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6858000" cy="9144000" type="screen4x3"/>
  <p:notesSz cx="7104063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0" autoAdjust="0"/>
    <p:restoredTop sz="94660"/>
  </p:normalViewPr>
  <p:slideViewPr>
    <p:cSldViewPr>
      <p:cViewPr varScale="1">
        <p:scale>
          <a:sx n="58" d="100"/>
          <a:sy n="58" d="100"/>
        </p:scale>
        <p:origin x="2702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27/02/2020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27/02/2020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27/02/2020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27/02/2020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27/02/2020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27/02/2020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27/02/2020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jpe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 21"/>
          <p:cNvPicPr>
            <a:picLocks noChangeAspect="1"/>
          </p:cNvPicPr>
          <p:nvPr/>
        </p:nvPicPr>
        <p:blipFill>
          <a:blip r:embed="rId2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87" y="155511"/>
            <a:ext cx="653617" cy="864096"/>
          </a:xfrm>
          <a:prstGeom prst="rect">
            <a:avLst/>
          </a:prstGeom>
        </p:spPr>
      </p:pic>
      <p:sp>
        <p:nvSpPr>
          <p:cNvPr id="23" name="Rectangle 2"/>
          <p:cNvSpPr>
            <a:spLocks noGrp="1" noChangeArrowheads="1"/>
          </p:cNvSpPr>
          <p:nvPr>
            <p:ph type="title"/>
          </p:nvPr>
        </p:nvSpPr>
        <p:spPr>
          <a:xfrm>
            <a:off x="674694" y="155510"/>
            <a:ext cx="5940660" cy="744081"/>
          </a:xfrm>
        </p:spPr>
        <p:txBody>
          <a:bodyPr>
            <a:normAutofit/>
          </a:bodyPr>
          <a:lstStyle/>
          <a:p>
            <a:r>
              <a:rPr lang="en-GB" altLang="fr-FR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COVID-19 PREVENTION</a:t>
            </a:r>
            <a:endParaRPr lang="en-GB" altLang="fr-FR" sz="2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116632" y="1050321"/>
            <a:ext cx="6575951" cy="707886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CONDUCT FOR VISITORS TO COLART WHO HAVE RETURNED FROM AN AREA OF HIGH VIRUS CIRCULATION </a:t>
            </a:r>
            <a:r>
              <a:rPr lang="fr-FR" sz="2000" b="1" dirty="0">
                <a:solidFill>
                  <a:schemeClr val="bg1"/>
                </a:solidFill>
              </a:rPr>
              <a:t>*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16632" y="1835696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/>
              <a:t>* China, </a:t>
            </a:r>
            <a:r>
              <a:rPr lang="en-US" i="1" dirty="0"/>
              <a:t>South Korea, Iran, Northern Italy , Singapore</a:t>
            </a:r>
            <a:endParaRPr lang="fr-FR" i="1" dirty="0"/>
          </a:p>
        </p:txBody>
      </p:sp>
      <p:sp>
        <p:nvSpPr>
          <p:cNvPr id="8" name="Rectangle 7"/>
          <p:cNvSpPr/>
          <p:nvPr/>
        </p:nvSpPr>
        <p:spPr>
          <a:xfrm>
            <a:off x="372327" y="2218109"/>
            <a:ext cx="624434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According to scientific knowledge, this coronavirus is transmitted by droplets emitted by an infected person, especially during close contacts</a:t>
            </a:r>
            <a:r>
              <a:rPr lang="fr-FR" dirty="0"/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06827" y="3155365"/>
            <a:ext cx="624434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If you are returning from an area of high virus circulation with human-to-human transmission, it is vital that Colart takes precautions to avoid spreading the disease within our company.</a:t>
            </a:r>
            <a:endParaRPr lang="fr-FR" dirty="0"/>
          </a:p>
        </p:txBody>
      </p:sp>
      <p:sp>
        <p:nvSpPr>
          <p:cNvPr id="27" name="ZoneTexte 26"/>
          <p:cNvSpPr txBox="1"/>
          <p:nvPr/>
        </p:nvSpPr>
        <p:spPr>
          <a:xfrm>
            <a:off x="116632" y="4214919"/>
            <a:ext cx="6575951" cy="3116238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PREVENTION MEASURES TAKEN BY COLART</a:t>
            </a:r>
          </a:p>
          <a:p>
            <a:pPr algn="ctr"/>
            <a:endParaRPr lang="fr-FR" sz="1050" b="1" dirty="0">
              <a:solidFill>
                <a:schemeClr val="bg1"/>
              </a:solidFill>
            </a:endParaRPr>
          </a:p>
          <a:p>
            <a:pPr algn="ctr"/>
            <a:r>
              <a:rPr lang="en-US" sz="2000" b="1" dirty="0">
                <a:solidFill>
                  <a:schemeClr val="bg1"/>
                </a:solidFill>
              </a:rPr>
              <a:t>Due to the reasons mentioned above COLART asks you to adhere to the following guidelines:</a:t>
            </a:r>
          </a:p>
          <a:p>
            <a:pPr algn="ctr"/>
            <a:endParaRPr lang="en-US" sz="1050" b="1" dirty="0">
              <a:solidFill>
                <a:schemeClr val="bg1"/>
              </a:solidFill>
            </a:endParaRPr>
          </a:p>
          <a:p>
            <a:pPr marL="185738" indent="-185738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Postpone your visit to our company for at least 14 days</a:t>
            </a:r>
          </a:p>
          <a:p>
            <a:pPr marL="185738" indent="-185738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Or if you must be present,:</a:t>
            </a:r>
          </a:p>
          <a:p>
            <a:pPr marL="450850" lvl="1" indent="-265113">
              <a:buFont typeface="Calibri" panose="020F0502020204030204" pitchFamily="34" charset="0"/>
              <a:buChar char="-"/>
            </a:pPr>
            <a:r>
              <a:rPr lang="en-US" b="1" dirty="0">
                <a:solidFill>
                  <a:schemeClr val="bg1"/>
                </a:solidFill>
              </a:rPr>
              <a:t>Report your situation as soon as you arrive to your  Colart host </a:t>
            </a:r>
          </a:p>
          <a:p>
            <a:pPr marL="450850" lvl="1" indent="-265113">
              <a:buFont typeface="Calibri" panose="020F0502020204030204" pitchFamily="34" charset="0"/>
              <a:buChar char="-"/>
            </a:pPr>
            <a:r>
              <a:rPr lang="en-US" b="1" dirty="0">
                <a:solidFill>
                  <a:schemeClr val="bg1"/>
                </a:solidFill>
              </a:rPr>
              <a:t>Follow the hygiene measures below </a:t>
            </a:r>
          </a:p>
          <a:p>
            <a:pPr marL="450850" lvl="1" indent="-265113">
              <a:buFont typeface="Calibri" panose="020F0502020204030204" pitchFamily="34" charset="0"/>
              <a:buChar char="-"/>
            </a:pPr>
            <a:r>
              <a:rPr lang="en-US" b="1" dirty="0">
                <a:solidFill>
                  <a:schemeClr val="bg1"/>
                </a:solidFill>
              </a:rPr>
              <a:t>Keep to a minimum distance of one meter from anyone in Colart</a:t>
            </a:r>
            <a:endParaRPr lang="fr-FR" b="1" dirty="0">
              <a:solidFill>
                <a:schemeClr val="bg1"/>
              </a:solidFill>
            </a:endParaRPr>
          </a:p>
        </p:txBody>
      </p:sp>
      <p:grpSp>
        <p:nvGrpSpPr>
          <p:cNvPr id="29" name="Groupe 28"/>
          <p:cNvGrpSpPr/>
          <p:nvPr/>
        </p:nvGrpSpPr>
        <p:grpSpPr>
          <a:xfrm>
            <a:off x="817256" y="7497884"/>
            <a:ext cx="1082837" cy="1088203"/>
            <a:chOff x="291990" y="3100318"/>
            <a:chExt cx="1395852" cy="1395852"/>
          </a:xfrm>
        </p:grpSpPr>
        <p:pic>
          <p:nvPicPr>
            <p:cNvPr id="30" name="Image 29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8000" b="94667" l="3556" r="98667">
                          <a14:foregroundMark x1="23556" y1="27556" x2="15556" y2="43556"/>
                          <a14:foregroundMark x1="78667" y1="24000" x2="87111" y2="4622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990" y="3100318"/>
              <a:ext cx="1395852" cy="1395852"/>
            </a:xfrm>
            <a:prstGeom prst="rect">
              <a:avLst/>
            </a:prstGeom>
          </p:spPr>
        </p:pic>
        <p:sp>
          <p:nvSpPr>
            <p:cNvPr id="31" name="Interdiction 30"/>
            <p:cNvSpPr/>
            <p:nvPr/>
          </p:nvSpPr>
          <p:spPr>
            <a:xfrm>
              <a:off x="308853" y="3155824"/>
              <a:ext cx="1342799" cy="1215832"/>
            </a:xfrm>
            <a:prstGeom prst="noSmoking">
              <a:avLst>
                <a:gd name="adj" fmla="val 4276"/>
              </a:avLst>
            </a:prstGeom>
            <a:solidFill>
              <a:srgbClr val="FF0000">
                <a:alpha val="6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pic>
        <p:nvPicPr>
          <p:cNvPr id="32" name="Image 31"/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4175"/>
          <a:stretch/>
        </p:blipFill>
        <p:spPr>
          <a:xfrm>
            <a:off x="2185408" y="7504976"/>
            <a:ext cx="1222465" cy="1047565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3" t="4359" r="66770" b="4359"/>
          <a:stretch/>
        </p:blipFill>
        <p:spPr>
          <a:xfrm>
            <a:off x="3869426" y="7547034"/>
            <a:ext cx="980278" cy="936104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4200" y="7547034"/>
            <a:ext cx="915664" cy="91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ZoneTexte 10"/>
          <p:cNvSpPr txBox="1"/>
          <p:nvPr/>
        </p:nvSpPr>
        <p:spPr>
          <a:xfrm>
            <a:off x="5563456" y="155511"/>
            <a:ext cx="11291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00" dirty="0"/>
              <a:t>V1 - 27/02/2020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EA338B-A1DC-4587-91F7-464DC6704F74}"/>
              </a:ext>
            </a:extLst>
          </p:cNvPr>
          <p:cNvSpPr txBox="1"/>
          <p:nvPr/>
        </p:nvSpPr>
        <p:spPr>
          <a:xfrm>
            <a:off x="857985" y="8634231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No contact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35FD357-8674-498F-86C5-7B2D3344886C}"/>
              </a:ext>
            </a:extLst>
          </p:cNvPr>
          <p:cNvSpPr txBox="1"/>
          <p:nvPr/>
        </p:nvSpPr>
        <p:spPr>
          <a:xfrm>
            <a:off x="2087452" y="8513158"/>
            <a:ext cx="1320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Sneeze/cough into a tissue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9039D0C-5C86-4D9C-9D27-08803CAAAA48}"/>
              </a:ext>
            </a:extLst>
          </p:cNvPr>
          <p:cNvSpPr txBox="1"/>
          <p:nvPr/>
        </p:nvSpPr>
        <p:spPr>
          <a:xfrm>
            <a:off x="3686359" y="8534181"/>
            <a:ext cx="1398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Wash your hands or use the hand sanitiser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B64202B-78D2-4781-BF16-48B768ABAE4D}"/>
              </a:ext>
            </a:extLst>
          </p:cNvPr>
          <p:cNvSpPr txBox="1"/>
          <p:nvPr/>
        </p:nvSpPr>
        <p:spPr>
          <a:xfrm>
            <a:off x="5313229" y="8534181"/>
            <a:ext cx="16295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Wear a mask</a:t>
            </a:r>
          </a:p>
        </p:txBody>
      </p:sp>
    </p:spTree>
    <p:extLst>
      <p:ext uri="{BB962C8B-B14F-4D97-AF65-F5344CB8AC3E}">
        <p14:creationId xmlns:p14="http://schemas.microsoft.com/office/powerpoint/2010/main" val="33767985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</TotalTime>
  <Words>173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COVID-19 PREVENTION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PYRAMIDE DE LA SECURITE 2019  (à fin septembre)</dc:title>
  <dc:creator>STAGIAIRE HSE</dc:creator>
  <cp:lastModifiedBy>Jane Beeston</cp:lastModifiedBy>
  <cp:revision>36</cp:revision>
  <cp:lastPrinted>2020-02-27T10:54:04Z</cp:lastPrinted>
  <dcterms:created xsi:type="dcterms:W3CDTF">2019-10-01T08:38:39Z</dcterms:created>
  <dcterms:modified xsi:type="dcterms:W3CDTF">2020-02-27T11:16:49Z</dcterms:modified>
</cp:coreProperties>
</file>