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9144000" cy="6858000" type="screen4x3"/>
  <p:notesSz cx="6797675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94660"/>
  </p:normalViewPr>
  <p:slideViewPr>
    <p:cSldViewPr>
      <p:cViewPr varScale="1">
        <p:scale>
          <a:sx n="78" d="100"/>
          <a:sy n="78" d="100"/>
        </p:scale>
        <p:origin x="171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7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42926" cy="1089197"/>
          </a:xfrm>
          <a:prstGeom prst="rect">
            <a:avLst/>
          </a:prstGeom>
        </p:spPr>
      </p:pic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29182"/>
            <a:ext cx="7920880" cy="864096"/>
          </a:xfrm>
        </p:spPr>
        <p:txBody>
          <a:bodyPr>
            <a:normAutofit/>
          </a:bodyPr>
          <a:lstStyle/>
          <a:p>
            <a:r>
              <a:rPr lang="en-GB" altLang="fr-FR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PREVENTION CONTRE LES VIRUS</a:t>
            </a:r>
            <a:endParaRPr lang="en-GB" altLang="fr-FR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482404" y="2892190"/>
            <a:ext cx="2184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Tousser ou éternuer dans le pli du coude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" t="4359" r="66770" b="4359"/>
          <a:stretch/>
        </p:blipFill>
        <p:spPr>
          <a:xfrm>
            <a:off x="1239308" y="1892736"/>
            <a:ext cx="980278" cy="936104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169888" y="2828840"/>
            <a:ext cx="31615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Lavez vous les mains aussi souvent que possible avec de l’eau et du savon et </a:t>
            </a: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TOUJOURS</a:t>
            </a:r>
            <a:r>
              <a:rPr lang="fr-FR" b="1" dirty="0"/>
              <a:t> après s’être mouché ainsi que avant et après manger.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4002140" y="1862256"/>
            <a:ext cx="1111658" cy="1141968"/>
            <a:chOff x="291990" y="3100318"/>
            <a:chExt cx="1395852" cy="1395852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8000" b="94667" l="3556" r="98667">
                          <a14:foregroundMark x1="23556" y1="27556" x2="15556" y2="43556"/>
                          <a14:foregroundMark x1="78667" y1="24000" x2="87111" y2="4622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90" y="3100318"/>
              <a:ext cx="1395852" cy="1395852"/>
            </a:xfrm>
            <a:prstGeom prst="rect">
              <a:avLst/>
            </a:prstGeom>
          </p:spPr>
        </p:pic>
        <p:sp>
          <p:nvSpPr>
            <p:cNvPr id="9" name="Interdiction 8"/>
            <p:cNvSpPr/>
            <p:nvPr/>
          </p:nvSpPr>
          <p:spPr>
            <a:xfrm>
              <a:off x="308853" y="3155824"/>
              <a:ext cx="1342799" cy="1215832"/>
            </a:xfrm>
            <a:prstGeom prst="noSmoking">
              <a:avLst>
                <a:gd name="adj" fmla="val 4276"/>
              </a:avLst>
            </a:prstGeom>
            <a:solidFill>
              <a:srgbClr val="FF0000">
                <a:alpha val="6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4" name="ZoneTexte 23"/>
          <p:cNvSpPr txBox="1"/>
          <p:nvPr/>
        </p:nvSpPr>
        <p:spPr>
          <a:xfrm>
            <a:off x="3487544" y="2892190"/>
            <a:ext cx="2082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Eviter de serrer la main de vos collègues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4175"/>
          <a:stretch/>
        </p:blipFill>
        <p:spPr>
          <a:xfrm>
            <a:off x="6963669" y="1844625"/>
            <a:ext cx="1222465" cy="1047565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3420685" y="4294418"/>
            <a:ext cx="2242833" cy="1635505"/>
            <a:chOff x="6295878" y="3861048"/>
            <a:chExt cx="2242833" cy="1635505"/>
          </a:xfrm>
        </p:grpSpPr>
        <p:sp>
          <p:nvSpPr>
            <p:cNvPr id="26" name="ZoneTexte 25"/>
            <p:cNvSpPr txBox="1"/>
            <p:nvPr/>
          </p:nvSpPr>
          <p:spPr>
            <a:xfrm>
              <a:off x="6295878" y="4850222"/>
              <a:ext cx="22428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Utiliser un mouchoir à usage </a:t>
              </a:r>
              <a:r>
                <a:rPr lang="fr-FR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unique</a:t>
              </a:r>
            </a:p>
          </p:txBody>
        </p:sp>
        <p:pic>
          <p:nvPicPr>
            <p:cNvPr id="2048" name="Image 2047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728" t="4976" r="30645" b="46035"/>
            <a:stretch/>
          </p:blipFill>
          <p:spPr>
            <a:xfrm>
              <a:off x="6876256" y="3861048"/>
              <a:ext cx="1027181" cy="967686"/>
            </a:xfrm>
            <a:prstGeom prst="rect">
              <a:avLst/>
            </a:prstGeom>
          </p:spPr>
        </p:pic>
      </p:grpSp>
      <p:grpSp>
        <p:nvGrpSpPr>
          <p:cNvPr id="5" name="Groupe 4"/>
          <p:cNvGrpSpPr/>
          <p:nvPr/>
        </p:nvGrpSpPr>
        <p:grpSpPr>
          <a:xfrm>
            <a:off x="6198509" y="4294418"/>
            <a:ext cx="2752779" cy="1615929"/>
            <a:chOff x="3193161" y="4029724"/>
            <a:chExt cx="2752779" cy="1615929"/>
          </a:xfrm>
        </p:grpSpPr>
        <p:sp>
          <p:nvSpPr>
            <p:cNvPr id="25" name="ZoneTexte 24"/>
            <p:cNvSpPr txBox="1"/>
            <p:nvPr/>
          </p:nvSpPr>
          <p:spPr>
            <a:xfrm>
              <a:off x="3193161" y="4999322"/>
              <a:ext cx="27527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Eviter de vous toucher les yeux, le nez et la bouche</a:t>
              </a:r>
            </a:p>
          </p:txBody>
        </p:sp>
        <p:grpSp>
          <p:nvGrpSpPr>
            <p:cNvPr id="2059" name="Groupe 2058"/>
            <p:cNvGrpSpPr/>
            <p:nvPr/>
          </p:nvGrpSpPr>
          <p:grpSpPr>
            <a:xfrm>
              <a:off x="3781523" y="4029724"/>
              <a:ext cx="1823730" cy="1037076"/>
              <a:chOff x="5892800" y="2360770"/>
              <a:chExt cx="2593250" cy="160163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0" b="100000" l="0" r="100000">
                            <a14:foregroundMark x1="16997" y1="20000" x2="48442" y2="77500"/>
                            <a14:foregroundMark x1="48725" y1="21000" x2="16431" y2="76500"/>
                            <a14:foregroundMark x1="18980" y1="29000" x2="20113" y2="25000"/>
                            <a14:foregroundMark x1="62040" y1="31000" x2="65722" y2="30000"/>
                            <a14:backgroundMark x1="30028" y1="34000" x2="32011" y2="36000"/>
                            <a14:backgroundMark x1="40510" y1="26500" x2="36261" y2="32500"/>
                            <a14:backgroundMark x1="28329" y1="48000" x2="26629" y2="47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824" r="44845" b="8497"/>
              <a:stretch/>
            </p:blipFill>
            <p:spPr bwMode="auto">
              <a:xfrm>
                <a:off x="5892800" y="2360770"/>
                <a:ext cx="1524000" cy="16016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5" name="Picture 3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0" b="100000" l="0" r="100000">
                            <a14:foregroundMark x1="16997" y1="20000" x2="48442" y2="77500"/>
                            <a14:foregroundMark x1="48725" y1="21000" x2="16431" y2="76500"/>
                            <a14:foregroundMark x1="18980" y1="29000" x2="20113" y2="25000"/>
                            <a14:foregroundMark x1="62040" y1="31000" x2="65722" y2="30000"/>
                            <a14:backgroundMark x1="30028" y1="34000" x2="32011" y2="36000"/>
                            <a14:backgroundMark x1="40510" y1="26500" x2="36261" y2="32500"/>
                            <a14:backgroundMark x1="28329" y1="48000" x2="26629" y2="47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9547" t="27642" b="29971"/>
              <a:stretch/>
            </p:blipFill>
            <p:spPr bwMode="auto">
              <a:xfrm>
                <a:off x="7236296" y="3081593"/>
                <a:ext cx="1249754" cy="7419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8" name="ZoneTexte 17"/>
          <p:cNvSpPr txBox="1"/>
          <p:nvPr/>
        </p:nvSpPr>
        <p:spPr>
          <a:xfrm>
            <a:off x="185584" y="1295784"/>
            <a:ext cx="8767935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Quelques gestes simples pour éviter la propagation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01312" y="4874085"/>
            <a:ext cx="2036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Si vous ne pouvez pas vous laver les mains, utilisez le gel </a:t>
            </a:r>
            <a:r>
              <a:rPr lang="fr-FR" b="1" dirty="0" err="1"/>
              <a:t>hydroalcoolique</a:t>
            </a:r>
            <a:endParaRPr lang="fr-F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2571" b="95429" l="9709" r="898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6" y="4391949"/>
            <a:ext cx="1237950" cy="2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6798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842926" cy="1089197"/>
          </a:xfrm>
          <a:prstGeom prst="rect">
            <a:avLst/>
          </a:prstGeom>
        </p:spPr>
      </p:pic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29182"/>
            <a:ext cx="7920880" cy="864096"/>
          </a:xfrm>
        </p:spPr>
        <p:txBody>
          <a:bodyPr>
            <a:normAutofit/>
          </a:bodyPr>
          <a:lstStyle/>
          <a:p>
            <a:r>
              <a:rPr lang="en-GB" altLang="fr-FR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Virus spread prevention</a:t>
            </a:r>
            <a:endParaRPr lang="en-GB" altLang="fr-FR" sz="2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482404" y="2892190"/>
            <a:ext cx="21849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/>
              <a:t>Cough</a:t>
            </a:r>
            <a:r>
              <a:rPr lang="fr-FR" b="1" dirty="0"/>
              <a:t> or </a:t>
            </a:r>
            <a:r>
              <a:rPr lang="fr-FR" b="1" dirty="0" err="1"/>
              <a:t>sneeze</a:t>
            </a:r>
            <a:r>
              <a:rPr lang="fr-FR" b="1" dirty="0"/>
              <a:t> </a:t>
            </a:r>
            <a:r>
              <a:rPr lang="fr-FR" b="1" dirty="0" err="1"/>
              <a:t>into</a:t>
            </a:r>
            <a:r>
              <a:rPr lang="fr-FR" b="1" dirty="0"/>
              <a:t> the </a:t>
            </a:r>
            <a:r>
              <a:rPr lang="fr-FR" b="1" dirty="0" err="1"/>
              <a:t>bend</a:t>
            </a:r>
            <a:r>
              <a:rPr lang="fr-FR" b="1" dirty="0"/>
              <a:t> of </a:t>
            </a:r>
            <a:r>
              <a:rPr lang="fr-FR" b="1" dirty="0" err="1"/>
              <a:t>your</a:t>
            </a:r>
            <a:r>
              <a:rPr lang="fr-FR" b="1" dirty="0"/>
              <a:t> </a:t>
            </a:r>
            <a:r>
              <a:rPr lang="fr-FR" b="1" dirty="0" err="1"/>
              <a:t>elbow</a:t>
            </a:r>
            <a:endParaRPr lang="fr-FR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" t="4359" r="66770" b="4359"/>
          <a:stretch/>
        </p:blipFill>
        <p:spPr>
          <a:xfrm>
            <a:off x="1239308" y="1892736"/>
            <a:ext cx="980278" cy="936104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169888" y="2828840"/>
            <a:ext cx="31615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Wash </a:t>
            </a:r>
            <a:r>
              <a:rPr lang="fr-FR" b="1" dirty="0" err="1"/>
              <a:t>your</a:t>
            </a:r>
            <a:r>
              <a:rPr lang="fr-FR" b="1" dirty="0"/>
              <a:t> hands as </a:t>
            </a:r>
            <a:r>
              <a:rPr lang="fr-FR" b="1" dirty="0" err="1"/>
              <a:t>often</a:t>
            </a:r>
            <a:r>
              <a:rPr lang="fr-FR" b="1" dirty="0"/>
              <a:t> as </a:t>
            </a:r>
            <a:r>
              <a:rPr lang="fr-FR" b="1" dirty="0" err="1"/>
              <a:t>possbile</a:t>
            </a:r>
            <a:r>
              <a:rPr lang="fr-FR" b="1" dirty="0"/>
              <a:t> and </a:t>
            </a:r>
            <a:r>
              <a:rPr lang="fr-FR" b="1" dirty="0" err="1"/>
              <a:t>always</a:t>
            </a:r>
            <a:r>
              <a:rPr lang="fr-FR" b="1" dirty="0"/>
              <a:t> </a:t>
            </a:r>
            <a:r>
              <a:rPr lang="fr-FR" b="1" dirty="0" err="1"/>
              <a:t>after</a:t>
            </a:r>
            <a:r>
              <a:rPr lang="fr-FR" b="1" dirty="0"/>
              <a:t> </a:t>
            </a:r>
            <a:r>
              <a:rPr lang="fr-FR" b="1" dirty="0" err="1"/>
              <a:t>blowing</a:t>
            </a:r>
            <a:r>
              <a:rPr lang="fr-FR" b="1" dirty="0"/>
              <a:t> </a:t>
            </a:r>
            <a:r>
              <a:rPr lang="fr-FR" b="1" dirty="0" err="1"/>
              <a:t>your</a:t>
            </a:r>
            <a:r>
              <a:rPr lang="fr-FR" b="1" dirty="0"/>
              <a:t> </a:t>
            </a:r>
            <a:r>
              <a:rPr lang="fr-FR" b="1" dirty="0" err="1"/>
              <a:t>nose</a:t>
            </a:r>
            <a:r>
              <a:rPr lang="fr-FR" b="1" dirty="0"/>
              <a:t> or </a:t>
            </a:r>
            <a:r>
              <a:rPr lang="fr-FR" b="1" dirty="0" err="1"/>
              <a:t>having</a:t>
            </a:r>
            <a:r>
              <a:rPr lang="fr-FR" b="1" dirty="0"/>
              <a:t> </a:t>
            </a:r>
            <a:r>
              <a:rPr lang="fr-FR" b="1" dirty="0" err="1"/>
              <a:t>eaten</a:t>
            </a:r>
            <a:endParaRPr lang="fr-FR" b="1" dirty="0"/>
          </a:p>
        </p:txBody>
      </p:sp>
      <p:grpSp>
        <p:nvGrpSpPr>
          <p:cNvPr id="28" name="Groupe 27"/>
          <p:cNvGrpSpPr/>
          <p:nvPr/>
        </p:nvGrpSpPr>
        <p:grpSpPr>
          <a:xfrm>
            <a:off x="4002140" y="1862256"/>
            <a:ext cx="1111658" cy="1141968"/>
            <a:chOff x="291990" y="3100318"/>
            <a:chExt cx="1395852" cy="1395852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8000" b="94667" l="3556" r="98667">
                          <a14:foregroundMark x1="23556" y1="27556" x2="15556" y2="43556"/>
                          <a14:foregroundMark x1="78667" y1="24000" x2="87111" y2="4622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90" y="3100318"/>
              <a:ext cx="1395852" cy="1395852"/>
            </a:xfrm>
            <a:prstGeom prst="rect">
              <a:avLst/>
            </a:prstGeom>
          </p:spPr>
        </p:pic>
        <p:sp>
          <p:nvSpPr>
            <p:cNvPr id="9" name="Interdiction 8"/>
            <p:cNvSpPr/>
            <p:nvPr/>
          </p:nvSpPr>
          <p:spPr>
            <a:xfrm>
              <a:off x="308853" y="3155824"/>
              <a:ext cx="1342799" cy="1215832"/>
            </a:xfrm>
            <a:prstGeom prst="noSmoking">
              <a:avLst>
                <a:gd name="adj" fmla="val 4276"/>
              </a:avLst>
            </a:prstGeom>
            <a:solidFill>
              <a:srgbClr val="FF0000">
                <a:alpha val="6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4" name="ZoneTexte 23"/>
          <p:cNvSpPr txBox="1"/>
          <p:nvPr/>
        </p:nvSpPr>
        <p:spPr>
          <a:xfrm>
            <a:off x="3487544" y="2892190"/>
            <a:ext cx="2082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/>
              <a:t>Avoid</a:t>
            </a:r>
            <a:r>
              <a:rPr lang="fr-FR" b="1" dirty="0"/>
              <a:t> </a:t>
            </a:r>
            <a:r>
              <a:rPr lang="fr-FR" b="1" dirty="0" err="1"/>
              <a:t>shaking</a:t>
            </a:r>
            <a:r>
              <a:rPr lang="fr-FR" b="1" dirty="0"/>
              <a:t> hands with </a:t>
            </a:r>
            <a:r>
              <a:rPr lang="fr-FR" b="1" dirty="0" err="1"/>
              <a:t>colleagues</a:t>
            </a:r>
            <a:endParaRPr lang="fr-FR" b="1" dirty="0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4175"/>
          <a:stretch/>
        </p:blipFill>
        <p:spPr>
          <a:xfrm>
            <a:off x="6963669" y="1844625"/>
            <a:ext cx="1222465" cy="1047565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3420685" y="4294418"/>
            <a:ext cx="2485457" cy="2189503"/>
            <a:chOff x="6295878" y="3861048"/>
            <a:chExt cx="2485457" cy="2189503"/>
          </a:xfrm>
        </p:grpSpPr>
        <p:sp>
          <p:nvSpPr>
            <p:cNvPr id="26" name="ZoneTexte 25"/>
            <p:cNvSpPr txBox="1"/>
            <p:nvPr/>
          </p:nvSpPr>
          <p:spPr>
            <a:xfrm>
              <a:off x="6295878" y="4850222"/>
              <a:ext cx="248545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Use a clean tissue for </a:t>
              </a:r>
              <a:r>
                <a:rPr lang="fr-FR" b="1" dirty="0" err="1"/>
                <a:t>every</a:t>
              </a:r>
              <a:r>
                <a:rPr lang="fr-FR" b="1" dirty="0"/>
                <a:t> use and put the tissue in a </a:t>
              </a:r>
              <a:r>
                <a:rPr lang="fr-FR" b="1" dirty="0" err="1"/>
                <a:t>lidded</a:t>
              </a:r>
              <a:r>
                <a:rPr lang="fr-FR" b="1" dirty="0"/>
                <a:t> bin or flush down the </a:t>
              </a:r>
              <a:r>
                <a:rPr lang="fr-FR" b="1" dirty="0" err="1"/>
                <a:t>toilet</a:t>
              </a:r>
              <a:endParaRPr lang="fr-FR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2048" name="Image 2047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728" t="4976" r="30645" b="46035"/>
            <a:stretch/>
          </p:blipFill>
          <p:spPr>
            <a:xfrm>
              <a:off x="6876256" y="3861048"/>
              <a:ext cx="1027181" cy="967686"/>
            </a:xfrm>
            <a:prstGeom prst="rect">
              <a:avLst/>
            </a:prstGeom>
          </p:spPr>
        </p:pic>
      </p:grpSp>
      <p:grpSp>
        <p:nvGrpSpPr>
          <p:cNvPr id="5" name="Groupe 4"/>
          <p:cNvGrpSpPr/>
          <p:nvPr/>
        </p:nvGrpSpPr>
        <p:grpSpPr>
          <a:xfrm>
            <a:off x="6198509" y="4294418"/>
            <a:ext cx="2752779" cy="1615929"/>
            <a:chOff x="3193161" y="4029724"/>
            <a:chExt cx="2752779" cy="1615929"/>
          </a:xfrm>
        </p:grpSpPr>
        <p:sp>
          <p:nvSpPr>
            <p:cNvPr id="25" name="ZoneTexte 24"/>
            <p:cNvSpPr txBox="1"/>
            <p:nvPr/>
          </p:nvSpPr>
          <p:spPr>
            <a:xfrm>
              <a:off x="3193161" y="4999322"/>
              <a:ext cx="27527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err="1"/>
                <a:t>Avoid</a:t>
              </a:r>
              <a:r>
                <a:rPr lang="fr-FR" b="1" dirty="0"/>
                <a:t> </a:t>
              </a:r>
              <a:r>
                <a:rPr lang="fr-FR" b="1" dirty="0" err="1"/>
                <a:t>touching</a:t>
              </a:r>
              <a:r>
                <a:rPr lang="fr-FR" b="1" dirty="0"/>
                <a:t> </a:t>
              </a:r>
              <a:r>
                <a:rPr lang="fr-FR" b="1" dirty="0" err="1"/>
                <a:t>your</a:t>
              </a:r>
              <a:r>
                <a:rPr lang="fr-FR" b="1" dirty="0"/>
                <a:t> </a:t>
              </a:r>
              <a:r>
                <a:rPr lang="fr-FR" b="1" dirty="0" err="1"/>
                <a:t>nose</a:t>
              </a:r>
              <a:r>
                <a:rPr lang="fr-FR" b="1" dirty="0"/>
                <a:t>, </a:t>
              </a:r>
              <a:r>
                <a:rPr lang="fr-FR" b="1" dirty="0" err="1"/>
                <a:t>eyes</a:t>
              </a:r>
              <a:r>
                <a:rPr lang="fr-FR" b="1" dirty="0"/>
                <a:t> or </a:t>
              </a:r>
              <a:r>
                <a:rPr lang="fr-FR" b="1" dirty="0" err="1"/>
                <a:t>mouth</a:t>
              </a:r>
              <a:endParaRPr lang="fr-FR" b="1" dirty="0"/>
            </a:p>
          </p:txBody>
        </p:sp>
        <p:grpSp>
          <p:nvGrpSpPr>
            <p:cNvPr id="2059" name="Groupe 2058"/>
            <p:cNvGrpSpPr/>
            <p:nvPr/>
          </p:nvGrpSpPr>
          <p:grpSpPr>
            <a:xfrm>
              <a:off x="3781523" y="4029724"/>
              <a:ext cx="1823730" cy="1037076"/>
              <a:chOff x="5892800" y="2360770"/>
              <a:chExt cx="2593250" cy="160163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0" b="100000" l="0" r="100000">
                            <a14:foregroundMark x1="16997" y1="20000" x2="48442" y2="77500"/>
                            <a14:foregroundMark x1="48725" y1="21000" x2="16431" y2="76500"/>
                            <a14:foregroundMark x1="18980" y1="29000" x2="20113" y2="25000"/>
                            <a14:foregroundMark x1="62040" y1="31000" x2="65722" y2="30000"/>
                            <a14:backgroundMark x1="30028" y1="34000" x2="32011" y2="36000"/>
                            <a14:backgroundMark x1="40510" y1="26500" x2="36261" y2="32500"/>
                            <a14:backgroundMark x1="28329" y1="48000" x2="26629" y2="47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824" r="44845" b="8497"/>
              <a:stretch/>
            </p:blipFill>
            <p:spPr bwMode="auto">
              <a:xfrm>
                <a:off x="5892800" y="2360770"/>
                <a:ext cx="1524000" cy="16016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5" name="Picture 3"/>
              <p:cNvPicPr>
                <a:picLocks noChangeAspect="1" noChangeArrowheads="1"/>
              </p:cNvPicPr>
              <p:nvPr/>
            </p:nvPicPr>
            <p:blipFill rotWithShape="1">
              <a:blip r:embed="rId9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0" b="100000" l="0" r="100000">
                            <a14:foregroundMark x1="16997" y1="20000" x2="48442" y2="77500"/>
                            <a14:foregroundMark x1="48725" y1="21000" x2="16431" y2="76500"/>
                            <a14:foregroundMark x1="18980" y1="29000" x2="20113" y2="25000"/>
                            <a14:foregroundMark x1="62040" y1="31000" x2="65722" y2="30000"/>
                            <a14:backgroundMark x1="30028" y1="34000" x2="32011" y2="36000"/>
                            <a14:backgroundMark x1="40510" y1="26500" x2="36261" y2="32500"/>
                            <a14:backgroundMark x1="28329" y1="48000" x2="26629" y2="47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9547" t="27642" b="29971"/>
              <a:stretch/>
            </p:blipFill>
            <p:spPr bwMode="auto">
              <a:xfrm>
                <a:off x="7236296" y="3081593"/>
                <a:ext cx="1249754" cy="7419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8" name="ZoneTexte 17"/>
          <p:cNvSpPr txBox="1"/>
          <p:nvPr/>
        </p:nvSpPr>
        <p:spPr>
          <a:xfrm>
            <a:off x="185584" y="1295784"/>
            <a:ext cx="8767935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/>
              <a:t>Some</a:t>
            </a:r>
            <a:r>
              <a:rPr lang="fr-FR" sz="2400" b="1" dirty="0"/>
              <a:t> simple techniques to </a:t>
            </a:r>
            <a:r>
              <a:rPr lang="fr-FR" sz="2400" b="1" dirty="0" err="1"/>
              <a:t>avoid</a:t>
            </a:r>
            <a:r>
              <a:rPr lang="fr-FR" sz="2400" b="1" dirty="0"/>
              <a:t> </a:t>
            </a:r>
            <a:r>
              <a:rPr lang="fr-FR" sz="2400" b="1" dirty="0" err="1"/>
              <a:t>transfer</a:t>
            </a:r>
            <a:r>
              <a:rPr lang="fr-FR" sz="2400" b="1" dirty="0"/>
              <a:t> of the virus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201312" y="4874085"/>
            <a:ext cx="20365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If </a:t>
            </a:r>
            <a:r>
              <a:rPr lang="fr-FR" b="1" dirty="0" err="1"/>
              <a:t>you</a:t>
            </a:r>
            <a:r>
              <a:rPr lang="fr-FR" b="1" dirty="0"/>
              <a:t> are </a:t>
            </a:r>
            <a:r>
              <a:rPr lang="fr-FR" b="1" dirty="0" err="1"/>
              <a:t>unable</a:t>
            </a:r>
            <a:r>
              <a:rPr lang="fr-FR" b="1" dirty="0"/>
              <a:t> to </a:t>
            </a:r>
            <a:r>
              <a:rPr lang="fr-FR" b="1" dirty="0" err="1"/>
              <a:t>wash</a:t>
            </a:r>
            <a:r>
              <a:rPr lang="fr-FR" b="1" dirty="0"/>
              <a:t> </a:t>
            </a:r>
            <a:r>
              <a:rPr lang="fr-FR" b="1" dirty="0" err="1"/>
              <a:t>your</a:t>
            </a:r>
            <a:r>
              <a:rPr lang="fr-FR" b="1" dirty="0"/>
              <a:t> hands use </a:t>
            </a:r>
            <a:r>
              <a:rPr lang="fr-FR" b="1" dirty="0" err="1"/>
              <a:t>alcohol</a:t>
            </a:r>
            <a:r>
              <a:rPr lang="fr-FR" b="1" dirty="0"/>
              <a:t> </a:t>
            </a:r>
            <a:r>
              <a:rPr lang="fr-FR" b="1" dirty="0" err="1"/>
              <a:t>based</a:t>
            </a:r>
            <a:r>
              <a:rPr lang="fr-FR" b="1" dirty="0"/>
              <a:t> hand </a:t>
            </a:r>
            <a:r>
              <a:rPr lang="fr-FR" b="1" dirty="0" err="1"/>
              <a:t>sanitiser</a:t>
            </a:r>
            <a:endParaRPr lang="fr-F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2571" b="95429" l="9709" r="898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16" y="4391949"/>
            <a:ext cx="1237950" cy="2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6848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168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PREVENTION CONTRE LES VIRUS</vt:lpstr>
      <vt:lpstr>Virus spread prevention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PYRAMIDE DE LA SECURITE 2019  (à fin septembre)</dc:title>
  <dc:creator>STAGIAIRE HSE</dc:creator>
  <cp:lastModifiedBy>Jane Beeston</cp:lastModifiedBy>
  <cp:revision>30</cp:revision>
  <cp:lastPrinted>2019-11-05T11:53:23Z</cp:lastPrinted>
  <dcterms:created xsi:type="dcterms:W3CDTF">2019-10-01T08:38:39Z</dcterms:created>
  <dcterms:modified xsi:type="dcterms:W3CDTF">2020-02-27T03:47:53Z</dcterms:modified>
</cp:coreProperties>
</file>