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notesMasterIdLst>
    <p:notesMasterId r:id="rId13"/>
  </p:notesMasterIdLst>
  <p:handoutMasterIdLst>
    <p:handoutMasterId r:id="rId14"/>
  </p:handoutMasterIdLst>
  <p:sldIdLst>
    <p:sldId id="363" r:id="rId5"/>
    <p:sldId id="339" r:id="rId6"/>
    <p:sldId id="256" r:id="rId7"/>
    <p:sldId id="378" r:id="rId8"/>
    <p:sldId id="380" r:id="rId9"/>
    <p:sldId id="379" r:id="rId10"/>
    <p:sldId id="381" r:id="rId11"/>
    <p:sldId id="377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udio Toledo" initials="CT" lastIdx="1" clrIdx="0">
    <p:extLst>
      <p:ext uri="{19B8F6BF-5375-455C-9EA6-DF929625EA0E}">
        <p15:presenceInfo xmlns:p15="http://schemas.microsoft.com/office/powerpoint/2012/main" userId="S-1-5-21-330765031-1984759595-1233803906-129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00B050"/>
    <a:srgbClr val="7030A0"/>
    <a:srgbClr val="002060"/>
    <a:srgbClr val="000000"/>
    <a:srgbClr val="FDE2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EBE256-1752-4F6E-AFB1-5EFACD392DC9}" v="2" dt="2020-03-30T11:42:23.2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9239" autoAdjust="0"/>
  </p:normalViewPr>
  <p:slideViewPr>
    <p:cSldViewPr snapToGrid="0" snapToObjects="1">
      <p:cViewPr varScale="1">
        <p:scale>
          <a:sx n="113" d="100"/>
          <a:sy n="113" d="100"/>
        </p:scale>
        <p:origin x="384" y="91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9C7EE2-994E-4884-BB6A-3354532AD0EB}" type="doc">
      <dgm:prSet loTypeId="urn:microsoft.com/office/officeart/2009/layout/CirclePictureHierarchy" loCatId="hierarchy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1859701-F807-4C56-A351-A28096684607}">
      <dgm:prSet phldrT="[Text]"/>
      <dgm:spPr/>
      <dgm:t>
        <a:bodyPr/>
        <a:lstStyle/>
        <a:p>
          <a:r>
            <a:rPr lang="en-GB" b="1" dirty="0"/>
            <a:t>Master Document</a:t>
          </a:r>
          <a:endParaRPr lang="en-US" b="1" dirty="0"/>
        </a:p>
      </dgm:t>
    </dgm:pt>
    <dgm:pt modelId="{0E08424B-F6A1-48E8-B769-24D74D5DBEBB}" type="parTrans" cxnId="{BEAF4280-B013-4A1B-8C8F-6F429D402BEB}">
      <dgm:prSet/>
      <dgm:spPr/>
      <dgm:t>
        <a:bodyPr/>
        <a:lstStyle/>
        <a:p>
          <a:endParaRPr lang="en-US"/>
        </a:p>
      </dgm:t>
    </dgm:pt>
    <dgm:pt modelId="{6BC8291E-FA11-4B96-A850-861DA12DAA24}" type="sibTrans" cxnId="{BEAF4280-B013-4A1B-8C8F-6F429D402BEB}">
      <dgm:prSet/>
      <dgm:spPr/>
      <dgm:t>
        <a:bodyPr/>
        <a:lstStyle/>
        <a:p>
          <a:endParaRPr lang="en-US"/>
        </a:p>
      </dgm:t>
    </dgm:pt>
    <dgm:pt modelId="{2B92CEF1-DC03-4774-BA90-52808357B045}">
      <dgm:prSet phldrT="[Text]"/>
      <dgm:spPr/>
      <dgm:t>
        <a:bodyPr/>
        <a:lstStyle/>
        <a:p>
          <a:r>
            <a:rPr lang="en-GB" b="1" dirty="0"/>
            <a:t>IT Risk Management</a:t>
          </a:r>
          <a:endParaRPr lang="en-US" b="1" dirty="0"/>
        </a:p>
      </dgm:t>
    </dgm:pt>
    <dgm:pt modelId="{AFD6B6ED-4F51-4322-88C9-6BF10A91DB43}" type="parTrans" cxnId="{9E940230-0F74-424B-AE4F-1B462AA50938}">
      <dgm:prSet/>
      <dgm:spPr/>
      <dgm:t>
        <a:bodyPr/>
        <a:lstStyle/>
        <a:p>
          <a:endParaRPr lang="en-US"/>
        </a:p>
      </dgm:t>
    </dgm:pt>
    <dgm:pt modelId="{F9591651-7811-474B-913E-859A6177CC59}" type="sibTrans" cxnId="{9E940230-0F74-424B-AE4F-1B462AA50938}">
      <dgm:prSet/>
      <dgm:spPr/>
      <dgm:t>
        <a:bodyPr/>
        <a:lstStyle/>
        <a:p>
          <a:endParaRPr lang="en-US"/>
        </a:p>
      </dgm:t>
    </dgm:pt>
    <dgm:pt modelId="{1DFC9B77-81DE-46DE-A5F1-E20426739A11}">
      <dgm:prSet phldrT="[Text]"/>
      <dgm:spPr/>
      <dgm:t>
        <a:bodyPr/>
        <a:lstStyle/>
        <a:p>
          <a:r>
            <a:rPr lang="en-GB" dirty="0"/>
            <a:t>IT Risk Assessment &amp; Review</a:t>
          </a:r>
          <a:endParaRPr lang="en-US" dirty="0"/>
        </a:p>
      </dgm:t>
    </dgm:pt>
    <dgm:pt modelId="{B03378BA-9942-40C4-94B2-02FB68CE8B21}" type="parTrans" cxnId="{7B67AEC8-8BF4-43E6-8EB2-FE63AB1390B7}">
      <dgm:prSet/>
      <dgm:spPr/>
      <dgm:t>
        <a:bodyPr/>
        <a:lstStyle/>
        <a:p>
          <a:endParaRPr lang="en-US"/>
        </a:p>
      </dgm:t>
    </dgm:pt>
    <dgm:pt modelId="{2F1B7E92-AF92-4CD2-ADE8-13C41C9BFDA8}" type="sibTrans" cxnId="{7B67AEC8-8BF4-43E6-8EB2-FE63AB1390B7}">
      <dgm:prSet/>
      <dgm:spPr/>
      <dgm:t>
        <a:bodyPr/>
        <a:lstStyle/>
        <a:p>
          <a:endParaRPr lang="en-US"/>
        </a:p>
      </dgm:t>
    </dgm:pt>
    <dgm:pt modelId="{62E2053E-7999-4B0C-8378-F9F60C69ED01}">
      <dgm:prSet phldrT="[Text]"/>
      <dgm:spPr/>
      <dgm:t>
        <a:bodyPr/>
        <a:lstStyle/>
        <a:p>
          <a:r>
            <a:rPr lang="en-GB" dirty="0"/>
            <a:t>What to do and procedures in a event of chaos</a:t>
          </a:r>
          <a:endParaRPr lang="en-US" dirty="0"/>
        </a:p>
      </dgm:t>
    </dgm:pt>
    <dgm:pt modelId="{3C973235-471D-44A3-9DBE-B783144F53B7}" type="parTrans" cxnId="{BE7AACA1-2AB5-484B-B000-79A10B91755C}">
      <dgm:prSet/>
      <dgm:spPr/>
      <dgm:t>
        <a:bodyPr/>
        <a:lstStyle/>
        <a:p>
          <a:endParaRPr lang="en-US"/>
        </a:p>
      </dgm:t>
    </dgm:pt>
    <dgm:pt modelId="{CB7E3355-1609-47C6-BA1B-AF73ED77ECC0}" type="sibTrans" cxnId="{BE7AACA1-2AB5-484B-B000-79A10B91755C}">
      <dgm:prSet/>
      <dgm:spPr/>
      <dgm:t>
        <a:bodyPr/>
        <a:lstStyle/>
        <a:p>
          <a:endParaRPr lang="en-US"/>
        </a:p>
      </dgm:t>
    </dgm:pt>
    <dgm:pt modelId="{6157EF6C-ADBA-4D6E-8F62-C8EF6971D1E1}">
      <dgm:prSet phldrT="[Text]"/>
      <dgm:spPr/>
      <dgm:t>
        <a:bodyPr/>
        <a:lstStyle/>
        <a:p>
          <a:r>
            <a:rPr lang="en-GB" b="1" dirty="0"/>
            <a:t>Test &amp; Failover</a:t>
          </a:r>
          <a:endParaRPr lang="en-US" b="1" dirty="0"/>
        </a:p>
      </dgm:t>
    </dgm:pt>
    <dgm:pt modelId="{207FC21F-C11B-40B9-AA4E-77A499C0343A}" type="parTrans" cxnId="{740FFA95-3997-40F3-99B4-498236CADB2A}">
      <dgm:prSet/>
      <dgm:spPr/>
      <dgm:t>
        <a:bodyPr/>
        <a:lstStyle/>
        <a:p>
          <a:endParaRPr lang="en-US"/>
        </a:p>
      </dgm:t>
    </dgm:pt>
    <dgm:pt modelId="{432303F6-9DDF-4576-9492-291E91452B45}" type="sibTrans" cxnId="{740FFA95-3997-40F3-99B4-498236CADB2A}">
      <dgm:prSet/>
      <dgm:spPr/>
      <dgm:t>
        <a:bodyPr/>
        <a:lstStyle/>
        <a:p>
          <a:endParaRPr lang="en-US"/>
        </a:p>
      </dgm:t>
    </dgm:pt>
    <dgm:pt modelId="{195FA6BC-5933-4593-B74C-DC782163210C}">
      <dgm:prSet phldrT="[Text]"/>
      <dgm:spPr/>
      <dgm:t>
        <a:bodyPr/>
        <a:lstStyle/>
        <a:p>
          <a:r>
            <a:rPr lang="en-GB" b="1" dirty="0"/>
            <a:t>Audit</a:t>
          </a:r>
          <a:endParaRPr lang="en-US" b="1" dirty="0"/>
        </a:p>
      </dgm:t>
    </dgm:pt>
    <dgm:pt modelId="{FED99FE9-DBB1-4DD2-A06B-263ECF20DE47}" type="parTrans" cxnId="{4FF84F20-30F0-4615-96BD-F32D978B8CA3}">
      <dgm:prSet/>
      <dgm:spPr/>
      <dgm:t>
        <a:bodyPr/>
        <a:lstStyle/>
        <a:p>
          <a:endParaRPr lang="en-US"/>
        </a:p>
      </dgm:t>
    </dgm:pt>
    <dgm:pt modelId="{F5684723-F82C-4777-908A-13C2CCEA0BDA}" type="sibTrans" cxnId="{4FF84F20-30F0-4615-96BD-F32D978B8CA3}">
      <dgm:prSet/>
      <dgm:spPr/>
      <dgm:t>
        <a:bodyPr/>
        <a:lstStyle/>
        <a:p>
          <a:endParaRPr lang="en-US"/>
        </a:p>
      </dgm:t>
    </dgm:pt>
    <dgm:pt modelId="{D1CF5BC6-734B-484F-A9B4-CEA926C20204}">
      <dgm:prSet phldrT="[Text]"/>
      <dgm:spPr/>
      <dgm:t>
        <a:bodyPr/>
        <a:lstStyle/>
        <a:p>
          <a:r>
            <a:rPr lang="en-GB" b="1" dirty="0"/>
            <a:t>Outage Playbook</a:t>
          </a:r>
          <a:endParaRPr lang="en-US" b="1" dirty="0"/>
        </a:p>
      </dgm:t>
    </dgm:pt>
    <dgm:pt modelId="{91F666ED-8FC4-4704-9662-E92B7A9EB134}" type="sibTrans" cxnId="{79242450-6648-49FF-AD86-98F243A07DC9}">
      <dgm:prSet/>
      <dgm:spPr/>
      <dgm:t>
        <a:bodyPr/>
        <a:lstStyle/>
        <a:p>
          <a:endParaRPr lang="en-US"/>
        </a:p>
      </dgm:t>
    </dgm:pt>
    <dgm:pt modelId="{EA179B13-097C-4566-B39C-7343592FD1E4}" type="parTrans" cxnId="{79242450-6648-49FF-AD86-98F243A07DC9}">
      <dgm:prSet/>
      <dgm:spPr/>
      <dgm:t>
        <a:bodyPr/>
        <a:lstStyle/>
        <a:p>
          <a:endParaRPr lang="en-US"/>
        </a:p>
      </dgm:t>
    </dgm:pt>
    <dgm:pt modelId="{847AD9C5-5662-40A3-84EB-B91E5EFBF40B}">
      <dgm:prSet phldrT="[Text]"/>
      <dgm:spPr/>
      <dgm:t>
        <a:bodyPr/>
        <a:lstStyle/>
        <a:p>
          <a:r>
            <a:rPr lang="en-GB" dirty="0"/>
            <a:t>Controlled test and failovers priority components</a:t>
          </a:r>
          <a:endParaRPr lang="en-US" dirty="0"/>
        </a:p>
      </dgm:t>
    </dgm:pt>
    <dgm:pt modelId="{7513408C-B8FF-43F5-A157-C904DE8C0137}" type="parTrans" cxnId="{52ED1FF0-FBAF-435E-BB4E-B106D0080AC5}">
      <dgm:prSet/>
      <dgm:spPr/>
      <dgm:t>
        <a:bodyPr/>
        <a:lstStyle/>
        <a:p>
          <a:endParaRPr lang="en-US"/>
        </a:p>
      </dgm:t>
    </dgm:pt>
    <dgm:pt modelId="{7AC406E9-D2B1-4D6A-9AB3-0C99ED271C6A}" type="sibTrans" cxnId="{52ED1FF0-FBAF-435E-BB4E-B106D0080AC5}">
      <dgm:prSet/>
      <dgm:spPr/>
      <dgm:t>
        <a:bodyPr/>
        <a:lstStyle/>
        <a:p>
          <a:endParaRPr lang="en-US"/>
        </a:p>
      </dgm:t>
    </dgm:pt>
    <dgm:pt modelId="{CA5015F7-79EC-4CA4-8DE2-DC54B4CECF3C}">
      <dgm:prSet phldrT="[Text]"/>
      <dgm:spPr/>
      <dgm:t>
        <a:bodyPr/>
        <a:lstStyle/>
        <a:p>
          <a:r>
            <a:rPr lang="en-GB" dirty="0"/>
            <a:t>Evidence documents Data Centre is healthy and strong</a:t>
          </a:r>
          <a:endParaRPr lang="en-US" dirty="0"/>
        </a:p>
      </dgm:t>
    </dgm:pt>
    <dgm:pt modelId="{84146B2F-03B0-44F1-9E28-3F6BA4C47529}" type="parTrans" cxnId="{91AB14F0-23C2-4761-B1C9-5E3A6F73A477}">
      <dgm:prSet/>
      <dgm:spPr/>
      <dgm:t>
        <a:bodyPr/>
        <a:lstStyle/>
        <a:p>
          <a:endParaRPr lang="en-US"/>
        </a:p>
      </dgm:t>
    </dgm:pt>
    <dgm:pt modelId="{6E92A9F9-B39B-4C90-B06E-59222D478893}" type="sibTrans" cxnId="{91AB14F0-23C2-4761-B1C9-5E3A6F73A477}">
      <dgm:prSet/>
      <dgm:spPr/>
      <dgm:t>
        <a:bodyPr/>
        <a:lstStyle/>
        <a:p>
          <a:endParaRPr lang="en-US"/>
        </a:p>
      </dgm:t>
    </dgm:pt>
    <dgm:pt modelId="{F8312644-0EEF-4D81-A346-C49E06D1B7CD}" type="pres">
      <dgm:prSet presAssocID="{CC9C7EE2-994E-4884-BB6A-3354532AD0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2D9202F-2A08-48C4-8ABC-55C9F0A93287}" type="pres">
      <dgm:prSet presAssocID="{D1859701-F807-4C56-A351-A28096684607}" presName="hierRoot1" presStyleCnt="0"/>
      <dgm:spPr/>
    </dgm:pt>
    <dgm:pt modelId="{FC1EA86E-C79D-4D70-A181-A6693321A0DB}" type="pres">
      <dgm:prSet presAssocID="{D1859701-F807-4C56-A351-A28096684607}" presName="composite" presStyleCnt="0"/>
      <dgm:spPr/>
    </dgm:pt>
    <dgm:pt modelId="{15623049-9A88-40C2-B7E9-D0E427EC429F}" type="pres">
      <dgm:prSet presAssocID="{D1859701-F807-4C56-A351-A28096684607}" presName="image" presStyleLbl="node0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ation with pie chart"/>
        </a:ext>
      </dgm:extLst>
    </dgm:pt>
    <dgm:pt modelId="{E70E1718-260A-4594-9434-3E391CAB6695}" type="pres">
      <dgm:prSet presAssocID="{D1859701-F807-4C56-A351-A28096684607}" presName="text" presStyleLbl="revTx" presStyleIdx="0" presStyleCnt="9">
        <dgm:presLayoutVars>
          <dgm:chPref val="3"/>
        </dgm:presLayoutVars>
      </dgm:prSet>
      <dgm:spPr/>
    </dgm:pt>
    <dgm:pt modelId="{D5E6C8B6-C092-4C40-98C5-5B71AC530B80}" type="pres">
      <dgm:prSet presAssocID="{D1859701-F807-4C56-A351-A28096684607}" presName="hierChild2" presStyleCnt="0"/>
      <dgm:spPr/>
    </dgm:pt>
    <dgm:pt modelId="{F1DBE49C-7F70-4A9B-BA8B-4F1D28A59367}" type="pres">
      <dgm:prSet presAssocID="{AFD6B6ED-4F51-4322-88C9-6BF10A91DB43}" presName="Name10" presStyleLbl="parChTrans1D2" presStyleIdx="0" presStyleCnt="4"/>
      <dgm:spPr/>
    </dgm:pt>
    <dgm:pt modelId="{2DEC24AF-715E-4DD3-98E5-025CEA6AFEAD}" type="pres">
      <dgm:prSet presAssocID="{2B92CEF1-DC03-4774-BA90-52808357B045}" presName="hierRoot2" presStyleCnt="0"/>
      <dgm:spPr/>
    </dgm:pt>
    <dgm:pt modelId="{411B962B-C44A-4C80-8105-4CF7A2250DCE}" type="pres">
      <dgm:prSet presAssocID="{2B92CEF1-DC03-4774-BA90-52808357B045}" presName="composite2" presStyleCnt="0"/>
      <dgm:spPr/>
    </dgm:pt>
    <dgm:pt modelId="{59880DA3-2B61-4935-8330-16B1A57AE53C}" type="pres">
      <dgm:prSet presAssocID="{2B92CEF1-DC03-4774-BA90-52808357B045}" presName="image2" presStyleLbl="node2" presStyleIdx="0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6F566D2E-7D08-4D56-A540-6C29562D8736}" type="pres">
      <dgm:prSet presAssocID="{2B92CEF1-DC03-4774-BA90-52808357B045}" presName="text2" presStyleLbl="revTx" presStyleIdx="1" presStyleCnt="9">
        <dgm:presLayoutVars>
          <dgm:chPref val="3"/>
        </dgm:presLayoutVars>
      </dgm:prSet>
      <dgm:spPr/>
    </dgm:pt>
    <dgm:pt modelId="{34B4BCE4-6109-4665-8387-8363C364A42B}" type="pres">
      <dgm:prSet presAssocID="{2B92CEF1-DC03-4774-BA90-52808357B045}" presName="hierChild3" presStyleCnt="0"/>
      <dgm:spPr/>
    </dgm:pt>
    <dgm:pt modelId="{6484D59D-53E4-4122-B0A9-F5FC5881CA9E}" type="pres">
      <dgm:prSet presAssocID="{B03378BA-9942-40C4-94B2-02FB68CE8B21}" presName="Name17" presStyleLbl="parChTrans1D3" presStyleIdx="0" presStyleCnt="4"/>
      <dgm:spPr/>
    </dgm:pt>
    <dgm:pt modelId="{CF748B26-DC92-42CF-9EA5-97B95978F04D}" type="pres">
      <dgm:prSet presAssocID="{1DFC9B77-81DE-46DE-A5F1-E20426739A11}" presName="hierRoot3" presStyleCnt="0"/>
      <dgm:spPr/>
    </dgm:pt>
    <dgm:pt modelId="{EFA6BE81-98E3-4CC7-8C9F-C9BA21D95022}" type="pres">
      <dgm:prSet presAssocID="{1DFC9B77-81DE-46DE-A5F1-E20426739A11}" presName="composite3" presStyleCnt="0"/>
      <dgm:spPr/>
    </dgm:pt>
    <dgm:pt modelId="{AE8AF90B-148D-41DF-9DF9-7F0BD8809594}" type="pres">
      <dgm:prSet presAssocID="{1DFC9B77-81DE-46DE-A5F1-E20426739A11}" presName="image3" presStyleLbl="node3" presStyleIdx="0" presStyleCnt="4" custScaleX="19843" custScaleY="19843"/>
      <dgm:spPr>
        <a:noFill/>
      </dgm:spPr>
    </dgm:pt>
    <dgm:pt modelId="{40E1E04B-20F4-4B8D-9F05-874FB052C26A}" type="pres">
      <dgm:prSet presAssocID="{1DFC9B77-81DE-46DE-A5F1-E20426739A11}" presName="text3" presStyleLbl="revTx" presStyleIdx="2" presStyleCnt="9">
        <dgm:presLayoutVars>
          <dgm:chPref val="3"/>
        </dgm:presLayoutVars>
      </dgm:prSet>
      <dgm:spPr/>
    </dgm:pt>
    <dgm:pt modelId="{34C867FC-BC5E-46E8-AAC7-3C9F0D528E0B}" type="pres">
      <dgm:prSet presAssocID="{1DFC9B77-81DE-46DE-A5F1-E20426739A11}" presName="hierChild4" presStyleCnt="0"/>
      <dgm:spPr/>
    </dgm:pt>
    <dgm:pt modelId="{5D84F0FC-1C4C-4BE2-B677-681331928DB1}" type="pres">
      <dgm:prSet presAssocID="{EA179B13-097C-4566-B39C-7343592FD1E4}" presName="Name10" presStyleLbl="parChTrans1D2" presStyleIdx="1" presStyleCnt="4"/>
      <dgm:spPr/>
    </dgm:pt>
    <dgm:pt modelId="{0D2DFA59-4439-4E3D-85A2-3B7C12CE7A55}" type="pres">
      <dgm:prSet presAssocID="{D1CF5BC6-734B-484F-A9B4-CEA926C20204}" presName="hierRoot2" presStyleCnt="0"/>
      <dgm:spPr/>
    </dgm:pt>
    <dgm:pt modelId="{4D7FE534-F366-4D7C-8968-1269DA30DBC4}" type="pres">
      <dgm:prSet presAssocID="{D1CF5BC6-734B-484F-A9B4-CEA926C20204}" presName="composite2" presStyleCnt="0"/>
      <dgm:spPr/>
    </dgm:pt>
    <dgm:pt modelId="{07146DCD-F996-466C-8F60-49F3F857220D}" type="pres">
      <dgm:prSet presAssocID="{D1CF5BC6-734B-484F-A9B4-CEA926C20204}" presName="image2" presStyleLbl="node2" presStyleIdx="1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03852767-887E-4ECA-A478-1A5EDAC4F6F4}" type="pres">
      <dgm:prSet presAssocID="{D1CF5BC6-734B-484F-A9B4-CEA926C20204}" presName="text2" presStyleLbl="revTx" presStyleIdx="3" presStyleCnt="9">
        <dgm:presLayoutVars>
          <dgm:chPref val="3"/>
        </dgm:presLayoutVars>
      </dgm:prSet>
      <dgm:spPr/>
    </dgm:pt>
    <dgm:pt modelId="{02C492E1-3785-4AD8-A168-E44BA9ED693C}" type="pres">
      <dgm:prSet presAssocID="{D1CF5BC6-734B-484F-A9B4-CEA926C20204}" presName="hierChild3" presStyleCnt="0"/>
      <dgm:spPr/>
    </dgm:pt>
    <dgm:pt modelId="{9F89A047-9A5C-4C70-B4D9-CC50F26033C1}" type="pres">
      <dgm:prSet presAssocID="{3C973235-471D-44A3-9DBE-B783144F53B7}" presName="Name17" presStyleLbl="parChTrans1D3" presStyleIdx="1" presStyleCnt="4"/>
      <dgm:spPr/>
    </dgm:pt>
    <dgm:pt modelId="{10EE5627-786F-4CE9-BC34-E9AD5AF27024}" type="pres">
      <dgm:prSet presAssocID="{62E2053E-7999-4B0C-8378-F9F60C69ED01}" presName="hierRoot3" presStyleCnt="0"/>
      <dgm:spPr/>
    </dgm:pt>
    <dgm:pt modelId="{E94E5003-6464-42D2-81B3-57DFDBA00FD5}" type="pres">
      <dgm:prSet presAssocID="{62E2053E-7999-4B0C-8378-F9F60C69ED01}" presName="composite3" presStyleCnt="0"/>
      <dgm:spPr/>
    </dgm:pt>
    <dgm:pt modelId="{FF7F6176-AC87-4C40-A293-BFCAFEA5A7CC}" type="pres">
      <dgm:prSet presAssocID="{62E2053E-7999-4B0C-8378-F9F60C69ED01}" presName="image3" presStyleLbl="node3" presStyleIdx="1" presStyleCnt="4" custScaleX="19843" custScaleY="19843"/>
      <dgm:spPr>
        <a:noFill/>
      </dgm:spPr>
    </dgm:pt>
    <dgm:pt modelId="{71C65561-26A8-43BA-9E54-3C7FBDA5811C}" type="pres">
      <dgm:prSet presAssocID="{62E2053E-7999-4B0C-8378-F9F60C69ED01}" presName="text3" presStyleLbl="revTx" presStyleIdx="4" presStyleCnt="9">
        <dgm:presLayoutVars>
          <dgm:chPref val="3"/>
        </dgm:presLayoutVars>
      </dgm:prSet>
      <dgm:spPr/>
    </dgm:pt>
    <dgm:pt modelId="{DFD72AE8-3854-4DFF-804A-E6662008CD3E}" type="pres">
      <dgm:prSet presAssocID="{62E2053E-7999-4B0C-8378-F9F60C69ED01}" presName="hierChild4" presStyleCnt="0"/>
      <dgm:spPr/>
    </dgm:pt>
    <dgm:pt modelId="{C059F400-7B66-4919-9568-709CDE7CED57}" type="pres">
      <dgm:prSet presAssocID="{207FC21F-C11B-40B9-AA4E-77A499C0343A}" presName="Name10" presStyleLbl="parChTrans1D2" presStyleIdx="2" presStyleCnt="4"/>
      <dgm:spPr/>
    </dgm:pt>
    <dgm:pt modelId="{62D56BC2-76F3-406F-9B72-3466B3443F74}" type="pres">
      <dgm:prSet presAssocID="{6157EF6C-ADBA-4D6E-8F62-C8EF6971D1E1}" presName="hierRoot2" presStyleCnt="0"/>
      <dgm:spPr/>
    </dgm:pt>
    <dgm:pt modelId="{CB364C4C-3DC9-4E88-AF05-E17630F8391D}" type="pres">
      <dgm:prSet presAssocID="{6157EF6C-ADBA-4D6E-8F62-C8EF6971D1E1}" presName="composite2" presStyleCnt="0"/>
      <dgm:spPr/>
    </dgm:pt>
    <dgm:pt modelId="{817CA4C9-DB82-43A8-A935-76B2962F8455}" type="pres">
      <dgm:prSet presAssocID="{6157EF6C-ADBA-4D6E-8F62-C8EF6971D1E1}" presName="image2" presStyleLbl="node2" presStyleIdx="2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1377E4EB-1152-4E26-9EF0-F5E4D84DFBCC}" type="pres">
      <dgm:prSet presAssocID="{6157EF6C-ADBA-4D6E-8F62-C8EF6971D1E1}" presName="text2" presStyleLbl="revTx" presStyleIdx="5" presStyleCnt="9">
        <dgm:presLayoutVars>
          <dgm:chPref val="3"/>
        </dgm:presLayoutVars>
      </dgm:prSet>
      <dgm:spPr/>
    </dgm:pt>
    <dgm:pt modelId="{CAE2DD89-0E02-4358-99AA-E53BC74B8D11}" type="pres">
      <dgm:prSet presAssocID="{6157EF6C-ADBA-4D6E-8F62-C8EF6971D1E1}" presName="hierChild3" presStyleCnt="0"/>
      <dgm:spPr/>
    </dgm:pt>
    <dgm:pt modelId="{DD0FC5EC-4672-4E63-BDFA-D41E32B31C53}" type="pres">
      <dgm:prSet presAssocID="{7513408C-B8FF-43F5-A157-C904DE8C0137}" presName="Name17" presStyleLbl="parChTrans1D3" presStyleIdx="2" presStyleCnt="4"/>
      <dgm:spPr/>
    </dgm:pt>
    <dgm:pt modelId="{4881EDAA-4B9B-4636-A891-9DBC4572EC56}" type="pres">
      <dgm:prSet presAssocID="{847AD9C5-5662-40A3-84EB-B91E5EFBF40B}" presName="hierRoot3" presStyleCnt="0"/>
      <dgm:spPr/>
    </dgm:pt>
    <dgm:pt modelId="{80684C3E-48D1-4E46-890E-533191504AEE}" type="pres">
      <dgm:prSet presAssocID="{847AD9C5-5662-40A3-84EB-B91E5EFBF40B}" presName="composite3" presStyleCnt="0"/>
      <dgm:spPr/>
    </dgm:pt>
    <dgm:pt modelId="{C1EAC232-C674-4D2A-9DCA-9344CD3E917B}" type="pres">
      <dgm:prSet presAssocID="{847AD9C5-5662-40A3-84EB-B91E5EFBF40B}" presName="image3" presStyleLbl="node3" presStyleIdx="2" presStyleCnt="4" custScaleX="19843" custScaleY="19843"/>
      <dgm:spPr>
        <a:noFill/>
      </dgm:spPr>
    </dgm:pt>
    <dgm:pt modelId="{4E241522-D5C6-4BCF-B453-FF404290699C}" type="pres">
      <dgm:prSet presAssocID="{847AD9C5-5662-40A3-84EB-B91E5EFBF40B}" presName="text3" presStyleLbl="revTx" presStyleIdx="6" presStyleCnt="9">
        <dgm:presLayoutVars>
          <dgm:chPref val="3"/>
        </dgm:presLayoutVars>
      </dgm:prSet>
      <dgm:spPr/>
    </dgm:pt>
    <dgm:pt modelId="{46249BEE-CE0F-474A-B5AB-CC35B1CDAC69}" type="pres">
      <dgm:prSet presAssocID="{847AD9C5-5662-40A3-84EB-B91E5EFBF40B}" presName="hierChild4" presStyleCnt="0"/>
      <dgm:spPr/>
    </dgm:pt>
    <dgm:pt modelId="{F638EB35-9010-4DEC-85DD-0EF578201C93}" type="pres">
      <dgm:prSet presAssocID="{FED99FE9-DBB1-4DD2-A06B-263ECF20DE47}" presName="Name10" presStyleLbl="parChTrans1D2" presStyleIdx="3" presStyleCnt="4"/>
      <dgm:spPr/>
    </dgm:pt>
    <dgm:pt modelId="{370F5004-3FF5-434A-99F7-53DF195BC8E2}" type="pres">
      <dgm:prSet presAssocID="{195FA6BC-5933-4593-B74C-DC782163210C}" presName="hierRoot2" presStyleCnt="0"/>
      <dgm:spPr/>
    </dgm:pt>
    <dgm:pt modelId="{E1AD321F-3CDA-4004-B27C-5084177A222C}" type="pres">
      <dgm:prSet presAssocID="{195FA6BC-5933-4593-B74C-DC782163210C}" presName="composite2" presStyleCnt="0"/>
      <dgm:spPr/>
    </dgm:pt>
    <dgm:pt modelId="{977065EA-CDBB-4171-BBAB-AF89ADD5A304}" type="pres">
      <dgm:prSet presAssocID="{195FA6BC-5933-4593-B74C-DC782163210C}" presName="image2" presStyleLbl="node2" presStyleIdx="3" presStyleCnt="4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ngerprint"/>
        </a:ext>
      </dgm:extLst>
    </dgm:pt>
    <dgm:pt modelId="{5E4DE13D-C22B-41C1-AA36-A93BB627980D}" type="pres">
      <dgm:prSet presAssocID="{195FA6BC-5933-4593-B74C-DC782163210C}" presName="text2" presStyleLbl="revTx" presStyleIdx="7" presStyleCnt="9">
        <dgm:presLayoutVars>
          <dgm:chPref val="3"/>
        </dgm:presLayoutVars>
      </dgm:prSet>
      <dgm:spPr/>
    </dgm:pt>
    <dgm:pt modelId="{FB4EDB35-53EF-42CD-9984-E01046C8B538}" type="pres">
      <dgm:prSet presAssocID="{195FA6BC-5933-4593-B74C-DC782163210C}" presName="hierChild3" presStyleCnt="0"/>
      <dgm:spPr/>
    </dgm:pt>
    <dgm:pt modelId="{9804EFB6-24FC-4665-9DAA-8F72602E2783}" type="pres">
      <dgm:prSet presAssocID="{84146B2F-03B0-44F1-9E28-3F6BA4C47529}" presName="Name17" presStyleLbl="parChTrans1D3" presStyleIdx="3" presStyleCnt="4"/>
      <dgm:spPr/>
    </dgm:pt>
    <dgm:pt modelId="{4EFDE248-C347-43C7-A486-EF5BE3C647DE}" type="pres">
      <dgm:prSet presAssocID="{CA5015F7-79EC-4CA4-8DE2-DC54B4CECF3C}" presName="hierRoot3" presStyleCnt="0"/>
      <dgm:spPr/>
    </dgm:pt>
    <dgm:pt modelId="{889B13B5-CD84-4E8C-A45F-D7080089FBAE}" type="pres">
      <dgm:prSet presAssocID="{CA5015F7-79EC-4CA4-8DE2-DC54B4CECF3C}" presName="composite3" presStyleCnt="0"/>
      <dgm:spPr/>
    </dgm:pt>
    <dgm:pt modelId="{563D86B0-B8AD-402F-9749-AD3273DDDBB8}" type="pres">
      <dgm:prSet presAssocID="{CA5015F7-79EC-4CA4-8DE2-DC54B4CECF3C}" presName="image3" presStyleLbl="node3" presStyleIdx="3" presStyleCnt="4" custScaleX="19843" custScaleY="19843"/>
      <dgm:spPr>
        <a:noFill/>
      </dgm:spPr>
    </dgm:pt>
    <dgm:pt modelId="{3437CC4D-9B5C-4017-B8A8-0BF58C991647}" type="pres">
      <dgm:prSet presAssocID="{CA5015F7-79EC-4CA4-8DE2-DC54B4CECF3C}" presName="text3" presStyleLbl="revTx" presStyleIdx="8" presStyleCnt="9">
        <dgm:presLayoutVars>
          <dgm:chPref val="3"/>
        </dgm:presLayoutVars>
      </dgm:prSet>
      <dgm:spPr/>
    </dgm:pt>
    <dgm:pt modelId="{E20C3578-5F60-4D75-A3DC-DE23546499A3}" type="pres">
      <dgm:prSet presAssocID="{CA5015F7-79EC-4CA4-8DE2-DC54B4CECF3C}" presName="hierChild4" presStyleCnt="0"/>
      <dgm:spPr/>
    </dgm:pt>
  </dgm:ptLst>
  <dgm:cxnLst>
    <dgm:cxn modelId="{216F5D14-1701-4E21-9A5D-33E422F0A011}" type="presOf" srcId="{6157EF6C-ADBA-4D6E-8F62-C8EF6971D1E1}" destId="{1377E4EB-1152-4E26-9EF0-F5E4D84DFBCC}" srcOrd="0" destOrd="0" presId="urn:microsoft.com/office/officeart/2009/layout/CirclePictureHierarchy"/>
    <dgm:cxn modelId="{709EC415-3545-4F7A-999F-6C0BEC910BC1}" type="presOf" srcId="{CC9C7EE2-994E-4884-BB6A-3354532AD0EB}" destId="{F8312644-0EEF-4D81-A346-C49E06D1B7CD}" srcOrd="0" destOrd="0" presId="urn:microsoft.com/office/officeart/2009/layout/CirclePictureHierarchy"/>
    <dgm:cxn modelId="{FB407E19-1695-45DF-96CB-A60E38271357}" type="presOf" srcId="{1DFC9B77-81DE-46DE-A5F1-E20426739A11}" destId="{40E1E04B-20F4-4B8D-9F05-874FB052C26A}" srcOrd="0" destOrd="0" presId="urn:microsoft.com/office/officeart/2009/layout/CirclePictureHierarchy"/>
    <dgm:cxn modelId="{4FF84F20-30F0-4615-96BD-F32D978B8CA3}" srcId="{D1859701-F807-4C56-A351-A28096684607}" destId="{195FA6BC-5933-4593-B74C-DC782163210C}" srcOrd="3" destOrd="0" parTransId="{FED99FE9-DBB1-4DD2-A06B-263ECF20DE47}" sibTransId="{F5684723-F82C-4777-908A-13C2CCEA0BDA}"/>
    <dgm:cxn modelId="{D19FBF23-D1D5-4C54-88EF-7940EBF22ED2}" type="presOf" srcId="{195FA6BC-5933-4593-B74C-DC782163210C}" destId="{5E4DE13D-C22B-41C1-AA36-A93BB627980D}" srcOrd="0" destOrd="0" presId="urn:microsoft.com/office/officeart/2009/layout/CirclePictureHierarchy"/>
    <dgm:cxn modelId="{76862829-A336-40B2-BACB-69CBC4BDA660}" type="presOf" srcId="{2B92CEF1-DC03-4774-BA90-52808357B045}" destId="{6F566D2E-7D08-4D56-A540-6C29562D8736}" srcOrd="0" destOrd="0" presId="urn:microsoft.com/office/officeart/2009/layout/CirclePictureHierarchy"/>
    <dgm:cxn modelId="{9E940230-0F74-424B-AE4F-1B462AA50938}" srcId="{D1859701-F807-4C56-A351-A28096684607}" destId="{2B92CEF1-DC03-4774-BA90-52808357B045}" srcOrd="0" destOrd="0" parTransId="{AFD6B6ED-4F51-4322-88C9-6BF10A91DB43}" sibTransId="{F9591651-7811-474B-913E-859A6177CC59}"/>
    <dgm:cxn modelId="{872AE944-04AF-4C00-96E2-17FA247349A3}" type="presOf" srcId="{D1859701-F807-4C56-A351-A28096684607}" destId="{E70E1718-260A-4594-9434-3E391CAB6695}" srcOrd="0" destOrd="0" presId="urn:microsoft.com/office/officeart/2009/layout/CirclePictureHierarchy"/>
    <dgm:cxn modelId="{DEB1EC44-7C07-4A55-81FE-BEB8320F3A41}" type="presOf" srcId="{3C973235-471D-44A3-9DBE-B783144F53B7}" destId="{9F89A047-9A5C-4C70-B4D9-CC50F26033C1}" srcOrd="0" destOrd="0" presId="urn:microsoft.com/office/officeart/2009/layout/CirclePictureHierarchy"/>
    <dgm:cxn modelId="{1A55D847-BF70-4955-9E0D-39C520CEFA5A}" type="presOf" srcId="{7513408C-B8FF-43F5-A157-C904DE8C0137}" destId="{DD0FC5EC-4672-4E63-BDFA-D41E32B31C53}" srcOrd="0" destOrd="0" presId="urn:microsoft.com/office/officeart/2009/layout/CirclePictureHierarchy"/>
    <dgm:cxn modelId="{6A64D04E-6641-4021-A337-86159D576301}" type="presOf" srcId="{CA5015F7-79EC-4CA4-8DE2-DC54B4CECF3C}" destId="{3437CC4D-9B5C-4017-B8A8-0BF58C991647}" srcOrd="0" destOrd="0" presId="urn:microsoft.com/office/officeart/2009/layout/CirclePictureHierarchy"/>
    <dgm:cxn modelId="{79242450-6648-49FF-AD86-98F243A07DC9}" srcId="{D1859701-F807-4C56-A351-A28096684607}" destId="{D1CF5BC6-734B-484F-A9B4-CEA926C20204}" srcOrd="1" destOrd="0" parTransId="{EA179B13-097C-4566-B39C-7343592FD1E4}" sibTransId="{91F666ED-8FC4-4704-9662-E92B7A9EB134}"/>
    <dgm:cxn modelId="{BEAF4280-B013-4A1B-8C8F-6F429D402BEB}" srcId="{CC9C7EE2-994E-4884-BB6A-3354532AD0EB}" destId="{D1859701-F807-4C56-A351-A28096684607}" srcOrd="0" destOrd="0" parTransId="{0E08424B-F6A1-48E8-B769-24D74D5DBEBB}" sibTransId="{6BC8291E-FA11-4B96-A850-861DA12DAA24}"/>
    <dgm:cxn modelId="{48FF4D92-5A2E-4462-A742-EE9E8C040208}" type="presOf" srcId="{D1CF5BC6-734B-484F-A9B4-CEA926C20204}" destId="{03852767-887E-4ECA-A478-1A5EDAC4F6F4}" srcOrd="0" destOrd="0" presId="urn:microsoft.com/office/officeart/2009/layout/CirclePictureHierarchy"/>
    <dgm:cxn modelId="{740FFA95-3997-40F3-99B4-498236CADB2A}" srcId="{D1859701-F807-4C56-A351-A28096684607}" destId="{6157EF6C-ADBA-4D6E-8F62-C8EF6971D1E1}" srcOrd="2" destOrd="0" parTransId="{207FC21F-C11B-40B9-AA4E-77A499C0343A}" sibTransId="{432303F6-9DDF-4576-9492-291E91452B45}"/>
    <dgm:cxn modelId="{BE7AACA1-2AB5-484B-B000-79A10B91755C}" srcId="{D1CF5BC6-734B-484F-A9B4-CEA926C20204}" destId="{62E2053E-7999-4B0C-8378-F9F60C69ED01}" srcOrd="0" destOrd="0" parTransId="{3C973235-471D-44A3-9DBE-B783144F53B7}" sibTransId="{CB7E3355-1609-47C6-BA1B-AF73ED77ECC0}"/>
    <dgm:cxn modelId="{C2599CA7-0C19-4BCF-AF17-B4F6712C40F6}" type="presOf" srcId="{207FC21F-C11B-40B9-AA4E-77A499C0343A}" destId="{C059F400-7B66-4919-9568-709CDE7CED57}" srcOrd="0" destOrd="0" presId="urn:microsoft.com/office/officeart/2009/layout/CirclePictureHierarchy"/>
    <dgm:cxn modelId="{7E4BD1C1-6CD3-4DDE-A6DC-EB92323E27BF}" type="presOf" srcId="{AFD6B6ED-4F51-4322-88C9-6BF10A91DB43}" destId="{F1DBE49C-7F70-4A9B-BA8B-4F1D28A59367}" srcOrd="0" destOrd="0" presId="urn:microsoft.com/office/officeart/2009/layout/CirclePictureHierarchy"/>
    <dgm:cxn modelId="{7B67AEC8-8BF4-43E6-8EB2-FE63AB1390B7}" srcId="{2B92CEF1-DC03-4774-BA90-52808357B045}" destId="{1DFC9B77-81DE-46DE-A5F1-E20426739A11}" srcOrd="0" destOrd="0" parTransId="{B03378BA-9942-40C4-94B2-02FB68CE8B21}" sibTransId="{2F1B7E92-AF92-4CD2-ADE8-13C41C9BFDA8}"/>
    <dgm:cxn modelId="{07C9C4D3-6A3D-48AA-BF02-58387F2E5870}" type="presOf" srcId="{62E2053E-7999-4B0C-8378-F9F60C69ED01}" destId="{71C65561-26A8-43BA-9E54-3C7FBDA5811C}" srcOrd="0" destOrd="0" presId="urn:microsoft.com/office/officeart/2009/layout/CirclePictureHierarchy"/>
    <dgm:cxn modelId="{7D88F2E3-1028-4E46-B40C-BEF9AF4AC34F}" type="presOf" srcId="{FED99FE9-DBB1-4DD2-A06B-263ECF20DE47}" destId="{F638EB35-9010-4DEC-85DD-0EF578201C93}" srcOrd="0" destOrd="0" presId="urn:microsoft.com/office/officeart/2009/layout/CirclePictureHierarchy"/>
    <dgm:cxn modelId="{7339D2E6-AD0F-4BC3-892A-0AC12C3D2C33}" type="presOf" srcId="{847AD9C5-5662-40A3-84EB-B91E5EFBF40B}" destId="{4E241522-D5C6-4BCF-B453-FF404290699C}" srcOrd="0" destOrd="0" presId="urn:microsoft.com/office/officeart/2009/layout/CirclePictureHierarchy"/>
    <dgm:cxn modelId="{F23AE4EE-CADC-427C-82CE-FE74E99024B8}" type="presOf" srcId="{EA179B13-097C-4566-B39C-7343592FD1E4}" destId="{5D84F0FC-1C4C-4BE2-B677-681331928DB1}" srcOrd="0" destOrd="0" presId="urn:microsoft.com/office/officeart/2009/layout/CirclePictureHierarchy"/>
    <dgm:cxn modelId="{91AB14F0-23C2-4761-B1C9-5E3A6F73A477}" srcId="{195FA6BC-5933-4593-B74C-DC782163210C}" destId="{CA5015F7-79EC-4CA4-8DE2-DC54B4CECF3C}" srcOrd="0" destOrd="0" parTransId="{84146B2F-03B0-44F1-9E28-3F6BA4C47529}" sibTransId="{6E92A9F9-B39B-4C90-B06E-59222D478893}"/>
    <dgm:cxn modelId="{52ED1FF0-FBAF-435E-BB4E-B106D0080AC5}" srcId="{6157EF6C-ADBA-4D6E-8F62-C8EF6971D1E1}" destId="{847AD9C5-5662-40A3-84EB-B91E5EFBF40B}" srcOrd="0" destOrd="0" parTransId="{7513408C-B8FF-43F5-A157-C904DE8C0137}" sibTransId="{7AC406E9-D2B1-4D6A-9AB3-0C99ED271C6A}"/>
    <dgm:cxn modelId="{84E8A9F1-FFDC-4704-BA42-F4E7B2C22E47}" type="presOf" srcId="{84146B2F-03B0-44F1-9E28-3F6BA4C47529}" destId="{9804EFB6-24FC-4665-9DAA-8F72602E2783}" srcOrd="0" destOrd="0" presId="urn:microsoft.com/office/officeart/2009/layout/CirclePictureHierarchy"/>
    <dgm:cxn modelId="{71ED30FD-54A8-4CCD-8AA1-F9E70A79F0C6}" type="presOf" srcId="{B03378BA-9942-40C4-94B2-02FB68CE8B21}" destId="{6484D59D-53E4-4122-B0A9-F5FC5881CA9E}" srcOrd="0" destOrd="0" presId="urn:microsoft.com/office/officeart/2009/layout/CirclePictureHierarchy"/>
    <dgm:cxn modelId="{8F0AEFE0-9FB1-44C2-B7FF-639DFA69A83C}" type="presParOf" srcId="{F8312644-0EEF-4D81-A346-C49E06D1B7CD}" destId="{52D9202F-2A08-48C4-8ABC-55C9F0A93287}" srcOrd="0" destOrd="0" presId="urn:microsoft.com/office/officeart/2009/layout/CirclePictureHierarchy"/>
    <dgm:cxn modelId="{C3F10DF6-D985-4757-A75D-BAB38DEF2F26}" type="presParOf" srcId="{52D9202F-2A08-48C4-8ABC-55C9F0A93287}" destId="{FC1EA86E-C79D-4D70-A181-A6693321A0DB}" srcOrd="0" destOrd="0" presId="urn:microsoft.com/office/officeart/2009/layout/CirclePictureHierarchy"/>
    <dgm:cxn modelId="{CD861861-9232-4ED0-B2AA-C145F28917B9}" type="presParOf" srcId="{FC1EA86E-C79D-4D70-A181-A6693321A0DB}" destId="{15623049-9A88-40C2-B7E9-D0E427EC429F}" srcOrd="0" destOrd="0" presId="urn:microsoft.com/office/officeart/2009/layout/CirclePictureHierarchy"/>
    <dgm:cxn modelId="{B72329C6-06C0-4D42-B58E-D1CA49A4D5DF}" type="presParOf" srcId="{FC1EA86E-C79D-4D70-A181-A6693321A0DB}" destId="{E70E1718-260A-4594-9434-3E391CAB6695}" srcOrd="1" destOrd="0" presId="urn:microsoft.com/office/officeart/2009/layout/CirclePictureHierarchy"/>
    <dgm:cxn modelId="{EC69D0FD-1774-491E-9F6A-A1E163C1807F}" type="presParOf" srcId="{52D9202F-2A08-48C4-8ABC-55C9F0A93287}" destId="{D5E6C8B6-C092-4C40-98C5-5B71AC530B80}" srcOrd="1" destOrd="0" presId="urn:microsoft.com/office/officeart/2009/layout/CirclePictureHierarchy"/>
    <dgm:cxn modelId="{59AD0FB0-D610-4859-A218-2AAE81065D54}" type="presParOf" srcId="{D5E6C8B6-C092-4C40-98C5-5B71AC530B80}" destId="{F1DBE49C-7F70-4A9B-BA8B-4F1D28A59367}" srcOrd="0" destOrd="0" presId="urn:microsoft.com/office/officeart/2009/layout/CirclePictureHierarchy"/>
    <dgm:cxn modelId="{7F13C825-FF55-4B85-A2BD-EB52BFD4A744}" type="presParOf" srcId="{D5E6C8B6-C092-4C40-98C5-5B71AC530B80}" destId="{2DEC24AF-715E-4DD3-98E5-025CEA6AFEAD}" srcOrd="1" destOrd="0" presId="urn:microsoft.com/office/officeart/2009/layout/CirclePictureHierarchy"/>
    <dgm:cxn modelId="{19EF3C41-1A8A-45F3-98DA-EA3B69F5ADF5}" type="presParOf" srcId="{2DEC24AF-715E-4DD3-98E5-025CEA6AFEAD}" destId="{411B962B-C44A-4C80-8105-4CF7A2250DCE}" srcOrd="0" destOrd="0" presId="urn:microsoft.com/office/officeart/2009/layout/CirclePictureHierarchy"/>
    <dgm:cxn modelId="{FB02F335-D199-4423-8EC7-CA8A9D3358E5}" type="presParOf" srcId="{411B962B-C44A-4C80-8105-4CF7A2250DCE}" destId="{59880DA3-2B61-4935-8330-16B1A57AE53C}" srcOrd="0" destOrd="0" presId="urn:microsoft.com/office/officeart/2009/layout/CirclePictureHierarchy"/>
    <dgm:cxn modelId="{F9258BAA-7D16-45ED-9475-8085A50903F0}" type="presParOf" srcId="{411B962B-C44A-4C80-8105-4CF7A2250DCE}" destId="{6F566D2E-7D08-4D56-A540-6C29562D8736}" srcOrd="1" destOrd="0" presId="urn:microsoft.com/office/officeart/2009/layout/CirclePictureHierarchy"/>
    <dgm:cxn modelId="{14CAC0FB-945C-4088-8F2F-2BF573C251A0}" type="presParOf" srcId="{2DEC24AF-715E-4DD3-98E5-025CEA6AFEAD}" destId="{34B4BCE4-6109-4665-8387-8363C364A42B}" srcOrd="1" destOrd="0" presId="urn:microsoft.com/office/officeart/2009/layout/CirclePictureHierarchy"/>
    <dgm:cxn modelId="{DE03EB06-01F9-47CA-8088-26D2098E7B0E}" type="presParOf" srcId="{34B4BCE4-6109-4665-8387-8363C364A42B}" destId="{6484D59D-53E4-4122-B0A9-F5FC5881CA9E}" srcOrd="0" destOrd="0" presId="urn:microsoft.com/office/officeart/2009/layout/CirclePictureHierarchy"/>
    <dgm:cxn modelId="{85608FE0-3BD4-48F5-958A-75CBC372DD6B}" type="presParOf" srcId="{34B4BCE4-6109-4665-8387-8363C364A42B}" destId="{CF748B26-DC92-42CF-9EA5-97B95978F04D}" srcOrd="1" destOrd="0" presId="urn:microsoft.com/office/officeart/2009/layout/CirclePictureHierarchy"/>
    <dgm:cxn modelId="{38A17884-56BD-4B35-92CD-55DADB78E3E9}" type="presParOf" srcId="{CF748B26-DC92-42CF-9EA5-97B95978F04D}" destId="{EFA6BE81-98E3-4CC7-8C9F-C9BA21D95022}" srcOrd="0" destOrd="0" presId="urn:microsoft.com/office/officeart/2009/layout/CirclePictureHierarchy"/>
    <dgm:cxn modelId="{AA76F9F4-763B-4FC6-8602-80D303D0657E}" type="presParOf" srcId="{EFA6BE81-98E3-4CC7-8C9F-C9BA21D95022}" destId="{AE8AF90B-148D-41DF-9DF9-7F0BD8809594}" srcOrd="0" destOrd="0" presId="urn:microsoft.com/office/officeart/2009/layout/CirclePictureHierarchy"/>
    <dgm:cxn modelId="{A9217468-F49F-4FE7-ADE4-F82FD9864AB4}" type="presParOf" srcId="{EFA6BE81-98E3-4CC7-8C9F-C9BA21D95022}" destId="{40E1E04B-20F4-4B8D-9F05-874FB052C26A}" srcOrd="1" destOrd="0" presId="urn:microsoft.com/office/officeart/2009/layout/CirclePictureHierarchy"/>
    <dgm:cxn modelId="{3B236281-83E9-4F3A-BC80-93D81CAE03A4}" type="presParOf" srcId="{CF748B26-DC92-42CF-9EA5-97B95978F04D}" destId="{34C867FC-BC5E-46E8-AAC7-3C9F0D528E0B}" srcOrd="1" destOrd="0" presId="urn:microsoft.com/office/officeart/2009/layout/CirclePictureHierarchy"/>
    <dgm:cxn modelId="{558338BE-6C7C-45DE-BA35-474542CA633E}" type="presParOf" srcId="{D5E6C8B6-C092-4C40-98C5-5B71AC530B80}" destId="{5D84F0FC-1C4C-4BE2-B677-681331928DB1}" srcOrd="2" destOrd="0" presId="urn:microsoft.com/office/officeart/2009/layout/CirclePictureHierarchy"/>
    <dgm:cxn modelId="{8DC5737D-2C55-45FF-BA82-B9B9E225C069}" type="presParOf" srcId="{D5E6C8B6-C092-4C40-98C5-5B71AC530B80}" destId="{0D2DFA59-4439-4E3D-85A2-3B7C12CE7A55}" srcOrd="3" destOrd="0" presId="urn:microsoft.com/office/officeart/2009/layout/CirclePictureHierarchy"/>
    <dgm:cxn modelId="{2EF53A09-4F6B-4533-9D9B-D5C309F9C50A}" type="presParOf" srcId="{0D2DFA59-4439-4E3D-85A2-3B7C12CE7A55}" destId="{4D7FE534-F366-4D7C-8968-1269DA30DBC4}" srcOrd="0" destOrd="0" presId="urn:microsoft.com/office/officeart/2009/layout/CirclePictureHierarchy"/>
    <dgm:cxn modelId="{D5472DD2-F9A2-41E8-989D-F15F84F4D9F2}" type="presParOf" srcId="{4D7FE534-F366-4D7C-8968-1269DA30DBC4}" destId="{07146DCD-F996-466C-8F60-49F3F857220D}" srcOrd="0" destOrd="0" presId="urn:microsoft.com/office/officeart/2009/layout/CirclePictureHierarchy"/>
    <dgm:cxn modelId="{28A4007A-D646-48A7-96F0-2830C3C99CBF}" type="presParOf" srcId="{4D7FE534-F366-4D7C-8968-1269DA30DBC4}" destId="{03852767-887E-4ECA-A478-1A5EDAC4F6F4}" srcOrd="1" destOrd="0" presId="urn:microsoft.com/office/officeart/2009/layout/CirclePictureHierarchy"/>
    <dgm:cxn modelId="{DF364D15-8917-4044-9289-CC9EE06ABC87}" type="presParOf" srcId="{0D2DFA59-4439-4E3D-85A2-3B7C12CE7A55}" destId="{02C492E1-3785-4AD8-A168-E44BA9ED693C}" srcOrd="1" destOrd="0" presId="urn:microsoft.com/office/officeart/2009/layout/CirclePictureHierarchy"/>
    <dgm:cxn modelId="{E801BFF1-023C-4EC1-BCE5-FC91647CA520}" type="presParOf" srcId="{02C492E1-3785-4AD8-A168-E44BA9ED693C}" destId="{9F89A047-9A5C-4C70-B4D9-CC50F26033C1}" srcOrd="0" destOrd="0" presId="urn:microsoft.com/office/officeart/2009/layout/CirclePictureHierarchy"/>
    <dgm:cxn modelId="{698AF71D-1632-487D-B621-87EF9C3BB97D}" type="presParOf" srcId="{02C492E1-3785-4AD8-A168-E44BA9ED693C}" destId="{10EE5627-786F-4CE9-BC34-E9AD5AF27024}" srcOrd="1" destOrd="0" presId="urn:microsoft.com/office/officeart/2009/layout/CirclePictureHierarchy"/>
    <dgm:cxn modelId="{E0BE18F1-FE1A-4277-B205-9313085EE4EF}" type="presParOf" srcId="{10EE5627-786F-4CE9-BC34-E9AD5AF27024}" destId="{E94E5003-6464-42D2-81B3-57DFDBA00FD5}" srcOrd="0" destOrd="0" presId="urn:microsoft.com/office/officeart/2009/layout/CirclePictureHierarchy"/>
    <dgm:cxn modelId="{4886DD17-97D3-4493-8DA0-7F99B28ED49E}" type="presParOf" srcId="{E94E5003-6464-42D2-81B3-57DFDBA00FD5}" destId="{FF7F6176-AC87-4C40-A293-BFCAFEA5A7CC}" srcOrd="0" destOrd="0" presId="urn:microsoft.com/office/officeart/2009/layout/CirclePictureHierarchy"/>
    <dgm:cxn modelId="{A70769D9-36FE-4CE9-A7C8-663CA68AA285}" type="presParOf" srcId="{E94E5003-6464-42D2-81B3-57DFDBA00FD5}" destId="{71C65561-26A8-43BA-9E54-3C7FBDA5811C}" srcOrd="1" destOrd="0" presId="urn:microsoft.com/office/officeart/2009/layout/CirclePictureHierarchy"/>
    <dgm:cxn modelId="{D99452E8-137D-4E56-80D5-E83D046D32D5}" type="presParOf" srcId="{10EE5627-786F-4CE9-BC34-E9AD5AF27024}" destId="{DFD72AE8-3854-4DFF-804A-E6662008CD3E}" srcOrd="1" destOrd="0" presId="urn:microsoft.com/office/officeart/2009/layout/CirclePictureHierarchy"/>
    <dgm:cxn modelId="{AF2718FC-DE22-4E17-94DA-23A6F48D9D9A}" type="presParOf" srcId="{D5E6C8B6-C092-4C40-98C5-5B71AC530B80}" destId="{C059F400-7B66-4919-9568-709CDE7CED57}" srcOrd="4" destOrd="0" presId="urn:microsoft.com/office/officeart/2009/layout/CirclePictureHierarchy"/>
    <dgm:cxn modelId="{2FFA6EC5-564D-429C-960D-845257B4C421}" type="presParOf" srcId="{D5E6C8B6-C092-4C40-98C5-5B71AC530B80}" destId="{62D56BC2-76F3-406F-9B72-3466B3443F74}" srcOrd="5" destOrd="0" presId="urn:microsoft.com/office/officeart/2009/layout/CirclePictureHierarchy"/>
    <dgm:cxn modelId="{A6973D42-EF5D-4BD4-933A-A86E33915C84}" type="presParOf" srcId="{62D56BC2-76F3-406F-9B72-3466B3443F74}" destId="{CB364C4C-3DC9-4E88-AF05-E17630F8391D}" srcOrd="0" destOrd="0" presId="urn:microsoft.com/office/officeart/2009/layout/CirclePictureHierarchy"/>
    <dgm:cxn modelId="{67C5AC00-5F37-4A22-803C-6301681E3801}" type="presParOf" srcId="{CB364C4C-3DC9-4E88-AF05-E17630F8391D}" destId="{817CA4C9-DB82-43A8-A935-76B2962F8455}" srcOrd="0" destOrd="0" presId="urn:microsoft.com/office/officeart/2009/layout/CirclePictureHierarchy"/>
    <dgm:cxn modelId="{6A8F62D9-1A42-4AFE-BC39-1B6D205E6355}" type="presParOf" srcId="{CB364C4C-3DC9-4E88-AF05-E17630F8391D}" destId="{1377E4EB-1152-4E26-9EF0-F5E4D84DFBCC}" srcOrd="1" destOrd="0" presId="urn:microsoft.com/office/officeart/2009/layout/CirclePictureHierarchy"/>
    <dgm:cxn modelId="{1D63ABDC-0732-4075-89CA-369AA9CAAB0E}" type="presParOf" srcId="{62D56BC2-76F3-406F-9B72-3466B3443F74}" destId="{CAE2DD89-0E02-4358-99AA-E53BC74B8D11}" srcOrd="1" destOrd="0" presId="urn:microsoft.com/office/officeart/2009/layout/CirclePictureHierarchy"/>
    <dgm:cxn modelId="{07FC5823-8877-443E-86B0-F797B4C64B6C}" type="presParOf" srcId="{CAE2DD89-0E02-4358-99AA-E53BC74B8D11}" destId="{DD0FC5EC-4672-4E63-BDFA-D41E32B31C53}" srcOrd="0" destOrd="0" presId="urn:microsoft.com/office/officeart/2009/layout/CirclePictureHierarchy"/>
    <dgm:cxn modelId="{8EA91380-C0AB-4FAA-81C7-A1DF1F4DC510}" type="presParOf" srcId="{CAE2DD89-0E02-4358-99AA-E53BC74B8D11}" destId="{4881EDAA-4B9B-4636-A891-9DBC4572EC56}" srcOrd="1" destOrd="0" presId="urn:microsoft.com/office/officeart/2009/layout/CirclePictureHierarchy"/>
    <dgm:cxn modelId="{8589E7D2-101A-4C46-992C-C597F851D372}" type="presParOf" srcId="{4881EDAA-4B9B-4636-A891-9DBC4572EC56}" destId="{80684C3E-48D1-4E46-890E-533191504AEE}" srcOrd="0" destOrd="0" presId="urn:microsoft.com/office/officeart/2009/layout/CirclePictureHierarchy"/>
    <dgm:cxn modelId="{7EDAC689-2EC6-45B3-BFCB-C03051A5E197}" type="presParOf" srcId="{80684C3E-48D1-4E46-890E-533191504AEE}" destId="{C1EAC232-C674-4D2A-9DCA-9344CD3E917B}" srcOrd="0" destOrd="0" presId="urn:microsoft.com/office/officeart/2009/layout/CirclePictureHierarchy"/>
    <dgm:cxn modelId="{B86831B6-6E42-425B-B81F-BA8BCADE2469}" type="presParOf" srcId="{80684C3E-48D1-4E46-890E-533191504AEE}" destId="{4E241522-D5C6-4BCF-B453-FF404290699C}" srcOrd="1" destOrd="0" presId="urn:microsoft.com/office/officeart/2009/layout/CirclePictureHierarchy"/>
    <dgm:cxn modelId="{5E0A58A5-F62D-48DA-8B06-E4F1803A2BB7}" type="presParOf" srcId="{4881EDAA-4B9B-4636-A891-9DBC4572EC56}" destId="{46249BEE-CE0F-474A-B5AB-CC35B1CDAC69}" srcOrd="1" destOrd="0" presId="urn:microsoft.com/office/officeart/2009/layout/CirclePictureHierarchy"/>
    <dgm:cxn modelId="{9F63183E-298E-4C9B-A499-21A1AE704AAD}" type="presParOf" srcId="{D5E6C8B6-C092-4C40-98C5-5B71AC530B80}" destId="{F638EB35-9010-4DEC-85DD-0EF578201C93}" srcOrd="6" destOrd="0" presId="urn:microsoft.com/office/officeart/2009/layout/CirclePictureHierarchy"/>
    <dgm:cxn modelId="{25077E0F-9FBD-42B6-9EB9-FAEF9EB1DE06}" type="presParOf" srcId="{D5E6C8B6-C092-4C40-98C5-5B71AC530B80}" destId="{370F5004-3FF5-434A-99F7-53DF195BC8E2}" srcOrd="7" destOrd="0" presId="urn:microsoft.com/office/officeart/2009/layout/CirclePictureHierarchy"/>
    <dgm:cxn modelId="{BE7E9482-A42E-4501-A06D-F74B9A51C78C}" type="presParOf" srcId="{370F5004-3FF5-434A-99F7-53DF195BC8E2}" destId="{E1AD321F-3CDA-4004-B27C-5084177A222C}" srcOrd="0" destOrd="0" presId="urn:microsoft.com/office/officeart/2009/layout/CirclePictureHierarchy"/>
    <dgm:cxn modelId="{23DCB658-7F43-4064-AD4A-8BE5154C585C}" type="presParOf" srcId="{E1AD321F-3CDA-4004-B27C-5084177A222C}" destId="{977065EA-CDBB-4171-BBAB-AF89ADD5A304}" srcOrd="0" destOrd="0" presId="urn:microsoft.com/office/officeart/2009/layout/CirclePictureHierarchy"/>
    <dgm:cxn modelId="{73B64014-6C0C-4F22-AF1F-ED0F05629B26}" type="presParOf" srcId="{E1AD321F-3CDA-4004-B27C-5084177A222C}" destId="{5E4DE13D-C22B-41C1-AA36-A93BB627980D}" srcOrd="1" destOrd="0" presId="urn:microsoft.com/office/officeart/2009/layout/CirclePictureHierarchy"/>
    <dgm:cxn modelId="{8A68CC0F-5C3C-457E-A124-DA6A35930A8B}" type="presParOf" srcId="{370F5004-3FF5-434A-99F7-53DF195BC8E2}" destId="{FB4EDB35-53EF-42CD-9984-E01046C8B538}" srcOrd="1" destOrd="0" presId="urn:microsoft.com/office/officeart/2009/layout/CirclePictureHierarchy"/>
    <dgm:cxn modelId="{967553CC-38E4-40EC-8376-01DE48AB42DA}" type="presParOf" srcId="{FB4EDB35-53EF-42CD-9984-E01046C8B538}" destId="{9804EFB6-24FC-4665-9DAA-8F72602E2783}" srcOrd="0" destOrd="0" presId="urn:microsoft.com/office/officeart/2009/layout/CirclePictureHierarchy"/>
    <dgm:cxn modelId="{B0EFC370-9423-4E2F-8754-1D89F0675CE1}" type="presParOf" srcId="{FB4EDB35-53EF-42CD-9984-E01046C8B538}" destId="{4EFDE248-C347-43C7-A486-EF5BE3C647DE}" srcOrd="1" destOrd="0" presId="urn:microsoft.com/office/officeart/2009/layout/CirclePictureHierarchy"/>
    <dgm:cxn modelId="{99ACF1E0-FE2C-48A5-B4BB-B596ECFFC158}" type="presParOf" srcId="{4EFDE248-C347-43C7-A486-EF5BE3C647DE}" destId="{889B13B5-CD84-4E8C-A45F-D7080089FBAE}" srcOrd="0" destOrd="0" presId="urn:microsoft.com/office/officeart/2009/layout/CirclePictureHierarchy"/>
    <dgm:cxn modelId="{4C9255EF-5174-469C-B19E-3FBF69314DB8}" type="presParOf" srcId="{889B13B5-CD84-4E8C-A45F-D7080089FBAE}" destId="{563D86B0-B8AD-402F-9749-AD3273DDDBB8}" srcOrd="0" destOrd="0" presId="urn:microsoft.com/office/officeart/2009/layout/CirclePictureHierarchy"/>
    <dgm:cxn modelId="{9A6D1745-B7DB-4031-8560-D4B18E016BE8}" type="presParOf" srcId="{889B13B5-CD84-4E8C-A45F-D7080089FBAE}" destId="{3437CC4D-9B5C-4017-B8A8-0BF58C991647}" srcOrd="1" destOrd="0" presId="urn:microsoft.com/office/officeart/2009/layout/CirclePictureHierarchy"/>
    <dgm:cxn modelId="{ED2C5485-3A81-407D-9852-8E2F1065C858}" type="presParOf" srcId="{4EFDE248-C347-43C7-A486-EF5BE3C647DE}" destId="{E20C3578-5F60-4D75-A3DC-DE23546499A3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4EFB6-24FC-4665-9DAA-8F72602E2783}">
      <dsp:nvSpPr>
        <dsp:cNvPr id="0" name=""/>
        <dsp:cNvSpPr/>
      </dsp:nvSpPr>
      <dsp:spPr>
        <a:xfrm>
          <a:off x="5425271" y="2237732"/>
          <a:ext cx="127114" cy="454043"/>
        </a:xfrm>
        <a:custGeom>
          <a:avLst/>
          <a:gdLst/>
          <a:ahLst/>
          <a:cxnLst/>
          <a:rect l="0" t="0" r="0" b="0"/>
          <a:pathLst>
            <a:path>
              <a:moveTo>
                <a:pt x="127114" y="0"/>
              </a:moveTo>
              <a:lnTo>
                <a:pt x="127114" y="354929"/>
              </a:lnTo>
              <a:lnTo>
                <a:pt x="0" y="354929"/>
              </a:lnTo>
              <a:lnTo>
                <a:pt x="0" y="454043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38EB35-9010-4DEC-85DD-0EF578201C93}">
      <dsp:nvSpPr>
        <dsp:cNvPr id="0" name=""/>
        <dsp:cNvSpPr/>
      </dsp:nvSpPr>
      <dsp:spPr>
        <a:xfrm>
          <a:off x="2935775" y="1403588"/>
          <a:ext cx="2616611" cy="199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699"/>
              </a:lnTo>
              <a:lnTo>
                <a:pt x="2616611" y="100699"/>
              </a:lnTo>
              <a:lnTo>
                <a:pt x="2616611" y="19981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0FC5EC-4672-4E63-BDFA-D41E32B31C53}">
      <dsp:nvSpPr>
        <dsp:cNvPr id="0" name=""/>
        <dsp:cNvSpPr/>
      </dsp:nvSpPr>
      <dsp:spPr>
        <a:xfrm>
          <a:off x="3680864" y="2237732"/>
          <a:ext cx="127114" cy="454043"/>
        </a:xfrm>
        <a:custGeom>
          <a:avLst/>
          <a:gdLst/>
          <a:ahLst/>
          <a:cxnLst/>
          <a:rect l="0" t="0" r="0" b="0"/>
          <a:pathLst>
            <a:path>
              <a:moveTo>
                <a:pt x="127114" y="0"/>
              </a:moveTo>
              <a:lnTo>
                <a:pt x="127114" y="354929"/>
              </a:lnTo>
              <a:lnTo>
                <a:pt x="0" y="354929"/>
              </a:lnTo>
              <a:lnTo>
                <a:pt x="0" y="454043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59F400-7B66-4919-9568-709CDE7CED57}">
      <dsp:nvSpPr>
        <dsp:cNvPr id="0" name=""/>
        <dsp:cNvSpPr/>
      </dsp:nvSpPr>
      <dsp:spPr>
        <a:xfrm>
          <a:off x="2935775" y="1403588"/>
          <a:ext cx="872203" cy="199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699"/>
              </a:lnTo>
              <a:lnTo>
                <a:pt x="872203" y="100699"/>
              </a:lnTo>
              <a:lnTo>
                <a:pt x="872203" y="19981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9A047-9A5C-4C70-B4D9-CC50F26033C1}">
      <dsp:nvSpPr>
        <dsp:cNvPr id="0" name=""/>
        <dsp:cNvSpPr/>
      </dsp:nvSpPr>
      <dsp:spPr>
        <a:xfrm>
          <a:off x="1936456" y="2237732"/>
          <a:ext cx="127114" cy="454043"/>
        </a:xfrm>
        <a:custGeom>
          <a:avLst/>
          <a:gdLst/>
          <a:ahLst/>
          <a:cxnLst/>
          <a:rect l="0" t="0" r="0" b="0"/>
          <a:pathLst>
            <a:path>
              <a:moveTo>
                <a:pt x="127114" y="0"/>
              </a:moveTo>
              <a:lnTo>
                <a:pt x="127114" y="354929"/>
              </a:lnTo>
              <a:lnTo>
                <a:pt x="0" y="354929"/>
              </a:lnTo>
              <a:lnTo>
                <a:pt x="0" y="454043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4F0FC-1C4C-4BE2-B677-681331928DB1}">
      <dsp:nvSpPr>
        <dsp:cNvPr id="0" name=""/>
        <dsp:cNvSpPr/>
      </dsp:nvSpPr>
      <dsp:spPr>
        <a:xfrm>
          <a:off x="2063571" y="1403588"/>
          <a:ext cx="872203" cy="199813"/>
        </a:xfrm>
        <a:custGeom>
          <a:avLst/>
          <a:gdLst/>
          <a:ahLst/>
          <a:cxnLst/>
          <a:rect l="0" t="0" r="0" b="0"/>
          <a:pathLst>
            <a:path>
              <a:moveTo>
                <a:pt x="872203" y="0"/>
              </a:moveTo>
              <a:lnTo>
                <a:pt x="872203" y="100699"/>
              </a:lnTo>
              <a:lnTo>
                <a:pt x="0" y="100699"/>
              </a:lnTo>
              <a:lnTo>
                <a:pt x="0" y="19981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4D59D-53E4-4122-B0A9-F5FC5881CA9E}">
      <dsp:nvSpPr>
        <dsp:cNvPr id="0" name=""/>
        <dsp:cNvSpPr/>
      </dsp:nvSpPr>
      <dsp:spPr>
        <a:xfrm>
          <a:off x="192048" y="2237732"/>
          <a:ext cx="127114" cy="454043"/>
        </a:xfrm>
        <a:custGeom>
          <a:avLst/>
          <a:gdLst/>
          <a:ahLst/>
          <a:cxnLst/>
          <a:rect l="0" t="0" r="0" b="0"/>
          <a:pathLst>
            <a:path>
              <a:moveTo>
                <a:pt x="127114" y="0"/>
              </a:moveTo>
              <a:lnTo>
                <a:pt x="127114" y="354929"/>
              </a:lnTo>
              <a:lnTo>
                <a:pt x="0" y="354929"/>
              </a:lnTo>
              <a:lnTo>
                <a:pt x="0" y="454043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DBE49C-7F70-4A9B-BA8B-4F1D28A59367}">
      <dsp:nvSpPr>
        <dsp:cNvPr id="0" name=""/>
        <dsp:cNvSpPr/>
      </dsp:nvSpPr>
      <dsp:spPr>
        <a:xfrm>
          <a:off x="319163" y="1403588"/>
          <a:ext cx="2616611" cy="199813"/>
        </a:xfrm>
        <a:custGeom>
          <a:avLst/>
          <a:gdLst/>
          <a:ahLst/>
          <a:cxnLst/>
          <a:rect l="0" t="0" r="0" b="0"/>
          <a:pathLst>
            <a:path>
              <a:moveTo>
                <a:pt x="2616611" y="0"/>
              </a:moveTo>
              <a:lnTo>
                <a:pt x="2616611" y="100699"/>
              </a:lnTo>
              <a:lnTo>
                <a:pt x="0" y="100699"/>
              </a:lnTo>
              <a:lnTo>
                <a:pt x="0" y="19981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23049-9A88-40C2-B7E9-D0E427EC429F}">
      <dsp:nvSpPr>
        <dsp:cNvPr id="0" name=""/>
        <dsp:cNvSpPr/>
      </dsp:nvSpPr>
      <dsp:spPr>
        <a:xfrm>
          <a:off x="2618610" y="769258"/>
          <a:ext cx="634330" cy="63433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70E1718-260A-4594-9434-3E391CAB6695}">
      <dsp:nvSpPr>
        <dsp:cNvPr id="0" name=""/>
        <dsp:cNvSpPr/>
      </dsp:nvSpPr>
      <dsp:spPr>
        <a:xfrm>
          <a:off x="3252940" y="767672"/>
          <a:ext cx="951495" cy="634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Master Document</a:t>
          </a:r>
          <a:endParaRPr lang="en-US" sz="1000" b="1" kern="1200" dirty="0"/>
        </a:p>
      </dsp:txBody>
      <dsp:txXfrm>
        <a:off x="3252940" y="767672"/>
        <a:ext cx="951495" cy="634330"/>
      </dsp:txXfrm>
    </dsp:sp>
    <dsp:sp modelId="{59880DA3-2B61-4935-8330-16B1A57AE53C}">
      <dsp:nvSpPr>
        <dsp:cNvPr id="0" name=""/>
        <dsp:cNvSpPr/>
      </dsp:nvSpPr>
      <dsp:spPr>
        <a:xfrm>
          <a:off x="1998" y="1603402"/>
          <a:ext cx="634330" cy="63433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F566D2E-7D08-4D56-A540-6C29562D8736}">
      <dsp:nvSpPr>
        <dsp:cNvPr id="0" name=""/>
        <dsp:cNvSpPr/>
      </dsp:nvSpPr>
      <dsp:spPr>
        <a:xfrm>
          <a:off x="636328" y="1601816"/>
          <a:ext cx="951495" cy="634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IT Risk Management</a:t>
          </a:r>
          <a:endParaRPr lang="en-US" sz="1000" b="1" kern="1200" dirty="0"/>
        </a:p>
      </dsp:txBody>
      <dsp:txXfrm>
        <a:off x="636328" y="1601816"/>
        <a:ext cx="951495" cy="634330"/>
      </dsp:txXfrm>
    </dsp:sp>
    <dsp:sp modelId="{AE8AF90B-148D-41DF-9DF9-7F0BD8809594}">
      <dsp:nvSpPr>
        <dsp:cNvPr id="0" name=""/>
        <dsp:cNvSpPr/>
      </dsp:nvSpPr>
      <dsp:spPr>
        <a:xfrm>
          <a:off x="129113" y="2691776"/>
          <a:ext cx="125870" cy="125870"/>
        </a:xfrm>
        <a:prstGeom prst="ellipse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0E1E04B-20F4-4B8D-9F05-874FB052C26A}">
      <dsp:nvSpPr>
        <dsp:cNvPr id="0" name=""/>
        <dsp:cNvSpPr/>
      </dsp:nvSpPr>
      <dsp:spPr>
        <a:xfrm>
          <a:off x="509214" y="2435960"/>
          <a:ext cx="951495" cy="634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IT Risk Assessment &amp; Review</a:t>
          </a:r>
          <a:endParaRPr lang="en-US" sz="1000" kern="1200" dirty="0"/>
        </a:p>
      </dsp:txBody>
      <dsp:txXfrm>
        <a:off x="509214" y="2435960"/>
        <a:ext cx="951495" cy="634330"/>
      </dsp:txXfrm>
    </dsp:sp>
    <dsp:sp modelId="{07146DCD-F996-466C-8F60-49F3F857220D}">
      <dsp:nvSpPr>
        <dsp:cNvPr id="0" name=""/>
        <dsp:cNvSpPr/>
      </dsp:nvSpPr>
      <dsp:spPr>
        <a:xfrm>
          <a:off x="1746406" y="1603402"/>
          <a:ext cx="634330" cy="634330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3852767-887E-4ECA-A478-1A5EDAC4F6F4}">
      <dsp:nvSpPr>
        <dsp:cNvPr id="0" name=""/>
        <dsp:cNvSpPr/>
      </dsp:nvSpPr>
      <dsp:spPr>
        <a:xfrm>
          <a:off x="2380736" y="1601816"/>
          <a:ext cx="951495" cy="634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Outage Playbook</a:t>
          </a:r>
          <a:endParaRPr lang="en-US" sz="1000" b="1" kern="1200" dirty="0"/>
        </a:p>
      </dsp:txBody>
      <dsp:txXfrm>
        <a:off x="2380736" y="1601816"/>
        <a:ext cx="951495" cy="634330"/>
      </dsp:txXfrm>
    </dsp:sp>
    <dsp:sp modelId="{FF7F6176-AC87-4C40-A293-BFCAFEA5A7CC}">
      <dsp:nvSpPr>
        <dsp:cNvPr id="0" name=""/>
        <dsp:cNvSpPr/>
      </dsp:nvSpPr>
      <dsp:spPr>
        <a:xfrm>
          <a:off x="1873521" y="2691776"/>
          <a:ext cx="125870" cy="125870"/>
        </a:xfrm>
        <a:prstGeom prst="ellipse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1C65561-26A8-43BA-9E54-3C7FBDA5811C}">
      <dsp:nvSpPr>
        <dsp:cNvPr id="0" name=""/>
        <dsp:cNvSpPr/>
      </dsp:nvSpPr>
      <dsp:spPr>
        <a:xfrm>
          <a:off x="2253621" y="2435960"/>
          <a:ext cx="951495" cy="634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What to do and procedures in a event of chaos</a:t>
          </a:r>
          <a:endParaRPr lang="en-US" sz="1000" kern="1200" dirty="0"/>
        </a:p>
      </dsp:txBody>
      <dsp:txXfrm>
        <a:off x="2253621" y="2435960"/>
        <a:ext cx="951495" cy="634330"/>
      </dsp:txXfrm>
    </dsp:sp>
    <dsp:sp modelId="{817CA4C9-DB82-43A8-A935-76B2962F8455}">
      <dsp:nvSpPr>
        <dsp:cNvPr id="0" name=""/>
        <dsp:cNvSpPr/>
      </dsp:nvSpPr>
      <dsp:spPr>
        <a:xfrm>
          <a:off x="3490814" y="1603402"/>
          <a:ext cx="634330" cy="634330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377E4EB-1152-4E26-9EF0-F5E4D84DFBCC}">
      <dsp:nvSpPr>
        <dsp:cNvPr id="0" name=""/>
        <dsp:cNvSpPr/>
      </dsp:nvSpPr>
      <dsp:spPr>
        <a:xfrm>
          <a:off x="4125144" y="1601816"/>
          <a:ext cx="951495" cy="634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Test &amp; Failover</a:t>
          </a:r>
          <a:endParaRPr lang="en-US" sz="1000" b="1" kern="1200" dirty="0"/>
        </a:p>
      </dsp:txBody>
      <dsp:txXfrm>
        <a:off x="4125144" y="1601816"/>
        <a:ext cx="951495" cy="634330"/>
      </dsp:txXfrm>
    </dsp:sp>
    <dsp:sp modelId="{C1EAC232-C674-4D2A-9DCA-9344CD3E917B}">
      <dsp:nvSpPr>
        <dsp:cNvPr id="0" name=""/>
        <dsp:cNvSpPr/>
      </dsp:nvSpPr>
      <dsp:spPr>
        <a:xfrm>
          <a:off x="3617929" y="2691776"/>
          <a:ext cx="125870" cy="125870"/>
        </a:xfrm>
        <a:prstGeom prst="ellipse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E241522-D5C6-4BCF-B453-FF404290699C}">
      <dsp:nvSpPr>
        <dsp:cNvPr id="0" name=""/>
        <dsp:cNvSpPr/>
      </dsp:nvSpPr>
      <dsp:spPr>
        <a:xfrm>
          <a:off x="3998029" y="2435960"/>
          <a:ext cx="951495" cy="634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Controlled test and failovers priority components</a:t>
          </a:r>
          <a:endParaRPr lang="en-US" sz="1000" kern="1200" dirty="0"/>
        </a:p>
      </dsp:txBody>
      <dsp:txXfrm>
        <a:off x="3998029" y="2435960"/>
        <a:ext cx="951495" cy="634330"/>
      </dsp:txXfrm>
    </dsp:sp>
    <dsp:sp modelId="{977065EA-CDBB-4171-BBAB-AF89ADD5A304}">
      <dsp:nvSpPr>
        <dsp:cNvPr id="0" name=""/>
        <dsp:cNvSpPr/>
      </dsp:nvSpPr>
      <dsp:spPr>
        <a:xfrm>
          <a:off x="5235221" y="1603402"/>
          <a:ext cx="634330" cy="634330"/>
        </a:xfrm>
        <a:prstGeom prst="ellipse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E4DE13D-C22B-41C1-AA36-A93BB627980D}">
      <dsp:nvSpPr>
        <dsp:cNvPr id="0" name=""/>
        <dsp:cNvSpPr/>
      </dsp:nvSpPr>
      <dsp:spPr>
        <a:xfrm>
          <a:off x="5869551" y="1601816"/>
          <a:ext cx="951495" cy="634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/>
            <a:t>Audit</a:t>
          </a:r>
          <a:endParaRPr lang="en-US" sz="1000" b="1" kern="1200" dirty="0"/>
        </a:p>
      </dsp:txBody>
      <dsp:txXfrm>
        <a:off x="5869551" y="1601816"/>
        <a:ext cx="951495" cy="634330"/>
      </dsp:txXfrm>
    </dsp:sp>
    <dsp:sp modelId="{563D86B0-B8AD-402F-9749-AD3273DDDBB8}">
      <dsp:nvSpPr>
        <dsp:cNvPr id="0" name=""/>
        <dsp:cNvSpPr/>
      </dsp:nvSpPr>
      <dsp:spPr>
        <a:xfrm>
          <a:off x="5362336" y="2691776"/>
          <a:ext cx="125870" cy="125870"/>
        </a:xfrm>
        <a:prstGeom prst="ellipse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437CC4D-9B5C-4017-B8A8-0BF58C991647}">
      <dsp:nvSpPr>
        <dsp:cNvPr id="0" name=""/>
        <dsp:cNvSpPr/>
      </dsp:nvSpPr>
      <dsp:spPr>
        <a:xfrm>
          <a:off x="5742436" y="2435960"/>
          <a:ext cx="951495" cy="634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Evidence documents Data Centre is healthy and strong</a:t>
          </a:r>
          <a:endParaRPr lang="en-US" sz="1000" kern="1200" dirty="0"/>
        </a:p>
      </dsp:txBody>
      <dsp:txXfrm>
        <a:off x="5742436" y="2435960"/>
        <a:ext cx="951495" cy="634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36269-ACE4-EF41-B06C-1B53B8AF845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58E83-FBF0-F749-9B24-3990BB334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9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A2FA1-6ADA-3442-A4CE-9D877C39104B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56BA7-A51E-6F4A-AC8A-9D5F0D685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151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124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408515" y="3606800"/>
            <a:ext cx="7804152" cy="572658"/>
          </a:xfrm>
          <a:solidFill>
            <a:srgbClr val="000000"/>
          </a:solidFill>
        </p:spPr>
        <p:txBody>
          <a:bodyPr wrap="square" lIns="216000" tIns="46800" rIns="0" bIns="93600" anchor="ctr" anchorCtr="0">
            <a:spAutoFit/>
          </a:bodyPr>
          <a:lstStyle>
            <a:lvl1pPr marL="0" indent="0">
              <a:buNone/>
              <a:defRPr sz="2800" b="1" i="0" cap="all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6"/>
          </p:nvPr>
        </p:nvSpPr>
        <p:spPr>
          <a:xfrm>
            <a:off x="408515" y="4245010"/>
            <a:ext cx="7804152" cy="480325"/>
          </a:xfrm>
          <a:solidFill>
            <a:srgbClr val="000000"/>
          </a:solidFill>
        </p:spPr>
        <p:txBody>
          <a:bodyPr wrap="square" lIns="216000" tIns="46800" rIns="0" bIns="93600" anchor="ctr" anchorCtr="0">
            <a:spAutoFit/>
          </a:bodyPr>
          <a:lstStyle>
            <a:lvl1pPr marL="0" indent="0">
              <a:buNone/>
              <a:defRPr sz="2200" b="0" i="1" cap="all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199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515" y="3606800"/>
            <a:ext cx="7804152" cy="572658"/>
          </a:xfrm>
          <a:solidFill>
            <a:srgbClr val="000000"/>
          </a:solidFill>
        </p:spPr>
        <p:txBody>
          <a:bodyPr wrap="square" lIns="216000" tIns="46800" rIns="0" bIns="93600" anchor="ctr" anchorCtr="0">
            <a:spAutoFit/>
          </a:bodyPr>
          <a:lstStyle>
            <a:lvl1pPr marL="0" indent="0">
              <a:buNone/>
              <a:defRPr sz="2800" b="1" i="0" cap="all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7853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419100" y="366231"/>
            <a:ext cx="8318499" cy="472559"/>
          </a:xfrm>
        </p:spPr>
        <p:txBody>
          <a:bodyPr lIns="0" tIns="0" rIns="0" bIns="0" anchor="b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7893050" y="4807800"/>
            <a:ext cx="84454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6C9C82-7336-8548-BF6C-0A17441F9EC9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9" name="Picture 8" descr="Colart logo no block black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33" y="4884382"/>
            <a:ext cx="435864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96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FA2B6-028F-4B73-A421-CBDC13556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8077B-CDDD-40F9-BC10-F9AE9FB60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2BBDE-833C-4186-873E-B1C257A31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EDA8-2E42-406F-BB0C-A5F49EA6CE7C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E6FEE-00DC-4912-A365-4FFC1C29B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B8547-ABFB-4A06-B25D-1DCEF3DC7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888C4-E170-49E2-B071-5C97AB038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61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742" r:id="rId2"/>
    <p:sldLayoutId id="2147483800" r:id="rId3"/>
    <p:sldLayoutId id="2147483798" r:id="rId4"/>
    <p:sldLayoutId id="2147483801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5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imonsinek.com/commit/the-golden-circle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net.colart.com/en/wp-content/uploads/sites/2/2020/03/IT-BCM-1.0-1.pdf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net.colart.com/en/wp-content/uploads/sites/2/2020/03/Colart-IT-Outage-Playbook-v1.0.pdf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97509AF-029B-4373-A8FA-999AE81C1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08515" y="3175913"/>
            <a:ext cx="4349752" cy="1434433"/>
          </a:xfrm>
        </p:spPr>
        <p:txBody>
          <a:bodyPr/>
          <a:lstStyle/>
          <a:p>
            <a:r>
              <a:rPr lang="en-US" dirty="0"/>
              <a:t>Technical Continuity Management 1.0</a:t>
            </a:r>
          </a:p>
        </p:txBody>
      </p:sp>
    </p:spTree>
    <p:extLst>
      <p:ext uri="{BB962C8B-B14F-4D97-AF65-F5344CB8AC3E}">
        <p14:creationId xmlns:p14="http://schemas.microsoft.com/office/powerpoint/2010/main" val="3724605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88C404A2-B0B3-446B-93D5-42384251F248}"/>
              </a:ext>
            </a:extLst>
          </p:cNvPr>
          <p:cNvSpPr/>
          <p:nvPr/>
        </p:nvSpPr>
        <p:spPr>
          <a:xfrm>
            <a:off x="327025" y="1247775"/>
            <a:ext cx="2533650" cy="25336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A17E16E-D539-4BFF-8171-2003EE4629E4}"/>
              </a:ext>
            </a:extLst>
          </p:cNvPr>
          <p:cNvSpPr/>
          <p:nvPr/>
        </p:nvSpPr>
        <p:spPr>
          <a:xfrm>
            <a:off x="869950" y="1790700"/>
            <a:ext cx="1447800" cy="1447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366231"/>
            <a:ext cx="8318499" cy="472559"/>
          </a:xfrm>
        </p:spPr>
        <p:txBody>
          <a:bodyPr>
            <a:normAutofit fontScale="90000"/>
          </a:bodyPr>
          <a:lstStyle/>
          <a:p>
            <a:r>
              <a:rPr lang="en-US" dirty="0"/>
              <a:t>Technical Continuity Management 1.0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69EAA9A-743E-4C12-9A12-0D969E642127}"/>
              </a:ext>
            </a:extLst>
          </p:cNvPr>
          <p:cNvSpPr/>
          <p:nvPr/>
        </p:nvSpPr>
        <p:spPr>
          <a:xfrm>
            <a:off x="1255713" y="2174876"/>
            <a:ext cx="681038" cy="681038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4ED1C7-209B-4DC0-920D-39FEE5446D7A}"/>
              </a:ext>
            </a:extLst>
          </p:cNvPr>
          <p:cNvSpPr txBox="1"/>
          <p:nvPr/>
        </p:nvSpPr>
        <p:spPr>
          <a:xfrm>
            <a:off x="1234360" y="2329934"/>
            <a:ext cx="718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Why?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5595EF-FCAD-4116-97BD-82A7E85D43EB}"/>
              </a:ext>
            </a:extLst>
          </p:cNvPr>
          <p:cNvSpPr txBox="1"/>
          <p:nvPr/>
        </p:nvSpPr>
        <p:spPr>
          <a:xfrm>
            <a:off x="1255713" y="2826306"/>
            <a:ext cx="722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How?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94B782-7F63-4080-9BAF-61DECCFD2765}"/>
              </a:ext>
            </a:extLst>
          </p:cNvPr>
          <p:cNvSpPr txBox="1"/>
          <p:nvPr/>
        </p:nvSpPr>
        <p:spPr>
          <a:xfrm>
            <a:off x="1234360" y="3280812"/>
            <a:ext cx="804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What?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E0863D5-690F-4472-AC4F-F5FB390A559D}"/>
              </a:ext>
            </a:extLst>
          </p:cNvPr>
          <p:cNvSpPr txBox="1"/>
          <p:nvPr/>
        </p:nvSpPr>
        <p:spPr>
          <a:xfrm>
            <a:off x="1003015" y="3793049"/>
            <a:ext cx="103586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i="1" dirty="0">
                <a:hlinkClick r:id="rId2"/>
              </a:rPr>
              <a:t>* the golden circle</a:t>
            </a:r>
            <a:endParaRPr lang="en-US" sz="900" i="1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3A88C8C-66AD-45DD-8E8B-EBEBE5EB666C}"/>
              </a:ext>
            </a:extLst>
          </p:cNvPr>
          <p:cNvSpPr txBox="1"/>
          <p:nvPr/>
        </p:nvSpPr>
        <p:spPr>
          <a:xfrm>
            <a:off x="3136485" y="2993186"/>
            <a:ext cx="5853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7030A0"/>
                </a:solidFill>
              </a:rPr>
              <a:t>What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CF86848-DCFE-4DE7-ADD3-8FF8DBAC9B55}"/>
              </a:ext>
            </a:extLst>
          </p:cNvPr>
          <p:cNvSpPr txBox="1"/>
          <p:nvPr/>
        </p:nvSpPr>
        <p:spPr>
          <a:xfrm>
            <a:off x="3136485" y="3216791"/>
            <a:ext cx="35202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Design guiding policies and processes that will be followed by the Tech team and business leaders in order to safeguard systems and valuable company data.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6144914-A579-443A-8835-7067C9B4865A}"/>
              </a:ext>
            </a:extLst>
          </p:cNvPr>
          <p:cNvSpPr txBox="1"/>
          <p:nvPr/>
        </p:nvSpPr>
        <p:spPr>
          <a:xfrm>
            <a:off x="3136485" y="2124477"/>
            <a:ext cx="518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7030A0"/>
                </a:solidFill>
              </a:rPr>
              <a:t>How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71DAF80-43D7-4047-A944-24FAB0C01280}"/>
              </a:ext>
            </a:extLst>
          </p:cNvPr>
          <p:cNvSpPr txBox="1"/>
          <p:nvPr/>
        </p:nvSpPr>
        <p:spPr>
          <a:xfrm>
            <a:off x="3136485" y="2348082"/>
            <a:ext cx="3656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Define policy and processes based on best practices that supplement </a:t>
            </a:r>
            <a:r>
              <a:rPr lang="en-GB" sz="1200" dirty="0" err="1"/>
              <a:t>Colart’s</a:t>
            </a:r>
            <a:r>
              <a:rPr lang="en-GB" sz="1200" dirty="0"/>
              <a:t> business continuity management for the Tech space.</a:t>
            </a:r>
            <a:endParaRPr lang="en-US" sz="1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5C47966-728E-42AF-A238-D446EDEEDE96}"/>
              </a:ext>
            </a:extLst>
          </p:cNvPr>
          <p:cNvSpPr txBox="1"/>
          <p:nvPr/>
        </p:nvSpPr>
        <p:spPr>
          <a:xfrm>
            <a:off x="3136485" y="1071102"/>
            <a:ext cx="5179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7030A0"/>
                </a:solidFill>
              </a:rPr>
              <a:t>Why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3E1E107-7179-4EA8-9943-4C704CB78C8F}"/>
              </a:ext>
            </a:extLst>
          </p:cNvPr>
          <p:cNvSpPr txBox="1"/>
          <p:nvPr/>
        </p:nvSpPr>
        <p:spPr>
          <a:xfrm>
            <a:off x="3136485" y="1294707"/>
            <a:ext cx="3656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 need to formalise and make transparent  simple, easy to use polices and playbooks in the event of a major technical outage to ensure remediation is conducted in an agile and communicative way.</a:t>
            </a:r>
          </a:p>
          <a:p>
            <a:endParaRPr lang="en-GB" sz="1200" dirty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2839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D71E5EB-A140-4E8D-A099-121B5AD5A369}"/>
              </a:ext>
            </a:extLst>
          </p:cNvPr>
          <p:cNvSpPr/>
          <p:nvPr/>
        </p:nvSpPr>
        <p:spPr>
          <a:xfrm>
            <a:off x="-1" y="2999102"/>
            <a:ext cx="6823045" cy="1214560"/>
          </a:xfrm>
          <a:prstGeom prst="rect">
            <a:avLst/>
          </a:prstGeom>
          <a:solidFill>
            <a:srgbClr val="4472C4">
              <a:alpha val="5098"/>
            </a:srgbClr>
          </a:solidFill>
          <a:ln>
            <a:solidFill>
              <a:srgbClr val="2F528F">
                <a:alpha val="509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CF28FD-54F0-4FB5-9363-F309BBF72F80}"/>
              </a:ext>
            </a:extLst>
          </p:cNvPr>
          <p:cNvSpPr/>
          <p:nvPr/>
        </p:nvSpPr>
        <p:spPr>
          <a:xfrm>
            <a:off x="-1" y="2124699"/>
            <a:ext cx="6823045" cy="874403"/>
          </a:xfrm>
          <a:prstGeom prst="rect">
            <a:avLst/>
          </a:prstGeom>
          <a:solidFill>
            <a:srgbClr val="00B050">
              <a:alpha val="5098"/>
            </a:srgbClr>
          </a:solidFill>
          <a:ln>
            <a:solidFill>
              <a:srgbClr val="2F528F">
                <a:alpha val="509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EEF472-8510-4D34-827B-583C4BF1B15B}"/>
              </a:ext>
            </a:extLst>
          </p:cNvPr>
          <p:cNvSpPr/>
          <p:nvPr/>
        </p:nvSpPr>
        <p:spPr>
          <a:xfrm>
            <a:off x="-2" y="1250296"/>
            <a:ext cx="6823045" cy="874403"/>
          </a:xfrm>
          <a:prstGeom prst="rect">
            <a:avLst/>
          </a:prstGeom>
          <a:solidFill>
            <a:srgbClr val="7030A0">
              <a:alpha val="5098"/>
            </a:srgbClr>
          </a:solidFill>
          <a:ln>
            <a:solidFill>
              <a:srgbClr val="2F528F">
                <a:alpha val="5098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451E15E-33C2-4746-89DC-51E6672159B7}"/>
              </a:ext>
            </a:extLst>
          </p:cNvPr>
          <p:cNvGraphicFramePr/>
          <p:nvPr/>
        </p:nvGraphicFramePr>
        <p:xfrm>
          <a:off x="144709" y="761301"/>
          <a:ext cx="6823046" cy="3837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03540DA-1558-4B2A-87F8-D9B410DB7AEE}"/>
              </a:ext>
            </a:extLst>
          </p:cNvPr>
          <p:cNvSpPr txBox="1"/>
          <p:nvPr/>
        </p:nvSpPr>
        <p:spPr>
          <a:xfrm>
            <a:off x="6792607" y="1552040"/>
            <a:ext cx="211307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25" b="1" dirty="0"/>
              <a:t>Strategic Level, to respond WHY, Gold Team</a:t>
            </a:r>
            <a:endParaRPr lang="en-US" sz="825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A56241-D2E9-4836-93A3-A4CF66D92111}"/>
              </a:ext>
            </a:extLst>
          </p:cNvPr>
          <p:cNvSpPr txBox="1"/>
          <p:nvPr/>
        </p:nvSpPr>
        <p:spPr>
          <a:xfrm>
            <a:off x="6792607" y="2484076"/>
            <a:ext cx="216116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25" b="1" dirty="0"/>
              <a:t>Tactical Level, to respond WHAT, Silver Team</a:t>
            </a:r>
            <a:endParaRPr lang="en-US" sz="825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F119E-886F-414C-A44E-398B210B657B}"/>
              </a:ext>
            </a:extLst>
          </p:cNvPr>
          <p:cNvSpPr txBox="1"/>
          <p:nvPr/>
        </p:nvSpPr>
        <p:spPr>
          <a:xfrm>
            <a:off x="6792607" y="3410174"/>
            <a:ext cx="2366353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25" b="1" dirty="0"/>
              <a:t>Operational Level, to respond HOW, Bronze Team</a:t>
            </a:r>
            <a:endParaRPr lang="en-US" sz="825" b="1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BA94607-629D-43A2-BDCF-D2B5FD689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100" y="366231"/>
            <a:ext cx="8318499" cy="47255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STRUCTURE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F4A292-426D-44E6-BAE6-8E87BDAE91E0}"/>
              </a:ext>
            </a:extLst>
          </p:cNvPr>
          <p:cNvSpPr txBox="1"/>
          <p:nvPr/>
        </p:nvSpPr>
        <p:spPr>
          <a:xfrm>
            <a:off x="1307685" y="3719616"/>
            <a:ext cx="1802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7030A0"/>
                </a:solidFill>
              </a:rPr>
              <a:t>Change Control Squad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4BDC6E-BC05-4DFF-9165-3ACD7F52407F}"/>
              </a:ext>
            </a:extLst>
          </p:cNvPr>
          <p:cNvSpPr txBox="1"/>
          <p:nvPr/>
        </p:nvSpPr>
        <p:spPr>
          <a:xfrm>
            <a:off x="1307685" y="3958248"/>
            <a:ext cx="18247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7030A0"/>
                </a:solidFill>
              </a:rPr>
              <a:t>Mission Control Squad</a:t>
            </a:r>
            <a:endParaRPr lang="en-US" sz="1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638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BA94607-629D-43A2-BDCF-D2B5FD689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100" y="366231"/>
            <a:ext cx="8318499" cy="472559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Master Document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5039D34-C545-4B00-9FFD-CB8399446DFF}"/>
              </a:ext>
            </a:extLst>
          </p:cNvPr>
          <p:cNvSpPr/>
          <p:nvPr/>
        </p:nvSpPr>
        <p:spPr>
          <a:xfrm>
            <a:off x="587829" y="1675829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Helvetica Neue"/>
              </a:rPr>
              <a:t>The master document which contains all information on process and strategy is found here:</a:t>
            </a:r>
            <a:endParaRPr lang="en-GB" dirty="0">
              <a:latin typeface="Helvetica Neue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GB" dirty="0">
              <a:solidFill>
                <a:srgbClr val="248CC8"/>
              </a:solidFill>
              <a:latin typeface="Helvetica Neue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GB" dirty="0">
                <a:solidFill>
                  <a:srgbClr val="248CC8"/>
                </a:solidFill>
                <a:latin typeface="Helvetica Neu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Technology Continuity Management Strategy v1.0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306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BA94607-629D-43A2-BDCF-D2B5FD689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100" y="366231"/>
            <a:ext cx="8318499" cy="472559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Risk Management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44059D-C64D-49B8-B2E6-0FAB0ADFF4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940" y="902197"/>
            <a:ext cx="5712547" cy="38750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6098CCA-7646-4473-8E46-1322EA48CAAA}"/>
              </a:ext>
            </a:extLst>
          </p:cNvPr>
          <p:cNvSpPr txBox="1"/>
          <p:nvPr/>
        </p:nvSpPr>
        <p:spPr>
          <a:xfrm>
            <a:off x="331893" y="1490133"/>
            <a:ext cx="22284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risks that have been identified by Tech leaders are recorded within the Risk Management online board which is reviewed regularly.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921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BA94607-629D-43A2-BDCF-D2B5FD689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100" y="366231"/>
            <a:ext cx="8318499" cy="472559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Outage Playbook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9EA465-AEF0-46A6-A57E-8A963ED513BA}"/>
              </a:ext>
            </a:extLst>
          </p:cNvPr>
          <p:cNvSpPr/>
          <p:nvPr/>
        </p:nvSpPr>
        <p:spPr>
          <a:xfrm>
            <a:off x="521022" y="1412393"/>
            <a:ext cx="37800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Helvetica Neue"/>
              </a:rPr>
              <a:t>The playbook which details how to proceed in the event of a major outrage is found below:</a:t>
            </a:r>
            <a:endParaRPr lang="en-US" dirty="0">
              <a:latin typeface="Helvetica Neue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u="sng" dirty="0">
              <a:solidFill>
                <a:srgbClr val="F47E3C"/>
              </a:solidFill>
              <a:latin typeface="Helvetica Neue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u="sng" dirty="0">
                <a:solidFill>
                  <a:srgbClr val="F47E3C"/>
                </a:solidFill>
                <a:latin typeface="Helvetica Neu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Colart IT Outage Playbook v1.0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409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BA94607-629D-43A2-BDCF-D2B5FD689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100" y="366231"/>
            <a:ext cx="8318499" cy="575262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Communication - Squads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6EF314-C4AD-4488-B66E-60F5184136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928877"/>
            <a:ext cx="2641600" cy="316569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F4259C8-8358-4928-82AE-B3633D1AC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0812" y="1928877"/>
            <a:ext cx="2300649" cy="31656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D2ED4AF-EA99-4615-9388-759C9584DD58}"/>
              </a:ext>
            </a:extLst>
          </p:cNvPr>
          <p:cNvSpPr txBox="1"/>
          <p:nvPr/>
        </p:nvSpPr>
        <p:spPr>
          <a:xfrm>
            <a:off x="358987" y="1148413"/>
            <a:ext cx="5933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All comms for planned changes or major events/downtime will be communicated via email through either Change Control or Mission Control accounts and will appear as below: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636340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35514" y="1466850"/>
            <a:ext cx="3122086" cy="572658"/>
          </a:xfrm>
        </p:spPr>
        <p:txBody>
          <a:bodyPr/>
          <a:lstStyle/>
          <a:p>
            <a:r>
              <a:rPr lang="en-GB" dirty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412456"/>
      </p:ext>
    </p:extLst>
  </p:cSld>
  <p:clrMapOvr>
    <a:masterClrMapping/>
  </p:clrMapOvr>
</p:sld>
</file>

<file path=ppt/theme/theme1.xml><?xml version="1.0" encoding="utf-8"?>
<a:theme xmlns:a="http://schemas.openxmlformats.org/drawingml/2006/main" name="Divder Slides">
  <a:themeElements>
    <a:clrScheme name="Colart Theme">
      <a:dk1>
        <a:sysClr val="windowText" lastClr="000000"/>
      </a:dk1>
      <a:lt1>
        <a:sysClr val="window" lastClr="FFFFFF"/>
      </a:lt1>
      <a:dk2>
        <a:srgbClr val="474746"/>
      </a:dk2>
      <a:lt2>
        <a:srgbClr val="DDDEDD"/>
      </a:lt2>
      <a:accent1>
        <a:srgbClr val="FDE31C"/>
      </a:accent1>
      <a:accent2>
        <a:srgbClr val="4E1858"/>
      </a:accent2>
      <a:accent3>
        <a:srgbClr val="153C7D"/>
      </a:accent3>
      <a:accent4>
        <a:srgbClr val="009067"/>
      </a:accent4>
      <a:accent5>
        <a:srgbClr val="D96124"/>
      </a:accent5>
      <a:accent6>
        <a:srgbClr val="D22C2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C629575B900F4895779EDFC6520F31" ma:contentTypeVersion="13" ma:contentTypeDescription="Create a new document." ma:contentTypeScope="" ma:versionID="1becd0f5145c3816997cb26475cd4aab">
  <xsd:schema xmlns:xsd="http://www.w3.org/2001/XMLSchema" xmlns:xs="http://www.w3.org/2001/XMLSchema" xmlns:p="http://schemas.microsoft.com/office/2006/metadata/properties" xmlns:ns3="313f474c-3549-48fb-b48a-fc3e66402dd3" xmlns:ns4="3955cb28-5c32-41de-9554-1fe8ce6eb941" targetNamespace="http://schemas.microsoft.com/office/2006/metadata/properties" ma:root="true" ma:fieldsID="451dec2ca2f203d170cf4b6949974dd4" ns3:_="" ns4:_="">
    <xsd:import namespace="313f474c-3549-48fb-b48a-fc3e66402dd3"/>
    <xsd:import namespace="3955cb28-5c32-41de-9554-1fe8ce6eb94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f474c-3549-48fb-b48a-fc3e66402dd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55cb28-5c32-41de-9554-1fe8ce6eb9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28DE5C-2E6B-4209-A92E-1F8F623FC3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3f474c-3549-48fb-b48a-fc3e66402dd3"/>
    <ds:schemaRef ds:uri="3955cb28-5c32-41de-9554-1fe8ce6eb9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FF7AE6-704B-4AE0-8933-3BA298925383}">
  <ds:schemaRefs>
    <ds:schemaRef ds:uri="http://schemas.microsoft.com/office/infopath/2007/PartnerControls"/>
    <ds:schemaRef ds:uri="http://purl.org/dc/elements/1.1/"/>
    <ds:schemaRef ds:uri="3955cb28-5c32-41de-9554-1fe8ce6eb941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313f474c-3549-48fb-b48a-fc3e66402dd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02B587E-F223-4FF6-A0C8-85BBC71EF3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12657</TotalTime>
  <Words>280</Words>
  <Application>Microsoft Office PowerPoint</Application>
  <PresentationFormat>On-screen Show (16:9)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Divder Slides</vt:lpstr>
      <vt:lpstr>PowerPoint Presentation</vt:lpstr>
      <vt:lpstr>Technical Continuity Management 1.0</vt:lpstr>
      <vt:lpstr>STRUCTURE</vt:lpstr>
      <vt:lpstr>Master Document</vt:lpstr>
      <vt:lpstr>Risk Management</vt:lpstr>
      <vt:lpstr>Outage Playbook</vt:lpstr>
      <vt:lpstr>Communication - Squads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 5</dc:creator>
  <cp:lastModifiedBy>Stuart Cooney</cp:lastModifiedBy>
  <cp:revision>229</cp:revision>
  <dcterms:created xsi:type="dcterms:W3CDTF">2017-05-24T09:15:45Z</dcterms:created>
  <dcterms:modified xsi:type="dcterms:W3CDTF">2020-03-30T15:14:39Z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0x01010077C629575B900F4895779EDFC6520F31</vt:lpwstr>
  </property>
</Properties>
</file>