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</p:sldMasterIdLst>
  <p:notesMasterIdLst>
    <p:notesMasterId r:id="rId16"/>
  </p:notesMasterIdLst>
  <p:handoutMasterIdLst>
    <p:handoutMasterId r:id="rId17"/>
  </p:handoutMasterIdLst>
  <p:sldIdLst>
    <p:sldId id="291" r:id="rId6"/>
    <p:sldId id="284" r:id="rId7"/>
    <p:sldId id="285" r:id="rId8"/>
    <p:sldId id="286" r:id="rId9"/>
    <p:sldId id="823" r:id="rId10"/>
    <p:sldId id="824" r:id="rId11"/>
    <p:sldId id="825" r:id="rId12"/>
    <p:sldId id="826" r:id="rId13"/>
    <p:sldId id="828" r:id="rId14"/>
    <p:sldId id="83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D8084-70A8-473B-A68E-32AFF01A219A}" v="4234" dt="2020-09-18T08:02:57.640"/>
    <p1510:client id="{76F59CAD-81FC-437D-82E6-E7C6A3E18374}" v="1" dt="2020-09-17T11:06:24.8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" userId="0d3e3635-ec96-4dfe-84bc-de4149b678ab" providerId="ADAL" clId="{76F59CAD-81FC-437D-82E6-E7C6A3E18374}"/>
    <pc:docChg chg="modSld">
      <pc:chgData name="Toby" userId="0d3e3635-ec96-4dfe-84bc-de4149b678ab" providerId="ADAL" clId="{76F59CAD-81FC-437D-82E6-E7C6A3E18374}" dt="2020-09-17T11:06:24.846" v="0" actId="1076"/>
      <pc:docMkLst>
        <pc:docMk/>
      </pc:docMkLst>
      <pc:sldChg chg="modSp">
        <pc:chgData name="Toby" userId="0d3e3635-ec96-4dfe-84bc-de4149b678ab" providerId="ADAL" clId="{76F59CAD-81FC-437D-82E6-E7C6A3E18374}" dt="2020-09-17T11:06:24.846" v="0" actId="1076"/>
        <pc:sldMkLst>
          <pc:docMk/>
          <pc:sldMk cId="1145222254" sldId="841"/>
        </pc:sldMkLst>
        <pc:picChg chg="mod">
          <ac:chgData name="Toby" userId="0d3e3635-ec96-4dfe-84bc-de4149b678ab" providerId="ADAL" clId="{76F59CAD-81FC-437D-82E6-E7C6A3E18374}" dt="2020-09-17T11:06:24.846" v="0" actId="1076"/>
          <ac:picMkLst>
            <pc:docMk/>
            <pc:sldMk cId="1145222254" sldId="841"/>
            <ac:picMk id="3074" creationId="{BA73971E-7D46-426E-BAB8-FBE6E73316B4}"/>
          </ac:picMkLst>
        </pc:picChg>
      </pc:sldChg>
    </pc:docChg>
  </pc:docChgLst>
  <pc:docChgLst>
    <pc:chgData name="Toby Russell" userId="0d3e3635-ec96-4dfe-84bc-de4149b678ab" providerId="ADAL" clId="{AFFF7E55-3A5D-43C3-8DD2-8B2271E913B0}"/>
    <pc:docChg chg="undo redo custSel addSld delSld modSld sldOrd delMainMaster modMainMaster">
      <pc:chgData name="Toby Russell" userId="0d3e3635-ec96-4dfe-84bc-de4149b678ab" providerId="ADAL" clId="{AFFF7E55-3A5D-43C3-8DD2-8B2271E913B0}" dt="2020-09-16T21:15:27.055" v="2018" actId="1076"/>
      <pc:docMkLst>
        <pc:docMk/>
      </pc:docMkLst>
      <pc:sldChg chg="addSp delSp modSp delAnim modAnim">
        <pc:chgData name="Toby Russell" userId="0d3e3635-ec96-4dfe-84bc-de4149b678ab" providerId="ADAL" clId="{AFFF7E55-3A5D-43C3-8DD2-8B2271E913B0}" dt="2020-09-10T21:18:02.868" v="889" actId="207"/>
        <pc:sldMkLst>
          <pc:docMk/>
          <pc:sldMk cId="0" sldId="261"/>
        </pc:sldMkLst>
        <pc:spChg chg="mod">
          <ac:chgData name="Toby Russell" userId="0d3e3635-ec96-4dfe-84bc-de4149b678ab" providerId="ADAL" clId="{AFFF7E55-3A5D-43C3-8DD2-8B2271E913B0}" dt="2020-09-10T21:18:02.868" v="889" actId="207"/>
          <ac:spMkLst>
            <pc:docMk/>
            <pc:sldMk cId="0" sldId="261"/>
            <ac:spMk id="5" creationId="{64C7F17D-3F8D-48DD-A14F-DAAB99BEAC4C}"/>
          </ac:spMkLst>
        </pc:spChg>
        <pc:spChg chg="del">
          <ac:chgData name="Toby Russell" userId="0d3e3635-ec96-4dfe-84bc-de4149b678ab" providerId="ADAL" clId="{AFFF7E55-3A5D-43C3-8DD2-8B2271E913B0}" dt="2020-09-10T20:59:51.103" v="803" actId="478"/>
          <ac:spMkLst>
            <pc:docMk/>
            <pc:sldMk cId="0" sldId="261"/>
            <ac:spMk id="9" creationId="{A12F1FC3-62CA-43B4-89D6-2FC118F26980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7" creationId="{5D3E9294-38C9-41A6-B44A-F5BC3E29846D}"/>
          </ac:spMkLst>
        </pc:spChg>
        <pc:spChg chg="add del mod">
          <ac:chgData name="Toby Russell" userId="0d3e3635-ec96-4dfe-84bc-de4149b678ab" providerId="ADAL" clId="{AFFF7E55-3A5D-43C3-8DD2-8B2271E913B0}" dt="2020-09-10T21:00:58.294" v="812"/>
          <ac:spMkLst>
            <pc:docMk/>
            <pc:sldMk cId="0" sldId="261"/>
            <ac:spMk id="19" creationId="{D740CBD8-7E99-4659-8761-914FD703FBCF}"/>
          </ac:spMkLst>
        </pc:spChg>
        <pc:spChg chg="add">
          <ac:chgData name="Toby Russell" userId="0d3e3635-ec96-4dfe-84bc-de4149b678ab" providerId="ADAL" clId="{AFFF7E55-3A5D-43C3-8DD2-8B2271E913B0}" dt="2020-09-10T21:14:44.748" v="873"/>
          <ac:spMkLst>
            <pc:docMk/>
            <pc:sldMk cId="0" sldId="261"/>
            <ac:spMk id="20" creationId="{5046F884-5223-4B34-A13E-62292D5B499E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0" creationId="{7D69A57A-942C-460F-991C-30F2EEF4D74B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1" creationId="{24AC5F96-0C1A-4392-9369-95CC24FB26F8}"/>
          </ac:spMkLst>
        </pc:spChg>
        <pc:grpChg chg="add 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0T21:12:11.170" v="851" actId="1076"/>
        <pc:sldMkLst>
          <pc:docMk/>
          <pc:sldMk cId="0" sldId="262"/>
        </pc:sldMkLst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4" creationId="{67939A18-A605-4D77-812E-5C304652AEFF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5" creationId="{8062282E-4F03-414F-9E94-C8BB1AC80F6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6" creationId="{A8AFEEAA-8648-4622-B20B-CC93DAE0A53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9" creationId="{85FABA52-CBDA-4670-99D1-DF2C1FDB817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0" creationId="{D425AC9D-3EDA-48BE-BE03-FA78BB33883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1" creationId="{7B85D878-84B5-4B18-8436-E6749CF17D2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4" creationId="{E053A0B7-4E26-45EA-B23B-75791F469E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5" creationId="{7E697220-B145-4276-84B2-3BED0BE7FF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6" creationId="{7D1DB1F5-3802-42AD-A152-A95E17A3FCE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9" creationId="{174BC60F-534C-46EF-B5F4-1C754A24A378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0" creationId="{9CABCC13-6D3B-4B64-BE07-1A848096254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1" creationId="{8C74B49D-98F7-416D-A382-EA6ADE4A9C5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4" creationId="{AD0592FF-6BE2-438A-9343-B8E1A8D7447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5" creationId="{B34C8E59-21F6-4644-A423-1BA76845A44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6" creationId="{1048E590-788B-4727-BEE5-1F4AB8E99C7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5" creationId="{DC15B6DB-4110-438B-8F5D-ED99E125C122}"/>
          </ac:spMkLst>
        </pc:spChg>
        <pc:spChg chg="mod">
          <ac:chgData name="Toby Russell" userId="0d3e3635-ec96-4dfe-84bc-de4149b678ab" providerId="ADAL" clId="{AFFF7E55-3A5D-43C3-8DD2-8B2271E913B0}" dt="2020-09-10T21:11:40.394" v="848" actId="1035"/>
          <ac:spMkLst>
            <pc:docMk/>
            <pc:sldMk cId="0" sldId="262"/>
            <ac:spMk id="47" creationId="{22864A71-2239-440C-A30C-1E1346F4109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8" creationId="{F7FBB1F7-D04C-4B3A-BE48-EB1AB13D30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9" creationId="{3D745EB0-A561-408B-8B82-BDAE50D2174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50" creationId="{59E706D2-1707-4FFF-A3DC-32881E615F3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3" creationId="{DB0A8DDF-B4DF-4C12-8258-ADF1790C032F}"/>
          </ac:spMkLst>
        </pc:spChg>
        <pc:spChg chg="del">
          <ac:chgData name="Toby Russell" userId="0d3e3635-ec96-4dfe-84bc-de4149b678ab" providerId="ADAL" clId="{AFFF7E55-3A5D-43C3-8DD2-8B2271E913B0}" dt="2020-09-10T21:00:01.238" v="805" actId="478"/>
          <ac:spMkLst>
            <pc:docMk/>
            <pc:sldMk cId="0" sldId="262"/>
            <ac:spMk id="66" creationId="{AC726D7D-47A4-4081-A532-387D8C443D8E}"/>
          </ac:spMkLst>
        </pc:spChg>
        <pc:spChg chg="del mod">
          <ac:chgData name="Toby Russell" userId="0d3e3635-ec96-4dfe-84bc-de4149b678ab" providerId="ADAL" clId="{AFFF7E55-3A5D-43C3-8DD2-8B2271E913B0}" dt="2020-09-10T21:10:49.557" v="839" actId="478"/>
          <ac:spMkLst>
            <pc:docMk/>
            <pc:sldMk cId="0" sldId="262"/>
            <ac:spMk id="67" creationId="{3DF0A2AC-AF2F-42F5-A52E-2843F854BA89}"/>
          </ac:spMkLst>
        </pc:spChg>
        <pc:spChg chg="del mod">
          <ac:chgData name="Toby Russell" userId="0d3e3635-ec96-4dfe-84bc-de4149b678ab" providerId="ADAL" clId="{AFFF7E55-3A5D-43C3-8DD2-8B2271E913B0}" dt="2020-09-10T21:10:53.277" v="841" actId="478"/>
          <ac:spMkLst>
            <pc:docMk/>
            <pc:sldMk cId="0" sldId="262"/>
            <ac:spMk id="68" creationId="{211B3E45-4D3D-40F8-ABC9-6B88FFDFA7D5}"/>
          </ac:spMkLst>
        </pc:spChg>
        <pc:spChg chg="del mod">
          <ac:chgData name="Toby Russell" userId="0d3e3635-ec96-4dfe-84bc-de4149b678ab" providerId="ADAL" clId="{AFFF7E55-3A5D-43C3-8DD2-8B2271E913B0}" dt="2020-09-10T21:10:57.320" v="842" actId="478"/>
          <ac:spMkLst>
            <pc:docMk/>
            <pc:sldMk cId="0" sldId="262"/>
            <ac:spMk id="69" creationId="{3A76D0E5-3A35-40C9-8C45-8FBDA5BEC28D}"/>
          </ac:spMkLst>
        </pc:spChg>
        <pc:spChg chg="del mod">
          <ac:chgData name="Toby Russell" userId="0d3e3635-ec96-4dfe-84bc-de4149b678ab" providerId="ADAL" clId="{AFFF7E55-3A5D-43C3-8DD2-8B2271E913B0}" dt="2020-09-10T21:11:00.885" v="843" actId="478"/>
          <ac:spMkLst>
            <pc:docMk/>
            <pc:sldMk cId="0" sldId="262"/>
            <ac:spMk id="70" creationId="{28425E62-5B40-480C-9045-DA677EFE74FC}"/>
          </ac:spMkLst>
        </pc:spChg>
        <pc:spChg chg="add mod">
          <ac:chgData name="Toby Russell" userId="0d3e3635-ec96-4dfe-84bc-de4149b678ab" providerId="ADAL" clId="{AFFF7E55-3A5D-43C3-8DD2-8B2271E913B0}" dt="2020-09-10T21:00:52.252" v="808" actId="27636"/>
          <ac:spMkLst>
            <pc:docMk/>
            <pc:sldMk cId="0" sldId="262"/>
            <ac:spMk id="71" creationId="{B7BAD83A-7AF3-4A4B-87FD-1439CDB839FA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2" creationId="{A2B83AF9-2AE1-4E2C-8B81-6B11E070791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4" creationId="{9F09DEA9-261A-4141-97AE-8C4438A2543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6" creationId="{529D11C1-3D31-4307-A357-8BF1F4141B7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7" creationId="{67194ECE-05DC-46B8-BB4D-680BD49872E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8" creationId="{9AC71CFF-1DDA-4B50-9402-D92A8358445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9" creationId="{4AF3388A-FF8C-4537-9B32-C1E40BE5314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0" creationId="{BB4ADCE8-9B3D-4130-A42B-4BF4279B8E2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1" creationId="{07785D29-58EC-4D29-BAC6-A66451C010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2" creationId="{2810311C-C744-4E9A-AA2E-DAD9428CFF3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4" creationId="{A6D1498E-88C5-4D7F-A92C-EBED1338719E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5" creationId="{D6097065-BC6A-4D06-B0FB-570CAA6D12E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6" creationId="{F12620A3-847B-4F03-B5E3-26016673B03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7" creationId="{5AC8E505-2A24-4FEE-BBA4-AA7566393BE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8" creationId="{93308B10-E9D7-4986-8D8A-835D1A67732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89" creationId="{E02757FE-A23F-4EB0-BF2C-45640FCA06F4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91" creationId="{3E04A13A-6F38-42AC-9733-07887945AA29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101" creationId="{FFBEBAEB-7F58-4B6D-83D1-53341960AD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3" creationId="{1322A9AC-B0C5-47A0-99B8-3C0A370366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4" creationId="{E423AA6F-91EF-46F8-A377-08A8C5D28EE0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5" creationId="{2539E303-0F3D-46DE-A7C5-068B65F3171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6" creationId="{0E44FC02-C74C-4F36-A963-659EE2F198D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7" creationId="{F871CB84-7307-4436-943B-DF7C6F369F1D}"/>
          </ac:spMkLst>
        </pc:s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2" creationId="{D3B2A4A4-E428-426C-865D-7C18ACDDB037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3" creationId="{E634987C-3EC4-4F90-AA22-942D934DCFE1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0" creationId="{B9A858F1-09C4-4743-A9C1-9580BC9F0700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2" creationId="{09A8AC37-F5C6-4BF4-8B3E-2459612A60A6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4" creationId="{0CD93F19-C36C-4853-9CBD-ADB445C20729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9:44.158" v="802" actId="2711"/>
        <pc:sldMkLst>
          <pc:docMk/>
          <pc:sldMk cId="0" sldId="266"/>
        </pc:sldMkLst>
        <pc:spChg chg="del">
          <ac:chgData name="Toby Russell" userId="0d3e3635-ec96-4dfe-84bc-de4149b678ab" providerId="ADAL" clId="{AFFF7E55-3A5D-43C3-8DD2-8B2271E913B0}" dt="2020-09-10T20:59:39.382" v="801" actId="478"/>
          <ac:spMkLst>
            <pc:docMk/>
            <pc:sldMk cId="0" sldId="266"/>
            <ac:spMk id="19" creationId="{7333F47F-B831-4801-9A10-2DF507A46DA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5" creationId="{C02EEA34-4B6D-444A-A885-404EC5F9603A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7" creationId="{3D6C98B4-CBA9-4129-870B-AB5497C7EF39}"/>
          </ac:spMkLst>
        </pc:s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7" creationId="{04ABB51B-F00D-4738-8ACC-1ECA708E6A4A}"/>
          </ac:grpSpMkLst>
        </pc:grpChg>
      </pc:sldChg>
      <pc:sldChg chg="modSp">
        <pc:chgData name="Toby Russell" userId="0d3e3635-ec96-4dfe-84bc-de4149b678ab" providerId="ADAL" clId="{AFFF7E55-3A5D-43C3-8DD2-8B2271E913B0}" dt="2020-09-10T20:25:01.457" v="589" actId="113"/>
        <pc:sldMkLst>
          <pc:docMk/>
          <pc:sldMk cId="1455260549" sldId="267"/>
        </pc:sldMkLst>
        <pc:spChg chg="mod">
          <ac:chgData name="Toby Russell" userId="0d3e3635-ec96-4dfe-84bc-de4149b678ab" providerId="ADAL" clId="{AFFF7E55-3A5D-43C3-8DD2-8B2271E913B0}" dt="2020-09-10T20:25:01.457" v="589" actId="113"/>
          <ac:spMkLst>
            <pc:docMk/>
            <pc:sldMk cId="1455260549" sldId="267"/>
            <ac:spMk id="5" creationId="{7B3A9B89-B377-754A-96F1-FFD6E10D487E}"/>
          </ac:spMkLst>
        </pc:spChg>
      </pc:sldChg>
      <pc:sldChg chg="modSp">
        <pc:chgData name="Toby Russell" userId="0d3e3635-ec96-4dfe-84bc-de4149b678ab" providerId="ADAL" clId="{AFFF7E55-3A5D-43C3-8DD2-8B2271E913B0}" dt="2020-09-10T20:25:07.552" v="590" actId="113"/>
        <pc:sldMkLst>
          <pc:docMk/>
          <pc:sldMk cId="1762338548" sldId="268"/>
        </pc:sldMkLst>
        <pc:spChg chg="mod">
          <ac:chgData name="Toby Russell" userId="0d3e3635-ec96-4dfe-84bc-de4149b678ab" providerId="ADAL" clId="{AFFF7E55-3A5D-43C3-8DD2-8B2271E913B0}" dt="2020-09-10T20:25:07.552" v="590" actId="113"/>
          <ac:spMkLst>
            <pc:docMk/>
            <pc:sldMk cId="1762338548" sldId="268"/>
            <ac:spMk id="5" creationId="{0A11F9A5-1515-DE47-B9D2-A2DD1A940DA9}"/>
          </ac:spMkLst>
        </pc:spChg>
      </pc:sldChg>
      <pc:sldChg chg="modSp">
        <pc:chgData name="Toby Russell" userId="0d3e3635-ec96-4dfe-84bc-de4149b678ab" providerId="ADAL" clId="{AFFF7E55-3A5D-43C3-8DD2-8B2271E913B0}" dt="2020-09-10T20:28:26.424" v="620" actId="113"/>
        <pc:sldMkLst>
          <pc:docMk/>
          <pc:sldMk cId="50071283" sldId="269"/>
        </pc:sldMkLst>
        <pc:spChg chg="mod">
          <ac:chgData name="Toby Russell" userId="0d3e3635-ec96-4dfe-84bc-de4149b678ab" providerId="ADAL" clId="{AFFF7E55-3A5D-43C3-8DD2-8B2271E913B0}" dt="2020-09-10T20:28:26.424" v="620" actId="113"/>
          <ac:spMkLst>
            <pc:docMk/>
            <pc:sldMk cId="50071283" sldId="269"/>
            <ac:spMk id="5" creationId="{8F2EF01B-BE67-3D4D-8D6F-05BC3D4F9248}"/>
          </ac:spMkLst>
        </pc:spChg>
      </pc:sldChg>
      <pc:sldChg chg="modSp mod">
        <pc:chgData name="Toby Russell" userId="0d3e3635-ec96-4dfe-84bc-de4149b678ab" providerId="ADAL" clId="{AFFF7E55-3A5D-43C3-8DD2-8B2271E913B0}" dt="2020-09-11T18:23:43.865" v="922" actId="2711"/>
        <pc:sldMkLst>
          <pc:docMk/>
          <pc:sldMk cId="3294143966" sldId="270"/>
        </pc:sldMkLst>
        <pc:spChg chg="mod">
          <ac:chgData name="Toby Russell" userId="0d3e3635-ec96-4dfe-84bc-de4149b678ab" providerId="ADAL" clId="{AFFF7E55-3A5D-43C3-8DD2-8B2271E913B0}" dt="2020-09-10T20:25:15.150" v="591" actId="113"/>
          <ac:spMkLst>
            <pc:docMk/>
            <pc:sldMk cId="3294143966" sldId="270"/>
            <ac:spMk id="5" creationId="{98B6AFFA-D2A4-C44D-BAB6-9435BC9EBF63}"/>
          </ac:spMkLst>
        </pc:spChg>
        <pc:graphicFrameChg chg="modGraphic">
          <ac:chgData name="Toby Russell" userId="0d3e3635-ec96-4dfe-84bc-de4149b678ab" providerId="ADAL" clId="{AFFF7E55-3A5D-43C3-8DD2-8B2271E913B0}" dt="2020-09-11T18:23:43.865" v="922" actId="2711"/>
          <ac:graphicFrameMkLst>
            <pc:docMk/>
            <pc:sldMk cId="3294143966" sldId="270"/>
            <ac:graphicFrameMk id="6" creationId="{CC43B47E-FE6B-B34B-8C0B-AD14A792BBD7}"/>
          </ac:graphicFrameMkLst>
        </pc:graphicFrameChg>
        <pc:graphicFrameChg chg="mod">
          <ac:chgData name="Toby Russell" userId="0d3e3635-ec96-4dfe-84bc-de4149b678ab" providerId="ADAL" clId="{AFFF7E55-3A5D-43C3-8DD2-8B2271E913B0}" dt="2020-09-11T18:23:08.824" v="921" actId="207"/>
          <ac:graphicFrameMkLst>
            <pc:docMk/>
            <pc:sldMk cId="3294143966" sldId="270"/>
            <ac:graphicFrameMk id="7" creationId="{48B23778-614D-E642-AFCF-7DCD017D73A7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4:54.392" v="923" actId="2711"/>
        <pc:sldMkLst>
          <pc:docMk/>
          <pc:sldMk cId="1702522274" sldId="271"/>
        </pc:sldMkLst>
        <pc:spChg chg="mod">
          <ac:chgData name="Toby Russell" userId="0d3e3635-ec96-4dfe-84bc-de4149b678ab" providerId="ADAL" clId="{AFFF7E55-3A5D-43C3-8DD2-8B2271E913B0}" dt="2020-09-10T20:25:24.239" v="592" actId="113"/>
          <ac:spMkLst>
            <pc:docMk/>
            <pc:sldMk cId="1702522274" sldId="271"/>
            <ac:spMk id="5" creationId="{D4885D76-D2F1-5045-AEE8-7AF76FE6E527}"/>
          </ac:spMkLst>
        </pc:spChg>
        <pc:graphicFrameChg chg="modGraphic">
          <ac:chgData name="Toby Russell" userId="0d3e3635-ec96-4dfe-84bc-de4149b678ab" providerId="ADAL" clId="{AFFF7E55-3A5D-43C3-8DD2-8B2271E913B0}" dt="2020-09-11T18:24:54.392" v="923" actId="2711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5:28.715" v="926" actId="207"/>
        <pc:sldMkLst>
          <pc:docMk/>
          <pc:sldMk cId="2312456884" sldId="272"/>
        </pc:sldMkLst>
        <pc:spChg chg="mod">
          <ac:chgData name="Toby Russell" userId="0d3e3635-ec96-4dfe-84bc-de4149b678ab" providerId="ADAL" clId="{AFFF7E55-3A5D-43C3-8DD2-8B2271E913B0}" dt="2020-09-10T20:25:32.239" v="593" actId="113"/>
          <ac:spMkLst>
            <pc:docMk/>
            <pc:sldMk cId="2312456884" sldId="272"/>
            <ac:spMk id="5" creationId="{EC4B2A8C-DB83-FD4C-86E7-D20C63BB57E8}"/>
          </ac:spMkLst>
        </pc:spChg>
        <pc:spChg chg="mod">
          <ac:chgData name="Toby Russell" userId="0d3e3635-ec96-4dfe-84bc-de4149b678ab" providerId="ADAL" clId="{AFFF7E55-3A5D-43C3-8DD2-8B2271E913B0}" dt="2020-09-11T18:25:21.074" v="924" actId="207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AFFF7E55-3A5D-43C3-8DD2-8B2271E913B0}" dt="2020-09-11T18:25:28.715" v="926" actId="207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AFFF7E55-3A5D-43C3-8DD2-8B2271E913B0}" dt="2020-09-11T18:25:25.059" v="925" actId="207"/>
          <ac:spMkLst>
            <pc:docMk/>
            <pc:sldMk cId="2312456884" sldId="272"/>
            <ac:spMk id="39" creationId="{B3CEFAFD-C532-0242-B328-C1E7DA5DD8B4}"/>
          </ac:spMkLst>
        </pc:spChg>
      </pc:sldChg>
      <pc:sldChg chg="delSp modSp">
        <pc:chgData name="Toby Russell" userId="0d3e3635-ec96-4dfe-84bc-de4149b678ab" providerId="ADAL" clId="{AFFF7E55-3A5D-43C3-8DD2-8B2271E913B0}" dt="2020-09-11T18:26:26.042" v="928" actId="207"/>
        <pc:sldMkLst>
          <pc:docMk/>
          <pc:sldMk cId="3602590054" sldId="274"/>
        </pc:sldMkLst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5" creationId="{1FF80F5B-E6A3-BA4F-B60A-EA0409A16D73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6" creationId="{70B15ADB-B14F-1044-8F7E-C82B5C81A6B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7" creationId="{6A6EA403-CBD5-9D49-8A89-2A76B23FAD2F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AFFF7E55-3A5D-43C3-8DD2-8B2271E913B0}" dt="2020-09-11T18:26:26.042" v="928" actId="207"/>
          <ac:spMkLst>
            <pc:docMk/>
            <pc:sldMk cId="3602590054" sldId="274"/>
            <ac:spMk id="9" creationId="{6C3B1C2D-BE6B-7047-99D3-F1E3FED9E0B8}"/>
          </ac:spMkLst>
        </pc:spChg>
        <pc:spChg chg="mod">
          <ac:chgData name="Toby Russell" userId="0d3e3635-ec96-4dfe-84bc-de4149b678ab" providerId="ADAL" clId="{AFFF7E55-3A5D-43C3-8DD2-8B2271E913B0}" dt="2020-09-11T18:26:03.055" v="927" actId="207"/>
          <ac:spMkLst>
            <pc:docMk/>
            <pc:sldMk cId="3602590054" sldId="274"/>
            <ac:spMk id="14" creationId="{C0D79A10-3670-4AE1-893B-A14CFDEF0143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28:24.927" v="937"/>
        <pc:sldMkLst>
          <pc:docMk/>
          <pc:sldMk cId="163955332" sldId="275"/>
        </pc:sldMkLst>
        <pc:spChg chg="add mod">
          <ac:chgData name="Toby Russell" userId="0d3e3635-ec96-4dfe-84bc-de4149b678ab" providerId="ADAL" clId="{AFFF7E55-3A5D-43C3-8DD2-8B2271E913B0}" dt="2020-09-11T18:27:26.697" v="930" actId="2085"/>
          <ac:spMkLst>
            <pc:docMk/>
            <pc:sldMk cId="163955332" sldId="275"/>
            <ac:spMk id="2" creationId="{FACDF502-5BF8-4B45-A289-2C945B8DBDF8}"/>
          </ac:spMkLst>
        </pc:spChg>
        <pc:spChg chg="mod">
          <ac:chgData name="Toby Russell" userId="0d3e3635-ec96-4dfe-84bc-de4149b678ab" providerId="ADAL" clId="{AFFF7E55-3A5D-43C3-8DD2-8B2271E913B0}" dt="2020-09-10T20:25:48.036" v="595" actId="113"/>
          <ac:spMkLst>
            <pc:docMk/>
            <pc:sldMk cId="163955332" sldId="275"/>
            <ac:spMk id="5" creationId="{863F801A-5B28-9F49-B294-9F227C91E3E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163955332" sldId="275"/>
            <ac:spMk id="6" creationId="{BFAAE11D-B101-E240-9C42-2049C2A6C215}"/>
          </ac:spMkLst>
        </pc:spChg>
        <pc:spChg chg="add mod">
          <ac:chgData name="Toby Russell" userId="0d3e3635-ec96-4dfe-84bc-de4149b678ab" providerId="ADAL" clId="{AFFF7E55-3A5D-43C3-8DD2-8B2271E913B0}" dt="2020-09-11T18:28:24.927" v="937"/>
          <ac:spMkLst>
            <pc:docMk/>
            <pc:sldMk cId="163955332" sldId="275"/>
            <ac:spMk id="14" creationId="{A86C09D6-715E-41C0-A1AE-178374B47DB3}"/>
          </ac:spMkLst>
        </pc:spChg>
        <pc:spChg chg="add mod">
          <ac:chgData name="Toby Russell" userId="0d3e3635-ec96-4dfe-84bc-de4149b678ab" providerId="ADAL" clId="{AFFF7E55-3A5D-43C3-8DD2-8B2271E913B0}" dt="2020-09-11T18:28:05.301" v="933" actId="14100"/>
          <ac:spMkLst>
            <pc:docMk/>
            <pc:sldMk cId="163955332" sldId="275"/>
            <ac:spMk id="15" creationId="{42589EEA-0186-47E4-BF85-2FAAFE84836F}"/>
          </ac:spMkLst>
        </pc:spChg>
      </pc:sldChg>
      <pc:sldChg chg="modSp">
        <pc:chgData name="Toby Russell" userId="0d3e3635-ec96-4dfe-84bc-de4149b678ab" providerId="ADAL" clId="{AFFF7E55-3A5D-43C3-8DD2-8B2271E913B0}" dt="2020-09-11T18:30:00.443" v="943" actId="207"/>
        <pc:sldMkLst>
          <pc:docMk/>
          <pc:sldMk cId="2324121280" sldId="276"/>
        </pc:sldMkLst>
        <pc:spChg chg="mod">
          <ac:chgData name="Toby Russell" userId="0d3e3635-ec96-4dfe-84bc-de4149b678ab" providerId="ADAL" clId="{AFFF7E55-3A5D-43C3-8DD2-8B2271E913B0}" dt="2020-09-10T20:25:57.736" v="596" actId="113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AFFF7E55-3A5D-43C3-8DD2-8B2271E913B0}" dt="2020-09-11T18:29:20.854" v="938" actId="207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AFFF7E55-3A5D-43C3-8DD2-8B2271E913B0}" dt="2020-09-11T18:29:31.475" v="940" actId="207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AFFF7E55-3A5D-43C3-8DD2-8B2271E913B0}" dt="2020-09-11T18:30:00.443" v="943" actId="207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AFFF7E55-3A5D-43C3-8DD2-8B2271E913B0}" dt="2020-09-11T18:29:55.624" v="942" actId="207"/>
          <ac:spMkLst>
            <pc:docMk/>
            <pc:sldMk cId="2324121280" sldId="276"/>
            <ac:spMk id="13" creationId="{BE7423CF-C52B-494E-8C2B-7EE3D09F1281}"/>
          </ac:spMkLst>
        </pc:spChg>
      </pc:sldChg>
      <pc:sldChg chg="modSp mod">
        <pc:chgData name="Toby Russell" userId="0d3e3635-ec96-4dfe-84bc-de4149b678ab" providerId="ADAL" clId="{AFFF7E55-3A5D-43C3-8DD2-8B2271E913B0}" dt="2020-09-11T18:30:50.033" v="953" actId="27918"/>
        <pc:sldMkLst>
          <pc:docMk/>
          <pc:sldMk cId="4140377444" sldId="277"/>
        </pc:sldMkLst>
        <pc:spChg chg="mod">
          <ac:chgData name="Toby Russell" userId="0d3e3635-ec96-4dfe-84bc-de4149b678ab" providerId="ADAL" clId="{AFFF7E55-3A5D-43C3-8DD2-8B2271E913B0}" dt="2020-09-10T20:26:08.530" v="597" actId="113"/>
          <ac:spMkLst>
            <pc:docMk/>
            <pc:sldMk cId="4140377444" sldId="277"/>
            <ac:spMk id="5" creationId="{5D1AD866-DDB8-2B40-B53B-B1FFB06E764E}"/>
          </ac:spMkLst>
        </pc:spChg>
      </pc:sldChg>
      <pc:sldChg chg="modSp">
        <pc:chgData name="Toby Russell" userId="0d3e3635-ec96-4dfe-84bc-de4149b678ab" providerId="ADAL" clId="{AFFF7E55-3A5D-43C3-8DD2-8B2271E913B0}" dt="2020-09-10T20:26:19.262" v="598" actId="113"/>
        <pc:sldMkLst>
          <pc:docMk/>
          <pc:sldMk cId="3362486937" sldId="278"/>
        </pc:sldMkLst>
        <pc:spChg chg="mod">
          <ac:chgData name="Toby Russell" userId="0d3e3635-ec96-4dfe-84bc-de4149b678ab" providerId="ADAL" clId="{AFFF7E55-3A5D-43C3-8DD2-8B2271E913B0}" dt="2020-09-10T20:26:19.262" v="598" actId="113"/>
          <ac:spMkLst>
            <pc:docMk/>
            <pc:sldMk cId="3362486937" sldId="278"/>
            <ac:spMk id="5" creationId="{D0EDA379-55D9-E142-B53B-556F384EE2B7}"/>
          </ac:spMkLst>
        </pc:spChg>
      </pc:sldChg>
      <pc:sldChg chg="modSp">
        <pc:chgData name="Toby Russell" userId="0d3e3635-ec96-4dfe-84bc-de4149b678ab" providerId="ADAL" clId="{AFFF7E55-3A5D-43C3-8DD2-8B2271E913B0}" dt="2020-09-10T20:41:12.977" v="756" actId="27636"/>
        <pc:sldMkLst>
          <pc:docMk/>
          <pc:sldMk cId="1434724186" sldId="279"/>
        </pc:sldMkLst>
        <pc:spChg chg="mod">
          <ac:chgData name="Toby Russell" userId="0d3e3635-ec96-4dfe-84bc-de4149b678ab" providerId="ADAL" clId="{AFFF7E55-3A5D-43C3-8DD2-8B2271E913B0}" dt="2020-09-10T20:26:26.653" v="599" actId="113"/>
          <ac:spMkLst>
            <pc:docMk/>
            <pc:sldMk cId="1434724186" sldId="279"/>
            <ac:spMk id="5" creationId="{394C9186-3369-C940-84E4-8D71064AC248}"/>
          </ac:spMkLst>
        </pc:spChg>
        <pc:spChg chg="mod">
          <ac:chgData name="Toby Russell" userId="0d3e3635-ec96-4dfe-84bc-de4149b678ab" providerId="ADAL" clId="{AFFF7E55-3A5D-43C3-8DD2-8B2271E913B0}" dt="2020-09-10T20:41:12.977" v="756" actId="27636"/>
          <ac:spMkLst>
            <pc:docMk/>
            <pc:sldMk cId="1434724186" sldId="279"/>
            <ac:spMk id="7" creationId="{D26FC345-19DF-CF4E-A499-28D0897C8B9F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33:53.739" v="971" actId="14100"/>
        <pc:sldMkLst>
          <pc:docMk/>
          <pc:sldMk cId="3792923168" sldId="280"/>
        </pc:sldMkLst>
        <pc:spChg chg="mod">
          <ac:chgData name="Toby Russell" userId="0d3e3635-ec96-4dfe-84bc-de4149b678ab" providerId="ADAL" clId="{AFFF7E55-3A5D-43C3-8DD2-8B2271E913B0}" dt="2020-09-10T20:26:32.924" v="600" actId="113"/>
          <ac:spMkLst>
            <pc:docMk/>
            <pc:sldMk cId="3792923168" sldId="280"/>
            <ac:spMk id="5" creationId="{D4D024DC-EB34-1C4E-90A9-4F37D360C660}"/>
          </ac:spMkLst>
        </pc:spChg>
        <pc:spChg chg="add mod">
          <ac:chgData name="Toby Russell" userId="0d3e3635-ec96-4dfe-84bc-de4149b678ab" providerId="ADAL" clId="{AFFF7E55-3A5D-43C3-8DD2-8B2271E913B0}" dt="2020-09-11T18:33:48.318" v="970" actId="14100"/>
          <ac:spMkLst>
            <pc:docMk/>
            <pc:sldMk cId="3792923168" sldId="280"/>
            <ac:spMk id="27" creationId="{C54D5FB9-70E8-4C5E-9A81-85FB8D2A3B45}"/>
          </ac:spMkLst>
        </pc:spChg>
        <pc:spChg chg="add mod">
          <ac:chgData name="Toby Russell" userId="0d3e3635-ec96-4dfe-84bc-de4149b678ab" providerId="ADAL" clId="{AFFF7E55-3A5D-43C3-8DD2-8B2271E913B0}" dt="2020-09-11T18:33:53.739" v="971" actId="14100"/>
          <ac:spMkLst>
            <pc:docMk/>
            <pc:sldMk cId="3792923168" sldId="280"/>
            <ac:spMk id="28" creationId="{8637B627-315B-491A-92F6-BB904E636BA0}"/>
          </ac:spMkLst>
        </pc:spChg>
        <pc:spChg chg="mod">
          <ac:chgData name="Toby Russell" userId="0d3e3635-ec96-4dfe-84bc-de4149b678ab" providerId="ADAL" clId="{AFFF7E55-3A5D-43C3-8DD2-8B2271E913B0}" dt="2020-09-11T18:31:40.375" v="955" actId="207"/>
          <ac:spMkLst>
            <pc:docMk/>
            <pc:sldMk cId="3792923168" sldId="280"/>
            <ac:spMk id="29" creationId="{C7F5DFA4-7554-4388-B533-697C899B4018}"/>
          </ac:spMkLst>
        </pc:spChg>
        <pc:spChg chg="del">
          <ac:chgData name="Toby Russell" userId="0d3e3635-ec96-4dfe-84bc-de4149b678ab" providerId="ADAL" clId="{AFFF7E55-3A5D-43C3-8DD2-8B2271E913B0}" dt="2020-09-11T18:33:40.184" v="968" actId="478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AFFF7E55-3A5D-43C3-8DD2-8B2271E913B0}" dt="2020-09-11T18:32:42.031" v="9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AFFF7E55-3A5D-43C3-8DD2-8B2271E913B0}" dt="2020-09-11T18:32:06.165" v="959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AFFF7E55-3A5D-43C3-8DD2-8B2271E913B0}" dt="2020-09-11T18:33:07.598" v="966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AFFF7E55-3A5D-43C3-8DD2-8B2271E913B0}" dt="2020-09-11T18:32:49.127" v="964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AFFF7E55-3A5D-43C3-8DD2-8B2271E913B0}" dt="2020-09-11T18:32:59.553" v="965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AFFF7E55-3A5D-43C3-8DD2-8B2271E913B0}" dt="2020-09-11T18:32:30.704" v="962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AFFF7E55-3A5D-43C3-8DD2-8B2271E913B0}" dt="2020-09-11T18:32:11.993" v="960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AFFF7E55-3A5D-43C3-8DD2-8B2271E913B0}" dt="2020-09-11T18:32:22.513" v="961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AFFF7E55-3A5D-43C3-8DD2-8B2271E913B0}" dt="2020-09-11T18:33:14.698" v="967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modSp">
        <pc:chgData name="Toby Russell" userId="0d3e3635-ec96-4dfe-84bc-de4149b678ab" providerId="ADAL" clId="{AFFF7E55-3A5D-43C3-8DD2-8B2271E913B0}" dt="2020-09-10T20:26:39.562" v="601" actId="113"/>
        <pc:sldMkLst>
          <pc:docMk/>
          <pc:sldMk cId="2826816823" sldId="281"/>
        </pc:sldMkLst>
        <pc:spChg chg="mod">
          <ac:chgData name="Toby Russell" userId="0d3e3635-ec96-4dfe-84bc-de4149b678ab" providerId="ADAL" clId="{AFFF7E55-3A5D-43C3-8DD2-8B2271E913B0}" dt="2020-09-10T20:26:39.562" v="601" actId="113"/>
          <ac:spMkLst>
            <pc:docMk/>
            <pc:sldMk cId="2826816823" sldId="281"/>
            <ac:spMk id="5" creationId="{6458FD24-14BC-4842-9882-47EBCBF9A62F}"/>
          </ac:spMkLst>
        </pc:spChg>
      </pc:sldChg>
      <pc:sldChg chg="modSp">
        <pc:chgData name="Toby Russell" userId="0d3e3635-ec96-4dfe-84bc-de4149b678ab" providerId="ADAL" clId="{AFFF7E55-3A5D-43C3-8DD2-8B2271E913B0}" dt="2020-09-10T20:26:49.124" v="602" actId="113"/>
        <pc:sldMkLst>
          <pc:docMk/>
          <pc:sldMk cId="1591549127" sldId="282"/>
        </pc:sldMkLst>
        <pc:spChg chg="mod">
          <ac:chgData name="Toby Russell" userId="0d3e3635-ec96-4dfe-84bc-de4149b678ab" providerId="ADAL" clId="{AFFF7E55-3A5D-43C3-8DD2-8B2271E913B0}" dt="2020-09-10T20:26:49.124" v="602" actId="113"/>
          <ac:spMkLst>
            <pc:docMk/>
            <pc:sldMk cId="1591549127" sldId="282"/>
            <ac:spMk id="5" creationId="{156584A2-0F1F-064A-BFE5-417BC0196DC7}"/>
          </ac:spMkLst>
        </pc:spChg>
      </pc:sldChg>
      <pc:sldChg chg="delSp modSp">
        <pc:chgData name="Toby Russell" userId="0d3e3635-ec96-4dfe-84bc-de4149b678ab" providerId="ADAL" clId="{AFFF7E55-3A5D-43C3-8DD2-8B2271E913B0}" dt="2020-09-10T20:40:15.444" v="755" actId="27636"/>
        <pc:sldMkLst>
          <pc:docMk/>
          <pc:sldMk cId="2488008920" sldId="283"/>
        </pc:sldMkLst>
        <pc:spChg chg="del mod">
          <ac:chgData name="Toby Russell" userId="0d3e3635-ec96-4dfe-84bc-de4149b678ab" providerId="ADAL" clId="{AFFF7E55-3A5D-43C3-8DD2-8B2271E913B0}" dt="2020-09-10T20:40:00.071" v="753" actId="478"/>
          <ac:spMkLst>
            <pc:docMk/>
            <pc:sldMk cId="2488008920" sldId="283"/>
            <ac:spMk id="2" creationId="{CF76D8D8-6712-874F-8A78-AD94B94AE75B}"/>
          </ac:spMkLst>
        </pc:spChg>
        <pc:spChg chg="del mod">
          <ac:chgData name="Toby Russell" userId="0d3e3635-ec96-4dfe-84bc-de4149b678ab" providerId="ADAL" clId="{AFFF7E55-3A5D-43C3-8DD2-8B2271E913B0}" dt="2020-09-10T20:39:53.307" v="750" actId="478"/>
          <ac:spMkLst>
            <pc:docMk/>
            <pc:sldMk cId="2488008920" sldId="283"/>
            <ac:spMk id="3" creationId="{B3A12946-D599-8F46-B914-A05748E2A336}"/>
          </ac:spMkLst>
        </pc:spChg>
        <pc:spChg chg="del mod">
          <ac:chgData name="Toby Russell" userId="0d3e3635-ec96-4dfe-84bc-de4149b678ab" providerId="ADAL" clId="{AFFF7E55-3A5D-43C3-8DD2-8B2271E913B0}" dt="2020-09-10T20:39:58.654" v="752" actId="478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AFFF7E55-3A5D-43C3-8DD2-8B2271E913B0}" dt="2020-09-10T20:40:15.444" v="755" actId="27636"/>
          <ac:spMkLst>
            <pc:docMk/>
            <pc:sldMk cId="2488008920" sldId="283"/>
            <ac:spMk id="5" creationId="{9E5B3887-9FE0-9648-A5C8-FEEB7919D77C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37.795" v="714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AFFF7E55-3A5D-43C3-8DD2-8B2271E913B0}" dt="2020-09-10T20:33:37.795" v="714" actId="478"/>
          <ac:spMkLst>
            <pc:docMk/>
            <pc:sldMk cId="1440143430" sldId="284"/>
            <ac:spMk id="5" creationId="{45AF2F87-E999-4873-A72E-730801D5C443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45.687" v="716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AFFF7E55-3A5D-43C3-8DD2-8B2271E913B0}" dt="2020-09-10T20:33:42.284" v="715" actId="478"/>
          <ac:spMkLst>
            <pc:docMk/>
            <pc:sldMk cId="3563086499" sldId="285"/>
            <ac:spMk id="5" creationId="{4932FA55-7781-4581-9CD0-DA74B09B89CB}"/>
          </ac:spMkLst>
        </pc:spChg>
        <pc:spChg chg="add del mod">
          <ac:chgData name="Toby Russell" userId="0d3e3635-ec96-4dfe-84bc-de4149b678ab" providerId="ADAL" clId="{AFFF7E55-3A5D-43C3-8DD2-8B2271E913B0}" dt="2020-09-10T20:33:45.687" v="716" actId="478"/>
          <ac:spMkLst>
            <pc:docMk/>
            <pc:sldMk cId="3563086499" sldId="285"/>
            <ac:spMk id="139" creationId="{3F0CE76F-EE1F-4095-B16E-475B250C9C40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53.785" v="718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AFFF7E55-3A5D-43C3-8DD2-8B2271E913B0}" dt="2020-09-10T20:33:50.792" v="717" actId="478"/>
          <ac:spMkLst>
            <pc:docMk/>
            <pc:sldMk cId="1724181474" sldId="286"/>
            <ac:spMk id="5" creationId="{00BFE879-6DEE-4E78-B2AF-CEC4F6C493D2}"/>
          </ac:spMkLst>
        </pc:spChg>
        <pc:spChg chg="add del mod">
          <ac:chgData name="Toby Russell" userId="0d3e3635-ec96-4dfe-84bc-de4149b678ab" providerId="ADAL" clId="{AFFF7E55-3A5D-43C3-8DD2-8B2271E913B0}" dt="2020-09-10T20:33:53.785" v="718" actId="478"/>
          <ac:spMkLst>
            <pc:docMk/>
            <pc:sldMk cId="1724181474" sldId="286"/>
            <ac:spMk id="150" creationId="{C62AFBDF-4D48-4BBE-9A5F-345A28A9184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8:58.788" v="997" actId="1076"/>
        <pc:sldMkLst>
          <pc:docMk/>
          <pc:sldMk cId="0" sldId="289"/>
        </pc:sldMkLst>
        <pc:spChg chg="del mod">
          <ac:chgData name="Toby Russell" userId="0d3e3635-ec96-4dfe-84bc-de4149b678ab" providerId="ADAL" clId="{AFFF7E55-3A5D-43C3-8DD2-8B2271E913B0}" dt="2020-09-10T20:04:30.903" v="289" actId="478"/>
          <ac:spMkLst>
            <pc:docMk/>
            <pc:sldMk cId="0" sldId="289"/>
            <ac:spMk id="2" creationId="{9C5BA9EF-1BE0-487C-9EA7-9F6AB549C654}"/>
          </ac:spMkLst>
        </pc:spChg>
        <pc:spChg chg="del">
          <ac:chgData name="Toby Russell" userId="0d3e3635-ec96-4dfe-84bc-de4149b678ab" providerId="ADAL" clId="{AFFF7E55-3A5D-43C3-8DD2-8B2271E913B0}" dt="2020-09-10T20:04:33.533" v="290" actId="478"/>
          <ac:spMkLst>
            <pc:docMk/>
            <pc:sldMk cId="0" sldId="289"/>
            <ac:spMk id="3" creationId="{5580C2FE-75C7-46FC-B2CA-C33775F1B6C3}"/>
          </ac:spMkLst>
        </pc:spChg>
        <pc:spChg chg="del">
          <ac:chgData name="Toby Russell" userId="0d3e3635-ec96-4dfe-84bc-de4149b678ab" providerId="ADAL" clId="{AFFF7E55-3A5D-43C3-8DD2-8B2271E913B0}" dt="2020-09-10T20:04:27.416" v="287" actId="478"/>
          <ac:spMkLst>
            <pc:docMk/>
            <pc:sldMk cId="0" sldId="289"/>
            <ac:spMk id="5" creationId="{2BEC5984-CEBE-4D1D-886C-BC4A3A35BEB7}"/>
          </ac:spMkLst>
        </pc:spChg>
        <pc:spChg chg="mod">
          <ac:chgData name="Toby Russell" userId="0d3e3635-ec96-4dfe-84bc-de4149b678ab" providerId="ADAL" clId="{AFFF7E55-3A5D-43C3-8DD2-8B2271E913B0}" dt="2020-09-10T20:08:36.880" v="344" actId="207"/>
          <ac:spMkLst>
            <pc:docMk/>
            <pc:sldMk cId="0" sldId="289"/>
            <ac:spMk id="13" creationId="{81299597-733A-4EA6-8D05-06175A7AB47A}"/>
          </ac:spMkLst>
        </pc:spChg>
        <pc:spChg chg="mod">
          <ac:chgData name="Toby Russell" userId="0d3e3635-ec96-4dfe-84bc-de4149b678ab" providerId="ADAL" clId="{AFFF7E55-3A5D-43C3-8DD2-8B2271E913B0}" dt="2020-09-10T20:08:29.364" v="343" actId="207"/>
          <ac:spMkLst>
            <pc:docMk/>
            <pc:sldMk cId="0" sldId="289"/>
            <ac:spMk id="14" creationId="{69E2C2CF-B97F-45AE-A9B5-AE10F5ADFDD0}"/>
          </ac:spMkLst>
        </pc:spChg>
        <pc:spChg chg="mod">
          <ac:chgData name="Toby Russell" userId="0d3e3635-ec96-4dfe-84bc-de4149b678ab" providerId="ADAL" clId="{AFFF7E55-3A5D-43C3-8DD2-8B2271E913B0}" dt="2020-09-10T20:07:18.133" v="334" actId="207"/>
          <ac:spMkLst>
            <pc:docMk/>
            <pc:sldMk cId="0" sldId="289"/>
            <ac:spMk id="16" creationId="{4818A1D8-2464-4B6D-BA89-98C106289DE9}"/>
          </ac:spMkLst>
        </pc:spChg>
        <pc:spChg chg="mod">
          <ac:chgData name="Toby Russell" userId="0d3e3635-ec96-4dfe-84bc-de4149b678ab" providerId="ADAL" clId="{AFFF7E55-3A5D-43C3-8DD2-8B2271E913B0}" dt="2020-09-10T20:07:07.535" v="333" actId="207"/>
          <ac:spMkLst>
            <pc:docMk/>
            <pc:sldMk cId="0" sldId="289"/>
            <ac:spMk id="18" creationId="{7B8115AE-3005-4786-BD62-37BFE26FE5B6}"/>
          </ac:spMkLst>
        </pc:spChg>
        <pc:spChg chg="mod">
          <ac:chgData name="Toby Russell" userId="0d3e3635-ec96-4dfe-84bc-de4149b678ab" providerId="ADAL" clId="{AFFF7E55-3A5D-43C3-8DD2-8B2271E913B0}" dt="2020-09-10T20:07:46.626" v="338" actId="207"/>
          <ac:spMkLst>
            <pc:docMk/>
            <pc:sldMk cId="0" sldId="289"/>
            <ac:spMk id="22" creationId="{B96593AB-D881-4093-990A-B5A44127AE87}"/>
          </ac:spMkLst>
        </pc:spChg>
        <pc:spChg chg="mod">
          <ac:chgData name="Toby Russell" userId="0d3e3635-ec96-4dfe-84bc-de4149b678ab" providerId="ADAL" clId="{AFFF7E55-3A5D-43C3-8DD2-8B2271E913B0}" dt="2020-09-10T20:08:09.819" v="341" actId="207"/>
          <ac:spMkLst>
            <pc:docMk/>
            <pc:sldMk cId="0" sldId="289"/>
            <ac:spMk id="28" creationId="{47A5300D-844D-4379-AB28-8A379A4D144C}"/>
          </ac:spMkLst>
        </pc:spChg>
        <pc:spChg chg="mod">
          <ac:chgData name="Toby Russell" userId="0d3e3635-ec96-4dfe-84bc-de4149b678ab" providerId="ADAL" clId="{AFFF7E55-3A5D-43C3-8DD2-8B2271E913B0}" dt="2020-09-10T20:08:04.522" v="340" actId="207"/>
          <ac:spMkLst>
            <pc:docMk/>
            <pc:sldMk cId="0" sldId="289"/>
            <ac:spMk id="30" creationId="{A10B15F8-CEAD-4968-92BC-56295522A5ED}"/>
          </ac:spMkLst>
        </pc:spChg>
        <pc:spChg chg="mod">
          <ac:chgData name="Toby Russell" userId="0d3e3635-ec96-4dfe-84bc-de4149b678ab" providerId="ADAL" clId="{AFFF7E55-3A5D-43C3-8DD2-8B2271E913B0}" dt="2020-09-10T20:08:20.929" v="342" actId="207"/>
          <ac:spMkLst>
            <pc:docMk/>
            <pc:sldMk cId="0" sldId="289"/>
            <ac:spMk id="37" creationId="{B83FA910-252F-4252-BD1C-B6B301BEA8C3}"/>
          </ac:spMkLst>
        </pc:spChg>
        <pc:spChg chg="mod">
          <ac:chgData name="Toby Russell" userId="0d3e3635-ec96-4dfe-84bc-de4149b678ab" providerId="ADAL" clId="{AFFF7E55-3A5D-43C3-8DD2-8B2271E913B0}" dt="2020-09-10T20:06:58.147" v="332" actId="207"/>
          <ac:spMkLst>
            <pc:docMk/>
            <pc:sldMk cId="0" sldId="289"/>
            <ac:spMk id="38" creationId="{C6E77377-DCB8-49F6-99EA-1D7DF10F5CEF}"/>
          </ac:spMkLst>
        </pc:spChg>
        <pc:spChg chg="mod">
          <ac:chgData name="Toby Russell" userId="0d3e3635-ec96-4dfe-84bc-de4149b678ab" providerId="ADAL" clId="{AFFF7E55-3A5D-43C3-8DD2-8B2271E913B0}" dt="2020-09-10T20:07:27.512" v="335" actId="207"/>
          <ac:spMkLst>
            <pc:docMk/>
            <pc:sldMk cId="0" sldId="289"/>
            <ac:spMk id="40" creationId="{1131C6EF-52D5-4432-8533-994A0B5E6587}"/>
          </ac:spMkLst>
        </pc:spChg>
        <pc:spChg chg="mod">
          <ac:chgData name="Toby Russell" userId="0d3e3635-ec96-4dfe-84bc-de4149b678ab" providerId="ADAL" clId="{AFFF7E55-3A5D-43C3-8DD2-8B2271E913B0}" dt="2020-09-10T20:07:58.311" v="339" actId="207"/>
          <ac:spMkLst>
            <pc:docMk/>
            <pc:sldMk cId="0" sldId="289"/>
            <ac:spMk id="42" creationId="{1488F5D7-7901-4947-BB3F-6BDA4913850C}"/>
          </ac:spMkLst>
        </pc:spChg>
        <pc:spChg chg="mod">
          <ac:chgData name="Toby Russell" userId="0d3e3635-ec96-4dfe-84bc-de4149b678ab" providerId="ADAL" clId="{AFFF7E55-3A5D-43C3-8DD2-8B2271E913B0}" dt="2020-09-11T18:56:51.973" v="981" actId="20577"/>
          <ac:spMkLst>
            <pc:docMk/>
            <pc:sldMk cId="0" sldId="289"/>
            <ac:spMk id="59" creationId="{08FA8DC3-838B-4DA4-8BDC-55794F254BC3}"/>
          </ac:spMkLst>
        </pc:spChg>
        <pc:spChg chg="del mod">
          <ac:chgData name="Toby Russell" userId="0d3e3635-ec96-4dfe-84bc-de4149b678ab" providerId="ADAL" clId="{AFFF7E55-3A5D-43C3-8DD2-8B2271E913B0}" dt="2020-09-11T18:56:58.534" v="984" actId="478"/>
          <ac:spMkLst>
            <pc:docMk/>
            <pc:sldMk cId="0" sldId="289"/>
            <ac:spMk id="61" creationId="{EC2BF3A0-6528-4CF4-A6B3-D24D1200C2A1}"/>
          </ac:spMkLst>
        </pc:spChg>
        <pc:spChg chg="mod">
          <ac:chgData name="Toby Russell" userId="0d3e3635-ec96-4dfe-84bc-de4149b678ab" providerId="ADAL" clId="{AFFF7E55-3A5D-43C3-8DD2-8B2271E913B0}" dt="2020-09-11T18:56:50.443" v="980" actId="20577"/>
          <ac:spMkLst>
            <pc:docMk/>
            <pc:sldMk cId="0" sldId="289"/>
            <ac:spMk id="62" creationId="{F93DD2E7-D047-47E3-BD6A-A37D48CBDB9B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1" creationId="{E2D0DFC9-DEF9-47CE-A4D9-9BE1E94BA66D}"/>
          </ac:spMkLst>
        </pc:spChg>
        <pc:spChg chg="add mod">
          <ac:chgData name="Toby Russell" userId="0d3e3635-ec96-4dfe-84bc-de4149b678ab" providerId="ADAL" clId="{AFFF7E55-3A5D-43C3-8DD2-8B2271E913B0}" dt="2020-09-11T18:58:20.410" v="989" actId="1076"/>
          <ac:spMkLst>
            <pc:docMk/>
            <pc:sldMk cId="0" sldId="289"/>
            <ac:spMk id="72" creationId="{ACE6A0F4-3155-4390-8391-7D2AD38C98F4}"/>
          </ac:spMkLst>
        </pc:spChg>
        <pc:spChg chg="add mod">
          <ac:chgData name="Toby Russell" userId="0d3e3635-ec96-4dfe-84bc-de4149b678ab" providerId="ADAL" clId="{AFFF7E55-3A5D-43C3-8DD2-8B2271E913B0}" dt="2020-09-11T18:58:33.798" v="992" actId="1076"/>
          <ac:spMkLst>
            <pc:docMk/>
            <pc:sldMk cId="0" sldId="289"/>
            <ac:spMk id="73" creationId="{4180447A-9DF2-472C-B305-97215F590506}"/>
          </ac:spMkLst>
        </pc:spChg>
        <pc:spChg chg="add mod">
          <ac:chgData name="Toby Russell" userId="0d3e3635-ec96-4dfe-84bc-de4149b678ab" providerId="ADAL" clId="{AFFF7E55-3A5D-43C3-8DD2-8B2271E913B0}" dt="2020-09-11T18:58:46.448" v="993" actId="1076"/>
          <ac:spMkLst>
            <pc:docMk/>
            <pc:sldMk cId="0" sldId="289"/>
            <ac:spMk id="74" creationId="{5C7EAFD6-57CF-4907-B7EF-5C39637AC5F3}"/>
          </ac:spMkLst>
        </pc:spChg>
        <pc:spChg chg="add del">
          <ac:chgData name="Toby Russell" userId="0d3e3635-ec96-4dfe-84bc-de4149b678ab" providerId="ADAL" clId="{AFFF7E55-3A5D-43C3-8DD2-8B2271E913B0}" dt="2020-09-10T20:27:47.991" v="610" actId="478"/>
          <ac:spMkLst>
            <pc:docMk/>
            <pc:sldMk cId="0" sldId="289"/>
            <ac:spMk id="74" creationId="{6622EF33-DF58-46A5-99D4-C4DA629151E6}"/>
          </ac:spMkLst>
        </pc:spChg>
        <pc:spChg chg="add mod">
          <ac:chgData name="Toby Russell" userId="0d3e3635-ec96-4dfe-84bc-de4149b678ab" providerId="ADAL" clId="{AFFF7E55-3A5D-43C3-8DD2-8B2271E913B0}" dt="2020-09-11T18:58:14.106" v="988" actId="1076"/>
          <ac:spMkLst>
            <pc:docMk/>
            <pc:sldMk cId="0" sldId="289"/>
            <ac:spMk id="75" creationId="{785707A8-D7AD-4CF0-B489-92A46DDC8A3D}"/>
          </ac:spMkLst>
        </pc:spChg>
        <pc:spChg chg="add del">
          <ac:chgData name="Toby Russell" userId="0d3e3635-ec96-4dfe-84bc-de4149b678ab" providerId="ADAL" clId="{AFFF7E55-3A5D-43C3-8DD2-8B2271E913B0}" dt="2020-09-10T20:27:52.469" v="612"/>
          <ac:spMkLst>
            <pc:docMk/>
            <pc:sldMk cId="0" sldId="289"/>
            <ac:spMk id="75" creationId="{ED61BB08-35F3-4838-B96A-F5DDBAB3F8E2}"/>
          </ac:spMkLst>
        </pc:spChg>
        <pc:spChg chg="add">
          <ac:chgData name="Toby Russell" userId="0d3e3635-ec96-4dfe-84bc-de4149b678ab" providerId="ADAL" clId="{AFFF7E55-3A5D-43C3-8DD2-8B2271E913B0}" dt="2020-09-10T20:27:52.484" v="613"/>
          <ac:spMkLst>
            <pc:docMk/>
            <pc:sldMk cId="0" sldId="289"/>
            <ac:spMk id="76" creationId="{B4CDF770-7DB7-47A7-8D1E-82F3CF310421}"/>
          </ac:spMkLst>
        </pc:spChg>
        <pc:spChg chg="mod">
          <ac:chgData name="Toby Russell" userId="0d3e3635-ec96-4dfe-84bc-de4149b678ab" providerId="ADAL" clId="{AFFF7E55-3A5D-43C3-8DD2-8B2271E913B0}" dt="2020-09-10T20:10:25.747" v="356" actId="1076"/>
          <ac:spMkLst>
            <pc:docMk/>
            <pc:sldMk cId="0" sldId="289"/>
            <ac:spMk id="101" creationId="{38C55AD8-185B-46C0-B053-C9DEA60ECE4E}"/>
          </ac:spMkLst>
        </pc:spChg>
        <pc:spChg chg="del">
          <ac:chgData name="Toby Russell" userId="0d3e3635-ec96-4dfe-84bc-de4149b678ab" providerId="ADAL" clId="{AFFF7E55-3A5D-43C3-8DD2-8B2271E913B0}" dt="2020-09-10T20:04:35.800" v="291" actId="478"/>
          <ac:spMkLst>
            <pc:docMk/>
            <pc:sldMk cId="0" sldId="289"/>
            <ac:spMk id="20484" creationId="{5FC87C20-ABD7-4F56-A2C8-3CC1F7064C4A}"/>
          </ac:spMkLst>
        </pc:spChg>
        <pc:spChg chg="add del">
          <ac:chgData name="Toby Russell" userId="0d3e3635-ec96-4dfe-84bc-de4149b678ab" providerId="ADAL" clId="{AFFF7E55-3A5D-43C3-8DD2-8B2271E913B0}" dt="2020-09-11T18:57:03.328" v="986" actId="478"/>
          <ac:spMkLst>
            <pc:docMk/>
            <pc:sldMk cId="0" sldId="289"/>
            <ac:spMk id="20496" creationId="{36254846-2C45-42F8-B1D1-23D0A27E6AEE}"/>
          </ac:spMkLst>
        </pc:spChg>
        <pc:spChg chg="mod">
          <ac:chgData name="Toby Russell" userId="0d3e3635-ec96-4dfe-84bc-de4149b678ab" providerId="ADAL" clId="{AFFF7E55-3A5D-43C3-8DD2-8B2271E913B0}" dt="2020-09-11T18:56:53.750" v="982" actId="20577"/>
          <ac:spMkLst>
            <pc:docMk/>
            <pc:sldMk cId="0" sldId="289"/>
            <ac:spMk id="20499" creationId="{BC7482CC-126F-46DC-AF43-29BD968D9EC4}"/>
          </ac:spMkLst>
        </pc:spChg>
        <pc:spChg chg="mod">
          <ac:chgData name="Toby Russell" userId="0d3e3635-ec96-4dfe-84bc-de4149b678ab" providerId="ADAL" clId="{AFFF7E55-3A5D-43C3-8DD2-8B2271E913B0}" dt="2020-09-10T20:06:42.829" v="331" actId="1076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AFFF7E55-3A5D-43C3-8DD2-8B2271E913B0}" dt="2020-09-10T20:06:15.911" v="328" actId="1076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AFFF7E55-3A5D-43C3-8DD2-8B2271E913B0}" dt="2020-09-10T20:06:31.845" v="330" actId="1076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AFFF7E55-3A5D-43C3-8DD2-8B2271E913B0}" dt="2020-09-10T20:06:23.835" v="329" actId="1076"/>
          <ac:spMkLst>
            <pc:docMk/>
            <pc:sldMk cId="0" sldId="289"/>
            <ac:spMk id="20505" creationId="{E9CCB6AF-4E71-4BF5-92F4-9D69B7686F4C}"/>
          </ac:spMkLst>
        </pc:spChg>
        <pc:spChg chg="mod">
          <ac:chgData name="Toby Russell" userId="0d3e3635-ec96-4dfe-84bc-de4149b678ab" providerId="ADAL" clId="{AFFF7E55-3A5D-43C3-8DD2-8B2271E913B0}" dt="2020-09-10T20:07:33.954" v="336" actId="207"/>
          <ac:spMkLst>
            <pc:docMk/>
            <pc:sldMk cId="0" sldId="289"/>
            <ac:spMk id="20523" creationId="{29795806-CAD0-43CC-9E83-B305A1775C41}"/>
          </ac:spMkLst>
        </pc:s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9" creationId="{3281F06F-A027-4AC5-96F8-6435B15311B9}"/>
          </ac:grpSpMkLst>
        </pc:grpChg>
        <pc:cxnChg chg="mod">
          <ac:chgData name="Toby Russell" userId="0d3e3635-ec96-4dfe-84bc-de4149b678ab" providerId="ADAL" clId="{AFFF7E55-3A5D-43C3-8DD2-8B2271E913B0}" dt="2020-09-10T20:09:47.824" v="352" actId="1038"/>
          <ac:cxnSpMkLst>
            <pc:docMk/>
            <pc:sldMk cId="0" sldId="289"/>
            <ac:cxnSpMk id="100" creationId="{52AD5F8E-BCCD-40A9-A3C6-138D0E8260AD}"/>
          </ac:cxnSpMkLst>
        </pc:cxnChg>
      </pc:sldChg>
      <pc:sldChg chg="modSp">
        <pc:chgData name="Toby Russell" userId="0d3e3635-ec96-4dfe-84bc-de4149b678ab" providerId="ADAL" clId="{AFFF7E55-3A5D-43C3-8DD2-8B2271E913B0}" dt="2020-09-10T20:24:50.585" v="588" actId="113"/>
        <pc:sldMkLst>
          <pc:docMk/>
          <pc:sldMk cId="1797138016" sldId="299"/>
        </pc:sldMkLst>
        <pc:spChg chg="mod">
          <ac:chgData name="Toby Russell" userId="0d3e3635-ec96-4dfe-84bc-de4149b678ab" providerId="ADAL" clId="{AFFF7E55-3A5D-43C3-8DD2-8B2271E913B0}" dt="2020-09-10T20:24:50.585" v="588" actId="113"/>
          <ac:spMkLst>
            <pc:docMk/>
            <pc:sldMk cId="1797138016" sldId="299"/>
            <ac:spMk id="5" creationId="{E49C4B6B-36BC-4D41-8029-1BCB45CF631D}"/>
          </ac:spMkLst>
        </pc:spChg>
      </pc:sldChg>
      <pc:sldChg chg="modSp">
        <pc:chgData name="Toby Russell" userId="0d3e3635-ec96-4dfe-84bc-de4149b678ab" providerId="ADAL" clId="{AFFF7E55-3A5D-43C3-8DD2-8B2271E913B0}" dt="2020-09-10T20:24:45.201" v="587" actId="113"/>
        <pc:sldMkLst>
          <pc:docMk/>
          <pc:sldMk cId="4286644214" sldId="300"/>
        </pc:sldMkLst>
        <pc:spChg chg="mod">
          <ac:chgData name="Toby Russell" userId="0d3e3635-ec96-4dfe-84bc-de4149b678ab" providerId="ADAL" clId="{AFFF7E55-3A5D-43C3-8DD2-8B2271E913B0}" dt="2020-09-10T20:24:45.201" v="587" actId="113"/>
          <ac:spMkLst>
            <pc:docMk/>
            <pc:sldMk cId="4286644214" sldId="300"/>
            <ac:spMk id="5" creationId="{E49C4B6B-36BC-4D41-8029-1BCB45CF631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0T20:24:39.380" v="586" actId="113"/>
        <pc:sldMkLst>
          <pc:docMk/>
          <pc:sldMk cId="0" sldId="322"/>
        </pc:sldMkLst>
        <pc:spChg chg="del">
          <ac:chgData name="Toby Russell" userId="0d3e3635-ec96-4dfe-84bc-de4149b678ab" providerId="ADAL" clId="{AFFF7E55-3A5D-43C3-8DD2-8B2271E913B0}" dt="2020-09-10T19:37:52.785" v="165" actId="478"/>
          <ac:spMkLst>
            <pc:docMk/>
            <pc:sldMk cId="0" sldId="322"/>
            <ac:spMk id="2" creationId="{03EA05DF-22DB-49C1-BC39-011B05D9FC3B}"/>
          </ac:spMkLst>
        </pc:spChg>
        <pc:spChg chg="del">
          <ac:chgData name="Toby Russell" userId="0d3e3635-ec96-4dfe-84bc-de4149b678ab" providerId="ADAL" clId="{AFFF7E55-3A5D-43C3-8DD2-8B2271E913B0}" dt="2020-09-10T19:38:00.031" v="168" actId="478"/>
          <ac:spMkLst>
            <pc:docMk/>
            <pc:sldMk cId="0" sldId="322"/>
            <ac:spMk id="3" creationId="{0BF936EE-09D3-4F86-A2D9-4A3678A320B6}"/>
          </ac:spMkLst>
        </pc:spChg>
        <pc:spChg chg="del">
          <ac:chgData name="Toby Russell" userId="0d3e3635-ec96-4dfe-84bc-de4149b678ab" providerId="ADAL" clId="{AFFF7E55-3A5D-43C3-8DD2-8B2271E913B0}" dt="2020-09-10T19:37:54.873" v="166" actId="478"/>
          <ac:spMkLst>
            <pc:docMk/>
            <pc:sldMk cId="0" sldId="322"/>
            <ac:spMk id="5" creationId="{AC219D96-FA52-4C0D-A2D5-76EE7531A1A9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AFFF7E55-3A5D-43C3-8DD2-8B2271E913B0}" dt="2020-09-10T19:42:01.391" v="189" actId="207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11" creationId="{B611E0E2-3326-4926-A4E1-C491D8996F64}"/>
          </ac:spMkLst>
        </pc:spChg>
        <pc:spChg chg="add mod">
          <ac:chgData name="Toby Russell" userId="0d3e3635-ec96-4dfe-84bc-de4149b678ab" providerId="ADAL" clId="{AFFF7E55-3A5D-43C3-8DD2-8B2271E913B0}" dt="2020-09-10T20:24:39.380" v="586" actId="113"/>
          <ac:spMkLst>
            <pc:docMk/>
            <pc:sldMk cId="0" sldId="322"/>
            <ac:spMk id="120" creationId="{D19FABEB-F471-41D7-9A9D-9BA2AECD0B10}"/>
          </ac:spMkLst>
        </pc:spChg>
        <pc:spChg chg="del mod">
          <ac:chgData name="Toby Russell" userId="0d3e3635-ec96-4dfe-84bc-de4149b678ab" providerId="ADAL" clId="{AFFF7E55-3A5D-43C3-8DD2-8B2271E913B0}" dt="2020-09-10T19:38:00.033" v="170"/>
          <ac:spMkLst>
            <pc:docMk/>
            <pc:sldMk cId="0" sldId="322"/>
            <ac:spMk id="41988" creationId="{892880F3-7B7B-4555-B377-011511CE1FA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9" creationId="{F6560C84-2243-43AC-89D1-4CD1CC34FB57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5" creationId="{16A1A379-55FD-427E-A813-716C9E9AA471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6" creationId="{0F5CB49C-5B9C-4684-B2A2-2644E7FEFB29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7" creationId="{9DBEDA8C-88FB-4F09-9959-E51E29219A0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8" creationId="{B74407E4-102B-4797-833A-33CEB0DA5C6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9" creationId="{1862B46B-64AE-42B1-92A7-D17E047676DC}"/>
          </ac:spMkLst>
        </pc:spChg>
      </pc:sldChg>
      <pc:sldChg chg="addSp delSp modSp del">
        <pc:chgData name="Toby Russell" userId="0d3e3635-ec96-4dfe-84bc-de4149b678ab" providerId="ADAL" clId="{AFFF7E55-3A5D-43C3-8DD2-8B2271E913B0}" dt="2020-09-10T20:32:44.183" v="679" actId="2696"/>
        <pc:sldMkLst>
          <pc:docMk/>
          <pc:sldMk cId="3598876292" sldId="334"/>
        </pc:sldMkLst>
        <pc:spChg chg="add del mod">
          <ac:chgData name="Toby Russell" userId="0d3e3635-ec96-4dfe-84bc-de4149b678ab" providerId="ADAL" clId="{AFFF7E55-3A5D-43C3-8DD2-8B2271E913B0}" dt="2020-09-10T20:32:39.038" v="678"/>
          <ac:spMkLst>
            <pc:docMk/>
            <pc:sldMk cId="3598876292" sldId="334"/>
            <ac:spMk id="2" creationId="{56F1C5D1-F029-4C2B-A051-F5A07B60ACE6}"/>
          </ac:spMkLst>
        </pc:spChg>
      </pc:sldChg>
      <pc:sldChg chg="addSp delSp modSp delAnim modAnim">
        <pc:chgData name="Toby Russell" userId="0d3e3635-ec96-4dfe-84bc-de4149b678ab" providerId="ADAL" clId="{AFFF7E55-3A5D-43C3-8DD2-8B2271E913B0}" dt="2020-09-13T20:43:09.890" v="1586" actId="404"/>
        <pc:sldMkLst>
          <pc:docMk/>
          <pc:sldMk cId="0" sldId="339"/>
        </pc:sldMkLst>
        <pc:spChg chg="del mod">
          <ac:chgData name="Toby Russell" userId="0d3e3635-ec96-4dfe-84bc-de4149b678ab" providerId="ADAL" clId="{AFFF7E55-3A5D-43C3-8DD2-8B2271E913B0}" dt="2020-09-10T19:25:45.477" v="35" actId="478"/>
          <ac:spMkLst>
            <pc:docMk/>
            <pc:sldMk cId="0" sldId="339"/>
            <ac:spMk id="2" creationId="{04ADC655-2318-47D3-A9C0-16D70BD732E5}"/>
          </ac:spMkLst>
        </pc:spChg>
        <pc:spChg chg="del mod">
          <ac:chgData name="Toby Russell" userId="0d3e3635-ec96-4dfe-84bc-de4149b678ab" providerId="ADAL" clId="{AFFF7E55-3A5D-43C3-8DD2-8B2271E913B0}" dt="2020-09-10T19:24:59.955" v="30" actId="478"/>
          <ac:spMkLst>
            <pc:docMk/>
            <pc:sldMk cId="0" sldId="339"/>
            <ac:spMk id="3" creationId="{28F9AD59-3FC0-46CE-9860-BF77239DD3A9}"/>
          </ac:spMkLst>
        </pc:spChg>
        <pc:spChg chg="del mod">
          <ac:chgData name="Toby Russell" userId="0d3e3635-ec96-4dfe-84bc-de4149b678ab" providerId="ADAL" clId="{AFFF7E55-3A5D-43C3-8DD2-8B2271E913B0}" dt="2020-09-10T19:25:47.620" v="36" actId="478"/>
          <ac:spMkLst>
            <pc:docMk/>
            <pc:sldMk cId="0" sldId="339"/>
            <ac:spMk id="5" creationId="{BE752CBE-F388-40C7-AD46-C0FBAF03ACAC}"/>
          </ac:spMkLst>
        </pc:spChg>
        <pc:spChg chg="mod">
          <ac:chgData name="Toby Russell" userId="0d3e3635-ec96-4dfe-84bc-de4149b678ab" providerId="ADAL" clId="{AFFF7E55-3A5D-43C3-8DD2-8B2271E913B0}" dt="2020-09-13T19:51:34.323" v="1564" actId="1035"/>
          <ac:spMkLst>
            <pc:docMk/>
            <pc:sldMk cId="0" sldId="339"/>
            <ac:spMk id="7" creationId="{A22E4D6D-2C53-476A-B06F-0A44D36B8164}"/>
          </ac:spMkLst>
        </pc:spChg>
        <pc:spChg chg="del mod">
          <ac:chgData name="Toby Russell" userId="0d3e3635-ec96-4dfe-84bc-de4149b678ab" providerId="ADAL" clId="{AFFF7E55-3A5D-43C3-8DD2-8B2271E913B0}" dt="2020-09-13T19:48:29.191" v="1505" actId="478"/>
          <ac:spMkLst>
            <pc:docMk/>
            <pc:sldMk cId="0" sldId="339"/>
            <ac:spMk id="8" creationId="{C54F579E-DB89-4B52-AA5A-0283B5764964}"/>
          </ac:spMkLst>
        </pc:spChg>
        <pc:spChg chg="del mod">
          <ac:chgData name="Toby Russell" userId="0d3e3635-ec96-4dfe-84bc-de4149b678ab" providerId="ADAL" clId="{AFFF7E55-3A5D-43C3-8DD2-8B2271E913B0}" dt="2020-09-13T19:48:12.526" v="1501" actId="478"/>
          <ac:spMkLst>
            <pc:docMk/>
            <pc:sldMk cId="0" sldId="339"/>
            <ac:spMk id="9" creationId="{2E8DB338-3406-42D1-9D3A-8EAF6B039559}"/>
          </ac:spMkLst>
        </pc:spChg>
        <pc:spChg chg="del mod">
          <ac:chgData name="Toby Russell" userId="0d3e3635-ec96-4dfe-84bc-de4149b678ab" providerId="ADAL" clId="{AFFF7E55-3A5D-43C3-8DD2-8B2271E913B0}" dt="2020-09-13T19:48:15.487" v="1502" actId="478"/>
          <ac:spMkLst>
            <pc:docMk/>
            <pc:sldMk cId="0" sldId="339"/>
            <ac:spMk id="10" creationId="{E1838897-2930-46ED-9ACC-40F95B6B9771}"/>
          </ac:spMkLst>
        </pc:spChg>
        <pc:spChg chg="del mod">
          <ac:chgData name="Toby Russell" userId="0d3e3635-ec96-4dfe-84bc-de4149b678ab" providerId="ADAL" clId="{AFFF7E55-3A5D-43C3-8DD2-8B2271E913B0}" dt="2020-09-13T19:48:24.008" v="1504" actId="478"/>
          <ac:spMkLst>
            <pc:docMk/>
            <pc:sldMk cId="0" sldId="339"/>
            <ac:spMk id="11" creationId="{729F5F92-3BAB-4F45-86AE-8F7D60076012}"/>
          </ac:spMkLst>
        </pc:spChg>
        <pc:spChg chg="mod">
          <ac:chgData name="Toby Russell" userId="0d3e3635-ec96-4dfe-84bc-de4149b678ab" providerId="ADAL" clId="{AFFF7E55-3A5D-43C3-8DD2-8B2271E913B0}" dt="2020-09-10T19:32:16.472" v="84" actId="120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AFFF7E55-3A5D-43C3-8DD2-8B2271E913B0}" dt="2020-09-13T20:43:02.637" v="1584" actId="404"/>
          <ac:spMkLst>
            <pc:docMk/>
            <pc:sldMk cId="0" sldId="339"/>
            <ac:spMk id="20" creationId="{8787DE70-6D6C-446C-9CF9-579DEE027C8B}"/>
          </ac:spMkLst>
        </pc:spChg>
        <pc:spChg chg="mod">
          <ac:chgData name="Toby Russell" userId="0d3e3635-ec96-4dfe-84bc-de4149b678ab" providerId="ADAL" clId="{AFFF7E55-3A5D-43C3-8DD2-8B2271E913B0}" dt="2020-09-10T19:32:28.135" v="87" actId="120"/>
          <ac:spMkLst>
            <pc:docMk/>
            <pc:sldMk cId="0" sldId="339"/>
            <ac:spMk id="21" creationId="{59318521-2B8A-4E63-8820-06CC8F8546F7}"/>
          </ac:spMkLst>
        </pc:spChg>
        <pc:spChg chg="mod">
          <ac:chgData name="Toby Russell" userId="0d3e3635-ec96-4dfe-84bc-de4149b678ab" providerId="ADAL" clId="{AFFF7E55-3A5D-43C3-8DD2-8B2271E913B0}" dt="2020-09-13T20:43:06.126" v="1585" actId="404"/>
          <ac:spMkLst>
            <pc:docMk/>
            <pc:sldMk cId="0" sldId="339"/>
            <ac:spMk id="23" creationId="{9431AC86-B42C-4068-956B-37E741BE194E}"/>
          </ac:spMkLst>
        </pc:spChg>
        <pc:spChg chg="mod">
          <ac:chgData name="Toby Russell" userId="0d3e3635-ec96-4dfe-84bc-de4149b678ab" providerId="ADAL" clId="{AFFF7E55-3A5D-43C3-8DD2-8B2271E913B0}" dt="2020-09-10T19:31:11.944" v="74" actId="255"/>
          <ac:spMkLst>
            <pc:docMk/>
            <pc:sldMk cId="0" sldId="339"/>
            <ac:spMk id="24" creationId="{FDB3A08A-FC2E-44F0-A3BC-5594D727D459}"/>
          </ac:spMkLst>
        </pc:spChg>
        <pc:spChg chg="mod">
          <ac:chgData name="Toby Russell" userId="0d3e3635-ec96-4dfe-84bc-de4149b678ab" providerId="ADAL" clId="{AFFF7E55-3A5D-43C3-8DD2-8B2271E913B0}" dt="2020-09-13T20:43:09.890" v="1586" actId="404"/>
          <ac:spMkLst>
            <pc:docMk/>
            <pc:sldMk cId="0" sldId="339"/>
            <ac:spMk id="26" creationId="{5A499E39-ECFE-45C8-9205-6DE3C00FA77C}"/>
          </ac:spMkLst>
        </pc:spChg>
        <pc:spChg chg="mod">
          <ac:chgData name="Toby Russell" userId="0d3e3635-ec96-4dfe-84bc-de4149b678ab" providerId="ADAL" clId="{AFFF7E55-3A5D-43C3-8DD2-8B2271E913B0}" dt="2020-09-10T19:31:29.001" v="79" actId="121"/>
          <ac:spMkLst>
            <pc:docMk/>
            <pc:sldMk cId="0" sldId="339"/>
            <ac:spMk id="27" creationId="{0A7216CF-C0FF-4D8C-BC7D-8BA727DF2436}"/>
          </ac:spMkLst>
        </pc:spChg>
        <pc:spChg chg="add mod">
          <ac:chgData name="Toby Russell" userId="0d3e3635-ec96-4dfe-84bc-de4149b678ab" providerId="ADAL" clId="{AFFF7E55-3A5D-43C3-8DD2-8B2271E913B0}" dt="2020-09-10T20:24:33.498" v="585" actId="113"/>
          <ac:spMkLst>
            <pc:docMk/>
            <pc:sldMk cId="0" sldId="339"/>
            <ac:spMk id="28" creationId="{5736FCF4-2A06-45F1-AFE9-AFC2EF3CD6AE}"/>
          </ac:spMkLst>
        </pc:spChg>
        <pc:spChg chg="del mod">
          <ac:chgData name="Toby Russell" userId="0d3e3635-ec96-4dfe-84bc-de4149b678ab" providerId="ADAL" clId="{AFFF7E55-3A5D-43C3-8DD2-8B2271E913B0}" dt="2020-09-10T19:24:58.642" v="29"/>
          <ac:spMkLst>
            <pc:docMk/>
            <pc:sldMk cId="0" sldId="339"/>
            <ac:spMk id="58372" creationId="{2799B6AB-6EEC-4D84-A90C-2B7D5A88D5FF}"/>
          </ac:spMkLst>
        </pc:spChg>
        <pc:spChg chg="mod">
          <ac:chgData name="Toby Russell" userId="0d3e3635-ec96-4dfe-84bc-de4149b678ab" providerId="ADAL" clId="{AFFF7E55-3A5D-43C3-8DD2-8B2271E913B0}" dt="2020-09-13T19:49:13.966" v="1515" actId="20577"/>
          <ac:spMkLst>
            <pc:docMk/>
            <pc:sldMk cId="0" sldId="339"/>
            <ac:spMk id="58380" creationId="{0A0483AD-FA5F-450E-BD00-C3D537B6C61B}"/>
          </ac:spMkLst>
        </pc:spChg>
        <pc:spChg chg="mod">
          <ac:chgData name="Toby Russell" userId="0d3e3635-ec96-4dfe-84bc-de4149b678ab" providerId="ADAL" clId="{AFFF7E55-3A5D-43C3-8DD2-8B2271E913B0}" dt="2020-09-13T19:49:37.921" v="1537" actId="20577"/>
          <ac:spMkLst>
            <pc:docMk/>
            <pc:sldMk cId="0" sldId="339"/>
            <ac:spMk id="58381" creationId="{924A53E9-CEA3-4D09-994B-34E5E211AB0C}"/>
          </ac:spMkLst>
        </pc:spChg>
        <pc:spChg chg="mod">
          <ac:chgData name="Toby Russell" userId="0d3e3635-ec96-4dfe-84bc-de4149b678ab" providerId="ADAL" clId="{AFFF7E55-3A5D-43C3-8DD2-8B2271E913B0}" dt="2020-09-13T19:49:47.909" v="1545" actId="2711"/>
          <ac:spMkLst>
            <pc:docMk/>
            <pc:sldMk cId="0" sldId="339"/>
            <ac:spMk id="58382" creationId="{EC0274FF-8D81-4DDD-B7D0-F78107F28179}"/>
          </ac:spMkLst>
        </pc:spChg>
        <pc:spChg chg="mod">
          <ac:chgData name="Toby Russell" userId="0d3e3635-ec96-4dfe-84bc-de4149b678ab" providerId="ADAL" clId="{AFFF7E55-3A5D-43C3-8DD2-8B2271E913B0}" dt="2020-09-13T19:50:02.537" v="1559" actId="2711"/>
          <ac:spMkLst>
            <pc:docMk/>
            <pc:sldMk cId="0" sldId="339"/>
            <ac:spMk id="58383" creationId="{B50F4F6D-D312-41A2-8D22-783C005C2B48}"/>
          </ac:spMkLst>
        </pc:spChg>
        <pc:spChg chg="mod">
          <ac:chgData name="Toby Russell" userId="0d3e3635-ec96-4dfe-84bc-de4149b678ab" providerId="ADAL" clId="{AFFF7E55-3A5D-43C3-8DD2-8B2271E913B0}" dt="2020-09-13T20:42:57.816" v="1583" actId="404"/>
          <ac:spMkLst>
            <pc:docMk/>
            <pc:sldMk cId="0" sldId="339"/>
            <ac:spMk id="58394" creationId="{3B356E2E-35AE-4CD0-BFEE-3300D24EEAAF}"/>
          </ac:spMkLst>
        </pc:spChg>
        <pc:grpChg chg="mod">
          <ac:chgData name="Toby Russell" userId="0d3e3635-ec96-4dfe-84bc-de4149b678ab" providerId="ADAL" clId="{AFFF7E55-3A5D-43C3-8DD2-8B2271E913B0}" dt="2020-09-10T19:34:40.406" v="150" actId="1037"/>
          <ac:grpSpMkLst>
            <pc:docMk/>
            <pc:sldMk cId="0" sldId="339"/>
            <ac:grpSpMk id="58384" creationId="{89F13621-4A7B-430C-B88E-E5805389AB2A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5" creationId="{5E131277-A3FC-47E6-B41D-AA61128154A6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6" creationId="{AED1556D-F7F9-4EE6-A1F1-876A327E8CE9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7" creationId="{0025BD45-4948-4EBE-8C08-912FF8E443EC}"/>
          </ac:grpSpMkLst>
        </pc:grpChg>
        <pc:graphicFrameChg chg="mod">
          <ac:chgData name="Toby Russell" userId="0d3e3635-ec96-4dfe-84bc-de4149b678ab" providerId="ADAL" clId="{AFFF7E55-3A5D-43C3-8DD2-8B2271E913B0}" dt="2020-09-13T19:48:18.968" v="1503" actId="478"/>
          <ac:graphicFrameMkLst>
            <pc:docMk/>
            <pc:sldMk cId="0" sldId="339"/>
            <ac:graphicFrameMk id="6" creationId="{37F2E5AE-0E8B-47DC-B5CD-0A58A1DCEF45}"/>
          </ac:graphicFrameMkLst>
        </pc:graphicFrameChg>
        <pc:picChg chg="add del mod">
          <ac:chgData name="Toby Russell" userId="0d3e3635-ec96-4dfe-84bc-de4149b678ab" providerId="ADAL" clId="{AFFF7E55-3A5D-43C3-8DD2-8B2271E913B0}" dt="2020-09-13T20:05:14.617" v="1568" actId="478"/>
          <ac:picMkLst>
            <pc:docMk/>
            <pc:sldMk cId="0" sldId="339"/>
            <ac:picMk id="3" creationId="{7E5E16A8-E3FE-4F9D-B39B-C39F0B3C7E84}"/>
          </ac:picMkLst>
        </pc:picChg>
        <pc:picChg chg="add del mod">
          <ac:chgData name="Toby Russell" userId="0d3e3635-ec96-4dfe-84bc-de4149b678ab" providerId="ADAL" clId="{AFFF7E55-3A5D-43C3-8DD2-8B2271E913B0}" dt="2020-09-13T20:41:26.628" v="1574" actId="478"/>
          <ac:picMkLst>
            <pc:docMk/>
            <pc:sldMk cId="0" sldId="339"/>
            <ac:picMk id="5" creationId="{3DBB2048-5A73-4311-8AE1-8A5B5BADDE84}"/>
          </ac:picMkLst>
        </pc:picChg>
      </pc:sldChg>
      <pc:sldChg chg="addSp delSp modSp add">
        <pc:chgData name="Toby Russell" userId="0d3e3635-ec96-4dfe-84bc-de4149b678ab" providerId="ADAL" clId="{AFFF7E55-3A5D-43C3-8DD2-8B2271E913B0}" dt="2020-09-10T20:27:27.392" v="609"/>
        <pc:sldMkLst>
          <pc:docMk/>
          <pc:sldMk cId="992761290" sldId="376"/>
        </pc:sldMkLst>
        <pc:spChg chg="add del mod">
          <ac:chgData name="Toby Russell" userId="0d3e3635-ec96-4dfe-84bc-de4149b678ab" providerId="ADAL" clId="{AFFF7E55-3A5D-43C3-8DD2-8B2271E913B0}" dt="2020-09-10T19:46:12.657" v="195"/>
          <ac:spMkLst>
            <pc:docMk/>
            <pc:sldMk cId="992761290" sldId="376"/>
            <ac:spMk id="3" creationId="{2F242F82-FEF0-44C9-915F-178589D3CA80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2" creationId="{1E1422F9-E407-45B3-8ADA-85C1F020CC46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3" creationId="{1E0B6DFB-51F7-4FAC-B39F-3C9C7DB587ED}"/>
          </ac:spMkLst>
        </pc:spChg>
        <pc:spChg chg="add del mod">
          <ac:chgData name="Toby Russell" userId="0d3e3635-ec96-4dfe-84bc-de4149b678ab" providerId="ADAL" clId="{AFFF7E55-3A5D-43C3-8DD2-8B2271E913B0}" dt="2020-09-10T20:27:14.790" v="604" actId="478"/>
          <ac:spMkLst>
            <pc:docMk/>
            <pc:sldMk cId="992761290" sldId="376"/>
            <ac:spMk id="31" creationId="{095F434E-4BC4-4DDB-8D9F-E5AB145C19FF}"/>
          </ac:spMkLst>
        </pc:spChg>
        <pc:spChg chg="add del">
          <ac:chgData name="Toby Russell" userId="0d3e3635-ec96-4dfe-84bc-de4149b678ab" providerId="ADAL" clId="{AFFF7E55-3A5D-43C3-8DD2-8B2271E913B0}" dt="2020-09-10T20:27:27.380" v="608"/>
          <ac:spMkLst>
            <pc:docMk/>
            <pc:sldMk cId="992761290" sldId="376"/>
            <ac:spMk id="32" creationId="{E7F9D6CD-279A-45C7-B18B-FBD6781A1F3D}"/>
          </ac:spMkLst>
        </pc:spChg>
        <pc:spChg chg="add">
          <ac:chgData name="Toby Russell" userId="0d3e3635-ec96-4dfe-84bc-de4149b678ab" providerId="ADAL" clId="{AFFF7E55-3A5D-43C3-8DD2-8B2271E913B0}" dt="2020-09-10T20:27:27.392" v="609"/>
          <ac:spMkLst>
            <pc:docMk/>
            <pc:sldMk cId="992761290" sldId="376"/>
            <ac:spMk id="33" creationId="{3FB06352-6A3A-474C-A242-EAAF3A9F21E0}"/>
          </ac:spMkLst>
        </pc:spChg>
        <pc:spChg chg="del">
          <ac:chgData name="Toby Russell" userId="0d3e3635-ec96-4dfe-84bc-de4149b678ab" providerId="ADAL" clId="{AFFF7E55-3A5D-43C3-8DD2-8B2271E913B0}" dt="2020-09-10T19:44:52.212" v="192" actId="478"/>
          <ac:spMkLst>
            <pc:docMk/>
            <pc:sldMk cId="992761290" sldId="376"/>
            <ac:spMk id="45" creationId="{E0468F45-6B9A-4750-9B81-B468E082CF92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499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0.038" v="209" actId="1076"/>
          <ac:spMkLst>
            <pc:docMk/>
            <pc:sldMk cId="992761290" sldId="376"/>
            <ac:spMk id="8500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0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2:52.094" v="230" actId="207"/>
          <ac:spMkLst>
            <pc:docMk/>
            <pc:sldMk cId="992761290" sldId="376"/>
            <ac:spMk id="8500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7.911" v="210" actId="2711"/>
          <ac:spMkLst>
            <pc:docMk/>
            <pc:sldMk cId="992761290" sldId="376"/>
            <ac:spMk id="850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47.180" v="254" actId="242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16.202" v="211" actId="2711"/>
          <ac:spMkLst>
            <pc:docMk/>
            <pc:sldMk cId="992761290" sldId="376"/>
            <ac:spMk id="8501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36.787" v="253" actId="242"/>
          <ac:spMkLst>
            <pc:docMk/>
            <pc:sldMk cId="992761290" sldId="376"/>
            <ac:spMk id="85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4" creationId="{00000000-0000-0000-0000-000000000000}"/>
          </ac:spMkLst>
        </pc:spChg>
      </pc:sldChg>
      <pc:sldChg chg="addSp delSp modSp add">
        <pc:chgData name="Toby Russell" userId="0d3e3635-ec96-4dfe-84bc-de4149b678ab" providerId="ADAL" clId="{AFFF7E55-3A5D-43C3-8DD2-8B2271E913B0}" dt="2020-09-16T20:18:59.075" v="1588"/>
        <pc:sldMkLst>
          <pc:docMk/>
          <pc:sldMk cId="3627093857" sldId="377"/>
        </pc:sldMkLst>
        <pc:spChg chg="add del mod">
          <ac:chgData name="Toby Russell" userId="0d3e3635-ec96-4dfe-84bc-de4149b678ab" providerId="ADAL" clId="{AFFF7E55-3A5D-43C3-8DD2-8B2271E913B0}" dt="2020-09-16T20:18:59.075" v="1588"/>
          <ac:spMkLst>
            <pc:docMk/>
            <pc:sldMk cId="3627093857" sldId="377"/>
            <ac:spMk id="2" creationId="{86FA738B-DD83-4A65-BDB2-708EAEA90829}"/>
          </ac:spMkLst>
        </pc:spChg>
        <pc:spChg chg="del">
          <ac:chgData name="Toby Russell" userId="0d3e3635-ec96-4dfe-84bc-de4149b678ab" providerId="ADAL" clId="{AFFF7E55-3A5D-43C3-8DD2-8B2271E913B0}" dt="2020-09-10T19:46:38.582" v="196"/>
          <ac:spMkLst>
            <pc:docMk/>
            <pc:sldMk cId="3627093857" sldId="377"/>
            <ac:spMk id="6" creationId="{E402CC4B-9B58-4EC4-8FD7-70BC209D0D3E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14.867" v="259" actId="2711"/>
          <ac:spMkLst>
            <pc:docMk/>
            <pc:sldMk cId="3627093857" sldId="377"/>
            <ac:spMk id="86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0.773" v="256" actId="242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9.993" v="261" actId="2711"/>
          <ac:spMkLst>
            <pc:docMk/>
            <pc:sldMk cId="3627093857" sldId="377"/>
            <ac:spMk id="8602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3.868" v="260" actId="2711"/>
          <ac:spMkLst>
            <pc:docMk/>
            <pc:sldMk cId="3627093857" sldId="377"/>
            <ac:spMk id="860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3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43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7:24.349" v="266" actId="242"/>
        <pc:sldMkLst>
          <pc:docMk/>
          <pc:sldMk cId="1638595004" sldId="378"/>
        </pc:sldMkLst>
        <pc:spChg chg="del">
          <ac:chgData name="Toby Russell" userId="0d3e3635-ec96-4dfe-84bc-de4149b678ab" providerId="ADAL" clId="{AFFF7E55-3A5D-43C3-8DD2-8B2271E913B0}" dt="2020-09-10T19:46:52.179" v="197"/>
          <ac:spMkLst>
            <pc:docMk/>
            <pc:sldMk cId="1638595004" sldId="378"/>
            <ac:spMk id="6" creationId="{A8E5C15E-3EC3-48FA-B858-65C75F7EB1EB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69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9.247" v="263" actId="2711"/>
          <ac:spMkLst>
            <pc:docMk/>
            <pc:sldMk cId="1638595004" sldId="378"/>
            <ac:spMk id="8704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58.431" v="264" actId="2711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3.702" v="262" actId="2711"/>
          <ac:spMkLst>
            <pc:docMk/>
            <pc:sldMk cId="1638595004" sldId="378"/>
            <ac:spMk id="870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8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9:34.750" v="271" actId="242"/>
        <pc:sldMkLst>
          <pc:docMk/>
          <pc:sldMk cId="4176377533" sldId="379"/>
        </pc:sldMkLst>
        <pc:spChg chg="del">
          <ac:chgData name="Toby Russell" userId="0d3e3635-ec96-4dfe-84bc-de4149b678ab" providerId="ADAL" clId="{AFFF7E55-3A5D-43C3-8DD2-8B2271E913B0}" dt="2020-09-10T19:47:15.471" v="198"/>
          <ac:spMkLst>
            <pc:docMk/>
            <pc:sldMk cId="4176377533" sldId="379"/>
            <ac:spMk id="2" creationId="{FB16BCE0-8ACD-4E0B-82E5-4ED2488C4A71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8.029" v="268" actId="2711"/>
          <ac:spMkLst>
            <pc:docMk/>
            <pc:sldMk cId="4176377533" sldId="379"/>
            <ac:spMk id="88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23.645" v="269" actId="2711"/>
          <ac:spMkLst>
            <pc:docMk/>
            <pc:sldMk cId="4176377533" sldId="379"/>
            <ac:spMk id="88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2.216" v="267" actId="2711"/>
          <ac:spMkLst>
            <pc:docMk/>
            <pc:sldMk cId="4176377533" sldId="379"/>
            <ac:spMk id="8808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91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20:02:15.353" v="284" actId="1076"/>
        <pc:sldMkLst>
          <pc:docMk/>
          <pc:sldMk cId="2944417663" sldId="380"/>
        </pc:sldMkLst>
        <pc:spChg chg="del">
          <ac:chgData name="Toby Russell" userId="0d3e3635-ec96-4dfe-84bc-de4149b678ab" providerId="ADAL" clId="{AFFF7E55-3A5D-43C3-8DD2-8B2271E913B0}" dt="2020-09-10T19:47:30.519" v="199"/>
          <ac:spMkLst>
            <pc:docMk/>
            <pc:sldMk cId="2944417663" sldId="380"/>
            <ac:spMk id="4" creationId="{A2A27FD2-87EA-4C43-8A9D-F75EC0331426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01.751" v="272" actId="2711"/>
          <ac:spMkLst>
            <pc:docMk/>
            <pc:sldMk cId="2944417663" sldId="380"/>
            <ac:spMk id="3178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08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1:05.707" v="280" actId="1076"/>
          <ac:spMkLst>
            <pc:docMk/>
            <pc:sldMk cId="2944417663" sldId="380"/>
            <ac:spMk id="890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16.589" v="274" actId="242"/>
          <ac:spMkLst>
            <pc:docMk/>
            <pc:sldMk cId="2944417663" sldId="380"/>
            <ac:spMk id="891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124" creationId="{00000000-0000-0000-0000-000000000000}"/>
          </ac:spMkLst>
        </pc:spChg>
        <pc:picChg chg="mod">
          <ac:chgData name="Toby Russell" userId="0d3e3635-ec96-4dfe-84bc-de4149b678ab" providerId="ADAL" clId="{AFFF7E55-3A5D-43C3-8DD2-8B2271E913B0}" dt="2020-09-10T20:02:15.353" v="284" actId="1076"/>
          <ac:picMkLst>
            <pc:docMk/>
            <pc:sldMk cId="2944417663" sldId="380"/>
            <ac:picMk id="6" creationId="{A7AA4768-2268-433C-A662-2E0E793D95CC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20:47.627" v="1631" actId="20577"/>
        <pc:sldMkLst>
          <pc:docMk/>
          <pc:sldMk cId="0" sldId="462"/>
        </pc:sldMkLst>
        <pc:spChg chg="add mod">
          <ac:chgData name="Toby Russell" userId="0d3e3635-ec96-4dfe-84bc-de4149b678ab" providerId="ADAL" clId="{AFFF7E55-3A5D-43C3-8DD2-8B2271E913B0}" dt="2020-09-16T20:20:47.627" v="1631" actId="20577"/>
          <ac:spMkLst>
            <pc:docMk/>
            <pc:sldMk cId="0" sldId="462"/>
            <ac:spMk id="2" creationId="{193EDB83-8784-46BE-B9B2-7C43B6CB1C17}"/>
          </ac:spMkLst>
        </pc:spChg>
        <pc:spChg chg="del">
          <ac:chgData name="Toby Russell" userId="0d3e3635-ec96-4dfe-84bc-de4149b678ab" providerId="ADAL" clId="{AFFF7E55-3A5D-43C3-8DD2-8B2271E913B0}" dt="2020-09-16T20:20:11.529" v="1589" actId="478"/>
          <ac:spMkLst>
            <pc:docMk/>
            <pc:sldMk cId="0" sldId="462"/>
            <ac:spMk id="38914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14.867" v="1591" actId="478"/>
          <ac:spMkLst>
            <pc:docMk/>
            <pc:sldMk cId="0" sldId="462"/>
            <ac:spMk id="3891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33.240" v="1595" actId="478"/>
          <ac:spMkLst>
            <pc:docMk/>
            <pc:sldMk cId="0" sldId="462"/>
            <ac:spMk id="3895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36.811" v="1596" actId="478"/>
          <ac:spMkLst>
            <pc:docMk/>
            <pc:sldMk cId="0" sldId="462"/>
            <ac:spMk id="38956" creationId="{00000000-0000-0000-0000-000000000000}"/>
          </ac:spMkLst>
        </pc:spChg>
      </pc:sldChg>
      <pc:sldChg chg="addSp delSp modSp">
        <pc:chgData name="Toby Russell" userId="0d3e3635-ec96-4dfe-84bc-de4149b678ab" providerId="ADAL" clId="{AFFF7E55-3A5D-43C3-8DD2-8B2271E913B0}" dt="2020-09-16T21:15:27.055" v="2018" actId="1076"/>
        <pc:sldMkLst>
          <pc:docMk/>
          <pc:sldMk cId="0" sldId="467"/>
        </pc:sldMkLst>
        <pc:spChg chg="add mod">
          <ac:chgData name="Toby Russell" userId="0d3e3635-ec96-4dfe-84bc-de4149b678ab" providerId="ADAL" clId="{AFFF7E55-3A5D-43C3-8DD2-8B2271E913B0}" dt="2020-09-16T20:24:22.360" v="1658" actId="20577"/>
          <ac:spMkLst>
            <pc:docMk/>
            <pc:sldMk cId="0" sldId="467"/>
            <ac:spMk id="2" creationId="{D8293F30-62AA-4299-94E0-0C499D977912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3" creationId="{987C6809-AA66-4405-AE10-29E3E5D5364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5" creationId="{99A46CBC-093E-4860-8413-50F76FB681A8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6" creationId="{7B495F12-253D-4C11-B619-7AFA9EE56CC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8" creationId="{00000000-0000-0000-0000-000000000000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7" creationId="{2ECBCAFD-728C-4EE3-9573-685F9F0292B1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8" creationId="{B2C0C987-7AD0-4CC4-A1AA-6A0B4E4D2B78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9" creationId="{B6359B4A-A2C8-49A2-B6C1-B2D4A921635A}"/>
          </ac:spMkLst>
        </pc:spChg>
        <pc:spChg chg="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43:21.716" v="1868" actId="478"/>
          <ac:spMkLst>
            <pc:docMk/>
            <pc:sldMk cId="0" sldId="467"/>
            <ac:spMk id="440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40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44.700" v="1993" actId="404"/>
          <ac:spMkLst>
            <pc:docMk/>
            <pc:sldMk cId="0" sldId="467"/>
            <ac:spMk id="44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25.471" v="1988" actId="255"/>
          <ac:spMkLst>
            <pc:docMk/>
            <pc:sldMk cId="0" sldId="467"/>
            <ac:spMk id="44058" creationId="{00000000-0000-0000-0000-000000000000}"/>
          </ac:spMkLst>
        </pc:s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3" creationId="{3FA5B54C-490A-4A72-A2BB-1ED05203700C}"/>
          </ac:grpSpMkLst>
        </pc:gr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8" creationId="{1449B9B6-C318-4497-8F96-2859F60270C3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06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13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44.589" v="1981" actId="478"/>
          <ac:grpSpMkLst>
            <pc:docMk/>
            <pc:sldMk cId="0" sldId="467"/>
            <ac:grpSpMk id="37920" creationId="{00000000-0000-0000-0000-000000000000}"/>
          </ac:grpSpMkLst>
        </pc:grpChg>
        <pc:grpChg chg="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40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3" creationId="{00000000-0000-0000-0000-000000000000}"/>
          </ac:grpSpMkLst>
        </pc:grpChg>
      </pc:sldChg>
      <pc:sldChg chg="addSp delSp modSp">
        <pc:chgData name="Toby Russell" userId="0d3e3635-ec96-4dfe-84bc-de4149b678ab" providerId="ADAL" clId="{AFFF7E55-3A5D-43C3-8DD2-8B2271E913B0}" dt="2020-09-16T21:14:19.923" v="2012" actId="478"/>
        <pc:sldMkLst>
          <pc:docMk/>
          <pc:sldMk cId="0" sldId="468"/>
        </pc:sldMkLst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7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4:27.567" v="1670" actId="20577"/>
          <ac:spMkLst>
            <pc:docMk/>
            <pc:sldMk cId="0" sldId="468"/>
            <ac:spMk id="8" creationId="{8ECAA608-C5A2-430B-85BD-6CE36BAA4EE0}"/>
          </ac:spMkLst>
        </pc:spChg>
        <pc:spChg chg="add del mod">
          <ac:chgData name="Toby Russell" userId="0d3e3635-ec96-4dfe-84bc-de4149b678ab" providerId="ADAL" clId="{AFFF7E55-3A5D-43C3-8DD2-8B2271E913B0}" dt="2020-09-16T21:14:01.777" v="2005" actId="931"/>
          <ac:spMkLst>
            <pc:docMk/>
            <pc:sldMk cId="0" sldId="468"/>
            <ac:spMk id="11" creationId="{ACCC1491-1385-4091-8863-8C50181F869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2" creationId="{A0B8EB24-3959-4182-8E52-2E7E2D001443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3" creationId="{80C87F80-F183-410A-AF1C-E329B9B5177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4" creationId="{DB405F11-783D-4BD9-8DD5-832C07BCE16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5" creationId="{151239DE-97E6-4847-B58A-C75BA5BB2C24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6" creationId="{E3CB68D7-9FE5-43A2-A927-3389ECBC7B28}"/>
          </ac:spMkLst>
        </pc:spChg>
        <pc:spChg chg="add mod">
          <ac:chgData name="Toby Russell" userId="0d3e3635-ec96-4dfe-84bc-de4149b678ab" providerId="ADAL" clId="{AFFF7E55-3A5D-43C3-8DD2-8B2271E913B0}" dt="2020-09-16T21:14:19.923" v="2012" actId="478"/>
          <ac:spMkLst>
            <pc:docMk/>
            <pc:sldMk cId="0" sldId="468"/>
            <ac:spMk id="20" creationId="{682D75DB-094C-4CDA-8795-54BE6F8FE326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8" creationId="{7A0A8234-AC4F-404E-8F15-1803BB7727CB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9" creationId="{AC9E92C1-29FE-424B-BF78-42E22B1A5952}"/>
          </ac:spMkLst>
        </pc:spChg>
        <pc:spChg chg="add del mod">
          <ac:chgData name="Toby Russell" userId="0d3e3635-ec96-4dfe-84bc-de4149b678ab" providerId="ADAL" clId="{AFFF7E55-3A5D-43C3-8DD2-8B2271E913B0}" dt="2020-09-16T20:44:06.549" v="1879" actId="478"/>
          <ac:spMkLst>
            <pc:docMk/>
            <pc:sldMk cId="0" sldId="468"/>
            <ac:spMk id="60" creationId="{B0CAB25F-F2EA-4838-B33C-A5950CA78021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5.952" v="1634" actId="478"/>
          <ac:spMkLst>
            <pc:docMk/>
            <pc:sldMk cId="0" sldId="468"/>
            <ac:spMk id="4506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4:58.342" v="1935" actId="20577"/>
          <ac:spMkLst>
            <pc:docMk/>
            <pc:sldMk cId="0" sldId="468"/>
            <ac:spMk id="450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5:03.308" v="1947" actId="20577"/>
          <ac:spMkLst>
            <pc:docMk/>
            <pc:sldMk cId="0" sldId="468"/>
            <ac:spMk id="4507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80" creationId="{00000000-0000-0000-0000-000000000000}"/>
          </ac:spMkLst>
        </pc:spChg>
        <pc:spChg chg="add del">
          <ac:chgData name="Toby Russell" userId="0d3e3635-ec96-4dfe-84bc-de4149b678ab" providerId="ADAL" clId="{AFFF7E55-3A5D-43C3-8DD2-8B2271E913B0}" dt="2020-09-16T20:23:40.366" v="1642" actId="478"/>
          <ac:spMkLst>
            <pc:docMk/>
            <pc:sldMk cId="0" sldId="468"/>
            <ac:spMk id="45092" creationId="{00000000-0000-0000-0000-000000000000}"/>
          </ac:spMkLst>
        </pc:spChg>
        <pc:spChg chg="add del mod">
          <ac:chgData name="Toby Russell" userId="0d3e3635-ec96-4dfe-84bc-de4149b678ab" providerId="ADAL" clId="{AFFF7E55-3A5D-43C3-8DD2-8B2271E913B0}" dt="2020-09-16T20:50:50.465" v="1881" actId="478"/>
          <ac:spMkLst>
            <pc:docMk/>
            <pc:sldMk cId="0" sldId="468"/>
            <ac:spMk id="45093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51:33.828" v="1884" actId="478"/>
          <ac:grpSpMkLst>
            <pc:docMk/>
            <pc:sldMk cId="0" sldId="468"/>
            <ac:grpSpMk id="3893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36.386" v="1885" actId="478"/>
          <ac:grpSpMkLst>
            <pc:docMk/>
            <pc:sldMk cId="0" sldId="468"/>
            <ac:grpSpMk id="38938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3.176" v="1888" actId="478"/>
          <ac:grpSpMkLst>
            <pc:docMk/>
            <pc:sldMk cId="0" sldId="468"/>
            <ac:grpSpMk id="389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28.161" v="1882" actId="478"/>
          <ac:grpSpMkLst>
            <pc:docMk/>
            <pc:sldMk cId="0" sldId="468"/>
            <ac:grpSpMk id="38940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47.023" v="1886" actId="478"/>
          <ac:grpSpMkLst>
            <pc:docMk/>
            <pc:sldMk cId="0" sldId="468"/>
            <ac:grpSpMk id="389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0.242" v="1887" actId="478"/>
          <ac:grpSpMkLst>
            <pc:docMk/>
            <pc:sldMk cId="0" sldId="468"/>
            <ac:grpSpMk id="38942" creationId="{00000000-0000-0000-0000-000000000000}"/>
          </ac:grpSpMkLst>
        </pc:grpChg>
        <pc:picChg chg="add del mod">
          <ac:chgData name="Toby Russell" userId="0d3e3635-ec96-4dfe-84bc-de4149b678ab" providerId="ADAL" clId="{AFFF7E55-3A5D-43C3-8DD2-8B2271E913B0}" dt="2020-09-16T20:54:02.456" v="1894" actId="478"/>
          <ac:picMkLst>
            <pc:docMk/>
            <pc:sldMk cId="0" sldId="468"/>
            <ac:picMk id="10" creationId="{FC39C130-2BD9-4DB6-8453-4A7FB43EB71F}"/>
          </ac:picMkLst>
        </pc:picChg>
        <pc:picChg chg="add del mod modCrop">
          <ac:chgData name="Toby Russell" userId="0d3e3635-ec96-4dfe-84bc-de4149b678ab" providerId="ADAL" clId="{AFFF7E55-3A5D-43C3-8DD2-8B2271E913B0}" dt="2020-09-16T21:14:19.923" v="2012" actId="478"/>
          <ac:picMkLst>
            <pc:docMk/>
            <pc:sldMk cId="0" sldId="468"/>
            <ac:picMk id="18" creationId="{9CDE1D2F-07D7-4F55-996A-F257412F0D9D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42:55.899" v="1867"/>
        <pc:sldMkLst>
          <pc:docMk/>
          <pc:sldMk cId="4029667086" sldId="508"/>
        </pc:sldMkLst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9:05.938" v="1702" actId="20577"/>
          <ac:spMkLst>
            <pc:docMk/>
            <pc:sldMk cId="4029667086" sldId="508"/>
            <ac:spMk id="3" creationId="{A7E50FBE-25FA-43CE-A05A-FC502F304953}"/>
          </ac:spMkLst>
        </pc:spChg>
        <pc:spChg chg="add mod or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52" creationId="{B132D6D5-478B-4FD7-B6FB-A49193B7473F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3" creationId="{4B781788-4F29-46A1-8FC5-0CCA3F08253C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4" creationId="{7348C283-3F1F-4747-A381-6239CDC803B3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5" creationId="{75903C53-48DB-4C3E-BBFD-3B3843B22EBE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1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50.232" v="1681" actId="478"/>
          <ac:spMkLst>
            <pc:docMk/>
            <pc:sldMk cId="4029667086" sldId="508"/>
            <ac:spMk id="8192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4.563" v="1679" actId="478"/>
          <ac:spMkLst>
            <pc:docMk/>
            <pc:sldMk cId="4029667086" sldId="508"/>
            <ac:spMk id="8192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1.701" v="1678" actId="478"/>
          <ac:spMkLst>
            <pc:docMk/>
            <pc:sldMk cId="4029667086" sldId="508"/>
            <ac:spMk id="819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09.423" v="1672" actId="478"/>
          <ac:spMkLst>
            <pc:docMk/>
            <pc:sldMk cId="4029667086" sldId="508"/>
            <ac:spMk id="819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7.696" v="1674" actId="478"/>
          <ac:spMkLst>
            <pc:docMk/>
            <pc:sldMk cId="4029667086" sldId="508"/>
            <ac:spMk id="819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4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1.410" v="1703" actId="478"/>
          <ac:spMkLst>
            <pc:docMk/>
            <pc:sldMk cId="4029667086" sldId="508"/>
            <ac:spMk id="81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1.544" v="1708" actId="478"/>
          <ac:spMkLst>
            <pc:docMk/>
            <pc:sldMk cId="4029667086" sldId="508"/>
            <ac:spMk id="81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3.613" v="1704" actId="478"/>
          <ac:spMkLst>
            <pc:docMk/>
            <pc:sldMk cId="4029667086" sldId="508"/>
            <ac:spMk id="81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4.048" v="1709" actId="478"/>
          <ac:spMkLst>
            <pc:docMk/>
            <pc:sldMk cId="4029667086" sldId="508"/>
            <ac:spMk id="81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37.395" v="1712" actId="478"/>
          <ac:spMkLst>
            <pc:docMk/>
            <pc:sldMk cId="4029667086" sldId="508"/>
            <ac:spMk id="81953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8:27.785" v="1677" actId="478"/>
          <ac:spMkLst>
            <pc:docMk/>
            <pc:sldMk cId="4029667086" sldId="508"/>
            <ac:spMk id="81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0:24.287" v="1847" actId="2711"/>
          <ac:spMkLst>
            <pc:docMk/>
            <pc:sldMk cId="4029667086" sldId="508"/>
            <ac:spMk id="81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13.303" v="1818" actId="2711"/>
          <ac:spMkLst>
            <pc:docMk/>
            <pc:sldMk cId="4029667086" sldId="508"/>
            <ac:spMk id="81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54.271" v="1832" actId="122"/>
          <ac:spMkLst>
            <pc:docMk/>
            <pc:sldMk cId="4029667086" sldId="508"/>
            <ac:spMk id="8196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7.840" v="1707" actId="478"/>
          <ac:spMkLst>
            <pc:docMk/>
            <pc:sldMk cId="4029667086" sldId="508"/>
            <ac:spMk id="8196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9:27.980" v="1711" actId="478"/>
          <ac:spMkLst>
            <pc:docMk/>
            <pc:sldMk cId="4029667086" sldId="508"/>
            <ac:spMk id="81969" creationId="{00000000-0000-0000-0000-000000000000}"/>
          </ac:spMkLst>
        </pc:spChg>
        <pc:grpChg chg="add del mod ord">
          <ac:chgData name="Toby Russell" userId="0d3e3635-ec96-4dfe-84bc-de4149b678ab" providerId="ADAL" clId="{AFFF7E55-3A5D-43C3-8DD2-8B2271E913B0}" dt="2020-09-16T20:42:06.088" v="1862" actId="1076"/>
          <ac:grpSpMkLst>
            <pc:docMk/>
            <pc:sldMk cId="4029667086" sldId="508"/>
            <ac:grpSpMk id="8194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29:40.745" v="1713" actId="478"/>
          <ac:grpSpMkLst>
            <pc:docMk/>
            <pc:sldMk cId="4029667086" sldId="508"/>
            <ac:grpSpMk id="81950" creationId="{00000000-0000-0000-0000-000000000000}"/>
          </ac:grpSpMkLst>
        </pc:grpChg>
      </pc:sldChg>
      <pc:sldChg chg="addSp delSp modSp del">
        <pc:chgData name="Toby Russell" userId="0d3e3635-ec96-4dfe-84bc-de4149b678ab" providerId="ADAL" clId="{AFFF7E55-3A5D-43C3-8DD2-8B2271E913B0}" dt="2020-09-16T20:42:22.157" v="1864" actId="2696"/>
        <pc:sldMkLst>
          <pc:docMk/>
          <pc:sldMk cId="3989886264" sldId="509"/>
        </pc:sldMkLst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3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31:54.737" v="1741"/>
          <ac:spMkLst>
            <pc:docMk/>
            <pc:sldMk cId="3989886264" sldId="509"/>
            <ac:spMk id="4" creationId="{0DD3654F-BCF5-427D-929A-C8DE6E4204D6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0.671" v="1745" actId="1038"/>
          <ac:spMkLst>
            <pc:docMk/>
            <pc:sldMk cId="3989886264" sldId="509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9.763" v="1734" actId="478"/>
          <ac:spMkLst>
            <pc:docMk/>
            <pc:sldMk cId="3989886264" sldId="509"/>
            <ac:spMk id="82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9.221" v="1738" actId="478"/>
          <ac:spMkLst>
            <pc:docMk/>
            <pc:sldMk cId="3989886264" sldId="509"/>
            <ac:spMk id="82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6.817" v="1737" actId="478"/>
          <ac:spMkLst>
            <pc:docMk/>
            <pc:sldMk cId="3989886264" sldId="509"/>
            <ac:spMk id="82947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31:32.862" v="1735" actId="478"/>
          <ac:spMkLst>
            <pc:docMk/>
            <pc:sldMk cId="3989886264" sldId="509"/>
            <ac:spMk id="82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6.206" v="1732" actId="478"/>
          <ac:spMkLst>
            <pc:docMk/>
            <pc:sldMk cId="3989886264" sldId="509"/>
            <ac:spMk id="82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2.591" v="1747" actId="20577"/>
          <ac:spMkLst>
            <pc:docMk/>
            <pc:sldMk cId="3989886264" sldId="509"/>
            <ac:spMk id="82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8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9.576" v="1740" actId="478"/>
          <ac:spMkLst>
            <pc:docMk/>
            <pc:sldMk cId="3989886264" sldId="509"/>
            <ac:spMk id="8298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2:01.211" v="1742" actId="478"/>
          <ac:spMkLst>
            <pc:docMk/>
            <pc:sldMk cId="3989886264" sldId="509"/>
            <ac:spMk id="82982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31:44.238" v="1739" actId="478"/>
          <ac:grpSpMkLst>
            <pc:docMk/>
            <pc:sldMk cId="3989886264" sldId="509"/>
            <ac:grpSpMk id="82965" creationId="{00000000-0000-0000-0000-000000000000}"/>
          </ac:grpSpMkLst>
        </pc:grpChg>
      </pc:sldChg>
      <pc:sldChg chg="del ord">
        <pc:chgData name="Toby Russell" userId="0d3e3635-ec96-4dfe-84bc-de4149b678ab" providerId="ADAL" clId="{AFFF7E55-3A5D-43C3-8DD2-8B2271E913B0}" dt="2020-09-16T20:42:33.864" v="1865" actId="2696"/>
        <pc:sldMkLst>
          <pc:docMk/>
          <pc:sldMk cId="2067735668" sldId="510"/>
        </pc:sldMkLst>
      </pc:sldChg>
      <pc:sldChg chg="modSp add del setBg">
        <pc:chgData name="Toby Russell" userId="0d3e3635-ec96-4dfe-84bc-de4149b678ab" providerId="ADAL" clId="{AFFF7E55-3A5D-43C3-8DD2-8B2271E913B0}" dt="2020-09-10T19:13:36.957" v="24" actId="1076"/>
        <pc:sldMkLst>
          <pc:docMk/>
          <pc:sldMk cId="238764237" sldId="542"/>
        </pc:sldMkLst>
        <pc:spChg chg="mod">
          <ac:chgData name="Toby Russell" userId="0d3e3635-ec96-4dfe-84bc-de4149b678ab" providerId="ADAL" clId="{AFFF7E55-3A5D-43C3-8DD2-8B2271E913B0}" dt="2020-09-10T19:13:36.957" v="24" actId="1076"/>
          <ac:spMkLst>
            <pc:docMk/>
            <pc:sldMk cId="238764237" sldId="542"/>
            <ac:spMk id="6" creationId="{00000000-0000-0000-0000-000000000000}"/>
          </ac:spMkLst>
        </pc:spChg>
      </pc:sldChg>
      <pc:sldChg chg="addSp delSp modSp add del modTransition delAnim modAnim">
        <pc:chgData name="Toby Russell" userId="0d3e3635-ec96-4dfe-84bc-de4149b678ab" providerId="ADAL" clId="{AFFF7E55-3A5D-43C3-8DD2-8B2271E913B0}" dt="2020-09-11T19:35:35.429" v="1434" actId="2710"/>
        <pc:sldMkLst>
          <pc:docMk/>
          <pc:sldMk cId="3833886731" sldId="703"/>
        </pc:sldMkLst>
        <pc:spChg chg="add del mod">
          <ac:chgData name="Toby Russell" userId="0d3e3635-ec96-4dfe-84bc-de4149b678ab" providerId="ADAL" clId="{AFFF7E55-3A5D-43C3-8DD2-8B2271E913B0}" dt="2020-09-11T19:30:05.697" v="1323"/>
          <ac:spMkLst>
            <pc:docMk/>
            <pc:sldMk cId="3833886731" sldId="703"/>
            <ac:spMk id="2" creationId="{8AEE2D6E-E961-4CCD-8A6C-794271A8B2FA}"/>
          </ac:spMkLst>
        </pc:spChg>
        <pc:spChg chg="add mod">
          <ac:chgData name="Toby Russell" userId="0d3e3635-ec96-4dfe-84bc-de4149b678ab" providerId="ADAL" clId="{AFFF7E55-3A5D-43C3-8DD2-8B2271E913B0}" dt="2020-09-11T19:30:24.952" v="1348" actId="20577"/>
          <ac:spMkLst>
            <pc:docMk/>
            <pc:sldMk cId="3833886731" sldId="703"/>
            <ac:spMk id="3" creationId="{182CFF6A-33A0-4602-BC01-C97C61FAF540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26" creationId="{005BA570-3AC1-2E42-8FE6-ED2DDEBD319D}"/>
          </ac:spMkLst>
        </pc:spChg>
        <pc:spChg chg="mod topLvl">
          <ac:chgData name="Toby Russell" userId="0d3e3635-ec96-4dfe-84bc-de4149b678ab" providerId="ADAL" clId="{AFFF7E55-3A5D-43C3-8DD2-8B2271E913B0}" dt="2020-09-11T19:35:18.509" v="1422" actId="20577"/>
          <ac:spMkLst>
            <pc:docMk/>
            <pc:sldMk cId="3833886731" sldId="703"/>
            <ac:spMk id="27" creationId="{AC789B3D-918C-2240-84CF-D78E0B67544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8" creationId="{8AB52507-9BA1-7A47-9C0E-68C533B798E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9" creationId="{03432EC8-CFA5-5D48-B198-D42A1DAD99DB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1" creationId="{78EF0289-3869-714E-A885-F864141AEC9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3" creationId="{46A219F3-2F76-AC4A-82C7-7370FC60EBB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49" creationId="{97865CAD-F72D-CF40-8BA0-56562AE90C8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0" creationId="{BBCB168A-537A-AE4D-91E2-34E999CE587D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1" creationId="{078797CC-B3CA-6A4A-9812-6E5563C1AF45}"/>
          </ac:spMkLst>
        </pc:spChg>
        <pc:spChg chg="del">
          <ac:chgData name="Toby Russell" userId="0d3e3635-ec96-4dfe-84bc-de4149b678ab" providerId="ADAL" clId="{AFFF7E55-3A5D-43C3-8DD2-8B2271E913B0}" dt="2020-09-11T19:29:58.660" v="1321" actId="478"/>
          <ac:spMkLst>
            <pc:docMk/>
            <pc:sldMk cId="3833886731" sldId="703"/>
            <ac:spMk id="54" creationId="{00000000-0000-0000-0000-000000000000}"/>
          </ac:spMkLst>
        </pc:spChg>
        <pc:spChg chg="mod topLvl">
          <ac:chgData name="Toby Russell" userId="0d3e3635-ec96-4dfe-84bc-de4149b678ab" providerId="ADAL" clId="{AFFF7E55-3A5D-43C3-8DD2-8B2271E913B0}" dt="2020-09-11T19:35:22.235" v="1432" actId="20577"/>
          <ac:spMkLst>
            <pc:docMk/>
            <pc:sldMk cId="3833886731" sldId="703"/>
            <ac:spMk id="55" creationId="{F7D95990-C652-124B-B977-ABB29BF9D72E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56" creationId="{D866FD18-8B6E-BF43-87F8-0EC6EA295DB1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7" creationId="{70B783FC-51EE-9C40-BCC7-D1342AE0279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8" creationId="{92D400F9-C0F6-A644-AEA1-D581B6CDF87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9" creationId="{05293574-FE31-F34C-8438-AEEA937CE6FF}"/>
          </ac:spMkLst>
        </pc:spChg>
        <pc:spChg chg="del">
          <ac:chgData name="Toby Russell" userId="0d3e3635-ec96-4dfe-84bc-de4149b678ab" providerId="ADAL" clId="{AFFF7E55-3A5D-43C3-8DD2-8B2271E913B0}" dt="2020-09-11T19:29:59.725" v="1322" actId="478"/>
          <ac:spMkLst>
            <pc:docMk/>
            <pc:sldMk cId="3833886731" sldId="703"/>
            <ac:spMk id="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3" creationId="{B978F71C-6153-4E4F-BF1E-5896583844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4" creationId="{3D38AB3F-741D-674C-A0BA-C4D247C2D73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5" creationId="{BEAF23C3-42CA-954C-84B1-CF44C43ED075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6" creationId="{134C77D0-8F4D-954E-89F8-A6BA9FA38BF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7" creationId="{5B3167B4-FA82-0646-AD7D-4BD70B21C08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8" creationId="{0F03BE3E-8E8C-4740-B6AA-0415E3251607}"/>
          </ac:spMkLst>
        </pc:spChg>
        <pc:spChg chg="mod topLvl">
          <ac:chgData name="Toby Russell" userId="0d3e3635-ec96-4dfe-84bc-de4149b678ab" providerId="ADAL" clId="{AFFF7E55-3A5D-43C3-8DD2-8B2271E913B0}" dt="2020-09-11T19:35:14.255" v="1412" actId="20577"/>
          <ac:spMkLst>
            <pc:docMk/>
            <pc:sldMk cId="3833886731" sldId="703"/>
            <ac:spMk id="71" creationId="{525EDC9B-8F25-C041-8AE8-A3D0AFE45DBA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72" creationId="{2F54D108-6D92-C44A-B84F-8F7F544C09E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3" creationId="{ED9F1577-404A-4F44-92A1-A49F52B9D4F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4" creationId="{762BA81B-DA75-224C-A287-E71042487DB3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5" creationId="{455EA5D1-E840-6749-AACE-87EB6C67029F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6" creationId="{E268FEB0-0A0E-0C4E-A61E-65BB4E839EB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7" creationId="{FA3E0B1E-F72A-4248-B892-464CA492EBE8}"/>
          </ac:spMkLst>
        </pc:spChg>
        <pc:spChg chg="mod topLvl">
          <ac:chgData name="Toby Russell" userId="0d3e3635-ec96-4dfe-84bc-de4149b678ab" providerId="ADAL" clId="{AFFF7E55-3A5D-43C3-8DD2-8B2271E913B0}" dt="2020-09-11T19:35:06.905" v="1402" actId="20577"/>
          <ac:spMkLst>
            <pc:docMk/>
            <pc:sldMk cId="3833886731" sldId="703"/>
            <ac:spMk id="80" creationId="{6DEDC648-B85C-924C-8AF8-6FC1D6B55389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81" creationId="{0C1D7B6F-64D8-7848-9433-A596F13BB7CE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2" creationId="{24FEBA08-60EB-C24B-9F86-460B02D656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3" creationId="{3DB4DABF-1BB0-A64E-A4FB-24371AC3751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4" creationId="{84D84E3D-2455-624F-A2DE-4F491AF59296}"/>
          </ac:spMkLst>
        </pc:spChg>
        <pc:grpChg chg="de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4" creationId="{3AD8CD11-DED7-674D-90F0-9CB1FA03B7C1}"/>
          </ac:grpSpMkLst>
        </pc:grpChg>
        <pc:grpChg chg="mod topLv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5" creationId="{E891CEB5-DC00-464F-9AC8-B762A99054BA}"/>
          </ac:grpSpMkLst>
        </pc:grpChg>
        <pc:grpChg chg="de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2" creationId="{A0BA286B-5159-EF46-865F-D003AFCFDE35}"/>
          </ac:grpSpMkLst>
        </pc:grpChg>
        <pc:grpChg chg="mod topLv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3" creationId="{CE77DE04-9B06-9141-A1D1-A5EFB518915B}"/>
          </ac:grpSpMkLst>
        </pc:grpChg>
        <pc:grpChg chg="de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69" creationId="{28BD6AD5-4FBB-9E46-A0F8-997B491D8C05}"/>
          </ac:grpSpMkLst>
        </pc:grpChg>
        <pc:grpChg chg="mod topLv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70" creationId="{A727BB4F-B418-7A41-B47C-CA85A52EEA3D}"/>
          </ac:grpSpMkLst>
        </pc:grpChg>
        <pc:grpChg chg="de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8" creationId="{BBBFFBCE-29BA-7241-B570-760A7C3C8630}"/>
          </ac:grpSpMkLst>
        </pc:grpChg>
        <pc:grpChg chg="mod topLv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9" creationId="{5F5C4792-1966-184F-B964-ACBB2E55F915}"/>
          </ac:grpSpMkLst>
        </pc:grpChg>
      </pc:sldChg>
      <pc:sldChg chg="modSp add del setBg">
        <pc:chgData name="Toby Russell" userId="0d3e3635-ec96-4dfe-84bc-de4149b678ab" providerId="ADAL" clId="{AFFF7E55-3A5D-43C3-8DD2-8B2271E913B0}" dt="2020-09-10T19:07:52.108" v="9"/>
        <pc:sldMkLst>
          <pc:docMk/>
          <pc:sldMk cId="2740241363" sldId="797"/>
        </pc:sldMkLst>
        <pc:spChg chg="mod">
          <ac:chgData name="Toby Russell" userId="0d3e3635-ec96-4dfe-84bc-de4149b678ab" providerId="ADAL" clId="{AFFF7E55-3A5D-43C3-8DD2-8B2271E913B0}" dt="2020-09-10T19:07:30.244" v="6" actId="1076"/>
          <ac:spMkLst>
            <pc:docMk/>
            <pc:sldMk cId="2740241363" sldId="797"/>
            <ac:spMk id="48" creationId="{00000000-0000-0000-0000-000000000000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9:57.800" v="1003" actId="1076"/>
        <pc:sldMkLst>
          <pc:docMk/>
          <pc:sldMk cId="0" sldId="798"/>
        </pc:sldMkLst>
        <pc:spChg chg="del">
          <ac:chgData name="Toby Russell" userId="0d3e3635-ec96-4dfe-84bc-de4149b678ab" providerId="ADAL" clId="{AFFF7E55-3A5D-43C3-8DD2-8B2271E913B0}" dt="2020-09-10T20:14:51.870" v="358" actId="478"/>
          <ac:spMkLst>
            <pc:docMk/>
            <pc:sldMk cId="0" sldId="798"/>
            <ac:spMk id="2" creationId="{E5467603-50F4-446C-AC36-900A56CB086E}"/>
          </ac:spMkLst>
        </pc:spChg>
        <pc:spChg chg="del">
          <ac:chgData name="Toby Russell" userId="0d3e3635-ec96-4dfe-84bc-de4149b678ab" providerId="ADAL" clId="{AFFF7E55-3A5D-43C3-8DD2-8B2271E913B0}" dt="2020-09-10T20:14:58.276" v="361" actId="478"/>
          <ac:spMkLst>
            <pc:docMk/>
            <pc:sldMk cId="0" sldId="798"/>
            <ac:spMk id="3" creationId="{22D0BEE8-CAB9-441D-B3BC-B5389B74FF09}"/>
          </ac:spMkLst>
        </pc:spChg>
        <pc:spChg chg="add del mod">
          <ac:chgData name="Toby Russell" userId="0d3e3635-ec96-4dfe-84bc-de4149b678ab" providerId="ADAL" clId="{AFFF7E55-3A5D-43C3-8DD2-8B2271E913B0}" dt="2020-09-10T20:37:04.226" v="745"/>
          <ac:spMkLst>
            <pc:docMk/>
            <pc:sldMk cId="0" sldId="798"/>
            <ac:spMk id="4" creationId="{C7BA1390-1EA9-48DB-88E9-5740CB81F530}"/>
          </ac:spMkLst>
        </pc:spChg>
        <pc:spChg chg="del">
          <ac:chgData name="Toby Russell" userId="0d3e3635-ec96-4dfe-84bc-de4149b678ab" providerId="ADAL" clId="{AFFF7E55-3A5D-43C3-8DD2-8B2271E913B0}" dt="2020-09-10T20:14:54.081" v="359" actId="478"/>
          <ac:spMkLst>
            <pc:docMk/>
            <pc:sldMk cId="0" sldId="798"/>
            <ac:spMk id="5" creationId="{084D5CE4-E6EB-4863-B156-E275125A688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AFFF7E55-3A5D-43C3-8DD2-8B2271E913B0}" dt="2020-09-11T18:56:37.402" v="978" actId="20577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AFFF7E55-3A5D-43C3-8DD2-8B2271E913B0}" dt="2020-09-11T18:56:41.526" v="979" actId="20577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AFFF7E55-3A5D-43C3-8DD2-8B2271E913B0}" dt="2020-09-11T18:56:28.858" v="976" actId="20577"/>
          <ac:spMkLst>
            <pc:docMk/>
            <pc:sldMk cId="0" sldId="798"/>
            <ac:spMk id="58" creationId="{855FBB40-EA16-4866-91C4-24926A27BA01}"/>
          </ac:spMkLst>
        </pc:spChg>
        <pc:spChg chg="add mod">
          <ac:chgData name="Toby Russell" userId="0d3e3635-ec96-4dfe-84bc-de4149b678ab" providerId="ADAL" clId="{AFFF7E55-3A5D-43C3-8DD2-8B2271E913B0}" dt="2020-09-11T18:59:20.598" v="1000" actId="1076"/>
          <ac:spMkLst>
            <pc:docMk/>
            <pc:sldMk cId="0" sldId="798"/>
            <ac:spMk id="75" creationId="{B34FD9A0-F80A-4DA4-9015-E7A8D2AD8B85}"/>
          </ac:spMkLst>
        </pc:spChg>
        <pc:spChg chg="add mod">
          <ac:chgData name="Toby Russell" userId="0d3e3635-ec96-4dfe-84bc-de4149b678ab" providerId="ADAL" clId="{AFFF7E55-3A5D-43C3-8DD2-8B2271E913B0}" dt="2020-09-11T18:59:57.800" v="1003" actId="1076"/>
          <ac:spMkLst>
            <pc:docMk/>
            <pc:sldMk cId="0" sldId="798"/>
            <ac:spMk id="79" creationId="{A87CDD77-B24A-4CC8-ABD6-43A96021B7C2}"/>
          </ac:spMkLst>
        </pc:spChg>
        <pc:spChg chg="add mod">
          <ac:chgData name="Toby Russell" userId="0d3e3635-ec96-4dfe-84bc-de4149b678ab" providerId="ADAL" clId="{AFFF7E55-3A5D-43C3-8DD2-8B2271E913B0}" dt="2020-09-11T18:59:35.172" v="1001" actId="1076"/>
          <ac:spMkLst>
            <pc:docMk/>
            <pc:sldMk cId="0" sldId="798"/>
            <ac:spMk id="80" creationId="{9200893D-4F69-4960-8FE6-1CBDF6682757}"/>
          </ac:spMkLst>
        </pc:spChg>
        <pc:spChg chg="add mod">
          <ac:chgData name="Toby Russell" userId="0d3e3635-ec96-4dfe-84bc-de4149b678ab" providerId="ADAL" clId="{AFFF7E55-3A5D-43C3-8DD2-8B2271E913B0}" dt="2020-09-11T18:59:12.460" v="999" actId="1076"/>
          <ac:spMkLst>
            <pc:docMk/>
            <pc:sldMk cId="0" sldId="798"/>
            <ac:spMk id="81" creationId="{7CE0559E-F7ED-445C-B2DD-3999A506691F}"/>
          </ac:spMkLst>
        </pc:spChg>
        <pc:spChg chg="del">
          <ac:chgData name="Toby Russell" userId="0d3e3635-ec96-4dfe-84bc-de4149b678ab" providerId="ADAL" clId="{AFFF7E55-3A5D-43C3-8DD2-8B2271E913B0}" dt="2020-09-10T20:14:56.274" v="360" actId="478"/>
          <ac:spMkLst>
            <pc:docMk/>
            <pc:sldMk cId="0" sldId="798"/>
            <ac:spMk id="17412" creationId="{1428CB24-8D30-4669-9BFE-8179191A3752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AFFF7E55-3A5D-43C3-8DD2-8B2271E913B0}" dt="2020-09-11T18:56:32.376" v="977" actId="20577"/>
          <ac:spMkLst>
            <pc:docMk/>
            <pc:sldMk cId="0" sldId="798"/>
            <ac:spMk id="17428" creationId="{5701A04B-11A3-4E3E-BEBE-D879B14DDA45}"/>
          </ac:spMkLst>
        </pc:s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4" creationId="{BC136549-4114-4D36-B97B-5E75B8F5AC18}"/>
          </ac:grpSpMkLst>
        </pc:grpChg>
      </pc:sldChg>
      <pc:sldChg chg="addSp delSp modSp add delAnim modAnim">
        <pc:chgData name="Toby Russell" userId="0d3e3635-ec96-4dfe-84bc-de4149b678ab" providerId="ADAL" clId="{AFFF7E55-3A5D-43C3-8DD2-8B2271E913B0}" dt="2020-09-11T19:02:29.728" v="1019" actId="1037"/>
        <pc:sldMkLst>
          <pc:docMk/>
          <pc:sldMk cId="0" sldId="799"/>
        </pc:sldMkLst>
        <pc:spChg chg="del">
          <ac:chgData name="Toby Russell" userId="0d3e3635-ec96-4dfe-84bc-de4149b678ab" providerId="ADAL" clId="{AFFF7E55-3A5D-43C3-8DD2-8B2271E913B0}" dt="2020-09-10T20:15:45.443" v="363" actId="478"/>
          <ac:spMkLst>
            <pc:docMk/>
            <pc:sldMk cId="0" sldId="799"/>
            <ac:spMk id="2" creationId="{CF9D0AEE-BE1A-4A2F-B38F-12E8FED928D9}"/>
          </ac:spMkLst>
        </pc:spChg>
        <pc:spChg chg="del">
          <ac:chgData name="Toby Russell" userId="0d3e3635-ec96-4dfe-84bc-de4149b678ab" providerId="ADAL" clId="{AFFF7E55-3A5D-43C3-8DD2-8B2271E913B0}" dt="2020-09-10T20:15:49.364" v="366" actId="478"/>
          <ac:spMkLst>
            <pc:docMk/>
            <pc:sldMk cId="0" sldId="799"/>
            <ac:spMk id="3" creationId="{2F13ABBD-B3AA-4806-88E8-735E43EFF0F6}"/>
          </ac:spMkLst>
        </pc:spChg>
        <pc:spChg chg="add del mod">
          <ac:chgData name="Toby Russell" userId="0d3e3635-ec96-4dfe-84bc-de4149b678ab" providerId="ADAL" clId="{AFFF7E55-3A5D-43C3-8DD2-8B2271E913B0}" dt="2020-09-10T20:34:26.841" v="724" actId="478"/>
          <ac:spMkLst>
            <pc:docMk/>
            <pc:sldMk cId="0" sldId="799"/>
            <ac:spMk id="4" creationId="{5A59E253-FF36-48FD-8DE2-C87DBB782D76}"/>
          </ac:spMkLst>
        </pc:spChg>
        <pc:spChg chg="del mod">
          <ac:chgData name="Toby Russell" userId="0d3e3635-ec96-4dfe-84bc-de4149b678ab" providerId="ADAL" clId="{AFFF7E55-3A5D-43C3-8DD2-8B2271E913B0}" dt="2020-09-10T20:15:47.414" v="365" actId="478"/>
          <ac:spMkLst>
            <pc:docMk/>
            <pc:sldMk cId="0" sldId="799"/>
            <ac:spMk id="5" creationId="{9CFD8D81-B9E5-4C01-BCF4-5D1DFEC2892A}"/>
          </ac:spMkLst>
        </pc:spChg>
        <pc:spChg chg="mod">
          <ac:chgData name="Toby Russell" userId="0d3e3635-ec96-4dfe-84bc-de4149b678ab" providerId="ADAL" clId="{AFFF7E55-3A5D-43C3-8DD2-8B2271E913B0}" dt="2020-09-10T20:18:17.711" v="381" actId="14100"/>
          <ac:spMkLst>
            <pc:docMk/>
            <pc:sldMk cId="0" sldId="799"/>
            <ac:spMk id="62" creationId="{3663E3F7-522D-4D9C-9C15-D3C0EE07E19A}"/>
          </ac:spMkLst>
        </pc:spChg>
        <pc:spChg chg="mod">
          <ac:chgData name="Toby Russell" userId="0d3e3635-ec96-4dfe-84bc-de4149b678ab" providerId="ADAL" clId="{AFFF7E55-3A5D-43C3-8DD2-8B2271E913B0}" dt="2020-09-11T18:56:13.057" v="975" actId="20577"/>
          <ac:spMkLst>
            <pc:docMk/>
            <pc:sldMk cId="0" sldId="799"/>
            <ac:spMk id="65" creationId="{6ED352DE-4898-49E4-8DDF-AA5982A92643}"/>
          </ac:spMkLst>
        </pc:spChg>
        <pc:spChg chg="mod">
          <ac:chgData name="Toby Russell" userId="0d3e3635-ec96-4dfe-84bc-de4149b678ab" providerId="ADAL" clId="{AFFF7E55-3A5D-43C3-8DD2-8B2271E913B0}" dt="2020-09-10T20:17:58.501" v="378" actId="14100"/>
          <ac:spMkLst>
            <pc:docMk/>
            <pc:sldMk cId="0" sldId="799"/>
            <ac:spMk id="66" creationId="{5F08D610-8977-4199-BC0E-8A1F6B8F4AAB}"/>
          </ac:spMkLst>
        </pc:spChg>
        <pc:spChg chg="mod">
          <ac:chgData name="Toby Russell" userId="0d3e3635-ec96-4dfe-84bc-de4149b678ab" providerId="ADAL" clId="{AFFF7E55-3A5D-43C3-8DD2-8B2271E913B0}" dt="2020-09-10T20:18:05.092" v="379" actId="14100"/>
          <ac:spMkLst>
            <pc:docMk/>
            <pc:sldMk cId="0" sldId="799"/>
            <ac:spMk id="67" creationId="{D9CF74CA-0E98-4C16-B3E2-4DEFB569F80A}"/>
          </ac:spMkLst>
        </pc:spChg>
        <pc:spChg chg="mod">
          <ac:chgData name="Toby Russell" userId="0d3e3635-ec96-4dfe-84bc-de4149b678ab" providerId="ADAL" clId="{AFFF7E55-3A5D-43C3-8DD2-8B2271E913B0}" dt="2020-09-10T20:18:11.463" v="380" actId="14100"/>
          <ac:spMkLst>
            <pc:docMk/>
            <pc:sldMk cId="0" sldId="799"/>
            <ac:spMk id="68" creationId="{BBA96300-21B6-44ED-8394-78CB3859E7DC}"/>
          </ac:spMkLst>
        </pc:spChg>
        <pc:spChg chg="mod">
          <ac:chgData name="Toby Russell" userId="0d3e3635-ec96-4dfe-84bc-de4149b678ab" providerId="ADAL" clId="{AFFF7E55-3A5D-43C3-8DD2-8B2271E913B0}" dt="2020-09-11T18:56:08.244" v="972" actId="20577"/>
          <ac:spMkLst>
            <pc:docMk/>
            <pc:sldMk cId="0" sldId="799"/>
            <ac:spMk id="69" creationId="{7CE49F90-515C-478F-A6F8-39BB2BCB9EBC}"/>
          </ac:spMkLst>
        </pc:spChg>
        <pc:spChg chg="mod">
          <ac:chgData name="Toby Russell" userId="0d3e3635-ec96-4dfe-84bc-de4149b678ab" providerId="ADAL" clId="{AFFF7E55-3A5D-43C3-8DD2-8B2271E913B0}" dt="2020-09-11T18:56:10.026" v="973" actId="20577"/>
          <ac:spMkLst>
            <pc:docMk/>
            <pc:sldMk cId="0" sldId="799"/>
            <ac:spMk id="70" creationId="{3A460AD7-F095-4984-BDDD-546C66DDA9CC}"/>
          </ac:spMkLst>
        </pc:spChg>
        <pc:spChg chg="mod">
          <ac:chgData name="Toby Russell" userId="0d3e3635-ec96-4dfe-84bc-de4149b678ab" providerId="ADAL" clId="{AFFF7E55-3A5D-43C3-8DD2-8B2271E913B0}" dt="2020-09-11T18:56:11.265" v="974" actId="20577"/>
          <ac:spMkLst>
            <pc:docMk/>
            <pc:sldMk cId="0" sldId="799"/>
            <ac:spMk id="71" creationId="{708AAD9F-EA43-4603-9F80-87B7F6F0892F}"/>
          </ac:spMkLst>
        </pc:spChg>
        <pc:spChg chg="add mod">
          <ac:chgData name="Toby Russell" userId="0d3e3635-ec96-4dfe-84bc-de4149b678ab" providerId="ADAL" clId="{AFFF7E55-3A5D-43C3-8DD2-8B2271E913B0}" dt="2020-09-11T19:02:20.730" v="1016" actId="1076"/>
          <ac:spMkLst>
            <pc:docMk/>
            <pc:sldMk cId="0" sldId="799"/>
            <ac:spMk id="79" creationId="{FEB2BA21-5186-418F-8D53-D02D9D2449C4}"/>
          </ac:spMkLst>
        </pc:spChg>
        <pc:spChg chg="add del mod">
          <ac:chgData name="Toby Russell" userId="0d3e3635-ec96-4dfe-84bc-de4149b678ab" providerId="ADAL" clId="{AFFF7E55-3A5D-43C3-8DD2-8B2271E913B0}" dt="2020-09-10T20:28:00.544" v="614" actId="478"/>
          <ac:spMkLst>
            <pc:docMk/>
            <pc:sldMk cId="0" sldId="799"/>
            <ac:spMk id="81" creationId="{536D2D2E-932D-49D1-8139-DC410E08A9C0}"/>
          </ac:spMkLst>
        </pc:spChg>
        <pc:spChg chg="add mod">
          <ac:chgData name="Toby Russell" userId="0d3e3635-ec96-4dfe-84bc-de4149b678ab" providerId="ADAL" clId="{AFFF7E55-3A5D-43C3-8DD2-8B2271E913B0}" dt="2020-09-11T19:02:29.728" v="1019" actId="1037"/>
          <ac:spMkLst>
            <pc:docMk/>
            <pc:sldMk cId="0" sldId="799"/>
            <ac:spMk id="81" creationId="{B22B2141-BB7E-4415-B900-EC26033F4595}"/>
          </ac:spMkLst>
        </pc:spChg>
        <pc:spChg chg="add del">
          <ac:chgData name="Toby Russell" userId="0d3e3635-ec96-4dfe-84bc-de4149b678ab" providerId="ADAL" clId="{AFFF7E55-3A5D-43C3-8DD2-8B2271E913B0}" dt="2020-09-10T20:28:07.494" v="618"/>
          <ac:spMkLst>
            <pc:docMk/>
            <pc:sldMk cId="0" sldId="799"/>
            <ac:spMk id="82" creationId="{36C16388-7DD5-4C2A-ACE8-13696C78DD63}"/>
          </ac:spMkLst>
        </pc:spChg>
        <pc:spChg chg="add mod">
          <ac:chgData name="Toby Russell" userId="0d3e3635-ec96-4dfe-84bc-de4149b678ab" providerId="ADAL" clId="{AFFF7E55-3A5D-43C3-8DD2-8B2271E913B0}" dt="2020-09-11T19:01:34.269" v="1015" actId="1038"/>
          <ac:spMkLst>
            <pc:docMk/>
            <pc:sldMk cId="0" sldId="799"/>
            <ac:spMk id="82" creationId="{9D8043EB-652D-4169-BF60-A5295AEB0162}"/>
          </ac:spMkLst>
        </pc:spChg>
        <pc:spChg chg="add">
          <ac:chgData name="Toby Russell" userId="0d3e3635-ec96-4dfe-84bc-de4149b678ab" providerId="ADAL" clId="{AFFF7E55-3A5D-43C3-8DD2-8B2271E913B0}" dt="2020-09-10T20:28:07.507" v="619"/>
          <ac:spMkLst>
            <pc:docMk/>
            <pc:sldMk cId="0" sldId="799"/>
            <ac:spMk id="83" creationId="{08095B9B-97AE-4BC8-8A0D-DC1A864210E7}"/>
          </ac:spMkLst>
        </pc:spChg>
        <pc:spChg chg="add mod">
          <ac:chgData name="Toby Russell" userId="0d3e3635-ec96-4dfe-84bc-de4149b678ab" providerId="ADAL" clId="{AFFF7E55-3A5D-43C3-8DD2-8B2271E913B0}" dt="2020-09-11T19:00:18.224" v="1005" actId="1076"/>
          <ac:spMkLst>
            <pc:docMk/>
            <pc:sldMk cId="0" sldId="799"/>
            <ac:spMk id="84" creationId="{40D48F0E-BE0F-49FB-B606-A7EE42E349D0}"/>
          </ac:spMkLst>
        </pc:spChg>
        <pc:spChg chg="del">
          <ac:chgData name="Toby Russell" userId="0d3e3635-ec96-4dfe-84bc-de4149b678ab" providerId="ADAL" clId="{AFFF7E55-3A5D-43C3-8DD2-8B2271E913B0}" dt="2020-09-10T20:15:52.322" v="367" actId="478"/>
          <ac:spMkLst>
            <pc:docMk/>
            <pc:sldMk cId="0" sldId="799"/>
            <ac:spMk id="16388" creationId="{F238BB05-3F9C-4DA8-9E12-B91C51D4AA2D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1T19:07:57.647" v="1092" actId="207"/>
        <pc:sldMkLst>
          <pc:docMk/>
          <pc:sldMk cId="0" sldId="800"/>
        </pc:sldMkLst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2" creationId="{B1EC2FCE-CFB9-482D-AB88-56E2ED22801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3" creationId="{CB019398-6BB4-41BB-8048-409E759AAB99}"/>
          </ac:spMkLst>
        </pc:spChg>
        <pc:spChg chg="del">
          <ac:chgData name="Toby Russell" userId="0d3e3635-ec96-4dfe-84bc-de4149b678ab" providerId="ADAL" clId="{AFFF7E55-3A5D-43C3-8DD2-8B2271E913B0}" dt="2020-09-10T20:54:27.511" v="766" actId="478"/>
          <ac:spMkLst>
            <pc:docMk/>
            <pc:sldMk cId="0" sldId="800"/>
            <ac:spMk id="4" creationId="{6EBAB7E7-960C-4D79-992B-A54AC6163F9C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7" creationId="{E8D3E42C-EAB0-474C-BE2C-AED24C34A619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10" creationId="{EDDD0162-820B-4E1D-AE1A-ADC4C0C956A3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19" creationId="{E742D9F1-F73C-42B0-9E1C-F67D7FD3894B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22" creationId="{1B192041-7A51-44D0-8B56-193716F5BDA5}"/>
          </ac:spMkLst>
        </pc:spChg>
        <pc:spChg chg="add mod">
          <ac:chgData name="Toby Russell" userId="0d3e3635-ec96-4dfe-84bc-de4149b678ab" providerId="ADAL" clId="{AFFF7E55-3A5D-43C3-8DD2-8B2271E913B0}" dt="2020-09-10T20:57:17.366" v="791" actId="113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AFFF7E55-3A5D-43C3-8DD2-8B2271E913B0}" dt="2020-09-11T19:07:01.878" v="1089" actId="1076"/>
          <ac:spMkLst>
            <pc:docMk/>
            <pc:sldMk cId="0" sldId="800"/>
            <ac:spMk id="37" creationId="{66BFC20A-C4A8-4583-AF9B-1CF326B0F85F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40" creationId="{331C6E4C-C7E8-4E6B-AD70-F3B529FD2FC6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3" creationId="{5D75CD4E-1EA0-4A76-B145-85A422CE4B1B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4" creationId="{F7C126BD-5C9B-45D1-A418-5AB0D35818FC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7" creationId="{66A2F77F-76C4-4FF7-BAB1-F08C83FFB3D5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8" creationId="{4B0AA9AA-28D2-49D4-8DFB-5A180FAFB4C3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9" creationId="{5D6AC148-9779-476B-BC9C-D65F64623C4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90" creationId="{78CEA0B3-4AA7-420E-86A9-D4C42CDC800E}"/>
          </ac:spMkLst>
        </pc:spChg>
        <pc:grpChg chg="add del mod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4" creationId="{0D4CA959-F732-44A1-B0EF-3B930955F39F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11" creationId="{D71AAA37-13EA-43FF-9E7E-AC8ADD8D6715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23" creationId="{1BA9213F-6544-4276-89FD-8445C1063EBF}"/>
          </ac:grpSpMkLst>
        </pc:grpChg>
        <pc:grpChg chg="del 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29" creationId="{E98205EB-89D8-4441-81CF-0AB22C21B45D}"/>
          </ac:grpSpMkLst>
        </pc:grpChg>
        <pc:grpChg chg="mod topLvl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30" creationId="{3E737845-CCB6-4738-9939-20D936FD14EB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41" creationId="{D90EE505-2430-4CA3-AA5B-FDAFCC8A2B55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53" creationId="{848AD35B-EF1E-40BE-8EDF-942627846DA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65" creationId="{DC107C5E-00D0-4665-9642-CD291D50BCF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AFFF7E55-3A5D-43C3-8DD2-8B2271E913B0}" dt="2020-09-11T19:10:54.210" v="1172" actId="1076"/>
        <pc:sldMkLst>
          <pc:docMk/>
          <pc:sldMk cId="0" sldId="801"/>
        </pc:sldMkLst>
        <pc:spChg chg="add del mod">
          <ac:chgData name="Toby Russell" userId="0d3e3635-ec96-4dfe-84bc-de4149b678ab" providerId="ADAL" clId="{AFFF7E55-3A5D-43C3-8DD2-8B2271E913B0}" dt="2020-09-10T20:55:23.688" v="787"/>
          <ac:spMkLst>
            <pc:docMk/>
            <pc:sldMk cId="0" sldId="801"/>
            <ac:spMk id="2" creationId="{EBB879F5-DC4E-45CE-B3A2-E4CD70A9BF89}"/>
          </ac:spMkLst>
        </pc:spChg>
        <pc:spChg chg="mod">
          <ac:chgData name="Toby Russell" userId="0d3e3635-ec96-4dfe-84bc-de4149b678ab" providerId="ADAL" clId="{AFFF7E55-3A5D-43C3-8DD2-8B2271E913B0}" dt="2020-09-11T19:10:31.978" v="1171" actId="20577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AFFF7E55-3A5D-43C3-8DD2-8B2271E913B0}" dt="2020-09-11T19:10:16.085" v="1166" actId="2711"/>
          <ac:spMkLst>
            <pc:docMk/>
            <pc:sldMk cId="0" sldId="801"/>
            <ac:spMk id="22" creationId="{AD8B2437-8D86-4852-97AD-C4698B823F4E}"/>
          </ac:spMkLst>
        </pc:spChg>
        <pc:spChg chg="del">
          <ac:chgData name="Toby Russell" userId="0d3e3635-ec96-4dfe-84bc-de4149b678ab" providerId="ADAL" clId="{AFFF7E55-3A5D-43C3-8DD2-8B2271E913B0}" dt="2020-09-10T20:55:27.944" v="788" actId="478"/>
          <ac:spMkLst>
            <pc:docMk/>
            <pc:sldMk cId="0" sldId="801"/>
            <ac:spMk id="23" creationId="{13528A45-3371-4A45-9C4C-FC1269589C15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2" creationId="{CCAD5D44-12E4-454A-9681-438F902539DB}"/>
          </ac:spMkLst>
        </pc:spChg>
        <pc:spChg chg="add del">
          <ac:chgData name="Toby Russell" userId="0d3e3635-ec96-4dfe-84bc-de4149b678ab" providerId="ADAL" clId="{AFFF7E55-3A5D-43C3-8DD2-8B2271E913B0}" dt="2020-09-10T20:57:31.225" v="792" actId="478"/>
          <ac:spMkLst>
            <pc:docMk/>
            <pc:sldMk cId="0" sldId="801"/>
            <ac:spMk id="33" creationId="{7DDE479B-E04B-4264-ADAC-94A87C521248}"/>
          </ac:spMkLst>
        </pc:spChg>
        <pc:spChg chg="add">
          <ac:chgData name="Toby Russell" userId="0d3e3635-ec96-4dfe-84bc-de4149b678ab" providerId="ADAL" clId="{AFFF7E55-3A5D-43C3-8DD2-8B2271E913B0}" dt="2020-09-10T20:57:39.604" v="793"/>
          <ac:spMkLst>
            <pc:docMk/>
            <pc:sldMk cId="0" sldId="801"/>
            <ac:spMk id="34" creationId="{09931CC3-1D79-4B56-9AD8-DC49D15916EF}"/>
          </ac:spMkLst>
        </pc:spChg>
      </pc:sldChg>
      <pc:sldChg chg="addSp delSp modSp">
        <pc:chgData name="Toby Russell" userId="0d3e3635-ec96-4dfe-84bc-de4149b678ab" providerId="ADAL" clId="{AFFF7E55-3A5D-43C3-8DD2-8B2271E913B0}" dt="2020-09-10T21:20:56.594" v="917" actId="1076"/>
        <pc:sldMkLst>
          <pc:docMk/>
          <pc:sldMk cId="0" sldId="802"/>
        </pc:sldMkLst>
        <pc:spChg chg="add mod ord">
          <ac:chgData name="Toby Russell" userId="0d3e3635-ec96-4dfe-84bc-de4149b678ab" providerId="ADAL" clId="{AFFF7E55-3A5D-43C3-8DD2-8B2271E913B0}" dt="2020-09-10T21:20:33.019" v="915" actId="2085"/>
          <ac:spMkLst>
            <pc:docMk/>
            <pc:sldMk cId="0" sldId="802"/>
            <ac:spMk id="2" creationId="{A6225936-7780-4A39-A071-C510A1F0AEFF}"/>
          </ac:spMkLst>
        </pc:spChg>
        <pc:spChg chg="mod">
          <ac:chgData name="Toby Russell" userId="0d3e3635-ec96-4dfe-84bc-de4149b678ab" providerId="ADAL" clId="{AFFF7E55-3A5D-43C3-8DD2-8B2271E913B0}" dt="2020-09-10T21:17:42.847" v="886" actId="207"/>
          <ac:spMkLst>
            <pc:docMk/>
            <pc:sldMk cId="0" sldId="802"/>
            <ac:spMk id="13" creationId="{CE60B702-0C57-4B3D-8BED-0213C36ECC2E}"/>
          </ac:spMkLst>
        </pc:spChg>
        <pc:spChg chg="add mod">
          <ac:chgData name="Toby Russell" userId="0d3e3635-ec96-4dfe-84bc-de4149b678ab" providerId="ADAL" clId="{AFFF7E55-3A5D-43C3-8DD2-8B2271E913B0}" dt="2020-09-10T21:19:26.232" v="909" actId="1076"/>
          <ac:spMkLst>
            <pc:docMk/>
            <pc:sldMk cId="0" sldId="802"/>
            <ac:spMk id="51" creationId="{5589968C-34C7-4C2F-B98C-CBFC2209639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8" creationId="{26F93075-C1AF-495D-8B5E-76FA6B94302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9" creationId="{5BD53639-6C17-417C-A160-C60BE0376F12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0" creationId="{B874EA3C-EC69-4E14-89F5-CDCCD2DE5FAB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1" creationId="{06D9C169-9C46-4650-9A4E-16D1EB7BAE85}"/>
          </ac:spMkLst>
        </pc:spChg>
        <pc:spChg chg="del">
          <ac:chgData name="Toby Russell" userId="0d3e3635-ec96-4dfe-84bc-de4149b678ab" providerId="ADAL" clId="{AFFF7E55-3A5D-43C3-8DD2-8B2271E913B0}" dt="2020-09-10T20:58:07.846" v="795" actId="478"/>
          <ac:spMkLst>
            <pc:docMk/>
            <pc:sldMk cId="0" sldId="802"/>
            <ac:spMk id="62" creationId="{002B3BD7-B3C7-4A41-9C7A-238C00CE63A4}"/>
          </ac:spMkLst>
        </pc:spChg>
        <pc:spChg chg="mod">
          <ac:chgData name="Toby Russell" userId="0d3e3635-ec96-4dfe-84bc-de4149b678ab" providerId="ADAL" clId="{AFFF7E55-3A5D-43C3-8DD2-8B2271E913B0}" dt="2020-09-10T21:20:49.628" v="916" actId="1076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AFFF7E55-3A5D-43C3-8DD2-8B2271E913B0}" dt="2020-09-10T21:20:56.594" v="917" actId="1076"/>
          <ac:spMkLst>
            <pc:docMk/>
            <pc:sldMk cId="0" sldId="802"/>
            <ac:spMk id="72" creationId="{1FF134ED-8F98-4BEA-8DC3-41908BB1FFC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5" creationId="{3F370B78-6ACB-4CBD-A67F-C8DDFF6EBA3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6" creationId="{40A2BD96-400E-486F-A3CC-C86D2F14D01C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7" creationId="{10AFA906-867F-4858-BE76-F1E844AE51C3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8" creationId="{F3D1F98A-D17A-4CE8-8998-EFDE3582F3E6}"/>
          </ac:spMkLst>
        </pc:spChg>
        <pc:grpChg chg="mod">
          <ac:chgData name="Toby Russell" userId="0d3e3635-ec96-4dfe-84bc-de4149b678ab" providerId="ADAL" clId="{AFFF7E55-3A5D-43C3-8DD2-8B2271E913B0}" dt="2020-09-10T20:58:19.750" v="796" actId="2711"/>
          <ac:grpSpMkLst>
            <pc:docMk/>
            <pc:sldMk cId="0" sldId="802"/>
            <ac:grpSpMk id="24579" creationId="{4CE6318C-D563-4ED9-8FE3-B6EF90548D2F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8:45.991" v="798" actId="478"/>
        <pc:sldMkLst>
          <pc:docMk/>
          <pc:sldMk cId="0" sldId="803"/>
        </pc:sldMkLst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" creationId="{1985A3C5-5385-4190-98F1-B63F934BE4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" creationId="{5C05D6F2-8C06-4A27-BD48-6D8759847AC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7" creationId="{2F3CA49C-6ECC-40F5-B06B-FA40242574A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8" creationId="{EE21BDF0-4329-45FD-B579-A22C9C67D37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1" creationId="{FB9CC8CC-523E-4701-8B4A-F7EE01F550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2" creationId="{9481CCEC-6DBD-4C4D-949A-F05B8C048A8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3" creationId="{0913E94A-2526-4427-B21B-E2A8312A5B6C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4" creationId="{4D751776-2712-4A96-B004-EC62BCE490E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5" creationId="{D7A2B6BC-7449-4D0D-8246-E256614A8DB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8" creationId="{58E34D85-FA23-41F6-830F-FCBDD79CF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9" creationId="{6201D34B-A4FF-4ACD-AAA4-ED131A8A6D9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0" creationId="{17EF38B5-DD67-4BDB-9877-2FFEF211C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1" creationId="{8A9D7717-F538-4C22-9B51-17693DF81A2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5" creationId="{5296A8F1-AAED-434F-A2A6-5D7397077D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6" creationId="{0727D05C-CCC0-49C0-A8FE-090EE16D306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7" creationId="{4DCE2D26-B8BC-4124-A1D1-1E4FA38603F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8" creationId="{855D81FB-C4FF-41C1-9FA5-CD2DCE0BB39D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0" creationId="{73C85D10-A309-4248-B4D9-A64D48E8F8F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1" creationId="{EE151358-8FA8-4E91-B9FD-D41CEF7EADB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2" creationId="{5A9CC3CB-7AFE-438D-BD3D-02B280CE9FD8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3" creationId="{1B1839D7-366B-4469-8424-C956BE72467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4" creationId="{86B19617-1F27-4486-92D5-3515A5C2EC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6" creationId="{B3EB398C-1C19-40A0-A3D6-8B2913E913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7" creationId="{04F2EF6A-35A5-43D4-A343-A32C332FA7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8" creationId="{DB8DF6F1-5E26-4CFC-8120-F80EFB565E25}"/>
          </ac:spMkLst>
        </pc:spChg>
        <pc:spChg chg="del mod">
          <ac:chgData name="Toby Russell" userId="0d3e3635-ec96-4dfe-84bc-de4149b678ab" providerId="ADAL" clId="{AFFF7E55-3A5D-43C3-8DD2-8B2271E913B0}" dt="2020-09-10T20:58:45.991" v="798" actId="478"/>
          <ac:spMkLst>
            <pc:docMk/>
            <pc:sldMk cId="0" sldId="803"/>
            <ac:spMk id="59" creationId="{D6328C18-39D6-4708-9809-410EF6DC351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1" creationId="{C4766BAB-610D-4D74-B8BA-F30DA498C320}"/>
          </ac:spMkLst>
        </pc:spChg>
      </pc:sldChg>
      <pc:sldChg chg="delSp modSp delAnim">
        <pc:chgData name="Toby Russell" userId="0d3e3635-ec96-4dfe-84bc-de4149b678ab" providerId="ADAL" clId="{AFFF7E55-3A5D-43C3-8DD2-8B2271E913B0}" dt="2020-09-10T20:59:32.828" v="800" actId="2711"/>
        <pc:sldMkLst>
          <pc:docMk/>
          <pc:sldMk cId="0" sldId="804"/>
        </pc:sldMkLst>
        <pc:spChg chg="del">
          <ac:chgData name="Toby Russell" userId="0d3e3635-ec96-4dfe-84bc-de4149b678ab" providerId="ADAL" clId="{AFFF7E55-3A5D-43C3-8DD2-8B2271E913B0}" dt="2020-09-10T20:59:27.926" v="799" actId="478"/>
          <ac:spMkLst>
            <pc:docMk/>
            <pc:sldMk cId="0" sldId="804"/>
            <ac:spMk id="36" creationId="{79955920-C91B-4B60-B948-5679BB91C583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5" creationId="{EE5ED203-37B2-4DAB-804B-970A45ADFAAA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AFFF7E55-3A5D-43C3-8DD2-8B2271E913B0}" dt="2020-09-10T20:59:32.828" v="800" actId="2711"/>
          <ac:grpSpMkLst>
            <pc:docMk/>
            <pc:sldMk cId="0" sldId="804"/>
            <ac:grpSpMk id="2" creationId="{5240E189-9BCA-4B2D-AAF5-C54E3E3F439B}"/>
          </ac:grpSpMkLst>
        </pc:grpChg>
      </pc:sldChg>
      <pc:sldChg chg="delSp modAnim">
        <pc:chgData name="Toby Russell" userId="0d3e3635-ec96-4dfe-84bc-de4149b678ab" providerId="ADAL" clId="{AFFF7E55-3A5D-43C3-8DD2-8B2271E913B0}" dt="2020-09-11T19:13:48.507" v="1173" actId="478"/>
        <pc:sldMkLst>
          <pc:docMk/>
          <pc:sldMk cId="1830940141" sldId="805"/>
        </pc:sldMkLst>
        <pc:spChg chg="del">
          <ac:chgData name="Toby Russell" userId="0d3e3635-ec96-4dfe-84bc-de4149b678ab" providerId="ADAL" clId="{AFFF7E55-3A5D-43C3-8DD2-8B2271E913B0}" dt="2020-09-11T19:13:48.507" v="1173" actId="478"/>
          <ac:spMkLst>
            <pc:docMk/>
            <pc:sldMk cId="1830940141" sldId="805"/>
            <ac:spMk id="133" creationId="{BE640E9F-4312-4E35-99D8-05038F11255E}"/>
          </ac:spMkLst>
        </pc:spChg>
        <pc:graphicFrameChg chg="del">
          <ac:chgData name="Toby Russell" userId="0d3e3635-ec96-4dfe-84bc-de4149b678ab" providerId="ADAL" clId="{AFFF7E55-3A5D-43C3-8DD2-8B2271E913B0}" dt="2020-09-11T19:13:48.507" v="1173" actId="478"/>
          <ac:graphicFrameMkLst>
            <pc:docMk/>
            <pc:sldMk cId="1830940141" sldId="805"/>
            <ac:graphicFrameMk id="134" creationId="{5F3B9D6E-BBF9-4745-830F-4983D33814FD}"/>
          </ac:graphicFrameMkLst>
        </pc:graphicFrameChg>
      </pc:sldChg>
      <pc:sldChg chg="addSp modSp modAnim">
        <pc:chgData name="Toby Russell" userId="0d3e3635-ec96-4dfe-84bc-de4149b678ab" providerId="ADAL" clId="{AFFF7E55-3A5D-43C3-8DD2-8B2271E913B0}" dt="2020-09-11T19:14:21.734" v="1187" actId="1076"/>
        <pc:sldMkLst>
          <pc:docMk/>
          <pc:sldMk cId="2570679147" sldId="815"/>
        </pc:sldMkLst>
        <pc:spChg chg="add mod">
          <ac:chgData name="Toby Russell" userId="0d3e3635-ec96-4dfe-84bc-de4149b678ab" providerId="ADAL" clId="{AFFF7E55-3A5D-43C3-8DD2-8B2271E913B0}" dt="2020-09-11T19:14:21.734" v="1187" actId="1076"/>
          <ac:spMkLst>
            <pc:docMk/>
            <pc:sldMk cId="2570679147" sldId="815"/>
            <ac:spMk id="14" creationId="{E47871BC-9BCA-4F18-A714-1741533C2228}"/>
          </ac:spMkLst>
        </pc:spChg>
        <pc:graphicFrameChg chg="add mod">
          <ac:chgData name="Toby Russell" userId="0d3e3635-ec96-4dfe-84bc-de4149b678ab" providerId="ADAL" clId="{AFFF7E55-3A5D-43C3-8DD2-8B2271E913B0}" dt="2020-09-11T19:14:21.734" v="1187" actId="1076"/>
          <ac:graphicFrameMkLst>
            <pc:docMk/>
            <pc:sldMk cId="2570679147" sldId="815"/>
            <ac:graphicFrameMk id="15" creationId="{7BC678E6-ABEA-4513-8C54-DD51FB7A3A1F}"/>
          </ac:graphicFrameMkLst>
        </pc:graphicFrameChg>
      </pc:sldChg>
      <pc:sldChg chg="addSp delSp modSp add">
        <pc:chgData name="Toby Russell" userId="0d3e3635-ec96-4dfe-84bc-de4149b678ab" providerId="ADAL" clId="{AFFF7E55-3A5D-43C3-8DD2-8B2271E913B0}" dt="2020-09-11T19:22:50.419" v="1233" actId="478"/>
        <pc:sldMkLst>
          <pc:docMk/>
          <pc:sldMk cId="2899973976" sldId="826"/>
        </pc:sldMkLst>
        <pc:spChg chg="del">
          <ac:chgData name="Toby Russell" userId="0d3e3635-ec96-4dfe-84bc-de4149b678ab" providerId="ADAL" clId="{AFFF7E55-3A5D-43C3-8DD2-8B2271E913B0}" dt="2020-09-11T19:22:50.419" v="1233" actId="478"/>
          <ac:spMkLst>
            <pc:docMk/>
            <pc:sldMk cId="2899973976" sldId="826"/>
            <ac:spMk id="2" creationId="{1D728DA3-D3C6-426E-B21A-C9982C4F90BF}"/>
          </ac:spMkLst>
        </pc:spChg>
        <pc:spChg chg="mod">
          <ac:chgData name="Toby Russell" userId="0d3e3635-ec96-4dfe-84bc-de4149b678ab" providerId="ADAL" clId="{AFFF7E55-3A5D-43C3-8DD2-8B2271E913B0}" dt="2020-09-11T19:21:26.428" v="1198" actId="20577"/>
          <ac:spMkLst>
            <pc:docMk/>
            <pc:sldMk cId="2899973976" sldId="826"/>
            <ac:spMk id="3" creationId="{35426458-BBC2-4307-9E1D-EF654160999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" creationId="{038AFA1E-07E3-4BCB-B7D2-E934F957AD3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" creationId="{D6C70583-098E-49C4-BD25-9C6526F23C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" creationId="{A72C59F9-35B9-4FDA-808A-EACB50CC800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" creationId="{0649A341-899F-435B-BB79-7BA3EAAFC7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" creationId="{8E972E2B-698C-4F8B-81F0-5E6B0123157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" creationId="{72AA3431-7E48-4BB4-AB83-AC41E3C334D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" creationId="{53EEADE4-B119-4160-9465-B685A5D576D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1" creationId="{657EAF20-D42B-4141-887B-6FE9811532F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2" creationId="{CEE3953A-2647-4A80-BCDE-3CF9B32262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3" creationId="{409F0296-00C9-47FD-BFF2-CF50738A811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4" creationId="{06BCB753-7B8D-4A72-826F-F8E218FCC2F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5" creationId="{A0F83DDC-C67D-402D-BDA8-3FD8B38CB2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6" creationId="{57E07D06-FC45-4578-BDD5-7B17200D5F8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7" creationId="{F26889B6-DBF5-4BD4-8CD0-75D2B700DE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8" creationId="{DD860A62-AD9D-47D4-B3BC-EF67BB7F594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9" creationId="{243C0767-92F9-470D-BD90-590A48A2011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0" creationId="{FEFBF628-3AEF-4BB3-96B9-1CCCAD445FC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1" creationId="{30E4E3C5-C209-4990-9ADB-9C0FBE73E3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2" creationId="{2BBC18D6-00FA-4E0C-B96C-A11A9C926A9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3" creationId="{C1B2207F-F96B-47EF-94B7-8BE5737240C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4" creationId="{72485792-3F6C-4112-9305-DF44532B2C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5" creationId="{DC84BF9B-1184-40FB-B0EF-D060247C44C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6" creationId="{555EBDEA-BD31-4A9C-8A44-2252699AE3F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7" creationId="{4A0C5078-B3EF-450A-B950-4F69DDBF614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8" creationId="{258078A9-482B-4AB0-9C7D-61C1B717F14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9" creationId="{DF3E071C-7F7A-4CB4-971E-5D900D60C59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0" creationId="{C2D80BC9-E13A-48BA-8940-6CDE3EB271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1" creationId="{3C55FB34-D420-48FE-A4FE-7778E9903DF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2" creationId="{C466C61C-ADD4-464A-A171-3D9E18CC3D6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3" creationId="{A7203F03-0DB0-46B0-A47B-61F6189A5D2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4" creationId="{61A7BD41-BA92-4566-8FDD-0659FAE7954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5" creationId="{58113957-670A-4BF4-A641-E1DD1C2BE87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6" creationId="{7F1FD2BD-E9F1-4D23-97A9-A76A7FCAF0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7" creationId="{0825F95D-4251-468A-BB95-4657CD5C530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8" creationId="{5119076B-2423-44C8-8BBC-E27B0467B4F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9" creationId="{619FD61B-072F-4584-9F72-DB858B08A3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0" creationId="{4CD115E8-4C3F-4DD9-9FC9-84B7943C86B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1" creationId="{411C63AE-0B60-4D5A-98FB-EC7498D4A31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2" creationId="{9E2F887E-9E95-4A85-8E81-9A6051A5A16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3" creationId="{6007301B-5457-4300-9B13-630A85B9294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4" creationId="{FF07D1FA-59FB-4C03-9BAD-1F1C4C15589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5" creationId="{C2D9EC51-C30E-4C3F-8518-752B7507004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6" creationId="{E1FABD22-A3D2-41D7-B115-6F379D0287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7" creationId="{73C9C8CB-AA6E-4723-B34A-DDBCB957A8F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8" creationId="{BCC8E412-5B65-4FD3-819A-886504F3AAD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9" creationId="{3C7C7528-A413-4986-BC4C-3D55AD91CB6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0" creationId="{2807E2FA-FDB0-4682-959C-9BD1522754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1" creationId="{03DB02CA-30CC-403D-AEBB-0704A4A2F15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2" creationId="{2A55E825-A1FF-4B1A-BECB-B39BA69626E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3" creationId="{4A8C4953-DE6C-4689-A459-425949E821D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4" creationId="{3635B463-1409-47FE-9EA5-D96CAA13D751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5" creationId="{2DA3D000-C9FF-4312-A324-DBD18A4806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6" creationId="{613D12B5-79D8-4E16-81F0-B6F6EAE23C6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7" creationId="{F9F06419-6758-4093-A07E-7220EAEED7A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8" creationId="{23D168DC-4D29-4583-81DD-EE908B3FB29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9" creationId="{CD753B67-17F5-4942-BED9-C886606BAB7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0" creationId="{B3660A8C-39F0-43E1-B887-D12C3DE658A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1" creationId="{287D5EC0-9821-44F5-BA75-A936876BF70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2" creationId="{011D57EE-7A91-47B4-B65F-55782F25B41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3" creationId="{CA5F7D8F-8DD5-4BCC-A1B8-40C6370D88B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4" creationId="{066F7FBE-51EE-4B4E-A6CE-9E2014E6EAB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5" creationId="{49BF7A45-FCD5-431F-A90F-A500660C78E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6" creationId="{125943D7-B08B-4A87-AFBE-7EF6D2BE390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7" creationId="{7E8C8DE0-CDED-43D0-BA07-9B483F5D6F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8" creationId="{3EF30A7C-71D2-42F1-82DF-FFE2146D76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9" creationId="{706097C1-8633-4B8F-86E4-3D31B316774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0" creationId="{03312F15-0162-42DE-B645-5E2C01B831F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1" creationId="{4FC88FA6-2384-483C-BC57-F42E372FCEEE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2" creationId="{ECADF08A-04D5-4B04-A252-07E746B873B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3" creationId="{AD93A355-1F2B-4E88-BEEF-82E0140C9C1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4" creationId="{58E2D4D2-47B9-4775-B5DF-4E889501A2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5" creationId="{FC1BF562-6CF1-4271-8ADC-EBBD7B7040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6" creationId="{2828F308-4022-4B2B-924D-3455C6FE63B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7" creationId="{EFABAFF5-64C7-447E-87BB-97FC60F0330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8" creationId="{2563928D-B9A5-4FE1-AF90-935F851F876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9" creationId="{62DA7FCE-F44B-4E46-9D45-877F5DD49E4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0" creationId="{55991152-7786-40AD-B6B7-A49AB245F7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1" creationId="{41A4008D-AE63-49A0-A1D4-40ECC1E9110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2" creationId="{6E87B1BA-65A3-4F00-988F-5D0C4AA5A1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3" creationId="{0F913A8E-E2B5-4B44-B261-AEC75C353C1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4" creationId="{B89FBBCC-B31D-48DA-AB98-0744081D81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5" creationId="{4223EB21-7E26-4B9B-B254-4764F05C2CC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6" creationId="{71D49615-4B28-4994-93BC-C00D0C05D8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7" creationId="{5C23AAC7-16DD-42EC-BE6A-B1D60724EA5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8" creationId="{B83C0572-EFC9-4267-817F-3DA3A9CFF50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9" creationId="{C2017419-FA44-4DA2-8535-275C73FD59C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0" creationId="{5BB4C880-4D84-4EC4-99E3-52D7E242464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1" creationId="{B78DA316-F587-48BC-9B2F-49C249F0044B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2" creationId="{362CB4D1-22E6-4106-9696-49FC84CF2A38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3" creationId="{7A7B9B90-09EB-480A-8C69-0A5D3ED7A29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4" creationId="{E102EBC7-66FA-4BFA-9C9B-A9766C9CF72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5" creationId="{C6EA1B59-5DE1-4129-808A-44B8FD73C8B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6" creationId="{984B00F7-5355-4765-97CC-99B2E5F33E5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7" creationId="{FC6AA3EB-7D03-4043-8E39-5A2324FAD01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8" creationId="{132B0124-8392-440B-B8FB-6B291E6D837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9" creationId="{D5F1CDF5-FBF9-4CD2-B739-0E13243ADA24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0" creationId="{ADC63E41-AE26-450F-9525-981FFEFD585C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1" creationId="{9C2AFFCB-3901-4FCC-962A-0A2908D1FAE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2" creationId="{1EA5904E-58D1-42E5-B88B-7A1095382F8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3" creationId="{DBECB99B-AB66-4519-9C7D-69F74B8EFF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4" creationId="{A35C46D2-3190-45CA-9025-D65F8587038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5" creationId="{93FF2D04-430B-4A73-9C22-A05BD37C77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6" creationId="{C6DE423B-DC57-45DB-ACFB-3F1EB8A8DE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7" creationId="{19AA2A48-3F6E-49E5-84BC-2381794746A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8" creationId="{1F3865E7-4A5D-4D78-A630-DFABFAAB050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9" creationId="{795BAA66-1815-4329-BE57-DF6DE8BF313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0" creationId="{329C2270-54A3-444F-9DB2-4281925F271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1" creationId="{815C392E-EC95-41F0-BE12-1D376CFD49A2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2" creationId="{0655B720-27A9-41F0-862B-70F48E8F9CB1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3" creationId="{2B9BBB45-1DBD-4616-B718-6D04DE5C98B4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37:44.165" v="1452" actId="1076"/>
        <pc:sldMkLst>
          <pc:docMk/>
          <pc:sldMk cId="3928421617" sldId="827"/>
        </pc:sldMkLst>
        <pc:spChg chg="del">
          <ac:chgData name="Toby Russell" userId="0d3e3635-ec96-4dfe-84bc-de4149b678ab" providerId="ADAL" clId="{AFFF7E55-3A5D-43C3-8DD2-8B2271E913B0}" dt="2020-09-11T19:22:46.872" v="1232" actId="478"/>
          <ac:spMkLst>
            <pc:docMk/>
            <pc:sldMk cId="3928421617" sldId="827"/>
            <ac:spMk id="2" creationId="{E49FCC22-0854-4014-9C28-EF6D3C9E9BED}"/>
          </ac:spMkLst>
        </pc:spChg>
        <pc:spChg chg="mod">
          <ac:chgData name="Toby Russell" userId="0d3e3635-ec96-4dfe-84bc-de4149b678ab" providerId="ADAL" clId="{AFFF7E55-3A5D-43C3-8DD2-8B2271E913B0}" dt="2020-09-11T19:26:24.180" v="1268" actId="20577"/>
          <ac:spMkLst>
            <pc:docMk/>
            <pc:sldMk cId="3928421617" sldId="827"/>
            <ac:spMk id="3" creationId="{FFC27A0B-C676-44B1-9F24-59651D5EED6E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4" creationId="{60D4BAB6-D7D9-48CC-BFC4-A690FC72D94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5" creationId="{CFD1A0CB-D77F-448F-A526-FB549C6104DD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6" creationId="{3F747D9B-8069-453A-8FE2-9BCDBCFEEBD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7" creationId="{E6CAD6E6-0E89-4776-B59C-08791BECB689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8" creationId="{CE625901-D910-437D-A633-6D557CF13BD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9" creationId="{6DA99945-1FBD-49E3-BBF7-12465360334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0" creationId="{62C4F8DD-5BF2-435C-8BAA-026EFE0C282C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1" creationId="{2C122DAC-70FF-4F2B-B34E-6322285A87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2" creationId="{386E5C6B-D608-45EE-8AFA-8CFC5F0FA23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3" creationId="{634EB9EB-E938-48D4-8C7B-1F3B0559262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4" creationId="{18534872-B934-4D9D-8B00-43237379D4ED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5" creationId="{F238B334-5D29-442B-A9FD-9D1159C0F692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6" creationId="{7DAB31DE-ECC5-4F8B-9916-9D1FE0D08AD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7" creationId="{5AF86FF2-9AFA-4913-9B27-8ABB4C806C04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8" creationId="{82916C8B-6B45-499C-B183-0D36288B2CB1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9" creationId="{18273C48-0229-478C-9822-A79753E80258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0" creationId="{BC323C3E-F39B-4EE0-A860-08AC94FC36C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1" creationId="{618E7E90-A809-464E-B10A-C02CC7F37057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2" creationId="{5EA9FA3F-54CB-4D1D-B35C-5348B825D8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3" creationId="{4795542E-C0BE-4E3C-835F-B3F8860961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7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8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9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0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1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2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3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4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5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6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7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8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9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0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1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2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3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4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5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6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7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8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9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0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1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2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3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4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5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6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7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8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9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0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1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2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3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4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5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6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7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8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9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0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1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2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3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4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5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6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7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8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9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0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1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2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3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4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5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6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7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8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9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0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1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2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3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4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5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6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7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8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9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0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1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2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3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4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5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6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7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8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9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0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1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2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3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4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5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6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7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8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9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0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1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2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3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4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5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6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7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8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9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0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1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2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3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4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5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6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7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8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9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0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1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2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3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4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5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6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7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8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9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0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1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2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3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4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5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6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7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8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9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0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1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2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3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4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5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6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7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8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9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0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1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2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3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4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5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6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7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8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9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0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1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2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3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4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5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6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7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8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9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0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1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2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3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4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5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6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7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8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9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0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1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2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3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4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5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6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7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8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9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0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1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2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3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4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5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6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7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8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9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0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1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2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3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4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5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6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7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8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9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0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1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2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3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4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5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6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7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8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9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0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1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2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3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4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5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6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7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8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9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0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1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2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3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4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5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6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7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8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9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0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1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2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3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4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5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6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7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8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9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0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1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2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3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4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5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6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7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8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9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0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1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2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3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4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5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6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7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8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9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0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1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2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3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4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5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6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7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8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9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0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1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2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3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4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5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6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7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8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9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0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1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2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3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4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5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6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7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8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9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0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1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2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3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4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5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6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7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8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9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0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1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2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3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4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5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6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7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8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9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0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1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2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3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4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5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6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7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8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9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0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1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2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3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4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5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6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7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8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0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1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2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3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4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5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6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7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8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9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0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1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2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3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4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5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6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7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8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9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0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1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2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3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4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5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6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7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8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9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0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1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2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3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4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5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6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7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8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9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0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1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2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3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4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5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6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7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8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9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0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1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2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3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4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5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6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7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8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9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0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1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2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3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4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5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6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7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8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9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0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1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2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3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4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5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6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7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8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9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0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1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2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3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4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5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6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7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8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9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0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1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2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3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4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5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6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7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8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9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0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1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2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3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4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5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6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7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8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9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0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1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2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3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4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5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6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7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8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9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0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1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2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3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4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5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6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7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8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9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0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1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2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3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4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5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6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7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8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9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0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1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2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3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4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5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6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7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8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9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0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1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2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3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4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5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6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7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8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9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0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1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2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3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4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5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6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7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8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9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0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1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2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3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4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5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6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7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8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9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0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1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2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3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4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5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6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7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8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9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0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1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2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3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4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5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6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7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8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9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0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1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2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3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4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5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6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7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8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9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0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1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2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3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4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5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6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7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8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9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0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1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2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3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4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5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6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7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8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9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0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1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2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3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4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5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6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7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8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9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0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1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2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3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4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5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6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7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8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9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0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1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2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3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4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5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6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7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8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9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0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1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2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3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4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5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6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7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8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9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0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1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2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3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4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5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6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7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8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9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0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1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2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3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4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5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6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7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8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9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0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1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2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3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4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5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6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7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8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9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0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1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2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3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4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5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6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7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8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9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0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1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2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3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4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5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6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7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8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9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0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1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2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3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4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5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6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7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8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9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0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1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2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3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4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5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6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7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8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9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0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1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2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3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5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6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7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8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9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0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1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2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3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4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5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6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7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8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0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1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2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3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4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5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6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7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8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9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0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1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2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3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5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6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7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8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9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0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1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2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3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4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5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6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7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8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9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0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1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2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3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4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5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6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7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8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9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0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1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2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3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4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5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6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7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8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9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0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1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2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3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4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5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6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7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8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9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0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1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2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3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4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5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6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7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8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9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0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1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2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3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4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5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6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7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8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9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0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1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2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3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4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6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7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8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9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0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1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2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3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4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5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6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7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8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9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0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1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2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3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4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5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6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7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8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9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0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1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2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3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4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5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6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7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8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9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0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1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2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3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4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5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6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7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8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9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0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1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2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3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4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5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6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7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8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9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0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1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2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3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4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5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6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7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8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9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0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1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2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3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4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5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7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8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9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0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1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2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3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4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5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6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7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8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9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0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1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2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3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4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5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6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7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8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9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0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1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2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3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4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5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6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7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8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9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0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1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2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3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4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5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6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7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8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9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0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1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2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3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4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5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6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7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8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9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0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1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2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3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4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5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6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7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8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9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0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1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2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3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4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5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6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8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9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0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1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2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3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4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5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6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7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8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9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0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1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2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3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4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5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6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7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8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9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0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1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2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3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4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5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6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7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8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9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0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1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2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3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4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5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6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7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8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9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0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1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2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3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4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5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6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7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8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9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0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1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2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3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4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5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6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7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8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9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0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1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2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3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4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5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6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7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8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9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0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1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2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3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4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5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6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7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8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9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0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1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2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3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4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5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6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7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8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9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0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1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2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3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4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5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6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7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8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9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0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1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2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3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4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5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6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7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8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9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0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1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2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3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4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5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6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7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8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9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0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1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2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3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4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5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6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7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8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9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0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1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2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3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4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5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6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7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8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9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0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1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2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3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4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5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6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7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8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9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0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1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2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3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4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5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6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7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8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9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0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1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2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3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4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5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6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7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8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9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0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1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2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3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4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5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6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7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8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9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0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1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2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3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4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5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6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7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8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9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0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1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2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3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4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5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6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7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8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9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0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1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2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3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4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5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6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7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8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9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0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1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2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3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4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5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6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7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8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9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0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1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2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3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4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5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6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7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8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9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0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1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2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3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4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5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6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7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8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9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0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1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2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3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4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5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6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7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8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9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0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1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2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3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4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5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6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7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8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9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0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1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2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3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4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5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6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7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8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9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0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1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2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3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4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5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6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7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8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9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0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1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2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3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4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5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6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7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8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9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0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1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2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3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4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5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6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7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8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9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0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1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2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3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4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5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6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7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8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9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0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1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2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3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4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5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6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7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8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9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0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1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2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3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4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5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6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7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8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9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0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1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2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3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4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5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6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7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8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9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0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1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2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3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4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5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6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7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8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9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0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1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2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3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4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5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6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7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8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9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0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1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2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3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4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5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6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7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8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9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0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1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2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3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4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5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6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7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8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9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0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1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2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3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4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5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6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7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8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9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0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1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2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3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4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5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6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7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8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9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0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1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2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3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4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5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6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7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8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9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0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1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2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3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4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5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6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7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8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9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0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1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2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3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4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5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6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7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8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9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0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1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2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3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4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5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6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7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8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9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0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1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2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3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4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5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6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7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8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9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0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1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2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3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4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5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6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7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8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9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0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1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2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3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4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5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6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7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8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9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0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1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2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3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4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5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6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7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8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9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0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1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2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3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4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5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6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7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8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9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0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1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2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3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4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5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6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7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8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9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0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1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2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3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4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5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6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7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8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9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0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1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2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3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4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5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6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7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8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9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0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1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2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3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4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5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6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7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8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9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0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1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2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4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5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6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7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8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9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0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1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2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3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4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5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6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7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8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9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0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1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2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3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4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5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6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7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8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9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0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1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2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3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4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5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6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7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8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9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0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1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2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3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4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5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6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7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8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9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0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1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2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3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4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5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6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7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8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9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0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1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2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3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4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5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6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7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8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9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0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1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2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3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4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5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6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7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8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9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0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1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2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3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4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5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6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7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8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9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0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1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2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3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4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5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6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7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8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9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0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1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2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3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4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5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6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7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8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9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0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1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2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3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4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5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6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7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8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9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0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1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2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3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4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5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6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7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8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9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0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1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2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3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4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5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6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7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8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9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0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1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2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3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4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5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6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7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8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9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0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1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2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3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4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5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6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7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8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9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0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1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2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3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4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5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6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7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8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9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0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1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2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3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4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5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6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7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8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9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0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1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2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3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4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5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6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7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8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9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0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1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2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3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4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5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6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7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8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9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0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1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2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3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4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5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6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7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8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9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0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1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2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3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4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5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6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7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8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9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0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1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2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3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4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5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6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7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8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9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0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1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2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3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4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5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6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7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8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9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0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1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2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3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4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5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6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7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8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9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0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1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2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3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4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5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6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7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8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9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0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1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2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3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4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5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6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7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8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9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0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1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2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3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4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5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6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7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8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9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0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1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2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3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4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5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6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7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8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9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0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1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2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3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4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5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6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7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8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9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0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1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2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3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4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5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6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7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8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9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0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1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2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3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4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5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6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7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8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9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0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1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2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3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4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5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6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7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8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9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0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1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2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3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4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5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6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7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8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9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0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1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2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3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4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5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6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7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8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9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0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1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2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3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4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5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6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7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8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9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0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1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2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3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4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5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6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7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8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9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0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1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2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3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4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5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6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7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8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9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0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1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2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3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4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5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6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7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8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9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0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1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2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3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4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5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6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7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8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9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0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1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2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3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4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5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6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7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8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9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0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1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2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3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4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5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6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7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8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9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0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1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2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3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4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5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6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7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8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9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0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1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2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3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4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5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6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7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8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9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0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1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2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3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4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5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6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7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8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9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0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1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2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3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4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5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6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7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8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9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0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1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2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3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4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5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6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7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8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9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0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1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2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3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4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5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6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7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8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9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0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1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2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3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4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5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6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7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8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9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0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1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2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3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4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5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6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7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8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9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0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1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2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3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4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5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6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7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8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9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0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1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2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3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4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5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6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7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8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9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0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1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2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3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4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5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6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7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8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9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0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1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2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3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4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5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6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7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8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0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1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2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3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4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5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6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7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8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9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0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1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2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3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4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5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6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7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8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9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0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1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2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3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4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5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6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7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8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9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0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1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2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3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4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5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6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7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8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9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0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1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2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3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4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5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6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7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8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9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0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1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2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3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4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5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6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7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8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9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0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1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2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3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4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5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6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7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8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9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0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1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2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3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4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5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6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7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8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9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0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1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2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3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4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5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6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7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8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9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0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1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2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3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4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5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6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7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8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9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0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1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2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3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4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5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6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7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8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9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0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1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2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3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4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5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6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7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8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9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0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1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2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3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4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5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6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7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8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9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0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1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2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3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4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5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6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7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8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9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0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1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2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3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4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5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6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7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8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9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0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1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2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3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4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5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6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7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8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9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0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1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2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3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4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5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6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7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8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9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0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1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2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3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4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5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6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7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8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9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0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1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2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3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4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5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6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7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8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9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0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1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2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3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4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5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6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7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8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9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0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1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2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3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4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5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6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7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8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9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0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1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2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3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4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5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6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7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8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9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0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1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2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3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4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5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6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7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8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9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0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1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2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3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4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5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6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7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8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9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0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1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2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3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4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5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6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7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8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9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0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1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2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3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4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5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6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7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8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9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0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1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2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3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4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5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6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7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8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9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0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1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2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3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4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5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6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7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8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9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0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1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2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3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4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5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6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7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8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9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0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1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2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3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4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5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6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7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8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9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0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1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2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3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4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5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6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7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8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9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0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1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2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3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4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5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6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7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8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9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0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1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2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3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4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5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6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7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8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9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0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1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2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3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4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5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6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7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8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9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0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1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2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3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4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5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6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7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8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9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0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1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2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3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4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5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6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7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8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9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0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1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2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3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4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5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6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7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8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9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0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1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2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3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4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5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6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7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8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9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0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1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2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3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4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5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6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7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8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9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0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1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2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3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4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5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6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7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8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9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0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1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2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3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4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5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6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7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8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9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0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1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2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3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4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5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6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7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8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9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0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1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2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3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4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5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6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7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8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9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0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1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2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3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4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5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6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7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8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9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0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1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2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3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4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5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6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7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8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9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0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1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2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3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4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5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6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7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8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9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0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1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2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3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4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5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6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7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8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9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0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1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2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3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4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5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6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7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8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9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0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1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2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3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4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5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6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7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8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9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0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1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2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3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4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5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6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7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8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9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0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1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2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3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4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5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6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7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8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9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0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1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2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3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4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5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6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7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8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9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0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1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2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3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4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5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6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7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8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9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0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1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2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3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4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6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7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8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9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0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1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2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3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4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5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6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7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8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9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0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1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2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3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4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5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6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7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8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9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0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1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2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3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4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5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6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7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8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9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0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1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2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3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4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5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6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7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8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9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0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1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2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3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4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5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6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7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8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9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20" creationId="{285CF45C-5ADE-1549-9334-94D9516C59F5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2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3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4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5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6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7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8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9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0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1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2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3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4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5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6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7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8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9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0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1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2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3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4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5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6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7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8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9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0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1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2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3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4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5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6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7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8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9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0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1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2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3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4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5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6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7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8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9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0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1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2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3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4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5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6" creationId="{285CF45C-5ADE-1549-9334-94D9516C59F5}"/>
          </ac:spMkLst>
        </pc:spChg>
        <pc:grpChg chg="add mod">
          <ac:chgData name="Toby Russell" userId="0d3e3635-ec96-4dfe-84bc-de4149b678ab" providerId="ADAL" clId="{AFFF7E55-3A5D-43C3-8DD2-8B2271E913B0}" dt="2020-09-11T19:26:40.281" v="1272"/>
          <ac:grpSpMkLst>
            <pc:docMk/>
            <pc:sldMk cId="3928421617" sldId="827"/>
            <ac:grpSpMk id="24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6:48.291" v="1275" actId="14100"/>
          <ac:grpSpMkLst>
            <pc:docMk/>
            <pc:sldMk cId="3928421617" sldId="827"/>
            <ac:grpSpMk id="369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7:20.634" v="1279"/>
          <ac:grpSpMkLst>
            <pc:docMk/>
            <pc:sldMk cId="3928421617" sldId="827"/>
            <ac:grpSpMk id="714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7:32.824" v="1282" actId="1076"/>
          <ac:grpSpMkLst>
            <pc:docMk/>
            <pc:sldMk cId="3928421617" sldId="827"/>
            <ac:grpSpMk id="729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8:05.086" v="1286"/>
          <ac:grpSpMkLst>
            <pc:docMk/>
            <pc:sldMk cId="3928421617" sldId="827"/>
            <ac:grpSpMk id="744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08.881" v="1288"/>
          <ac:grpSpMkLst>
            <pc:docMk/>
            <pc:sldMk cId="3928421617" sldId="827"/>
            <ac:grpSpMk id="815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26.471" v="1294" actId="14100"/>
          <ac:grpSpMkLst>
            <pc:docMk/>
            <pc:sldMk cId="3928421617" sldId="827"/>
            <ac:grpSpMk id="886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36:25.656" v="1440"/>
          <ac:grpSpMkLst>
            <pc:docMk/>
            <pc:sldMk cId="3928421617" sldId="827"/>
            <ac:grpSpMk id="957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35.293" v="1444"/>
          <ac:grpSpMkLst>
            <pc:docMk/>
            <pc:sldMk cId="3928421617" sldId="827"/>
            <ac:grpSpMk id="1493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49.173" v="1447" actId="14100"/>
          <ac:grpSpMkLst>
            <pc:docMk/>
            <pc:sldMk cId="3928421617" sldId="827"/>
            <ac:grpSpMk id="2029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7:34.771" v="1449"/>
          <ac:grpSpMkLst>
            <pc:docMk/>
            <pc:sldMk cId="3928421617" sldId="827"/>
            <ac:grpSpMk id="2565" creationId="{5E6D9E75-6026-EB42-8D13-F16195B72FA5}"/>
          </ac:grpSpMkLst>
        </pc:grpChg>
        <pc:grpChg chg="add mod">
          <ac:chgData name="Toby Russell" userId="0d3e3635-ec96-4dfe-84bc-de4149b678ab" providerId="ADAL" clId="{AFFF7E55-3A5D-43C3-8DD2-8B2271E913B0}" dt="2020-09-11T19:37:44.165" v="1452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addSp modSp add">
        <pc:chgData name="Toby Russell" userId="0d3e3635-ec96-4dfe-84bc-de4149b678ab" providerId="ADAL" clId="{AFFF7E55-3A5D-43C3-8DD2-8B2271E913B0}" dt="2020-09-11T19:24:54.240" v="1256" actId="1076"/>
        <pc:sldMkLst>
          <pc:docMk/>
          <pc:sldMk cId="742447944" sldId="828"/>
        </pc:sldMkLst>
        <pc:spChg chg="mod">
          <ac:chgData name="Toby Russell" userId="0d3e3635-ec96-4dfe-84bc-de4149b678ab" providerId="ADAL" clId="{AFFF7E55-3A5D-43C3-8DD2-8B2271E913B0}" dt="2020-09-11T19:23:34.681" v="1246" actId="20577"/>
          <ac:spMkLst>
            <pc:docMk/>
            <pc:sldMk cId="742447944" sldId="828"/>
            <ac:spMk id="3" creationId="{1C441BD8-8918-4FF1-B375-9988B82B9C8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" creationId="{0B917123-8458-4C7F-A7A3-7D4DC119E4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" creationId="{79A32847-4105-48A5-B022-EC4089D583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" creationId="{670D47F2-8184-4EE2-A857-68F4E9940BD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" creationId="{54506BB0-1F8D-4DCC-9FDE-C9A56B385B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8" creationId="{6EABC67B-0F23-43FD-BD3C-988B95B689B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9" creationId="{2177A5EE-437E-44CD-AA74-8A6EE301F7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0" creationId="{CA87D7A9-B508-438D-B17C-567DA0DB9E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1" creationId="{CBF7D9A6-E144-48DE-90C6-4E097C6928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2" creationId="{918A7341-CE4D-4804-985D-C0C5F6A9009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3" creationId="{7FD2703C-4DBC-4572-8A61-94DFA83EB3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4" creationId="{C76F9386-52CD-4AF3-91B0-C31F22756FE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5" creationId="{448E5749-8F18-432B-8ED1-76ACC98512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6" creationId="{EF370847-6BF3-4D82-9FDC-4EE9E72796E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7" creationId="{84BB04B6-17D6-43E9-A618-BE1214E3063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8" creationId="{2FF6D0DF-1F96-4405-881B-4CDA2BD6C73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9" creationId="{9B3BC6E5-577E-474B-99A1-C4BBEE802D3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0" creationId="{ED2A0FB4-4E75-42B1-86C9-3F50373FFA6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1" creationId="{AAC3F54E-BF96-4C7C-8AB2-5870F62095B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2" creationId="{73AC4006-B04C-4A4D-8CDD-F9D2DFAB6D5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3" creationId="{10353349-E84E-461B-B186-799CEBFFAD9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4" creationId="{94441BA7-0EBD-4023-B6EB-89D973F4965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5" creationId="{2AD80FCF-AE35-4028-97D4-83ED0529EBC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6" creationId="{A182EDE9-1E31-445A-A670-E3534950AFB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7" creationId="{5BC76101-1CBD-429A-A666-C314ED5328C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8" creationId="{C006A193-631C-46C2-BE8B-4BCB378F384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9" creationId="{724CEC71-DF7F-450C-BF93-0D3944F3CEE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0" creationId="{97A5D189-1EC7-4168-B4AF-8EEBD2DC4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1" creationId="{FEFB99EA-8EBB-4F42-B9D2-BAF4354469E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2" creationId="{9AA8B31F-DD9F-4B4F-A637-B2DFBCFDCD5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3" creationId="{97F03BB8-74DD-4176-85CB-A473106B7E0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4" creationId="{B84B0099-1210-46C0-8419-6C4B8D4389C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5" creationId="{DB7A91CA-BA50-4C6F-BC57-F4A1B7784EA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6" creationId="{455381B5-DD90-43AF-A664-FC0AE2C569A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7" creationId="{31FB2B8D-D4B6-4C68-AEDC-9603532E22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8" creationId="{C0978C0F-C227-4855-82E8-31EDB21AABD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9" creationId="{97E48848-84D6-4D61-A2ED-2FE1BB49872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0" creationId="{0E5697E0-A29B-40F3-8EB9-90501385F9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1" creationId="{D356E4CA-9A48-4CDB-8616-1666FF9970D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2" creationId="{4FAD1E81-704D-4270-B9CB-8D2EB5684B9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3" creationId="{2BA8CC9C-54D9-4A20-91E9-E8789C9D34D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4" creationId="{887C3ECF-9A60-499F-B34F-5FE95D74DB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5" creationId="{C0F96926-EEF9-4A83-BA68-A2E6E0B136B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6" creationId="{BB76F4C4-0D8F-47A7-9588-AE7D75FD66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7" creationId="{BB708745-6E9E-450D-A4F1-2F1E40AB164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8" creationId="{300055EB-229F-4F69-B5C1-1C1A001343A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9" creationId="{43AD6828-5217-48C3-94D2-79D295552D36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0" creationId="{3B1CF147-89E7-40E2-92FD-3D2225C9E8A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1" creationId="{068795DD-D46D-4E7D-9AD4-542205E9A5D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2" creationId="{BFBA1C2A-2AD6-4853-9545-9814E0A1A58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3" creationId="{5931F933-D9A0-4F5F-AF56-4F443CDE699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4" creationId="{6CA89961-F52B-41B8-A4AE-2B6763895EC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5" creationId="{77609C58-EE43-4191-91DC-C12BFFF75EB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6" creationId="{DE838E3B-0819-48D5-9F2A-B00FD3F3DD3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7" creationId="{2C1F137D-24BD-41B7-8DD0-A8D351ED4F2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8" creationId="{F167F9CF-8CFD-43AA-98EE-136823321B0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9" creationId="{91F7C5FA-AAE9-4C84-A702-8D78C87AC6B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0" creationId="{E336B15F-A8C9-4E12-B713-D3A912D994D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1" creationId="{CFE39D67-F2EC-4073-A3D1-AB93EBECC25C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2" creationId="{34E667F7-4D97-4377-9C30-2C8F700DBE27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3" creationId="{06C0B8B0-CD7B-4204-B331-954A189D967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4" creationId="{429D2ECB-B3CA-4484-845D-463B83E9373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5" creationId="{AEE78EFC-C2CF-4D49-A0D5-CE6E8229590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6" creationId="{A491F640-D1D4-4C18-A750-C7D1EBDCB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7" creationId="{368C8284-610B-41C2-9328-D3BF4E56770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8" creationId="{7B4D7FDC-4EF0-4CE0-8C68-0C8A61E8F78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9" creationId="{E78BA65B-73A1-4C0C-94ED-981C7843A39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0" creationId="{2992B3AC-A3EC-44D4-967C-996480654B6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1" creationId="{C80C8378-02F7-4F81-8E80-FF125E4942B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2" creationId="{7CA54EA9-4073-4C47-927D-607C2056487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3" creationId="{4E91A611-796B-42BD-A8DF-7B7ECF57633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4" creationId="{483D6B23-E5AA-417B-BDA3-0C25CFE86A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5" creationId="{BF62CA06-7374-4EF2-9773-8F2F52E6B4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6" creationId="{511EC713-50FD-4128-B114-14687DC894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7" creationId="{7FCE1DC7-25F6-46EE-BDDF-329F47D8A9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8" creationId="{FC615B39-41F7-4D9B-8ADC-82F6EAE82FE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9" creationId="{1FE14461-BE0C-4DF2-AC78-5E2D49969814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0" creationId="{E41A8683-480D-483A-9C3C-D37E31340026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1" creationId="{B8EDE793-1181-45BB-A27B-BFDC6FCB90FC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2" creationId="{D4047464-467C-4A40-951D-33218DB7D7B7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3" creationId="{F279C086-652A-46C8-AFCB-7B3830C94B6D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4" creationId="{3357418C-DFE9-4A4B-8D52-D1C5A25DB3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5" creationId="{048EAE9E-1EE3-4085-B4BA-372959D3DA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6" creationId="{8C41A396-30A9-43FE-AF47-DCE3D86C158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7" creationId="{B6B8FFA1-9C64-4496-9383-94892556F91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8" creationId="{1CC79938-187C-44B3-9DF0-4680C7A0BC4F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9" creationId="{07579010-E3E6-477F-8356-3C5FB3D6B920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0" creationId="{D1504086-1574-4DBE-9766-6C225AAC4145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1" creationId="{27116E30-B982-4713-9B44-EF5739FC66E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2" creationId="{80399AC7-9938-4B2C-8C3B-4FBADA91B7F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3" creationId="{7C1A87F0-7D6E-4117-8D80-087D2C3F7D01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4" creationId="{D18B1D37-38CB-4B15-867B-33296CA7271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5" creationId="{032B53A6-8EFF-4392-8F70-6AB971D0ADF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6" creationId="{D7A89957-6F56-4AC3-B98C-C116B54D4E3B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7" creationId="{00649E5C-F733-483C-A062-EC05AEDBBF3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8" creationId="{24B019DD-6FE7-4613-B193-475D3DF3EE3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9" creationId="{F8F061E4-2DAD-4576-8FCD-2949F5B5D3A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0" creationId="{A4570F54-71D2-4DBF-A90D-7E3BB8A84C7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1" creationId="{B8C1E899-F22B-414F-BB4B-3A223D220B1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2" creationId="{CC921ADD-CECA-4E8A-B19D-289E6273DBE6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3" creationId="{81335850-839A-4E8F-8129-13E36E71C435}"/>
          </ac:spMkLst>
        </pc:spChg>
      </pc:sldChg>
      <pc:sldChg chg="modSp add del">
        <pc:chgData name="Toby Russell" userId="0d3e3635-ec96-4dfe-84bc-de4149b678ab" providerId="ADAL" clId="{AFFF7E55-3A5D-43C3-8DD2-8B2271E913B0}" dt="2020-09-11T19:29:31.596" v="1318" actId="2696"/>
        <pc:sldMkLst>
          <pc:docMk/>
          <pc:sldMk cId="1793298200" sldId="829"/>
        </pc:sldMkLst>
        <pc:spChg chg="mod">
          <ac:chgData name="Toby Russell" userId="0d3e3635-ec96-4dfe-84bc-de4149b678ab" providerId="ADAL" clId="{AFFF7E55-3A5D-43C3-8DD2-8B2271E913B0}" dt="2020-09-11T19:29:21.697" v="1314" actId="20577"/>
          <ac:spMkLst>
            <pc:docMk/>
            <pc:sldMk cId="1793298200" sldId="829"/>
            <ac:spMk id="3" creationId="{9900993A-EB3E-4E8A-814C-23B345033285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40:53.345" v="1484" actId="478"/>
        <pc:sldMkLst>
          <pc:docMk/>
          <pc:sldMk cId="2359968149" sldId="829"/>
        </pc:sldMkLst>
        <pc:spChg chg="del">
          <ac:chgData name="Toby Russell" userId="0d3e3635-ec96-4dfe-84bc-de4149b678ab" providerId="ADAL" clId="{AFFF7E55-3A5D-43C3-8DD2-8B2271E913B0}" dt="2020-09-11T19:39:39.195" v="1473" actId="478"/>
          <ac:spMkLst>
            <pc:docMk/>
            <pc:sldMk cId="2359968149" sldId="829"/>
            <ac:spMk id="2" creationId="{5CCE4FDC-9C0E-4E6E-955F-4C056C49D6B0}"/>
          </ac:spMkLst>
        </pc:spChg>
        <pc:spChg chg="mod">
          <ac:chgData name="Toby Russell" userId="0d3e3635-ec96-4dfe-84bc-de4149b678ab" providerId="ADAL" clId="{AFFF7E55-3A5D-43C3-8DD2-8B2271E913B0}" dt="2020-09-11T19:38:39.896" v="1465" actId="20577"/>
          <ac:spMkLst>
            <pc:docMk/>
            <pc:sldMk cId="2359968149" sldId="829"/>
            <ac:spMk id="3" creationId="{620BAE9F-D232-470D-AB5E-1857BCCA46A4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6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7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8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9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0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1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2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3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4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5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6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7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8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9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0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1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2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5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6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7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8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9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0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1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2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3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4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5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6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7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8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9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0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1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3" creationId="{C730BDC1-114E-9B4C-BE2D-12559E3495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4" creationId="{6C75DB23-95D0-3D49-99AF-D6B59A8028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7" creationId="{515FD784-4029-4649-8C7E-A07EC622848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8" creationId="{BBA5D3D3-55B8-C943-AD04-5C3756D867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9" creationId="{510F53B7-164B-7346-8C26-3AA6317258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0" creationId="{6A5716B8-8B71-9243-AE7F-E38773DCB97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1" creationId="{61F21E0E-6433-624A-8C36-16203E03E2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2" creationId="{0539BC2A-46ED-2A42-B2D1-76DE63B1E6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3" creationId="{F13D47CA-EC2F-7C44-9001-628638D533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4" creationId="{BB230DE9-B2A3-E040-A1E5-215298B161A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5" creationId="{93907CAE-AB8A-1F43-AE74-189B38955A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6" creationId="{573233F4-E609-7348-AA18-C99CBB62F0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7" creationId="{2FFA5FC4-0A6A-624F-9C8B-41D47E5439D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8" creationId="{7678F971-A455-744C-B705-6F29A90956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9" creationId="{1A00B8CC-F6EB-BA4F-A693-15B4C5AE4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0" creationId="{A3D3816D-50C6-6E4B-8D01-16B4C71D11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1" creationId="{C24E44DB-D040-3947-AD0B-7E794EE1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2" creationId="{0FEDB765-3EF1-5E4B-ACDE-22B78FDC4DF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3" creationId="{7C79534F-27AB-4C48-80E8-FF94F54125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4" creationId="{41C77B39-CAA8-4143-846F-036669B4D0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5" creationId="{C33ECDCD-79DE-7E4D-99CB-A998AED5F3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6" creationId="{0B6A54C6-3A14-F144-812C-7E6580AE02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7" creationId="{FFD2FFF2-0282-3D4F-8F64-CA3F4F3405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8" creationId="{8202471E-6502-5C4D-AF79-5D45F2410C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9" creationId="{DD026063-2ADD-A343-BBD5-779E30DC26D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0" creationId="{42A9327F-FDC5-274A-B5D4-DA0812C9B8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1" creationId="{23E54BC1-FF31-BA4A-862A-077155135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2" creationId="{CA8BA3A8-5DED-5045-9A9F-ECB1C10CCC7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3" creationId="{81210325-5449-6342-B561-E00C7FCA1E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4" creationId="{5CB296EF-43BC-E547-B256-5C81435478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5" creationId="{31C609F5-2607-9443-8344-3A9B027C06B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6" creationId="{E57753EA-03CE-1643-BE47-5A22D6503C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7" creationId="{33E49B21-8BBA-7442-9E12-A2528E74A5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8" creationId="{2E974004-98CA-F04B-B403-091E0E10110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9" creationId="{AF896387-EF8D-3444-8AC5-D375ECE7845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0" creationId="{766269C3-E7F1-CD44-84B9-A6650366C76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1" creationId="{92B1DCFB-003B-3540-8766-50F3DC4161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2" creationId="{44DF5C5D-5DF6-A140-8BC2-6452583D03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3" creationId="{19E76477-6954-BE41-82EA-A546CE4FB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4" creationId="{54DDEB63-B489-1E42-998C-EFEEE5EB450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5" creationId="{10F23BD4-1A44-424C-8F9D-75C0B7B735A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6" creationId="{C31AD573-D5B2-7C40-86DC-BB973888E9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7" creationId="{EC77F6C6-F9BC-774E-85C1-A58830B11C7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8" creationId="{1D3AAB86-EE96-694B-B5A6-69A79E739F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9" creationId="{AFAC46B0-FFE1-3E4F-84F3-F95E47DCFC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0" creationId="{2FB5450B-2D84-5841-9213-593D7EFD65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1" creationId="{E341854E-9EA2-1442-860F-D90483391F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2" creationId="{36FD0C05-A4B8-7E45-BFF3-72490020A8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3" creationId="{03BE11AC-C0D9-7D4D-9FE3-CC255FF0C9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4" creationId="{B7B34422-ECFC-484A-A0A0-C3F177EB638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5" creationId="{87CEDDA5-3FC4-4E41-A2E3-E7ACC713E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6" creationId="{D8FDE0C7-83AB-C242-BB1B-5F7A755B29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7" creationId="{E992EB56-5525-3641-B50F-0928032E2B1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8" creationId="{267279C9-C07B-F14B-BCA3-829D4D9C9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0" creationId="{84FCA159-F6B0-B84F-B48B-73275A65E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1" creationId="{14BA2175-8191-8D44-84FB-CC4CC55957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2" creationId="{911F84A2-53E0-E941-9CAF-DE882E5A56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3" creationId="{0DAD3191-EDB2-D04C-A9CA-74D98C5790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4" creationId="{AA7226EE-1AD6-B046-87D4-59DD3AB8C1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5" creationId="{2894389C-7B5A-BE4F-90AB-2343C92109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6" creationId="{2901062A-BB56-6C4B-B9B1-1F5182B1B92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7" creationId="{8F8B4FF6-C9A2-F349-9D68-0004C43DACD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8" creationId="{B0683D3B-23C8-0142-81C5-94318548CDF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9" creationId="{7BC93AF1-A128-D945-AFB6-28B4117AC8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0" creationId="{AF2DD93A-4E3A-3F45-834B-334FA35937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1" creationId="{5E7ADFB9-9549-E445-8FB9-5ABF7A04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2" creationId="{6F331D05-D9CB-184A-B13E-937A928277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3" creationId="{2CB0BAF6-63C9-5844-90F1-09EC4696B8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4" creationId="{1BC692AE-09BC-E44B-9F0B-9223EF8CF4D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5" creationId="{8E3C47D8-EF76-6545-9BAF-94A2667609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6" creationId="{CFB45BEC-2EB9-7F4E-8069-9CAA31040B6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7" creationId="{68DE0E89-D752-AA48-98BF-7F8046CE1AC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8" creationId="{4BA02ECA-21E9-3249-84CB-B0DDD622AC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9" creationId="{377F2ABB-8778-D449-BD18-A85F280F5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0" creationId="{136CBD35-65CD-6247-893F-3F03B9AA4F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1" creationId="{ED7368FA-2921-D043-910C-0F9CBBF442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2" creationId="{B0689477-16A1-8B46-92CC-A8B461F3E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3" creationId="{4D404B19-94AB-434E-B506-B3A2E61E4A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4" creationId="{78DC7534-9FA3-0E43-BEB3-56B5575A1C7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5" creationId="{BB8FA158-5ED4-CA47-82F2-733D1BE86A5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6" creationId="{E9DF693B-51F3-9146-BCED-5E6733B3A88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7" creationId="{5C5F70F7-6C0F-414E-A95C-E8AB23440AF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8" creationId="{72D122CF-144D-C148-8DC0-530946C036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9" creationId="{18D3A390-A27B-D049-B788-A0F5EF75123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0" creationId="{BDD9D250-41F9-8A40-ACEB-E516CBB3CB2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1" creationId="{7DCE34E9-4870-E44F-AE4A-2A2C67CB73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2" creationId="{A8D51018-7489-8340-BCC9-DD1BF94A938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3" creationId="{0BA5DCF2-BE3F-374F-ABE5-87C9B0AC58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4" creationId="{0353DBE4-54E0-7849-84CD-D6BAEBE744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5" creationId="{039D4C0A-5254-FE4E-9F26-F33E1E03FF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6" creationId="{25D37745-56BE-1E4E-A095-C4806C775B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7" creationId="{32AE7A18-253F-194D-9736-21A6A2FA6F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8" creationId="{FDDAF0A8-971E-A046-8DDE-AA0328DE33D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9" creationId="{1D61801C-802C-A14C-8F0A-90F0989E58B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0" creationId="{28712EFC-1D90-0249-8806-8969449BA0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1" creationId="{B3154401-A324-8F43-94F7-FCD59634F6B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2" creationId="{832CFC24-E76D-6849-84EF-27EFB5F34B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3" creationId="{25F55208-D6C4-3B42-8115-87DCC6C959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4" creationId="{85DC8FA2-BAF2-0949-B3A0-B017892AD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5" creationId="{A31A60E0-285B-4542-8ED9-BB0B818026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6" creationId="{AE54BABA-F6C1-AA47-A0B4-80044C9DF9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7" creationId="{2F5225AB-0DF8-914D-B73E-B5A9D325B2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8" creationId="{E02CA2DD-8AB3-3245-A88E-742A68142A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9" creationId="{4CC6CE9B-8577-CD4B-9D57-F28BFC4A249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0" creationId="{E3107276-4FD4-744F-AE80-6D65357261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1" creationId="{27797DE6-7409-A94C-8375-604818E5ED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2" creationId="{609BC97D-CBB3-DF47-A419-5B9D18FA5B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4" creationId="{F4111C39-3264-2749-8E7D-018ACB4172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5" creationId="{D6451D93-9FBE-DE49-A06E-17A77A0D5A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6" creationId="{8566043F-BDCD-4A43-A571-B1871E905C5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7" creationId="{3CB44136-AB42-1846-94BA-9C5A3F28C76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8" creationId="{53C683AF-F37D-5A4A-9D9C-FBD60CC06D6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9" creationId="{864ACE00-BC79-EA4E-AE5E-A7A9ABA929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0" creationId="{BE6CC323-D910-5C41-B7FF-832D6EFE66A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1" creationId="{2DC2D588-06B3-5C42-87D3-DCACA55374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2" creationId="{3D1F49D1-81E0-1541-8062-546D7CB0C8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3" creationId="{6D5CDB9D-5E73-E441-86AC-F034B4097A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4" creationId="{B727FAF4-CE35-5D45-A8D9-F63B0FA985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5" creationId="{9BE37FF1-FD75-DE4A-97A3-4BE89D24040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6" creationId="{57D3E7FD-65E0-9843-BCE2-B477BBA879B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7" creationId="{2DF8E282-C51D-7445-B353-FE61F63348D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8" creationId="{B6065D24-492B-D740-8261-E7E841F12C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9" creationId="{16BB5DE2-5402-E94A-87F0-BC6E0B338C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0" creationId="{57991498-D66F-2F49-B835-6A44A74C15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1" creationId="{7C0E33FC-EC1B-8E49-A69F-7B830948EF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2" creationId="{2B7409C7-4A43-8E4A-9CAD-35DC3EF143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3" creationId="{2E47AC8C-FFE6-FD45-BFD0-7ADAD3934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4" creationId="{CFB9A9C2-6D4D-9745-A557-21B10285E0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5" creationId="{41E642A3-FBD1-DE44-977F-9562A8A9F3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6" creationId="{0DB00E66-F632-0E42-87F0-42BD40BAC4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7" creationId="{38BCAC4A-80B9-4B4D-B410-628150212C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8" creationId="{A634E662-300F-7A4F-B1ED-E23A82E7DB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9" creationId="{344F799C-2908-6349-AF7D-5C35D1E1A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0" creationId="{3E923A1D-E6AE-6547-921D-51752CCD68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1" creationId="{5C636EDA-D4DC-D645-8955-5D9356A31A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2" creationId="{8D120B20-741C-9741-B996-D1C9844CB9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3" creationId="{890E4315-38B5-AE45-A34B-BE06E4C156F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4" creationId="{85F83A79-C75F-7E4E-BA00-BBC7C612EF3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5" creationId="{68FD9FEC-E94D-3F42-AEE2-93F67FEAE03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6" creationId="{94214327-18B3-CD49-805B-E51F584DF9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7" creationId="{4864938E-E0B4-2841-B982-3E0257B7D2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8" creationId="{7E2859DB-7D92-DA4B-960D-9AB84D5D630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9" creationId="{4538FAF4-3DCE-F745-85CA-3FD409C393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0" creationId="{70132DB0-AC57-1245-B7F2-7ADA453991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1" creationId="{9F2E1C5D-8E4B-E948-9CF9-52D79A9D89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2" creationId="{6D5CEE4E-36AF-BC46-97F5-0B3D038D69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3" creationId="{4A3A9CCF-92D4-0443-AFC9-5442073A2D1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4" creationId="{184A10F6-91E4-1744-BC48-8ED1C8EEB57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5" creationId="{C72B3144-8797-1741-A695-DAB15D05D1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6" creationId="{47348F11-B1AF-1E47-BB82-56F0B9349A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7" creationId="{009B6058-1265-9B4A-B935-18AD14AD8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8" creationId="{9C9912EB-A731-B04A-A8D1-14A83DC322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9" creationId="{3205D87F-A93C-8E45-A657-79FD19C761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0" creationId="{A8AB5BD4-5E45-9E4B-BDF8-6B02B8A012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1" creationId="{46570611-0A14-5247-9287-7B0BC04C54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2" creationId="{A11D5EF1-3444-C74A-B795-3EBCB5C6AD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3" creationId="{9254BC8F-FC04-4241-894E-0A2C94B17BC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4" creationId="{26DC74A6-C721-5E48-AFD6-F632DBBB45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5" creationId="{EADA3180-2BB5-EC47-8D44-AF55C5F4A4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6" creationId="{8A9DAD6B-BA13-FC42-9064-DDF88EC53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7" creationId="{3A8BACFE-6415-C147-97D7-C672215A862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8" creationId="{5D725E04-0BFD-6C45-8E05-DBA64C62F2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9" creationId="{79E46EFE-471F-F54D-88BB-11CB16833A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0" creationId="{303621AE-1513-1E42-B26C-68C6410140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1" creationId="{0B1C14F9-1017-024B-9C4D-CD91D72A07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2" creationId="{96E239DE-68A9-1A47-9592-F7AB255AFE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3" creationId="{52F3D60B-AC59-2B4E-8583-D288242901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4" creationId="{1E5592EA-C793-8546-B5F6-0F1F3A3417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5" creationId="{84E4B1BD-7BED-914F-AABE-50DEB427279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6" creationId="{F5F6FA13-346E-324B-A5E1-F0F484515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7" creationId="{0E6DBDFD-F82E-F346-AAD4-51B7DC721C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8" creationId="{1C436F9A-1127-1543-ADFA-C0D17F4E25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9" creationId="{755CD7F3-E9A7-674C-AE07-D804BBBFAC9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0" creationId="{67AB80DB-4053-884F-A5C2-90DF0C83ECB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1" creationId="{5AD0DAE8-A192-4649-8E84-C4E7413986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2" creationId="{226E4311-4427-054D-93AB-0AC19D42932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3" creationId="{DB6BE903-5510-0C4D-A957-7A44F74603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4" creationId="{E21D0B70-31DB-584F-89C8-554E989BBA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6" creationId="{693ECA16-C33A-5C47-B773-EB39008AB9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7" creationId="{BE90F14E-94AB-294F-A9F6-8F3F1E569B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8" creationId="{D18CDB41-1282-F349-9ADF-4662997B7C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9" creationId="{E2353DA3-A771-EF41-A8B5-903597A5FD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0" creationId="{B4412CC3-867D-964C-9C39-4C1F454C2F7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1" creationId="{E7F9BA35-3B91-F34F-A4A6-D89BA3F5EF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2" creationId="{0D6E6048-C9E6-0041-8090-873596CA9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3" creationId="{36552A09-8510-DE46-AB92-3C9EACB41F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4" creationId="{5D20722C-A629-1640-99E5-67E1E36854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5" creationId="{12C12FFC-BD9F-6D40-B425-3FC594F9E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6" creationId="{3EF81F12-1C87-5141-9B4C-524DAFB579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7" creationId="{69ABA311-2F60-134F-B951-A5340A29AD2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8" creationId="{60A888C6-1F6D-DC46-B201-3A342C8DCEA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9" creationId="{0512BC94-06CA-5F4F-8B34-93A175F022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0" creationId="{19FCE01D-C95A-F24A-A8E7-D40FFE50C38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1" creationId="{31BEC0C9-2D94-A145-8112-B79015B42EB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2" creationId="{3697287A-79C3-134D-B61F-DBDEB9A56F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3" creationId="{6CF6690E-04A3-5742-AE85-27DC568E2CF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4" creationId="{FE27A842-E672-9B46-983A-6B7839CE24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5" creationId="{CDFDB592-AE9C-F14E-BCF2-F9106E9B17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6" creationId="{23D46297-00E4-864C-BF03-17858863F0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7" creationId="{E192C213-3461-F941-9F9D-180A16AAB9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8" creationId="{49BDD65A-23AB-C64A-BCEC-4B9F9BD06A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9" creationId="{7339FD27-1020-B648-AD9F-022593F61A1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0" creationId="{F46D98DA-EF30-9A41-B8E9-B1D032904B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2" creationId="{15AE7A85-B58C-E447-91C2-60721FDFE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3" creationId="{847DE56B-1D42-7649-A77C-9CBF29EF54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4" creationId="{C6DA97C5-EC78-C34C-A096-766899756A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5" creationId="{09D94F3C-F119-AF4B-B7B3-F6D529FA95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6" creationId="{35059D22-1A92-E54E-919F-27B5F7D160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7" creationId="{FC6A5490-8537-0D46-8F86-52B26A2642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8" creationId="{9BB40DAA-3BB9-CA48-AE48-1C61BBD75DD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9" creationId="{ABF3A08D-A78A-F644-87A9-BA61386B12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0" creationId="{FB011C81-00D6-2243-BB1E-CBCC6A02FFA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1" creationId="{0BD90DC4-2461-7943-8064-5F44C4D838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2" creationId="{7533DB28-52F0-AB40-A89B-B840F07B5A0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3" creationId="{51FC531C-E192-914A-B692-754D2E2AC2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4" creationId="{BFBE7CCB-3D85-6B40-B4F0-721D66E725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5" creationId="{6258393B-3271-DF41-9267-DB16C455E6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6" creationId="{B43415C0-EF07-484A-9581-BD036AFD7AA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7" creationId="{A584EBAD-D770-7245-B0B0-F364D7C6A1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8" creationId="{30362DF9-1009-CF4A-9E2C-6251694291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9" creationId="{497066D9-2B52-3D4E-9165-87CEFC303F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0" creationId="{B6CBD12F-CB02-5949-81ED-D8D1C54DCF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1" creationId="{041674B0-0857-CA4E-A59F-1F4FBE27799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2" creationId="{3FD2238D-6559-2B40-9A6D-6ED7874BDB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3" creationId="{F27A8050-15CA-FD4A-88E3-1A22C7C6C3E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4" creationId="{6CAF4D5A-8212-E64D-8AEB-8B306C8A6A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5" creationId="{7F488A55-54A1-FA48-B893-F7728E6DD95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6" creationId="{067084AB-CF82-1F4F-9A57-910573325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7" creationId="{3892DBD4-21C9-984E-9781-9318705CEA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8" creationId="{242E92E2-9565-9448-9771-CFB515A295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9" creationId="{AE2B93D7-A93B-7243-B7EA-23C5665132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0" creationId="{779AD35B-FEB4-5341-87F3-B94E13B65E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1" creationId="{B2494846-B08F-3C49-A483-53536E52479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2" creationId="{96B57566-2F62-BA4A-9716-3B087A28FC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3" creationId="{B7F8CFE7-3FE4-D64A-BB62-720E709F50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4" creationId="{F888D85C-11BC-A74D-8781-865207C14CF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5" creationId="{F07CA541-7E29-F84E-A174-5905EF44AB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6" creationId="{9DAF6583-12A8-D145-9D7D-D97774CDF1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7" creationId="{32115CF5-D8EF-F84C-A7C8-D34CF537D1D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8" creationId="{1125E0FF-2E2A-FF4C-85C2-4EB3C0A2BD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9" creationId="{6A701451-09A6-A54F-BB15-A6D6BCA966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0" creationId="{EDFAC34D-D365-3D44-9E8C-199D4ED3842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1" creationId="{3FDF983E-5BA2-3445-83F8-F5606E7573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2" creationId="{4362C019-928D-3D43-99B9-CEFF2814ED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3" creationId="{38DEDF99-2148-0241-AEA1-FA31E59F26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4" creationId="{556EAF91-7ADC-CE45-96DC-E1E00DEFC4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5" creationId="{61DC0E3E-65E1-DC42-94EF-E07A428AA2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6" creationId="{EB117D1D-BF8C-D141-8272-06801A14B5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7" creationId="{8E0AD307-328C-8E45-9934-EEE5FF8075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8" creationId="{7F97263D-0AA1-0E44-9FF1-B9807013DE1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9" creationId="{1D7A9202-229F-C347-BA4C-6BA39616DD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0" creationId="{03A63FFF-B121-9D4A-8C84-0E6C2ACCA6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1" creationId="{77505989-3E11-6148-93DE-5D3BABDD76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2" creationId="{783E6F57-97F1-DE4A-B3EA-AFA56A6D95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3" creationId="{825C85FE-2338-8244-94DF-592FB437E0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4" creationId="{1C70AAA0-9E99-B642-A974-DB090B219B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5" creationId="{CB7931B8-EAE9-854A-AA89-F54B8D09319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6" creationId="{7104C9AF-0A0C-AB40-9CA7-09BF1420989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7" creationId="{3F51E7C8-0392-4645-9259-113B62D18BF1}"/>
          </ac:spMkLst>
        </pc:s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4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5" creationId="{31797948-549A-DE49-B007-89E8BA4C48A3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3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4" creationId="{31797948-549A-DE49-B007-89E8BA4C48A3}"/>
          </ac:grpSpMkLst>
        </pc:grpChg>
        <pc:grpChg chg="add del mod">
          <ac:chgData name="Toby Russell" userId="0d3e3635-ec96-4dfe-84bc-de4149b678ab" providerId="ADAL" clId="{AFFF7E55-3A5D-43C3-8DD2-8B2271E913B0}" dt="2020-09-11T19:39:35.831" v="1472" actId="478"/>
          <ac:grpSpMkLst>
            <pc:docMk/>
            <pc:sldMk cId="2359968149" sldId="829"/>
            <ac:grpSpMk id="4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5" creationId="{14946850-A6F6-7E41-B3EF-977287F7B33D}"/>
          </ac:grpSpMkLst>
        </pc:grpChg>
        <pc:grpChg chg="add del mod">
          <ac:chgData name="Toby Russell" userId="0d3e3635-ec96-4dfe-84bc-de4149b678ab" providerId="ADAL" clId="{AFFF7E55-3A5D-43C3-8DD2-8B2271E913B0}" dt="2020-09-11T19:40:53.345" v="1484" actId="478"/>
          <ac:grpSpMkLst>
            <pc:docMk/>
            <pc:sldMk cId="2359968149" sldId="829"/>
            <ac:grpSpMk id="72" creationId="{F43682A7-4247-AE49-82EE-86AAB37B096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5" creationId="{ECB02C9F-95BB-874E-82FC-04DBFA663B1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6" creationId="{0102A053-7885-6140-81E1-95EDFEFFA9A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7" creationId="{F16CD490-E6A7-6F4B-BB5B-37FF527632C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8" creationId="{66D02B72-49EF-6C4B-882E-0CE66EC6FAA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9" creationId="{240A4AB8-AD57-9249-9E4B-430DD3B3DFB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0" creationId="{6BC7B3F8-1242-9643-B84B-F392CC66FFA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1" creationId="{9D0DC861-9195-754A-9AC7-A6817A33811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2" creationId="{2EEE2C65-3797-4542-85C7-1C8E5ADD936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3" creationId="{AA5C1085-D891-CA48-809F-91A0EE98BC2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4" creationId="{9E0355A5-3733-AF44-A9A7-98380EC1BA1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5" creationId="{2EB4DF5A-E14C-BF47-A8DF-70D25F61DB2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6" creationId="{A322F490-E7C1-D040-BCD0-7E562887091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7" creationId="{5F0C2671-195A-6841-8141-A67BD03B036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8" creationId="{E008B15B-5DBF-5547-91E0-07ADB2B76ED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9" creationId="{72EDB234-ECDB-5B4F-A10E-B52BAEECA6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5" creationId="{0B2FEBE4-1149-C64E-A0A4-27739E95296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7" creationId="{40644095-7636-A740-B433-27F21882032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8" creationId="{43DB04E1-0B39-AA40-B425-75762FD351C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9" creationId="{BB9D4847-B17B-8E4F-A8A0-839FCD3DB16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0" creationId="{CA544579-1A22-E94A-B8B2-3AB330CDD6C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1" creationId="{918AAE21-0301-F146-B819-C73031024CF7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6" creationId="{CF8CE89A-6041-E44A-A0E9-1A7FD2C2E97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59" creationId="{D31FFA52-9643-304F-B772-F3F8C81EADA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13" creationId="{612A5C8F-3CE8-1E49-B814-FB7287846E7C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85" creationId="{63E1DB8F-7304-3941-A2AC-4BB9A7FEB2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311" creationId="{24075A37-AFB9-4F4F-9730-B87BCE1D4906}"/>
          </ac:grpSpMkLst>
        </pc:grp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0" creationId="{5C2C487A-B842-8248-8613-E8A82E5BC64B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1" creationId="{EAA57E04-BB29-BB4B-AE67-ED5F3927F0B3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2" creationId="{F01A27B2-8C2C-154D-AC50-596008EAA060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3" creationId="{69D1491D-983B-4B46-A1D3-CFD845E0304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4" creationId="{EF62BE1A-F4F3-5746-A65C-91306198730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6" creationId="{4130A4B9-5594-E54E-BDD8-AD3D33F3CEB4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2" creationId="{A3DBF7E2-B325-F34C-84AE-D789366142F6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3" creationId="{D0F39938-8FFC-E641-BF96-40FDE788297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4" creationId="{401224DA-7107-754C-AB5B-B03D6E753D72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5" creationId="{F502CA59-C1AE-8143-A538-02FC470F5CE5}"/>
          </ac:picMkLst>
        </pc:picChg>
      </pc:sldChg>
      <pc:sldChg chg="addSp delSp modSp add">
        <pc:chgData name="Toby Russell" userId="0d3e3635-ec96-4dfe-84bc-de4149b678ab" providerId="ADAL" clId="{AFFF7E55-3A5D-43C3-8DD2-8B2271E913B0}" dt="2020-09-11T19:41:15.578" v="1500" actId="14100"/>
        <pc:sldMkLst>
          <pc:docMk/>
          <pc:sldMk cId="62975306" sldId="830"/>
        </pc:sldMkLst>
        <pc:spChg chg="del">
          <ac:chgData name="Toby Russell" userId="0d3e3635-ec96-4dfe-84bc-de4149b678ab" providerId="ADAL" clId="{AFFF7E55-3A5D-43C3-8DD2-8B2271E913B0}" dt="2020-09-11T19:41:08.505" v="1499" actId="478"/>
          <ac:spMkLst>
            <pc:docMk/>
            <pc:sldMk cId="62975306" sldId="830"/>
            <ac:spMk id="2" creationId="{6E676FD8-000C-4CB3-B81D-336C630954E5}"/>
          </ac:spMkLst>
        </pc:spChg>
        <pc:spChg chg="mod">
          <ac:chgData name="Toby Russell" userId="0d3e3635-ec96-4dfe-84bc-de4149b678ab" providerId="ADAL" clId="{AFFF7E55-3A5D-43C3-8DD2-8B2271E913B0}" dt="2020-09-11T19:41:01.700" v="1497" actId="20577"/>
          <ac:spMkLst>
            <pc:docMk/>
            <pc:sldMk cId="62975306" sldId="830"/>
            <ac:spMk id="3" creationId="{A329BD35-2895-4E46-A660-B59E042A10B3}"/>
          </ac:spMkLst>
        </pc:spChg>
        <pc:grpChg chg="add 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43" creationId="{244A3F67-3601-4268-8250-7BCA52561C31}"/>
          </ac:grpSpMkLst>
        </pc:grpChg>
      </pc:sldChg>
      <pc:sldMasterChg chg="delSldLayout">
        <pc:chgData name="Toby Russell" userId="0d3e3635-ec96-4dfe-84bc-de4149b678ab" providerId="ADAL" clId="{AFFF7E55-3A5D-43C3-8DD2-8B2271E913B0}" dt="2020-09-10T20:43:43.244" v="762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AFFF7E55-3A5D-43C3-8DD2-8B2271E913B0}" dt="2020-09-10T20:32:44.196" v="680" actId="2696"/>
          <pc:sldLayoutMkLst>
            <pc:docMk/>
            <pc:sldMasterMk cId="3242445753" sldId="2147483801"/>
            <pc:sldLayoutMk cId="2236864109" sldId="2147483932"/>
          </pc:sldLayoutMkLst>
        </pc:sldLayoutChg>
        <pc:sldLayoutChg chg="del">
          <pc:chgData name="Toby Russell" userId="0d3e3635-ec96-4dfe-84bc-de4149b678ab" providerId="ADAL" clId="{AFFF7E55-3A5D-43C3-8DD2-8B2271E913B0}" dt="2020-09-10T20:43:43.244" v="762" actId="2696"/>
          <pc:sldLayoutMkLst>
            <pc:docMk/>
            <pc:sldMasterMk cId="3242445753" sldId="2147483801"/>
            <pc:sldLayoutMk cId="4151417881" sldId="2147483933"/>
          </pc:sldLayoutMkLst>
        </pc:sldLayoutChg>
        <pc:sldLayoutChg chg="del">
          <pc:chgData name="Toby Russell" userId="0d3e3635-ec96-4dfe-84bc-de4149b678ab" providerId="ADAL" clId="{AFFF7E55-3A5D-43C3-8DD2-8B2271E913B0}" dt="2020-09-10T20:43:29.094" v="761" actId="2696"/>
          <pc:sldLayoutMkLst>
            <pc:docMk/>
            <pc:sldMasterMk cId="3242445753" sldId="2147483801"/>
            <pc:sldLayoutMk cId="1268409167" sldId="2147483934"/>
          </pc:sldLayoutMkLst>
        </pc:sldLayoutChg>
        <pc:sldLayoutChg chg="del">
          <pc:chgData name="Toby Russell" userId="0d3e3635-ec96-4dfe-84bc-de4149b678ab" providerId="ADAL" clId="{AFFF7E55-3A5D-43C3-8DD2-8B2271E913B0}" dt="2020-09-10T20:43:25.100" v="760" actId="2696"/>
          <pc:sldLayoutMkLst>
            <pc:docMk/>
            <pc:sldMasterMk cId="3242445753" sldId="2147483801"/>
            <pc:sldLayoutMk cId="401829077" sldId="2147483935"/>
          </pc:sldLayoutMkLst>
        </pc:sldLayoutChg>
        <pc:sldLayoutChg chg="del">
          <pc:chgData name="Toby Russell" userId="0d3e3635-ec96-4dfe-84bc-de4149b678ab" providerId="ADAL" clId="{AFFF7E55-3A5D-43C3-8DD2-8B2271E913B0}" dt="2020-09-10T20:43:21.675" v="759" actId="2696"/>
          <pc:sldLayoutMkLst>
            <pc:docMk/>
            <pc:sldMasterMk cId="3242445753" sldId="2147483801"/>
            <pc:sldLayoutMk cId="3597226603" sldId="2147483936"/>
          </pc:sldLayoutMkLst>
        </pc:sldLayoutChg>
        <pc:sldLayoutChg chg="del">
          <pc:chgData name="Toby Russell" userId="0d3e3635-ec96-4dfe-84bc-de4149b678ab" providerId="ADAL" clId="{AFFF7E55-3A5D-43C3-8DD2-8B2271E913B0}" dt="2020-09-10T20:43:18.372" v="758" actId="2696"/>
          <pc:sldLayoutMkLst>
            <pc:docMk/>
            <pc:sldMasterMk cId="3242445753" sldId="2147483801"/>
            <pc:sldLayoutMk cId="1863323832" sldId="2147483937"/>
          </pc:sldLayoutMkLst>
        </pc:sldLayoutChg>
      </pc:sldMasterChg>
      <pc:sldMasterChg chg="delSldLayout modSldLayout">
        <pc:chgData name="Toby Russell" userId="0d3e3635-ec96-4dfe-84bc-de4149b678ab" providerId="ADAL" clId="{AFFF7E55-3A5D-43C3-8DD2-8B2271E913B0}" dt="2020-09-16T21:13:24.082" v="2003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AFFF7E55-3A5D-43C3-8DD2-8B2271E913B0}" dt="2020-09-10T20:44:24.983" v="763" actId="2696"/>
          <pc:sldLayoutMkLst>
            <pc:docMk/>
            <pc:sldMasterMk cId="4019476757" sldId="2147483818"/>
            <pc:sldLayoutMk cId="4038036710" sldId="2147483837"/>
          </pc:sldLayoutMkLst>
        </pc:sldLayoutChg>
        <pc:sldLayoutChg chg="delSp">
          <pc:chgData name="Toby Russell" userId="0d3e3635-ec96-4dfe-84bc-de4149b678ab" providerId="ADAL" clId="{AFFF7E55-3A5D-43C3-8DD2-8B2271E913B0}" dt="2020-09-10T20:48:15.582" v="764" actId="478"/>
          <pc:sldLayoutMkLst>
            <pc:docMk/>
            <pc:sldMasterMk cId="4019476757" sldId="2147483818"/>
            <pc:sldLayoutMk cId="2080856297" sldId="2147483927"/>
          </pc:sldLayoutMkLst>
          <pc:spChg chg="del">
            <ac:chgData name="Toby Russell" userId="0d3e3635-ec96-4dfe-84bc-de4149b678ab" providerId="ADAL" clId="{AFFF7E55-3A5D-43C3-8DD2-8B2271E913B0}" dt="2020-09-10T20:48:15.582" v="764" actId="478"/>
            <ac:spMkLst>
              <pc:docMk/>
              <pc:sldMasterMk cId="4019476757" sldId="2147483818"/>
              <pc:sldLayoutMk cId="2080856297" sldId="2147483927"/>
              <ac:spMk id="2" creationId="{00000000-0000-0000-0000-000000000000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6T20:42:33.869" v="1866" actId="2696"/>
          <pc:sldLayoutMkLst>
            <pc:docMk/>
            <pc:sldMasterMk cId="4019476757" sldId="2147483818"/>
            <pc:sldLayoutMk cId="25175030" sldId="2147483955"/>
          </pc:sldLayoutMkLst>
        </pc:sldLayoutChg>
        <pc:sldLayoutChg chg="addSp delSp">
          <pc:chgData name="Toby Russell" userId="0d3e3635-ec96-4dfe-84bc-de4149b678ab" providerId="ADAL" clId="{AFFF7E55-3A5D-43C3-8DD2-8B2271E913B0}" dt="2020-09-16T21:13:02.454" v="1997"/>
          <pc:sldLayoutMkLst>
            <pc:docMk/>
            <pc:sldMasterMk cId="4019476757" sldId="2147483818"/>
            <pc:sldLayoutMk cId="1361481999" sldId="2147483956"/>
          </pc:sldLayoutMkLst>
          <pc:spChg chg="del">
            <ac:chgData name="Toby Russell" userId="0d3e3635-ec96-4dfe-84bc-de4149b678ab" providerId="ADAL" clId="{AFFF7E55-3A5D-43C3-8DD2-8B2271E913B0}" dt="2020-09-16T21:12:34.491" v="1995" actId="478"/>
            <ac:spMkLst>
              <pc:docMk/>
              <pc:sldMasterMk cId="4019476757" sldId="2147483818"/>
              <pc:sldLayoutMk cId="1361481999" sldId="2147483956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6.499" v="1996" actId="478"/>
            <ac:spMkLst>
              <pc:docMk/>
              <pc:sldMasterMk cId="4019476757" sldId="2147483818"/>
              <pc:sldLayoutMk cId="1361481999" sldId="2147483956"/>
              <ac:spMk id="10" creationId="{00000000-0000-0000-0000-000000000000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4" creationId="{39154BE4-0037-44F7-87E4-A2DFEAE99499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5" creationId="{CD01D33D-A93E-432F-8837-E1EFA48667AD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6" creationId="{008079CA-CE84-4850-9966-1CBC7F6524D5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7" creationId="{0E7527B6-15CE-48F5-AD9C-D79130D46C74}"/>
            </ac:spMkLst>
          </pc:spChg>
          <pc:grpChg chg="del">
            <ac:chgData name="Toby Russell" userId="0d3e3635-ec96-4dfe-84bc-de4149b678ab" providerId="ADAL" clId="{AFFF7E55-3A5D-43C3-8DD2-8B2271E913B0}" dt="2020-09-16T21:12:30.406" v="1994" actId="478"/>
            <ac:grpSpMkLst>
              <pc:docMk/>
              <pc:sldMasterMk cId="4019476757" sldId="2147483818"/>
              <pc:sldLayoutMk cId="1361481999" sldId="2147483956"/>
              <ac:grpSpMk id="2" creationId="{00000000-0000-0000-0000-000000000000}"/>
            </ac:grpSpMkLst>
          </pc:grpChg>
        </pc:sldLayoutChg>
        <pc:sldLayoutChg chg="addSp delSp">
          <pc:chgData name="Toby Russell" userId="0d3e3635-ec96-4dfe-84bc-de4149b678ab" providerId="ADAL" clId="{AFFF7E55-3A5D-43C3-8DD2-8B2271E913B0}" dt="2020-09-16T21:13:24.082" v="2003"/>
          <pc:sldLayoutMkLst>
            <pc:docMk/>
            <pc:sldMasterMk cId="4019476757" sldId="2147483818"/>
            <pc:sldLayoutMk cId="3270122668" sldId="2147483957"/>
          </pc:sldLayoutMkLst>
          <pc:spChg chg="del">
            <ac:chgData name="Toby Russell" userId="0d3e3635-ec96-4dfe-84bc-de4149b678ab" providerId="ADAL" clId="{AFFF7E55-3A5D-43C3-8DD2-8B2271E913B0}" dt="2020-09-16T21:13:18.126" v="2000" actId="478"/>
            <ac:spMkLst>
              <pc:docMk/>
              <pc:sldMasterMk cId="4019476757" sldId="2147483818"/>
              <pc:sldLayoutMk cId="3270122668" sldId="2147483957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5.423" v="1999" actId="478"/>
            <ac:spMkLst>
              <pc:docMk/>
              <pc:sldMasterMk cId="4019476757" sldId="2147483818"/>
              <pc:sldLayoutMk cId="3270122668" sldId="2147483957"/>
              <ac:spMk id="10" creationId="{00000000-0000-0000-0000-000000000000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7" creationId="{6A6DC65C-AA08-44D0-BA9A-2CEEF6C6BD7A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8" creationId="{9662F64A-231C-4E5C-8453-4F02E258DCB1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9" creationId="{7A1404DC-24A8-40D3-B768-79F11790A7B6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20" creationId="{1B9F5209-AF8B-4988-B93A-0AF88C065250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1" creationId="{50A58377-E6FF-40EA-829A-5E0FB87FE186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2" creationId="{DABEE2EB-A705-4D3F-9460-D436EF95ABCA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3" creationId="{91EFBF62-87DC-46A0-83D2-EC6E75E60E44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4" creationId="{9CCBB9D2-E524-4E5A-B887-02734DF52158}"/>
            </ac:spMkLst>
          </pc:spChg>
          <pc:grpChg chg="del">
            <ac:chgData name="Toby Russell" userId="0d3e3635-ec96-4dfe-84bc-de4149b678ab" providerId="ADAL" clId="{AFFF7E55-3A5D-43C3-8DD2-8B2271E913B0}" dt="2020-09-16T21:13:13.005" v="1998" actId="478"/>
            <ac:grpSpMkLst>
              <pc:docMk/>
              <pc:sldMasterMk cId="4019476757" sldId="2147483818"/>
              <pc:sldLayoutMk cId="3270122668" sldId="2147483957"/>
              <ac:grpSpMk id="2" creationId="{00000000-0000-0000-0000-000000000000}"/>
            </ac:grpSpMkLst>
          </pc:grpChg>
        </pc:sldLayoutChg>
      </pc:sldMasterChg>
      <pc:sldMasterChg chg="del delSldLayout">
        <pc:chgData name="Toby Russell" userId="0d3e3635-ec96-4dfe-84bc-de4149b678ab" providerId="ADAL" clId="{AFFF7E55-3A5D-43C3-8DD2-8B2271E913B0}" dt="2020-09-10T20:31:29.949" v="676" actId="2696"/>
        <pc:sldMasterMkLst>
          <pc:docMk/>
          <pc:sldMasterMk cId="3639964056" sldId="2147483871"/>
        </pc:sldMasterMkLst>
        <pc:sldLayoutChg chg="del">
          <pc:chgData name="Toby Russell" userId="0d3e3635-ec96-4dfe-84bc-de4149b678ab" providerId="ADAL" clId="{AFFF7E55-3A5D-43C3-8DD2-8B2271E913B0}" dt="2020-09-10T20:31:29.765" v="621" actId="2696"/>
          <pc:sldLayoutMkLst>
            <pc:docMk/>
            <pc:sldMasterMk cId="3639964056" sldId="2147483871"/>
            <pc:sldLayoutMk cId="3748946203" sldId="2147483872"/>
          </pc:sldLayoutMkLst>
        </pc:sldLayoutChg>
        <pc:sldLayoutChg chg="del">
          <pc:chgData name="Toby Russell" userId="0d3e3635-ec96-4dfe-84bc-de4149b678ab" providerId="ADAL" clId="{AFFF7E55-3A5D-43C3-8DD2-8B2271E913B0}" dt="2020-09-10T20:31:29.778" v="622" actId="2696"/>
          <pc:sldLayoutMkLst>
            <pc:docMk/>
            <pc:sldMasterMk cId="3639964056" sldId="2147483871"/>
            <pc:sldLayoutMk cId="653376412" sldId="2147483873"/>
          </pc:sldLayoutMkLst>
        </pc:sldLayoutChg>
        <pc:sldLayoutChg chg="del">
          <pc:chgData name="Toby Russell" userId="0d3e3635-ec96-4dfe-84bc-de4149b678ab" providerId="ADAL" clId="{AFFF7E55-3A5D-43C3-8DD2-8B2271E913B0}" dt="2020-09-10T20:31:29.790" v="623" actId="2696"/>
          <pc:sldLayoutMkLst>
            <pc:docMk/>
            <pc:sldMasterMk cId="3639964056" sldId="2147483871"/>
            <pc:sldLayoutMk cId="2724673933" sldId="2147483874"/>
          </pc:sldLayoutMkLst>
        </pc:sldLayoutChg>
        <pc:sldLayoutChg chg="del">
          <pc:chgData name="Toby Russell" userId="0d3e3635-ec96-4dfe-84bc-de4149b678ab" providerId="ADAL" clId="{AFFF7E55-3A5D-43C3-8DD2-8B2271E913B0}" dt="2020-09-10T20:31:29.796" v="624" actId="2696"/>
          <pc:sldLayoutMkLst>
            <pc:docMk/>
            <pc:sldMasterMk cId="3639964056" sldId="2147483871"/>
            <pc:sldLayoutMk cId="1777839981" sldId="2147483875"/>
          </pc:sldLayoutMkLst>
        </pc:sldLayoutChg>
        <pc:sldLayoutChg chg="del">
          <pc:chgData name="Toby Russell" userId="0d3e3635-ec96-4dfe-84bc-de4149b678ab" providerId="ADAL" clId="{AFFF7E55-3A5D-43C3-8DD2-8B2271E913B0}" dt="2020-09-10T20:31:29.801" v="625" actId="2696"/>
          <pc:sldLayoutMkLst>
            <pc:docMk/>
            <pc:sldMasterMk cId="3639964056" sldId="2147483871"/>
            <pc:sldLayoutMk cId="3251470654" sldId="2147483876"/>
          </pc:sldLayoutMkLst>
        </pc:sldLayoutChg>
        <pc:sldLayoutChg chg="del">
          <pc:chgData name="Toby Russell" userId="0d3e3635-ec96-4dfe-84bc-de4149b678ab" providerId="ADAL" clId="{AFFF7E55-3A5D-43C3-8DD2-8B2271E913B0}" dt="2020-09-10T20:31:29.805" v="626" actId="2696"/>
          <pc:sldLayoutMkLst>
            <pc:docMk/>
            <pc:sldMasterMk cId="3639964056" sldId="2147483871"/>
            <pc:sldLayoutMk cId="1847605827" sldId="2147483877"/>
          </pc:sldLayoutMkLst>
        </pc:sldLayoutChg>
        <pc:sldLayoutChg chg="del">
          <pc:chgData name="Toby Russell" userId="0d3e3635-ec96-4dfe-84bc-de4149b678ab" providerId="ADAL" clId="{AFFF7E55-3A5D-43C3-8DD2-8B2271E913B0}" dt="2020-09-10T20:31:29.809" v="627" actId="2696"/>
          <pc:sldLayoutMkLst>
            <pc:docMk/>
            <pc:sldMasterMk cId="3639964056" sldId="2147483871"/>
            <pc:sldLayoutMk cId="3617691953" sldId="2147483878"/>
          </pc:sldLayoutMkLst>
        </pc:sldLayoutChg>
        <pc:sldLayoutChg chg="del">
          <pc:chgData name="Toby Russell" userId="0d3e3635-ec96-4dfe-84bc-de4149b678ab" providerId="ADAL" clId="{AFFF7E55-3A5D-43C3-8DD2-8B2271E913B0}" dt="2020-09-10T20:31:29.812" v="628" actId="2696"/>
          <pc:sldLayoutMkLst>
            <pc:docMk/>
            <pc:sldMasterMk cId="3639964056" sldId="2147483871"/>
            <pc:sldLayoutMk cId="1556457424" sldId="2147483879"/>
          </pc:sldLayoutMkLst>
        </pc:sldLayoutChg>
        <pc:sldLayoutChg chg="del">
          <pc:chgData name="Toby Russell" userId="0d3e3635-ec96-4dfe-84bc-de4149b678ab" providerId="ADAL" clId="{AFFF7E55-3A5D-43C3-8DD2-8B2271E913B0}" dt="2020-09-10T20:31:29.816" v="629" actId="2696"/>
          <pc:sldLayoutMkLst>
            <pc:docMk/>
            <pc:sldMasterMk cId="3639964056" sldId="2147483871"/>
            <pc:sldLayoutMk cId="3624112249" sldId="2147483880"/>
          </pc:sldLayoutMkLst>
        </pc:sldLayoutChg>
        <pc:sldLayoutChg chg="del">
          <pc:chgData name="Toby Russell" userId="0d3e3635-ec96-4dfe-84bc-de4149b678ab" providerId="ADAL" clId="{AFFF7E55-3A5D-43C3-8DD2-8B2271E913B0}" dt="2020-09-10T20:31:29.821" v="630" actId="2696"/>
          <pc:sldLayoutMkLst>
            <pc:docMk/>
            <pc:sldMasterMk cId="3639964056" sldId="2147483871"/>
            <pc:sldLayoutMk cId="991739683" sldId="2147483881"/>
          </pc:sldLayoutMkLst>
        </pc:sldLayoutChg>
        <pc:sldLayoutChg chg="del">
          <pc:chgData name="Toby Russell" userId="0d3e3635-ec96-4dfe-84bc-de4149b678ab" providerId="ADAL" clId="{AFFF7E55-3A5D-43C3-8DD2-8B2271E913B0}" dt="2020-09-10T20:31:29.827" v="631" actId="2696"/>
          <pc:sldLayoutMkLst>
            <pc:docMk/>
            <pc:sldMasterMk cId="3639964056" sldId="2147483871"/>
            <pc:sldLayoutMk cId="3010627586" sldId="2147483882"/>
          </pc:sldLayoutMkLst>
        </pc:sldLayoutChg>
        <pc:sldLayoutChg chg="del">
          <pc:chgData name="Toby Russell" userId="0d3e3635-ec96-4dfe-84bc-de4149b678ab" providerId="ADAL" clId="{AFFF7E55-3A5D-43C3-8DD2-8B2271E913B0}" dt="2020-09-10T20:31:29.832" v="632" actId="2696"/>
          <pc:sldLayoutMkLst>
            <pc:docMk/>
            <pc:sldMasterMk cId="3639964056" sldId="2147483871"/>
            <pc:sldLayoutMk cId="1352233939" sldId="2147483883"/>
          </pc:sldLayoutMkLst>
        </pc:sldLayoutChg>
        <pc:sldLayoutChg chg="del">
          <pc:chgData name="Toby Russell" userId="0d3e3635-ec96-4dfe-84bc-de4149b678ab" providerId="ADAL" clId="{AFFF7E55-3A5D-43C3-8DD2-8B2271E913B0}" dt="2020-09-10T20:31:29.837" v="633" actId="2696"/>
          <pc:sldLayoutMkLst>
            <pc:docMk/>
            <pc:sldMasterMk cId="3639964056" sldId="2147483871"/>
            <pc:sldLayoutMk cId="1011969328" sldId="2147483884"/>
          </pc:sldLayoutMkLst>
        </pc:sldLayoutChg>
        <pc:sldLayoutChg chg="del">
          <pc:chgData name="Toby Russell" userId="0d3e3635-ec96-4dfe-84bc-de4149b678ab" providerId="ADAL" clId="{AFFF7E55-3A5D-43C3-8DD2-8B2271E913B0}" dt="2020-09-10T20:31:29.840" v="634" actId="2696"/>
          <pc:sldLayoutMkLst>
            <pc:docMk/>
            <pc:sldMasterMk cId="3639964056" sldId="2147483871"/>
            <pc:sldLayoutMk cId="3611144415" sldId="2147483885"/>
          </pc:sldLayoutMkLst>
        </pc:sldLayoutChg>
        <pc:sldLayoutChg chg="del">
          <pc:chgData name="Toby Russell" userId="0d3e3635-ec96-4dfe-84bc-de4149b678ab" providerId="ADAL" clId="{AFFF7E55-3A5D-43C3-8DD2-8B2271E913B0}" dt="2020-09-10T20:31:29.842" v="635" actId="2696"/>
          <pc:sldLayoutMkLst>
            <pc:docMk/>
            <pc:sldMasterMk cId="3639964056" sldId="2147483871"/>
            <pc:sldLayoutMk cId="2885022407" sldId="2147483886"/>
          </pc:sldLayoutMkLst>
        </pc:sldLayoutChg>
        <pc:sldLayoutChg chg="del">
          <pc:chgData name="Toby Russell" userId="0d3e3635-ec96-4dfe-84bc-de4149b678ab" providerId="ADAL" clId="{AFFF7E55-3A5D-43C3-8DD2-8B2271E913B0}" dt="2020-09-10T20:31:29.844" v="636" actId="2696"/>
          <pc:sldLayoutMkLst>
            <pc:docMk/>
            <pc:sldMasterMk cId="3639964056" sldId="2147483871"/>
            <pc:sldLayoutMk cId="1005326479" sldId="2147483887"/>
          </pc:sldLayoutMkLst>
        </pc:sldLayoutChg>
        <pc:sldLayoutChg chg="del">
          <pc:chgData name="Toby Russell" userId="0d3e3635-ec96-4dfe-84bc-de4149b678ab" providerId="ADAL" clId="{AFFF7E55-3A5D-43C3-8DD2-8B2271E913B0}" dt="2020-09-10T20:31:29.847" v="637" actId="2696"/>
          <pc:sldLayoutMkLst>
            <pc:docMk/>
            <pc:sldMasterMk cId="3639964056" sldId="2147483871"/>
            <pc:sldLayoutMk cId="2894632556" sldId="2147483888"/>
          </pc:sldLayoutMkLst>
        </pc:sldLayoutChg>
        <pc:sldLayoutChg chg="del">
          <pc:chgData name="Toby Russell" userId="0d3e3635-ec96-4dfe-84bc-de4149b678ab" providerId="ADAL" clId="{AFFF7E55-3A5D-43C3-8DD2-8B2271E913B0}" dt="2020-09-10T20:31:29.850" v="638" actId="2696"/>
          <pc:sldLayoutMkLst>
            <pc:docMk/>
            <pc:sldMasterMk cId="3639964056" sldId="2147483871"/>
            <pc:sldLayoutMk cId="2638800939" sldId="2147483889"/>
          </pc:sldLayoutMkLst>
        </pc:sldLayoutChg>
        <pc:sldLayoutChg chg="del">
          <pc:chgData name="Toby Russell" userId="0d3e3635-ec96-4dfe-84bc-de4149b678ab" providerId="ADAL" clId="{AFFF7E55-3A5D-43C3-8DD2-8B2271E913B0}" dt="2020-09-10T20:31:29.853" v="639" actId="2696"/>
          <pc:sldLayoutMkLst>
            <pc:docMk/>
            <pc:sldMasterMk cId="3639964056" sldId="2147483871"/>
            <pc:sldLayoutMk cId="1817159669" sldId="2147483890"/>
          </pc:sldLayoutMkLst>
        </pc:sldLayoutChg>
        <pc:sldLayoutChg chg="del">
          <pc:chgData name="Toby Russell" userId="0d3e3635-ec96-4dfe-84bc-de4149b678ab" providerId="ADAL" clId="{AFFF7E55-3A5D-43C3-8DD2-8B2271E913B0}" dt="2020-09-10T20:31:29.857" v="640" actId="2696"/>
          <pc:sldLayoutMkLst>
            <pc:docMk/>
            <pc:sldMasterMk cId="3639964056" sldId="2147483871"/>
            <pc:sldLayoutMk cId="2113413217" sldId="2147483891"/>
          </pc:sldLayoutMkLst>
        </pc:sldLayoutChg>
        <pc:sldLayoutChg chg="del">
          <pc:chgData name="Toby Russell" userId="0d3e3635-ec96-4dfe-84bc-de4149b678ab" providerId="ADAL" clId="{AFFF7E55-3A5D-43C3-8DD2-8B2271E913B0}" dt="2020-09-10T20:31:29.860" v="641" actId="2696"/>
          <pc:sldLayoutMkLst>
            <pc:docMk/>
            <pc:sldMasterMk cId="3639964056" sldId="2147483871"/>
            <pc:sldLayoutMk cId="3272619847" sldId="2147483892"/>
          </pc:sldLayoutMkLst>
        </pc:sldLayoutChg>
        <pc:sldLayoutChg chg="del">
          <pc:chgData name="Toby Russell" userId="0d3e3635-ec96-4dfe-84bc-de4149b678ab" providerId="ADAL" clId="{AFFF7E55-3A5D-43C3-8DD2-8B2271E913B0}" dt="2020-09-10T20:31:29.863" v="642" actId="2696"/>
          <pc:sldLayoutMkLst>
            <pc:docMk/>
            <pc:sldMasterMk cId="3639964056" sldId="2147483871"/>
            <pc:sldLayoutMk cId="566016396" sldId="2147483893"/>
          </pc:sldLayoutMkLst>
        </pc:sldLayoutChg>
        <pc:sldLayoutChg chg="del">
          <pc:chgData name="Toby Russell" userId="0d3e3635-ec96-4dfe-84bc-de4149b678ab" providerId="ADAL" clId="{AFFF7E55-3A5D-43C3-8DD2-8B2271E913B0}" dt="2020-09-10T20:31:29.865" v="643" actId="2696"/>
          <pc:sldLayoutMkLst>
            <pc:docMk/>
            <pc:sldMasterMk cId="3639964056" sldId="2147483871"/>
            <pc:sldLayoutMk cId="1950536373" sldId="2147483894"/>
          </pc:sldLayoutMkLst>
        </pc:sldLayoutChg>
        <pc:sldLayoutChg chg="del">
          <pc:chgData name="Toby Russell" userId="0d3e3635-ec96-4dfe-84bc-de4149b678ab" providerId="ADAL" clId="{AFFF7E55-3A5D-43C3-8DD2-8B2271E913B0}" dt="2020-09-10T20:31:29.868" v="644" actId="2696"/>
          <pc:sldLayoutMkLst>
            <pc:docMk/>
            <pc:sldMasterMk cId="3639964056" sldId="2147483871"/>
            <pc:sldLayoutMk cId="3448434004" sldId="2147483895"/>
          </pc:sldLayoutMkLst>
        </pc:sldLayoutChg>
        <pc:sldLayoutChg chg="del">
          <pc:chgData name="Toby Russell" userId="0d3e3635-ec96-4dfe-84bc-de4149b678ab" providerId="ADAL" clId="{AFFF7E55-3A5D-43C3-8DD2-8B2271E913B0}" dt="2020-09-10T20:31:29.871" v="645" actId="2696"/>
          <pc:sldLayoutMkLst>
            <pc:docMk/>
            <pc:sldMasterMk cId="3639964056" sldId="2147483871"/>
            <pc:sldLayoutMk cId="1743889788" sldId="2147483896"/>
          </pc:sldLayoutMkLst>
        </pc:sldLayoutChg>
        <pc:sldLayoutChg chg="del">
          <pc:chgData name="Toby Russell" userId="0d3e3635-ec96-4dfe-84bc-de4149b678ab" providerId="ADAL" clId="{AFFF7E55-3A5D-43C3-8DD2-8B2271E913B0}" dt="2020-09-10T20:31:29.873" v="646" actId="2696"/>
          <pc:sldLayoutMkLst>
            <pc:docMk/>
            <pc:sldMasterMk cId="3639964056" sldId="2147483871"/>
            <pc:sldLayoutMk cId="1857223836" sldId="2147483897"/>
          </pc:sldLayoutMkLst>
        </pc:sldLayoutChg>
        <pc:sldLayoutChg chg="del">
          <pc:chgData name="Toby Russell" userId="0d3e3635-ec96-4dfe-84bc-de4149b678ab" providerId="ADAL" clId="{AFFF7E55-3A5D-43C3-8DD2-8B2271E913B0}" dt="2020-09-10T20:31:29.875" v="647" actId="2696"/>
          <pc:sldLayoutMkLst>
            <pc:docMk/>
            <pc:sldMasterMk cId="3639964056" sldId="2147483871"/>
            <pc:sldLayoutMk cId="2349797567" sldId="2147483898"/>
          </pc:sldLayoutMkLst>
        </pc:sldLayoutChg>
        <pc:sldLayoutChg chg="del">
          <pc:chgData name="Toby Russell" userId="0d3e3635-ec96-4dfe-84bc-de4149b678ab" providerId="ADAL" clId="{AFFF7E55-3A5D-43C3-8DD2-8B2271E913B0}" dt="2020-09-10T20:31:29.877" v="648" actId="2696"/>
          <pc:sldLayoutMkLst>
            <pc:docMk/>
            <pc:sldMasterMk cId="3639964056" sldId="2147483871"/>
            <pc:sldLayoutMk cId="3757492268" sldId="2147483899"/>
          </pc:sldLayoutMkLst>
        </pc:sldLayoutChg>
        <pc:sldLayoutChg chg="del">
          <pc:chgData name="Toby Russell" userId="0d3e3635-ec96-4dfe-84bc-de4149b678ab" providerId="ADAL" clId="{AFFF7E55-3A5D-43C3-8DD2-8B2271E913B0}" dt="2020-09-10T20:31:29.880" v="649" actId="2696"/>
          <pc:sldLayoutMkLst>
            <pc:docMk/>
            <pc:sldMasterMk cId="3639964056" sldId="2147483871"/>
            <pc:sldLayoutMk cId="3558149177" sldId="2147483900"/>
          </pc:sldLayoutMkLst>
        </pc:sldLayoutChg>
        <pc:sldLayoutChg chg="del">
          <pc:chgData name="Toby Russell" userId="0d3e3635-ec96-4dfe-84bc-de4149b678ab" providerId="ADAL" clId="{AFFF7E55-3A5D-43C3-8DD2-8B2271E913B0}" dt="2020-09-10T20:31:29.882" v="650" actId="2696"/>
          <pc:sldLayoutMkLst>
            <pc:docMk/>
            <pc:sldMasterMk cId="3639964056" sldId="2147483871"/>
            <pc:sldLayoutMk cId="312363896" sldId="2147483901"/>
          </pc:sldLayoutMkLst>
        </pc:sldLayoutChg>
        <pc:sldLayoutChg chg="del">
          <pc:chgData name="Toby Russell" userId="0d3e3635-ec96-4dfe-84bc-de4149b678ab" providerId="ADAL" clId="{AFFF7E55-3A5D-43C3-8DD2-8B2271E913B0}" dt="2020-09-10T20:31:29.885" v="651" actId="2696"/>
          <pc:sldLayoutMkLst>
            <pc:docMk/>
            <pc:sldMasterMk cId="3639964056" sldId="2147483871"/>
            <pc:sldLayoutMk cId="216688912" sldId="2147483902"/>
          </pc:sldLayoutMkLst>
        </pc:sldLayoutChg>
        <pc:sldLayoutChg chg="del">
          <pc:chgData name="Toby Russell" userId="0d3e3635-ec96-4dfe-84bc-de4149b678ab" providerId="ADAL" clId="{AFFF7E55-3A5D-43C3-8DD2-8B2271E913B0}" dt="2020-09-10T20:31:29.889" v="652" actId="2696"/>
          <pc:sldLayoutMkLst>
            <pc:docMk/>
            <pc:sldMasterMk cId="3639964056" sldId="2147483871"/>
            <pc:sldLayoutMk cId="1554296382" sldId="2147483903"/>
          </pc:sldLayoutMkLst>
        </pc:sldLayoutChg>
        <pc:sldLayoutChg chg="del">
          <pc:chgData name="Toby Russell" userId="0d3e3635-ec96-4dfe-84bc-de4149b678ab" providerId="ADAL" clId="{AFFF7E55-3A5D-43C3-8DD2-8B2271E913B0}" dt="2020-09-10T20:31:29.892" v="653" actId="2696"/>
          <pc:sldLayoutMkLst>
            <pc:docMk/>
            <pc:sldMasterMk cId="3639964056" sldId="2147483871"/>
            <pc:sldLayoutMk cId="2850994430" sldId="2147483904"/>
          </pc:sldLayoutMkLst>
        </pc:sldLayoutChg>
        <pc:sldLayoutChg chg="del">
          <pc:chgData name="Toby Russell" userId="0d3e3635-ec96-4dfe-84bc-de4149b678ab" providerId="ADAL" clId="{AFFF7E55-3A5D-43C3-8DD2-8B2271E913B0}" dt="2020-09-10T20:31:29.894" v="654" actId="2696"/>
          <pc:sldLayoutMkLst>
            <pc:docMk/>
            <pc:sldMasterMk cId="3639964056" sldId="2147483871"/>
            <pc:sldLayoutMk cId="2316917917" sldId="2147483905"/>
          </pc:sldLayoutMkLst>
        </pc:sldLayoutChg>
        <pc:sldLayoutChg chg="del">
          <pc:chgData name="Toby Russell" userId="0d3e3635-ec96-4dfe-84bc-de4149b678ab" providerId="ADAL" clId="{AFFF7E55-3A5D-43C3-8DD2-8B2271E913B0}" dt="2020-09-10T20:31:29.896" v="655" actId="2696"/>
          <pc:sldLayoutMkLst>
            <pc:docMk/>
            <pc:sldMasterMk cId="3639964056" sldId="2147483871"/>
            <pc:sldLayoutMk cId="1102007032" sldId="2147483906"/>
          </pc:sldLayoutMkLst>
        </pc:sldLayoutChg>
        <pc:sldLayoutChg chg="del">
          <pc:chgData name="Toby Russell" userId="0d3e3635-ec96-4dfe-84bc-de4149b678ab" providerId="ADAL" clId="{AFFF7E55-3A5D-43C3-8DD2-8B2271E913B0}" dt="2020-09-10T20:31:29.899" v="656" actId="2696"/>
          <pc:sldLayoutMkLst>
            <pc:docMk/>
            <pc:sldMasterMk cId="3639964056" sldId="2147483871"/>
            <pc:sldLayoutMk cId="3495522007" sldId="2147483907"/>
          </pc:sldLayoutMkLst>
        </pc:sldLayoutChg>
        <pc:sldLayoutChg chg="del">
          <pc:chgData name="Toby Russell" userId="0d3e3635-ec96-4dfe-84bc-de4149b678ab" providerId="ADAL" clId="{AFFF7E55-3A5D-43C3-8DD2-8B2271E913B0}" dt="2020-09-10T20:31:29.901" v="657" actId="2696"/>
          <pc:sldLayoutMkLst>
            <pc:docMk/>
            <pc:sldMasterMk cId="3639964056" sldId="2147483871"/>
            <pc:sldLayoutMk cId="2777843428" sldId="2147483908"/>
          </pc:sldLayoutMkLst>
        </pc:sldLayoutChg>
        <pc:sldLayoutChg chg="del">
          <pc:chgData name="Toby Russell" userId="0d3e3635-ec96-4dfe-84bc-de4149b678ab" providerId="ADAL" clId="{AFFF7E55-3A5D-43C3-8DD2-8B2271E913B0}" dt="2020-09-10T20:31:29.904" v="658" actId="2696"/>
          <pc:sldLayoutMkLst>
            <pc:docMk/>
            <pc:sldMasterMk cId="3639964056" sldId="2147483871"/>
            <pc:sldLayoutMk cId="4052943801" sldId="2147483909"/>
          </pc:sldLayoutMkLst>
        </pc:sldLayoutChg>
        <pc:sldLayoutChg chg="del">
          <pc:chgData name="Toby Russell" userId="0d3e3635-ec96-4dfe-84bc-de4149b678ab" providerId="ADAL" clId="{AFFF7E55-3A5D-43C3-8DD2-8B2271E913B0}" dt="2020-09-10T20:31:29.906" v="659" actId="2696"/>
          <pc:sldLayoutMkLst>
            <pc:docMk/>
            <pc:sldMasterMk cId="3639964056" sldId="2147483871"/>
            <pc:sldLayoutMk cId="2716347767" sldId="2147483910"/>
          </pc:sldLayoutMkLst>
        </pc:sldLayoutChg>
        <pc:sldLayoutChg chg="del">
          <pc:chgData name="Toby Russell" userId="0d3e3635-ec96-4dfe-84bc-de4149b678ab" providerId="ADAL" clId="{AFFF7E55-3A5D-43C3-8DD2-8B2271E913B0}" dt="2020-09-10T20:31:29.908" v="660" actId="2696"/>
          <pc:sldLayoutMkLst>
            <pc:docMk/>
            <pc:sldMasterMk cId="3639964056" sldId="2147483871"/>
            <pc:sldLayoutMk cId="1238577764" sldId="2147483911"/>
          </pc:sldLayoutMkLst>
        </pc:sldLayoutChg>
        <pc:sldLayoutChg chg="del">
          <pc:chgData name="Toby Russell" userId="0d3e3635-ec96-4dfe-84bc-de4149b678ab" providerId="ADAL" clId="{AFFF7E55-3A5D-43C3-8DD2-8B2271E913B0}" dt="2020-09-10T20:31:29.910" v="661" actId="2696"/>
          <pc:sldLayoutMkLst>
            <pc:docMk/>
            <pc:sldMasterMk cId="3639964056" sldId="2147483871"/>
            <pc:sldLayoutMk cId="1337020150" sldId="2147483912"/>
          </pc:sldLayoutMkLst>
        </pc:sldLayoutChg>
        <pc:sldLayoutChg chg="del">
          <pc:chgData name="Toby Russell" userId="0d3e3635-ec96-4dfe-84bc-de4149b678ab" providerId="ADAL" clId="{AFFF7E55-3A5D-43C3-8DD2-8B2271E913B0}" dt="2020-09-10T20:31:29.913" v="662" actId="2696"/>
          <pc:sldLayoutMkLst>
            <pc:docMk/>
            <pc:sldMasterMk cId="3639964056" sldId="2147483871"/>
            <pc:sldLayoutMk cId="1314321907" sldId="2147483913"/>
          </pc:sldLayoutMkLst>
        </pc:sldLayoutChg>
        <pc:sldLayoutChg chg="del">
          <pc:chgData name="Toby Russell" userId="0d3e3635-ec96-4dfe-84bc-de4149b678ab" providerId="ADAL" clId="{AFFF7E55-3A5D-43C3-8DD2-8B2271E913B0}" dt="2020-09-10T20:31:29.915" v="663" actId="2696"/>
          <pc:sldLayoutMkLst>
            <pc:docMk/>
            <pc:sldMasterMk cId="3639964056" sldId="2147483871"/>
            <pc:sldLayoutMk cId="2787040893" sldId="2147483914"/>
          </pc:sldLayoutMkLst>
        </pc:sldLayoutChg>
        <pc:sldLayoutChg chg="del">
          <pc:chgData name="Toby Russell" userId="0d3e3635-ec96-4dfe-84bc-de4149b678ab" providerId="ADAL" clId="{AFFF7E55-3A5D-43C3-8DD2-8B2271E913B0}" dt="2020-09-10T20:31:29.918" v="664" actId="2696"/>
          <pc:sldLayoutMkLst>
            <pc:docMk/>
            <pc:sldMasterMk cId="3639964056" sldId="2147483871"/>
            <pc:sldLayoutMk cId="343800422" sldId="2147483915"/>
          </pc:sldLayoutMkLst>
        </pc:sldLayoutChg>
        <pc:sldLayoutChg chg="del">
          <pc:chgData name="Toby Russell" userId="0d3e3635-ec96-4dfe-84bc-de4149b678ab" providerId="ADAL" clId="{AFFF7E55-3A5D-43C3-8DD2-8B2271E913B0}" dt="2020-09-10T20:31:29.921" v="665" actId="2696"/>
          <pc:sldLayoutMkLst>
            <pc:docMk/>
            <pc:sldMasterMk cId="3639964056" sldId="2147483871"/>
            <pc:sldLayoutMk cId="2531451172" sldId="2147483916"/>
          </pc:sldLayoutMkLst>
        </pc:sldLayoutChg>
        <pc:sldLayoutChg chg="del">
          <pc:chgData name="Toby Russell" userId="0d3e3635-ec96-4dfe-84bc-de4149b678ab" providerId="ADAL" clId="{AFFF7E55-3A5D-43C3-8DD2-8B2271E913B0}" dt="2020-09-10T20:31:29.924" v="666" actId="2696"/>
          <pc:sldLayoutMkLst>
            <pc:docMk/>
            <pc:sldMasterMk cId="3639964056" sldId="2147483871"/>
            <pc:sldLayoutMk cId="1031742366" sldId="2147483917"/>
          </pc:sldLayoutMkLst>
        </pc:sldLayoutChg>
        <pc:sldLayoutChg chg="del">
          <pc:chgData name="Toby Russell" userId="0d3e3635-ec96-4dfe-84bc-de4149b678ab" providerId="ADAL" clId="{AFFF7E55-3A5D-43C3-8DD2-8B2271E913B0}" dt="2020-09-10T20:31:29.927" v="667" actId="2696"/>
          <pc:sldLayoutMkLst>
            <pc:docMk/>
            <pc:sldMasterMk cId="3639964056" sldId="2147483871"/>
            <pc:sldLayoutMk cId="1015518592" sldId="2147483918"/>
          </pc:sldLayoutMkLst>
        </pc:sldLayoutChg>
        <pc:sldLayoutChg chg="del">
          <pc:chgData name="Toby Russell" userId="0d3e3635-ec96-4dfe-84bc-de4149b678ab" providerId="ADAL" clId="{AFFF7E55-3A5D-43C3-8DD2-8B2271E913B0}" dt="2020-09-10T20:31:29.930" v="668" actId="2696"/>
          <pc:sldLayoutMkLst>
            <pc:docMk/>
            <pc:sldMasterMk cId="3639964056" sldId="2147483871"/>
            <pc:sldLayoutMk cId="1194488094" sldId="2147483919"/>
          </pc:sldLayoutMkLst>
        </pc:sldLayoutChg>
        <pc:sldLayoutChg chg="del">
          <pc:chgData name="Toby Russell" userId="0d3e3635-ec96-4dfe-84bc-de4149b678ab" providerId="ADAL" clId="{AFFF7E55-3A5D-43C3-8DD2-8B2271E913B0}" dt="2020-09-10T20:31:29.933" v="669" actId="2696"/>
          <pc:sldLayoutMkLst>
            <pc:docMk/>
            <pc:sldMasterMk cId="3639964056" sldId="2147483871"/>
            <pc:sldLayoutMk cId="4056646477" sldId="2147483920"/>
          </pc:sldLayoutMkLst>
        </pc:sldLayoutChg>
        <pc:sldLayoutChg chg="del">
          <pc:chgData name="Toby Russell" userId="0d3e3635-ec96-4dfe-84bc-de4149b678ab" providerId="ADAL" clId="{AFFF7E55-3A5D-43C3-8DD2-8B2271E913B0}" dt="2020-09-10T20:31:29.936" v="670" actId="2696"/>
          <pc:sldLayoutMkLst>
            <pc:docMk/>
            <pc:sldMasterMk cId="3639964056" sldId="2147483871"/>
            <pc:sldLayoutMk cId="2826158252" sldId="2147483921"/>
          </pc:sldLayoutMkLst>
        </pc:sldLayoutChg>
        <pc:sldLayoutChg chg="del">
          <pc:chgData name="Toby Russell" userId="0d3e3635-ec96-4dfe-84bc-de4149b678ab" providerId="ADAL" clId="{AFFF7E55-3A5D-43C3-8DD2-8B2271E913B0}" dt="2020-09-10T20:31:29.938" v="671" actId="2696"/>
          <pc:sldLayoutMkLst>
            <pc:docMk/>
            <pc:sldMasterMk cId="3639964056" sldId="2147483871"/>
            <pc:sldLayoutMk cId="8732423" sldId="2147483922"/>
          </pc:sldLayoutMkLst>
        </pc:sldLayoutChg>
        <pc:sldLayoutChg chg="del">
          <pc:chgData name="Toby Russell" userId="0d3e3635-ec96-4dfe-84bc-de4149b678ab" providerId="ADAL" clId="{AFFF7E55-3A5D-43C3-8DD2-8B2271E913B0}" dt="2020-09-10T20:31:29.940" v="672" actId="2696"/>
          <pc:sldLayoutMkLst>
            <pc:docMk/>
            <pc:sldMasterMk cId="3639964056" sldId="2147483871"/>
            <pc:sldLayoutMk cId="3777959570" sldId="2147483923"/>
          </pc:sldLayoutMkLst>
        </pc:sldLayoutChg>
        <pc:sldLayoutChg chg="del">
          <pc:chgData name="Toby Russell" userId="0d3e3635-ec96-4dfe-84bc-de4149b678ab" providerId="ADAL" clId="{AFFF7E55-3A5D-43C3-8DD2-8B2271E913B0}" dt="2020-09-10T20:31:29.942" v="673" actId="2696"/>
          <pc:sldLayoutMkLst>
            <pc:docMk/>
            <pc:sldMasterMk cId="3639964056" sldId="2147483871"/>
            <pc:sldLayoutMk cId="1648932311" sldId="2147483924"/>
          </pc:sldLayoutMkLst>
        </pc:sldLayoutChg>
        <pc:sldLayoutChg chg="del">
          <pc:chgData name="Toby Russell" userId="0d3e3635-ec96-4dfe-84bc-de4149b678ab" providerId="ADAL" clId="{AFFF7E55-3A5D-43C3-8DD2-8B2271E913B0}" dt="2020-09-10T20:31:29.944" v="674" actId="2696"/>
          <pc:sldLayoutMkLst>
            <pc:docMk/>
            <pc:sldMasterMk cId="3639964056" sldId="2147483871"/>
            <pc:sldLayoutMk cId="2106032831" sldId="2147483925"/>
          </pc:sldLayoutMkLst>
        </pc:sldLayoutChg>
        <pc:sldLayoutChg chg="del">
          <pc:chgData name="Toby Russell" userId="0d3e3635-ec96-4dfe-84bc-de4149b678ab" providerId="ADAL" clId="{AFFF7E55-3A5D-43C3-8DD2-8B2271E913B0}" dt="2020-09-10T20:31:29.946" v="675" actId="2696"/>
          <pc:sldLayoutMkLst>
            <pc:docMk/>
            <pc:sldMasterMk cId="3639964056" sldId="2147483871"/>
            <pc:sldLayoutMk cId="4248449216" sldId="2147483926"/>
          </pc:sldLayoutMkLst>
        </pc:sldLayoutChg>
      </pc:sldMasterChg>
      <pc:sldMasterChg chg="addSp modSp delSldLayout modSldLayout">
        <pc:chgData name="Toby Russell" userId="0d3e3635-ec96-4dfe-84bc-de4149b678ab" providerId="ADAL" clId="{AFFF7E55-3A5D-43C3-8DD2-8B2271E913B0}" dt="2020-09-10T20:36:34.710" v="744" actId="478"/>
        <pc:sldMasterMkLst>
          <pc:docMk/>
          <pc:sldMasterMk cId="2542179044" sldId="2147483938"/>
        </pc:sldMasterMkLst>
        <pc:spChg chg="add mod">
          <ac:chgData name="Toby Russell" userId="0d3e3635-ec96-4dfe-84bc-de4149b678ab" providerId="ADAL" clId="{AFFF7E55-3A5D-43C3-8DD2-8B2271E913B0}" dt="2020-09-10T20:36:02.501" v="739" actId="255"/>
          <ac:spMkLst>
            <pc:docMk/>
            <pc:sldMasterMk cId="2542179044" sldId="2147483938"/>
            <ac:spMk id="2" creationId="{CB3F0F08-94C9-428C-AE9D-586CAEE28ED5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3" creationId="{5AD8F69E-B39B-4860-A8FA-1EDF732096F2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4" creationId="{F8BC8EFA-4014-45AD-8A1F-18B9C468AE14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5" creationId="{9E4BCD05-49CE-492E-8B31-DF036618DF18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6" creationId="{C280D494-D6D0-4C67-8048-8CA67C760730}"/>
          </ac:spMkLst>
        </pc:spChg>
        <pc:sldLayoutChg chg="del">
          <pc:chgData name="Toby Russell" userId="0d3e3635-ec96-4dfe-84bc-de4149b678ab" providerId="ADAL" clId="{AFFF7E55-3A5D-43C3-8DD2-8B2271E913B0}" dt="2020-09-10T20:35:04.044" v="727" actId="2696"/>
          <pc:sldLayoutMkLst>
            <pc:docMk/>
            <pc:sldMasterMk cId="2542179044" sldId="2147483938"/>
            <pc:sldLayoutMk cId="19253257" sldId="2147483939"/>
          </pc:sldLayoutMkLst>
        </pc:sldLayoutChg>
        <pc:sldLayoutChg chg="delSp">
          <pc:chgData name="Toby Russell" userId="0d3e3635-ec96-4dfe-84bc-de4149b678ab" providerId="ADAL" clId="{AFFF7E55-3A5D-43C3-8DD2-8B2271E913B0}" dt="2020-09-10T20:36:34.710" v="744" actId="478"/>
          <pc:sldLayoutMkLst>
            <pc:docMk/>
            <pc:sldMasterMk cId="2542179044" sldId="2147483938"/>
            <pc:sldLayoutMk cId="2133388224" sldId="2147483939"/>
          </pc:sldLayoutMkLst>
          <pc:spChg chg="del">
            <ac:chgData name="Toby Russell" userId="0d3e3635-ec96-4dfe-84bc-de4149b678ab" providerId="ADAL" clId="{AFFF7E55-3A5D-43C3-8DD2-8B2271E913B0}" dt="2020-09-10T20:36:27.426" v="741" actId="478"/>
            <ac:spMkLst>
              <pc:docMk/>
              <pc:sldMasterMk cId="2542179044" sldId="2147483938"/>
              <pc:sldLayoutMk cId="2133388224" sldId="2147483939"/>
              <ac:spMk id="2" creationId="{60B95D59-4C73-4F1E-AD6B-0EA9E42401F4}"/>
            </ac:spMkLst>
          </pc:spChg>
          <pc:spChg chg="del">
            <ac:chgData name="Toby Russell" userId="0d3e3635-ec96-4dfe-84bc-de4149b678ab" providerId="ADAL" clId="{AFFF7E55-3A5D-43C3-8DD2-8B2271E913B0}" dt="2020-09-10T20:36:30.135" v="742" actId="478"/>
            <ac:spMkLst>
              <pc:docMk/>
              <pc:sldMasterMk cId="2542179044" sldId="2147483938"/>
              <pc:sldLayoutMk cId="2133388224" sldId="2147483939"/>
              <ac:spMk id="3" creationId="{68E4AAAB-2413-4447-A957-18D71B58E630}"/>
            </ac:spMkLst>
          </pc:spChg>
          <pc:spChg chg="del">
            <ac:chgData name="Toby Russell" userId="0d3e3635-ec96-4dfe-84bc-de4149b678ab" providerId="ADAL" clId="{AFFF7E55-3A5D-43C3-8DD2-8B2271E913B0}" dt="2020-09-10T20:36:33.166" v="743" actId="478"/>
            <ac:spMkLst>
              <pc:docMk/>
              <pc:sldMasterMk cId="2542179044" sldId="2147483938"/>
              <pc:sldLayoutMk cId="2133388224" sldId="2147483939"/>
              <ac:spMk id="4" creationId="{65A341E2-237B-48E4-9395-6B2FB6E94F57}"/>
            </ac:spMkLst>
          </pc:spChg>
          <pc:spChg chg="del">
            <ac:chgData name="Toby Russell" userId="0d3e3635-ec96-4dfe-84bc-de4149b678ab" providerId="ADAL" clId="{AFFF7E55-3A5D-43C3-8DD2-8B2271E913B0}" dt="2020-09-10T20:36:34.710" v="744" actId="478"/>
            <ac:spMkLst>
              <pc:docMk/>
              <pc:sldMasterMk cId="2542179044" sldId="2147483938"/>
              <pc:sldLayoutMk cId="2133388224" sldId="2147483939"/>
              <ac:spMk id="5" creationId="{F8A36EC5-E288-4BE8-AD56-8CA3555B8C6F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0T20:35:04.775" v="728" actId="2696"/>
          <pc:sldLayoutMkLst>
            <pc:docMk/>
            <pc:sldMasterMk cId="2542179044" sldId="2147483938"/>
            <pc:sldLayoutMk cId="3971697178" sldId="2147483940"/>
          </pc:sldLayoutMkLst>
        </pc:sldLayoutChg>
        <pc:sldLayoutChg chg="del">
          <pc:chgData name="Toby Russell" userId="0d3e3635-ec96-4dfe-84bc-de4149b678ab" providerId="ADAL" clId="{AFFF7E55-3A5D-43C3-8DD2-8B2271E913B0}" dt="2020-09-10T20:36:10.140" v="740" actId="2696"/>
          <pc:sldLayoutMkLst>
            <pc:docMk/>
            <pc:sldMasterMk cId="2542179044" sldId="2147483938"/>
            <pc:sldLayoutMk cId="1809952125" sldId="2147483941"/>
          </pc:sldLayoutMkLst>
        </pc:sldLayoutChg>
        <pc:sldLayoutChg chg="del">
          <pc:chgData name="Toby Russell" userId="0d3e3635-ec96-4dfe-84bc-de4149b678ab" providerId="ADAL" clId="{AFFF7E55-3A5D-43C3-8DD2-8B2271E913B0}" dt="2020-09-10T20:35:07.439" v="729" actId="2696"/>
          <pc:sldLayoutMkLst>
            <pc:docMk/>
            <pc:sldMasterMk cId="2542179044" sldId="2147483938"/>
            <pc:sldLayoutMk cId="2438008596" sldId="2147483942"/>
          </pc:sldLayoutMkLst>
        </pc:sldLayoutChg>
        <pc:sldLayoutChg chg="del">
          <pc:chgData name="Toby Russell" userId="0d3e3635-ec96-4dfe-84bc-de4149b678ab" providerId="ADAL" clId="{AFFF7E55-3A5D-43C3-8DD2-8B2271E913B0}" dt="2020-09-10T20:35:08.124" v="730" actId="2696"/>
          <pc:sldLayoutMkLst>
            <pc:docMk/>
            <pc:sldMasterMk cId="2542179044" sldId="2147483938"/>
            <pc:sldLayoutMk cId="3657349848" sldId="2147483943"/>
          </pc:sldLayoutMkLst>
        </pc:sldLayoutChg>
        <pc:sldLayoutChg chg="del">
          <pc:chgData name="Toby Russell" userId="0d3e3635-ec96-4dfe-84bc-de4149b678ab" providerId="ADAL" clId="{AFFF7E55-3A5D-43C3-8DD2-8B2271E913B0}" dt="2020-09-10T20:35:08.717" v="731" actId="2696"/>
          <pc:sldLayoutMkLst>
            <pc:docMk/>
            <pc:sldMasterMk cId="2542179044" sldId="2147483938"/>
            <pc:sldLayoutMk cId="1921518212" sldId="2147483944"/>
          </pc:sldLayoutMkLst>
        </pc:sldLayoutChg>
        <pc:sldLayoutChg chg="del">
          <pc:chgData name="Toby Russell" userId="0d3e3635-ec96-4dfe-84bc-de4149b678ab" providerId="ADAL" clId="{AFFF7E55-3A5D-43C3-8DD2-8B2271E913B0}" dt="2020-09-10T20:35:09.535" v="732" actId="2696"/>
          <pc:sldLayoutMkLst>
            <pc:docMk/>
            <pc:sldMasterMk cId="2542179044" sldId="2147483938"/>
            <pc:sldLayoutMk cId="1690401790" sldId="2147483945"/>
          </pc:sldLayoutMkLst>
        </pc:sldLayoutChg>
        <pc:sldLayoutChg chg="del">
          <pc:chgData name="Toby Russell" userId="0d3e3635-ec96-4dfe-84bc-de4149b678ab" providerId="ADAL" clId="{AFFF7E55-3A5D-43C3-8DD2-8B2271E913B0}" dt="2020-09-10T20:35:10.158" v="733" actId="2696"/>
          <pc:sldLayoutMkLst>
            <pc:docMk/>
            <pc:sldMasterMk cId="2542179044" sldId="2147483938"/>
            <pc:sldLayoutMk cId="663712587" sldId="2147483946"/>
          </pc:sldLayoutMkLst>
        </pc:sldLayoutChg>
        <pc:sldLayoutChg chg="del">
          <pc:chgData name="Toby Russell" userId="0d3e3635-ec96-4dfe-84bc-de4149b678ab" providerId="ADAL" clId="{AFFF7E55-3A5D-43C3-8DD2-8B2271E913B0}" dt="2020-09-10T20:35:10.677" v="734" actId="2696"/>
          <pc:sldLayoutMkLst>
            <pc:docMk/>
            <pc:sldMasterMk cId="2542179044" sldId="2147483938"/>
            <pc:sldLayoutMk cId="2287406127" sldId="2147483947"/>
          </pc:sldLayoutMkLst>
        </pc:sldLayoutChg>
        <pc:sldLayoutChg chg="del">
          <pc:chgData name="Toby Russell" userId="0d3e3635-ec96-4dfe-84bc-de4149b678ab" providerId="ADAL" clId="{AFFF7E55-3A5D-43C3-8DD2-8B2271E913B0}" dt="2020-09-10T20:35:11.340" v="735" actId="2696"/>
          <pc:sldLayoutMkLst>
            <pc:docMk/>
            <pc:sldMasterMk cId="2542179044" sldId="2147483938"/>
            <pc:sldLayoutMk cId="273608689" sldId="2147483948"/>
          </pc:sldLayoutMkLst>
        </pc:sldLayoutChg>
        <pc:sldLayoutChg chg="del">
          <pc:chgData name="Toby Russell" userId="0d3e3635-ec96-4dfe-84bc-de4149b678ab" providerId="ADAL" clId="{AFFF7E55-3A5D-43C3-8DD2-8B2271E913B0}" dt="2020-09-10T20:35:13.146" v="736" actId="2696"/>
          <pc:sldLayoutMkLst>
            <pc:docMk/>
            <pc:sldMasterMk cId="2542179044" sldId="2147483938"/>
            <pc:sldLayoutMk cId="141817962" sldId="2147483949"/>
          </pc:sldLayoutMkLst>
        </pc:sldLayoutChg>
      </pc:sldMasterChg>
    </pc:docChg>
  </pc:docChgLst>
  <pc:docChgLst>
    <pc:chgData name="Toby Russell" userId="0d3e3635-ec96-4dfe-84bc-de4149b678ab" providerId="ADAL" clId="{509D8084-70A8-473B-A68E-32AFF01A219A}"/>
    <pc:docChg chg="undo redo custSel addSld delSld modSld sldOrd delMainMaster modMainMaster">
      <pc:chgData name="Toby Russell" userId="0d3e3635-ec96-4dfe-84bc-de4149b678ab" providerId="ADAL" clId="{509D8084-70A8-473B-A68E-32AFF01A219A}" dt="2020-09-18T08:02:57.640" v="10203"/>
      <pc:docMkLst>
        <pc:docMk/>
      </pc:docMkLst>
      <pc:sldChg chg="del">
        <pc:chgData name="Toby Russell" userId="0d3e3635-ec96-4dfe-84bc-de4149b678ab" providerId="ADAL" clId="{509D8084-70A8-473B-A68E-32AFF01A219A}" dt="2020-09-10T08:57:15.172" v="43" actId="2696"/>
        <pc:sldMkLst>
          <pc:docMk/>
          <pc:sldMk cId="2398660622" sldId="256"/>
        </pc:sldMkLst>
      </pc:sldChg>
      <pc:sldChg chg="del">
        <pc:chgData name="Toby Russell" userId="0d3e3635-ec96-4dfe-84bc-de4149b678ab" providerId="ADAL" clId="{509D8084-70A8-473B-A68E-32AFF01A219A}" dt="2020-09-10T08:57:14.160" v="42" actId="2696"/>
        <pc:sldMkLst>
          <pc:docMk/>
          <pc:sldMk cId="711015295" sldId="257"/>
        </pc:sldMkLst>
      </pc:sldChg>
      <pc:sldChg chg="addSp delSp modSp delAnim modAnim">
        <pc:chgData name="Toby Russell" userId="0d3e3635-ec96-4dfe-84bc-de4149b678ab" providerId="ADAL" clId="{509D8084-70A8-473B-A68E-32AFF01A219A}" dt="2020-09-16T11:48:53.235" v="8583" actId="27636"/>
        <pc:sldMkLst>
          <pc:docMk/>
          <pc:sldMk cId="3583055646" sldId="257"/>
        </pc:sldMkLst>
        <pc:spChg chg="add mod">
          <ac:chgData name="Toby Russell" userId="0d3e3635-ec96-4dfe-84bc-de4149b678ab" providerId="ADAL" clId="{509D8084-70A8-473B-A68E-32AFF01A219A}" dt="2020-09-16T11:48:53.235" v="8583" actId="27636"/>
          <ac:spMkLst>
            <pc:docMk/>
            <pc:sldMk cId="3583055646" sldId="257"/>
            <ac:spMk id="2" creationId="{3A1B824B-B730-4F77-9BD3-6FAF1BD6B984}"/>
          </ac:spMkLst>
        </pc:spChg>
        <pc:spChg chg="del">
          <ac:chgData name="Toby Russell" userId="0d3e3635-ec96-4dfe-84bc-de4149b678ab" providerId="ADAL" clId="{509D8084-70A8-473B-A68E-32AFF01A219A}" dt="2020-09-11T08:02:23.004" v="959" actId="478"/>
          <ac:spMkLst>
            <pc:docMk/>
            <pc:sldMk cId="3583055646" sldId="25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0" creationId="{7AA5B4D6-05EC-468B-A901-DB39007D097C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1" creationId="{7FD7B7A8-BEE1-41B8-AC3A-EC08FBB395E2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2" creationId="{45EEAAA9-417C-492C-BE63-7107960EDEA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3" creationId="{CE1F17A4-B159-4169-BF04-F5F6F2F85E1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4" creationId="{6193674E-7137-4A9B-B353-908112C8345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5" creationId="{7FD2221E-F88E-4001-A955-0CA7CD5E966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6" creationId="{1B9C40C0-AEEF-4B77-8A3B-BE054093FE09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7" creationId="{851404B8-79C3-4A0E-9B40-F819E1ECB78F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8" creationId="{AD541B57-378A-4BF3-8F3A-F959FCB034EA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9" creationId="{0C217384-82C4-40CF-ABBA-6AA0937224A5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3" creationId="{935114A2-290F-4ECD-BF9D-315C827C674A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4" creationId="{6B390956-668F-47A9-B6C4-57025664296D}"/>
          </ac:spMkLst>
        </pc:spChg>
        <pc:spChg chg="del">
          <ac:chgData name="Toby Russell" userId="0d3e3635-ec96-4dfe-84bc-de4149b678ab" providerId="ADAL" clId="{509D8084-70A8-473B-A68E-32AFF01A219A}" dt="2020-09-11T08:02:37.647" v="961" actId="478"/>
          <ac:spMkLst>
            <pc:docMk/>
            <pc:sldMk cId="3583055646" sldId="257"/>
            <ac:spMk id="65" creationId="{9425ECC0-4013-44AF-830F-6CD5CE394F7B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6" creationId="{9EC19C4D-7C8E-458C-B957-9AE477B64EA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7" creationId="{8412AAFC-2C26-435C-BB0D-636F38878E9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8" creationId="{6A0892BE-BE54-4976-B50A-DDFC859152F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71" creationId="{AA84E732-7040-4EF7-8967-0E05E8DD3EC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88" creationId="{7B9BD9EF-C618-496F-BFFF-76C11E5A8FE5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6" creationId="{9653BBFC-C982-4519-BE9B-87927EB8C4C8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7" creationId="{B055B5AE-D1A8-449E-B3A2-D7C8FBD2E6B8}"/>
          </ac:spMkLst>
        </pc:spChg>
        <pc:grpChg chg="del">
          <ac:chgData name="Toby Russell" userId="0d3e3635-ec96-4dfe-84bc-de4149b678ab" providerId="ADAL" clId="{509D8084-70A8-473B-A68E-32AFF01A219A}" dt="2020-09-11T08:02:35.215" v="960" actId="478"/>
          <ac:grpSpMkLst>
            <pc:docMk/>
            <pc:sldMk cId="3583055646" sldId="257"/>
            <ac:grpSpMk id="13" creationId="{6CB2CFCD-E2A0-4F9E-B310-4B68B21DB100}"/>
          </ac:grpSpMkLst>
        </pc:grpChg>
        <pc:cxnChg chg="del">
          <ac:chgData name="Toby Russell" userId="0d3e3635-ec96-4dfe-84bc-de4149b678ab" providerId="ADAL" clId="{509D8084-70A8-473B-A68E-32AFF01A219A}" dt="2020-09-11T08:02:39.302" v="962" actId="478"/>
          <ac:cxnSpMkLst>
            <pc:docMk/>
            <pc:sldMk cId="3583055646" sldId="257"/>
            <ac:cxnSpMk id="3" creationId="{935BA08B-A5CF-45B4-8559-B67B4065E3FD}"/>
          </ac:cxnSpMkLst>
        </pc:cxnChg>
      </pc:sldChg>
      <pc:sldChg chg="modSp del">
        <pc:chgData name="Toby Russell" userId="0d3e3635-ec96-4dfe-84bc-de4149b678ab" providerId="ADAL" clId="{509D8084-70A8-473B-A68E-32AFF01A219A}" dt="2020-09-10T08:57:12.391" v="41" actId="2696"/>
        <pc:sldMkLst>
          <pc:docMk/>
          <pc:sldMk cId="2684030180" sldId="258"/>
        </pc:sldMkLst>
        <pc:spChg chg="mod">
          <ac:chgData name="Toby Russell" userId="0d3e3635-ec96-4dfe-84bc-de4149b678ab" providerId="ADAL" clId="{509D8084-70A8-473B-A68E-32AFF01A219A}" dt="2020-09-10T08:52:17.063" v="11" actId="2711"/>
          <ac:spMkLst>
            <pc:docMk/>
            <pc:sldMk cId="2684030180" sldId="258"/>
            <ac:spMk id="6" creationId="{D6ACE8BA-7771-46CA-99AA-4BDD3477CC89}"/>
          </ac:spMkLst>
        </pc:spChg>
      </pc:sldChg>
      <pc:sldChg chg="addSp delSp modSp delAnim modAnim">
        <pc:chgData name="Toby Russell" userId="0d3e3635-ec96-4dfe-84bc-de4149b678ab" providerId="ADAL" clId="{509D8084-70A8-473B-A68E-32AFF01A219A}" dt="2020-09-16T15:44:45.163" v="9983" actId="1076"/>
        <pc:sldMkLst>
          <pc:docMk/>
          <pc:sldMk cId="2996591801" sldId="258"/>
        </pc:sldMkLst>
        <pc:spChg chg="del">
          <ac:chgData name="Toby Russell" userId="0d3e3635-ec96-4dfe-84bc-de4149b678ab" providerId="ADAL" clId="{509D8084-70A8-473B-A68E-32AFF01A219A}" dt="2020-09-11T08:12:02.877" v="1089" actId="478"/>
          <ac:spMkLst>
            <pc:docMk/>
            <pc:sldMk cId="2996591801" sldId="258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12:05.659" v="1090" actId="478"/>
          <ac:spMkLst>
            <pc:docMk/>
            <pc:sldMk cId="2996591801" sldId="258"/>
            <ac:spMk id="5" creationId="{C531DA14-50A7-48F4-BAE3-3A8EB6EFFCE7}"/>
          </ac:spMkLst>
        </pc:spChg>
        <pc:spChg chg="add mod">
          <ac:chgData name="Toby Russell" userId="0d3e3635-ec96-4dfe-84bc-de4149b678ab" providerId="ADAL" clId="{509D8084-70A8-473B-A68E-32AFF01A219A}" dt="2020-09-16T11:48:53.350" v="8586" actId="27636"/>
          <ac:spMkLst>
            <pc:docMk/>
            <pc:sldMk cId="2996591801" sldId="258"/>
            <ac:spMk id="6" creationId="{BB0793E4-D874-4E55-B58D-24ACEEA790B1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3" creationId="{0FABBD92-D2BB-43B9-9351-8AB67CD3C19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4" creationId="{D59A46C9-8FBC-46C3-B28A-ED1939DD072C}"/>
          </ac:spMkLst>
        </pc:spChg>
        <pc:spChg chg="del">
          <ac:chgData name="Toby Russell" userId="0d3e3635-ec96-4dfe-84bc-de4149b678ab" providerId="ADAL" clId="{509D8084-70A8-473B-A68E-32AFF01A219A}" dt="2020-09-11T08:11:57.483" v="1087" actId="478"/>
          <ac:spMkLst>
            <pc:docMk/>
            <pc:sldMk cId="2996591801" sldId="258"/>
            <ac:spMk id="45" creationId="{6227F691-F8F0-4DAD-B704-3BE6BA675FC7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6" creationId="{F19FDD4A-157C-4A18-B9B9-065C3DFC73CA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7" creationId="{FC43CFC3-97D8-46F9-BD29-67D530774B4A}"/>
          </ac:spMkLst>
        </pc:spChg>
        <pc:spChg chg="del">
          <ac:chgData name="Toby Russell" userId="0d3e3635-ec96-4dfe-84bc-de4149b678ab" providerId="ADAL" clId="{509D8084-70A8-473B-A68E-32AFF01A219A}" dt="2020-09-11T08:11:54.635" v="1086" actId="478"/>
          <ac:spMkLst>
            <pc:docMk/>
            <pc:sldMk cId="2996591801" sldId="258"/>
            <ac:spMk id="48" creationId="{60F6908C-3847-47FD-BB09-A9A43066433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9" creationId="{E0488513-6300-417F-913D-F74B7CCF681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0" creationId="{FFA249FA-08BA-4AC8-AF68-9DDDAAC624DA}"/>
          </ac:spMkLst>
        </pc:spChg>
        <pc:spChg chg="del">
          <ac:chgData name="Toby Russell" userId="0d3e3635-ec96-4dfe-84bc-de4149b678ab" providerId="ADAL" clId="{509D8084-70A8-473B-A68E-32AFF01A219A}" dt="2020-09-11T08:12:00.058" v="1088" actId="478"/>
          <ac:spMkLst>
            <pc:docMk/>
            <pc:sldMk cId="2996591801" sldId="258"/>
            <ac:spMk id="51" creationId="{D13A6604-2983-4C0C-8119-55AE076B6672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2" creationId="{EFA9B92A-1373-4CA1-B821-F9F151417DB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3" creationId="{1A25E847-6BC9-46B6-8483-607F6C5BD090}"/>
          </ac:spMkLst>
        </pc:spChg>
        <pc:spChg chg="del">
          <ac:chgData name="Toby Russell" userId="0d3e3635-ec96-4dfe-84bc-de4149b678ab" providerId="ADAL" clId="{509D8084-70A8-473B-A68E-32AFF01A219A}" dt="2020-09-11T08:11:52.366" v="1085" actId="478"/>
          <ac:spMkLst>
            <pc:docMk/>
            <pc:sldMk cId="2996591801" sldId="258"/>
            <ac:spMk id="54" creationId="{64AB18F8-277F-48A2-BBC3-492AB454D55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5" creationId="{09DADB55-2B43-4F5B-BB2D-211FD5DC27BB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6" creationId="{57BC627D-0E5C-4434-B00F-D1CA105C8495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7" creationId="{E593F23E-FD38-4E84-BFC9-CC8506C637D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8" creationId="{BB22F6BD-7E46-4637-8A5F-5E3CBA57F5E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9" creationId="{47868BB7-C25E-46BD-A103-D293B645EBB9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0" creationId="{2847C554-5194-4447-9856-6334E27F55F7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1" creationId="{6471E753-A92D-4BBC-8780-CF645EBFB222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2" creationId="{42E0BA4D-5D7A-4047-9DC6-FBB02887163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3" creationId="{5FD3DE71-6DF1-47DF-9A20-876AC1721B0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4" creationId="{54C698C3-CFF4-4E22-AFCF-F243496B49B6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5" creationId="{F691A95F-50BA-4AB9-8EC6-2A1914E2607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6" creationId="{07AA1FA9-CEEF-4A1E-82A4-86ECEBEA1263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7" creationId="{09EA7A12-55DA-41CE-A2D8-84B28981142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9" creationId="{7F82C965-F8CB-4983-8037-7E2887DB03C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1" creationId="{49DE5068-D7D7-45C0-94E8-A4EF91F7B40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3" creationId="{C31D4360-D14F-4A8C-8D46-CCAE9C25AB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6" creationId="{65FFFC5C-CE83-4824-8FC0-7677BA243D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7" creationId="{B606F858-D936-4399-899B-C4A19E9BAD57}"/>
          </ac:spMkLst>
        </pc:spChg>
        <pc:spChg chg="mod">
          <ac:chgData name="Toby Russell" userId="0d3e3635-ec96-4dfe-84bc-de4149b678ab" providerId="ADAL" clId="{509D8084-70A8-473B-A68E-32AFF01A219A}" dt="2020-09-11T08:15:03.102" v="1133" actId="207"/>
          <ac:spMkLst>
            <pc:docMk/>
            <pc:sldMk cId="2996591801" sldId="258"/>
            <ac:spMk id="146" creationId="{5796FA2C-400E-41C2-8B07-C1D777BF934F}"/>
          </ac:spMkLst>
        </pc:spChg>
        <pc:spChg chg="mod">
          <ac:chgData name="Toby Russell" userId="0d3e3635-ec96-4dfe-84bc-de4149b678ab" providerId="ADAL" clId="{509D8084-70A8-473B-A68E-32AFF01A219A}" dt="2020-09-11T08:15:14.585" v="1134" actId="207"/>
          <ac:spMkLst>
            <pc:docMk/>
            <pc:sldMk cId="2996591801" sldId="258"/>
            <ac:spMk id="147" creationId="{EA5AE891-E2B0-41CA-811E-A6D05F2D5A1B}"/>
          </ac:spMkLst>
        </pc:spChg>
        <pc:spChg chg="mod">
          <ac:chgData name="Toby Russell" userId="0d3e3635-ec96-4dfe-84bc-de4149b678ab" providerId="ADAL" clId="{509D8084-70A8-473B-A68E-32AFF01A219A}" dt="2020-09-11T08:14:55.417" v="1132" actId="207"/>
          <ac:spMkLst>
            <pc:docMk/>
            <pc:sldMk cId="2996591801" sldId="258"/>
            <ac:spMk id="153" creationId="{DE9602F9-AB29-41D7-A86A-DF75A319312F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1" creationId="{C52F8698-0F8C-44B1-80F0-C239104078B0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2" creationId="{684AA2C2-3A7C-48D5-AD30-88BF26BE3FF5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63" creationId="{C23FB9DB-8B41-4807-8D0E-3EC198F0226D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4" creationId="{8BB58330-6E7A-4F2B-AF9A-28DA84A4D177}"/>
          </ac:spMkLst>
        </pc:spChg>
        <pc:spChg chg="mod">
          <ac:chgData name="Toby Russell" userId="0d3e3635-ec96-4dfe-84bc-de4149b678ab" providerId="ADAL" clId="{509D8084-70A8-473B-A68E-32AFF01A219A}" dt="2020-09-11T08:16:08.914" v="1141" actId="207"/>
          <ac:spMkLst>
            <pc:docMk/>
            <pc:sldMk cId="2996591801" sldId="258"/>
            <ac:spMk id="165" creationId="{4A0861BF-0282-493B-9E6A-37E87056D647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6" creationId="{9845520B-22EE-463C-AC62-360E09EADF5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67" creationId="{C4508B43-396C-440A-B127-C15F6ADE2F40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8" creationId="{DB77FE4C-C74B-4A26-B617-BBBDD00BD1D6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9" creationId="{B28B6249-46CA-4257-A626-E700132EFEE8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0" creationId="{F8D411BF-E967-4F80-B204-8A5107F8E05F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2" creationId="{5B2550B8-6278-41CB-A6B8-EDAF025F1AD7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74" creationId="{C5747E0D-2457-4FB3-98A3-5F2E0B0DF71A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5" creationId="{E9E67B40-91DF-45E3-B130-F9CADDF1879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0" creationId="{6A7CD0A9-CCA3-406C-ABDE-368061EE1989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1" creationId="{FB0B3362-C76D-4BB0-9652-20D31F2756A2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3" creationId="{06AEE26A-120A-4B7F-BCE3-E357C1DB2A36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4" creationId="{763CBDCE-58F0-41D9-9F15-2DD2ABEEFFD9}"/>
          </ac:spMkLst>
        </pc:spChg>
        <pc:grpChg chg="mod">
          <ac:chgData name="Toby Russell" userId="0d3e3635-ec96-4dfe-84bc-de4149b678ab" providerId="ADAL" clId="{509D8084-70A8-473B-A68E-32AFF01A219A}" dt="2020-09-11T08:15:58.266" v="1139" actId="1076"/>
          <ac:grpSpMkLst>
            <pc:docMk/>
            <pc:sldMk cId="2996591801" sldId="258"/>
            <ac:grpSpMk id="3" creationId="{FC21D5E7-2EFD-4CA2-9BBB-9069E590F6D0}"/>
          </ac:grpSpMkLst>
        </pc:grpChg>
        <pc:grpChg chg="add mod">
          <ac:chgData name="Toby Russell" userId="0d3e3635-ec96-4dfe-84bc-de4149b678ab" providerId="ADAL" clId="{509D8084-70A8-473B-A68E-32AFF01A219A}" dt="2020-09-16T15:44:45.163" v="9983" actId="1076"/>
          <ac:grpSpMkLst>
            <pc:docMk/>
            <pc:sldMk cId="2996591801" sldId="258"/>
            <ac:grpSpMk id="68" creationId="{C7260214-D344-4592-BA86-DF964E51685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4:56.987" v="9703"/>
        <pc:sldMkLst>
          <pc:docMk/>
          <pc:sldMk cId="0" sldId="261"/>
        </pc:sldMkLst>
        <pc:spChg chg="add del mod">
          <ac:chgData name="Toby Russell" userId="0d3e3635-ec96-4dfe-84bc-de4149b678ab" providerId="ADAL" clId="{509D8084-70A8-473B-A68E-32AFF01A219A}" dt="2020-09-16T15:33:49.522" v="9679" actId="478"/>
          <ac:spMkLst>
            <pc:docMk/>
            <pc:sldMk cId="0" sldId="261"/>
            <ac:spMk id="3" creationId="{ECAAA62C-7877-4E82-AC51-E0BD0816DE2D}"/>
          </ac:spMkLst>
        </pc:spChg>
        <pc:spChg chg="add mod">
          <ac:chgData name="Toby Russell" userId="0d3e3635-ec96-4dfe-84bc-de4149b678ab" providerId="ADAL" clId="{509D8084-70A8-473B-A68E-32AFF01A219A}" dt="2020-09-16T15:34:21.600" v="9700" actId="20577"/>
          <ac:spMkLst>
            <pc:docMk/>
            <pc:sldMk cId="0" sldId="261"/>
            <ac:spMk id="4" creationId="{0B54EEFB-2EBE-454D-8324-7DAC7D1A321B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7" creationId="{5D3E9294-38C9-41A6-B44A-F5BC3E29846D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19" creationId="{34F80D20-0361-4620-AB01-FBF70AF5B133}"/>
          </ac:spMkLst>
        </pc:spChg>
        <pc:spChg chg="del mod">
          <ac:chgData name="Toby Russell" userId="0d3e3635-ec96-4dfe-84bc-de4149b678ab" providerId="ADAL" clId="{509D8084-70A8-473B-A68E-32AFF01A219A}" dt="2020-09-16T15:33:55.229" v="9680" actId="478"/>
          <ac:spMkLst>
            <pc:docMk/>
            <pc:sldMk cId="0" sldId="261"/>
            <ac:spMk id="20" creationId="{5046F884-5223-4B34-A13E-62292D5B499E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1" creationId="{FE924CC8-93A2-4B92-885A-28F8A3CC0BE8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2" creationId="{E6A9DA44-C95E-4F9E-8D0B-F2AD5A61122B}"/>
          </ac:spMkLst>
        </pc:s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5:12.424" v="9717" actId="20577"/>
        <pc:sldMkLst>
          <pc:docMk/>
          <pc:sldMk cId="0" sldId="262"/>
        </pc:sldMkLst>
        <pc:spChg chg="add mod">
          <ac:chgData name="Toby Russell" userId="0d3e3635-ec96-4dfe-84bc-de4149b678ab" providerId="ADAL" clId="{509D8084-70A8-473B-A68E-32AFF01A219A}" dt="2020-09-16T15:35:12.424" v="9717" actId="20577"/>
          <ac:spMkLst>
            <pc:docMk/>
            <pc:sldMk cId="0" sldId="262"/>
            <ac:spMk id="4" creationId="{964CC4D2-CB4A-4757-9474-CEC6D39EC78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509D8084-70A8-473B-A68E-32AFF01A219A}" dt="2020-09-12T10:04:14.013" v="3216" actId="6549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509D8084-70A8-473B-A68E-32AFF01A219A}" dt="2020-09-12T10:04:21.433" v="3217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509D8084-70A8-473B-A68E-32AFF01A219A}" dt="2020-09-12T10:04:23.371" v="3218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509D8084-70A8-473B-A68E-32AFF01A219A}" dt="2020-09-12T10:04:24.779" v="3219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509D8084-70A8-473B-A68E-32AFF01A219A}" dt="2020-09-12T10:04:26.329" v="3220"/>
          <ac:spMkLst>
            <pc:docMk/>
            <pc:sldMk cId="0" sldId="262"/>
            <ac:spMk id="63" creationId="{DB0A8DDF-B4DF-4C12-8258-ADF1790C032F}"/>
          </ac:spMkLst>
        </pc:spChg>
        <pc:spChg chg="del mod">
          <ac:chgData name="Toby Russell" userId="0d3e3635-ec96-4dfe-84bc-de4149b678ab" providerId="ADAL" clId="{509D8084-70A8-473B-A68E-32AFF01A219A}" dt="2020-09-16T15:35:09.350" v="9707" actId="478"/>
          <ac:spMkLst>
            <pc:docMk/>
            <pc:sldMk cId="0" sldId="262"/>
            <ac:spMk id="71" creationId="{B7BAD83A-7AF3-4A4B-87FD-1439CDB839FA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2" creationId="{A2B83AF9-2AE1-4E2C-8B81-6B11E0707917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89" creationId="{E02757FE-A23F-4EB0-BF2C-45640FCA06F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91" creationId="{3E04A13A-6F38-42AC-9733-07887945AA2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3" creationId="{8B6BAA9B-56EB-4CC1-A945-C0E8F232EE0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5" creationId="{43180B9D-4523-4CDD-A65E-3A4EE8FB68A5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6" creationId="{00F9EF8B-BF2A-4B8F-AF36-7ED8C28BC11E}"/>
          </ac:spMkLst>
        </pc:spChg>
      </pc:sldChg>
      <pc:sldChg chg="addSp delSp modSp modAnim">
        <pc:chgData name="Toby Russell" userId="0d3e3635-ec96-4dfe-84bc-de4149b678ab" providerId="ADAL" clId="{509D8084-70A8-473B-A68E-32AFF01A219A}" dt="2020-09-16T15:33:32.714" v="9677" actId="1076"/>
        <pc:sldMkLst>
          <pc:docMk/>
          <pc:sldMk cId="0" sldId="266"/>
        </pc:sldMkLst>
        <pc:spChg chg="add mod">
          <ac:chgData name="Toby Russell" userId="0d3e3635-ec96-4dfe-84bc-de4149b678ab" providerId="ADAL" clId="{509D8084-70A8-473B-A68E-32AFF01A219A}" dt="2020-09-16T11:48:52.418" v="8543" actId="27636"/>
          <ac:spMkLst>
            <pc:docMk/>
            <pc:sldMk cId="0" sldId="266"/>
            <ac:spMk id="3" creationId="{C78DB929-929B-4196-9C26-75EDA6109710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5" creationId="{C02EEA34-4B6D-444A-A885-404EC5F9603A}"/>
          </ac:spMkLst>
        </pc:spChg>
        <pc:spChg chg="del mod">
          <ac:chgData name="Toby Russell" userId="0d3e3635-ec96-4dfe-84bc-de4149b678ab" providerId="ADAL" clId="{509D8084-70A8-473B-A68E-32AFF01A219A}" dt="2020-09-11T11:49:47.828" v="2080" actId="478"/>
          <ac:spMkLst>
            <pc:docMk/>
            <pc:sldMk cId="0" sldId="266"/>
            <ac:spMk id="27" creationId="{3D6C98B4-CBA9-4129-870B-AB5497C7EF39}"/>
          </ac:spMkLst>
        </pc:spChg>
        <pc:grpChg chg="del">
          <ac:chgData name="Toby Russell" userId="0d3e3635-ec96-4dfe-84bc-de4149b678ab" providerId="ADAL" clId="{509D8084-70A8-473B-A68E-32AFF01A219A}" dt="2020-09-11T11:49:47.828" v="2080" actId="478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7" creationId="{04ABB51B-F00D-4738-8ACC-1ECA708E6A4A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3:52:03.732" v="9115"/>
        <pc:sldMkLst>
          <pc:docMk/>
          <pc:sldMk cId="1455260549" sldId="267"/>
        </pc:sldMkLst>
        <pc:spChg chg="del">
          <ac:chgData name="Toby Russell" userId="0d3e3635-ec96-4dfe-84bc-de4149b678ab" providerId="ADAL" clId="{509D8084-70A8-473B-A68E-32AFF01A219A}" dt="2020-09-11T07:02:39.177" v="310" actId="478"/>
          <ac:spMkLst>
            <pc:docMk/>
            <pc:sldMk cId="1455260549" sldId="267"/>
            <ac:spMk id="2" creationId="{6417BF60-FBFF-764E-BE05-B2CAC7953903}"/>
          </ac:spMkLst>
        </pc:spChg>
        <pc:spChg chg="del">
          <ac:chgData name="Toby Russell" userId="0d3e3635-ec96-4dfe-84bc-de4149b678ab" providerId="ADAL" clId="{509D8084-70A8-473B-A68E-32AFF01A219A}" dt="2020-09-11T07:02:36.200" v="309" actId="478"/>
          <ac:spMkLst>
            <pc:docMk/>
            <pc:sldMk cId="1455260549" sldId="267"/>
            <ac:spMk id="3" creationId="{57CDE308-D2C0-8A4C-88E6-FD973BA2E1A3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4" creationId="{57204BAA-E028-4786-8648-A14A01749B98}"/>
          </ac:spMkLst>
        </pc:spChg>
        <pc:spChg chg="del">
          <ac:chgData name="Toby Russell" userId="0d3e3635-ec96-4dfe-84bc-de4149b678ab" providerId="ADAL" clId="{509D8084-70A8-473B-A68E-32AFF01A219A}" dt="2020-09-11T07:02:43.627" v="311" actId="478"/>
          <ac:spMkLst>
            <pc:docMk/>
            <pc:sldMk cId="1455260549" sldId="267"/>
            <ac:spMk id="4" creationId="{8D1741AE-2F00-7D4F-813E-51686262403E}"/>
          </ac:spMkLst>
        </pc:spChg>
        <pc:spChg chg="mod">
          <ac:chgData name="Toby Russell" userId="0d3e3635-ec96-4dfe-84bc-de4149b678ab" providerId="ADAL" clId="{509D8084-70A8-473B-A68E-32AFF01A219A}" dt="2020-09-16T11:48:51.814" v="8520" actId="27636"/>
          <ac:spMkLst>
            <pc:docMk/>
            <pc:sldMk cId="1455260549" sldId="267"/>
            <ac:spMk id="5" creationId="{7B3A9B89-B377-754A-96F1-FFD6E10D487E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7" creationId="{75DC202F-474F-4316-8697-E02FF02F5820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8" creationId="{2355452A-51EB-4D7E-BFE4-763D6D9DE5B1}"/>
          </ac:spMkLst>
        </pc:spChg>
        <pc:graphicFrameChg chg="modGraphic">
          <ac:chgData name="Toby Russell" userId="0d3e3635-ec96-4dfe-84bc-de4149b678ab" providerId="ADAL" clId="{509D8084-70A8-473B-A68E-32AFF01A219A}" dt="2020-09-11T07:43:53.571" v="628" actId="207"/>
          <ac:graphicFrameMkLst>
            <pc:docMk/>
            <pc:sldMk cId="1455260549" sldId="267"/>
            <ac:graphicFrameMk id="6" creationId="{56E66C3E-3E48-FE44-A9A7-7E9804FE962C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5.572" v="9116"/>
        <pc:sldMkLst>
          <pc:docMk/>
          <pc:sldMk cId="1762338548" sldId="268"/>
        </pc:sldMkLst>
        <pc:spChg chg="del">
          <ac:chgData name="Toby Russell" userId="0d3e3635-ec96-4dfe-84bc-de4149b678ab" providerId="ADAL" clId="{509D8084-70A8-473B-A68E-32AFF01A219A}" dt="2020-09-11T07:02:50.461" v="313" actId="478"/>
          <ac:spMkLst>
            <pc:docMk/>
            <pc:sldMk cId="1762338548" sldId="268"/>
            <ac:spMk id="2" creationId="{6A2A103E-9907-E643-B23B-3324710DF293}"/>
          </ac:spMkLst>
        </pc:spChg>
        <pc:spChg chg="del">
          <ac:chgData name="Toby Russell" userId="0d3e3635-ec96-4dfe-84bc-de4149b678ab" providerId="ADAL" clId="{509D8084-70A8-473B-A68E-32AFF01A219A}" dt="2020-09-11T07:02:47.994" v="312" actId="478"/>
          <ac:spMkLst>
            <pc:docMk/>
            <pc:sldMk cId="1762338548" sldId="268"/>
            <ac:spMk id="3" creationId="{8658B2BC-7BEB-A849-B57A-D2B83DF50090}"/>
          </ac:spMkLst>
        </pc:spChg>
        <pc:spChg chg="del">
          <ac:chgData name="Toby Russell" userId="0d3e3635-ec96-4dfe-84bc-de4149b678ab" providerId="ADAL" clId="{509D8084-70A8-473B-A68E-32AFF01A219A}" dt="2020-09-11T07:02:54.491" v="314" actId="478"/>
          <ac:spMkLst>
            <pc:docMk/>
            <pc:sldMk cId="1762338548" sldId="268"/>
            <ac:spMk id="4" creationId="{7847F35F-E073-8844-86D6-89EE96245A91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4" creationId="{C1A91522-3F2C-49B6-BB0E-0B47BDF27FD9}"/>
          </ac:spMkLst>
        </pc:spChg>
        <pc:spChg chg="mod">
          <ac:chgData name="Toby Russell" userId="0d3e3635-ec96-4dfe-84bc-de4149b678ab" providerId="ADAL" clId="{509D8084-70A8-473B-A68E-32AFF01A219A}" dt="2020-09-16T11:48:51.833" v="8521" actId="27636"/>
          <ac:spMkLst>
            <pc:docMk/>
            <pc:sldMk cId="1762338548" sldId="268"/>
            <ac:spMk id="5" creationId="{0A11F9A5-1515-DE47-B9D2-A2DD1A940DA9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7" creationId="{C1528FDF-CD32-482B-9CA0-C4587081C87E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8" creationId="{81134488-6600-497F-9E70-61ADA53DC45E}"/>
          </ac:spMkLst>
        </pc:spChg>
        <pc:graphicFrameChg chg="modGraphic">
          <ac:chgData name="Toby Russell" userId="0d3e3635-ec96-4dfe-84bc-de4149b678ab" providerId="ADAL" clId="{509D8084-70A8-473B-A68E-32AFF01A219A}" dt="2020-09-11T07:44:08.060" v="631" actId="207"/>
          <ac:graphicFrameMkLst>
            <pc:docMk/>
            <pc:sldMk cId="1762338548" sldId="268"/>
            <ac:graphicFrameMk id="6" creationId="{4C18D28E-86BC-B84D-BA42-B5CFC72C8C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7.862" v="9117"/>
        <pc:sldMkLst>
          <pc:docMk/>
          <pc:sldMk cId="50071283" sldId="269"/>
        </pc:sldMkLst>
        <pc:spChg chg="del">
          <ac:chgData name="Toby Russell" userId="0d3e3635-ec96-4dfe-84bc-de4149b678ab" providerId="ADAL" clId="{509D8084-70A8-473B-A68E-32AFF01A219A}" dt="2020-09-11T07:03:02.716" v="316" actId="478"/>
          <ac:spMkLst>
            <pc:docMk/>
            <pc:sldMk cId="50071283" sldId="269"/>
            <ac:spMk id="2" creationId="{CF1CC6C5-5A4E-3942-94FA-E2A79EDBF956}"/>
          </ac:spMkLst>
        </pc:spChg>
        <pc:spChg chg="del">
          <ac:chgData name="Toby Russell" userId="0d3e3635-ec96-4dfe-84bc-de4149b678ab" providerId="ADAL" clId="{509D8084-70A8-473B-A68E-32AFF01A219A}" dt="2020-09-11T07:02:59.980" v="315" actId="478"/>
          <ac:spMkLst>
            <pc:docMk/>
            <pc:sldMk cId="50071283" sldId="269"/>
            <ac:spMk id="3" creationId="{60246F42-80A7-3B4C-82E5-A906E278568B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4" creationId="{1BBADA6D-4010-46E3-967D-2414595F33B4}"/>
          </ac:spMkLst>
        </pc:spChg>
        <pc:spChg chg="del">
          <ac:chgData name="Toby Russell" userId="0d3e3635-ec96-4dfe-84bc-de4149b678ab" providerId="ADAL" clId="{509D8084-70A8-473B-A68E-32AFF01A219A}" dt="2020-09-11T07:03:05.997" v="317" actId="478"/>
          <ac:spMkLst>
            <pc:docMk/>
            <pc:sldMk cId="50071283" sldId="269"/>
            <ac:spMk id="4" creationId="{B6292E5D-7DB8-0242-8A9E-C329A868B089}"/>
          </ac:spMkLst>
        </pc:spChg>
        <pc:spChg chg="mod">
          <ac:chgData name="Toby Russell" userId="0d3e3635-ec96-4dfe-84bc-de4149b678ab" providerId="ADAL" clId="{509D8084-70A8-473B-A68E-32AFF01A219A}" dt="2020-09-16T11:48:51.851" v="8522" actId="27636"/>
          <ac:spMkLst>
            <pc:docMk/>
            <pc:sldMk cId="50071283" sldId="269"/>
            <ac:spMk id="5" creationId="{8F2EF01B-BE67-3D4D-8D6F-05BC3D4F9248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7" creationId="{96214CDC-162E-4B8D-BF2A-D0B10AF68316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8" creationId="{1D056D0F-38F5-4258-8A08-A58BBB6DAF2A}"/>
          </ac:spMkLst>
        </pc:spChg>
        <pc:graphicFrameChg chg="modGraphic">
          <ac:chgData name="Toby Russell" userId="0d3e3635-ec96-4dfe-84bc-de4149b678ab" providerId="ADAL" clId="{509D8084-70A8-473B-A68E-32AFF01A219A}" dt="2020-09-11T07:44:21.405" v="633" actId="207"/>
          <ac:graphicFrameMkLst>
            <pc:docMk/>
            <pc:sldMk cId="50071283" sldId="269"/>
            <ac:graphicFrameMk id="6" creationId="{47E1EE8D-9CAA-3742-868B-0602B9A21989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4.240" v="9119" actId="478"/>
        <pc:sldMkLst>
          <pc:docMk/>
          <pc:sldMk cId="3294143966" sldId="270"/>
        </pc:sldMkLst>
        <pc:spChg chg="del">
          <ac:chgData name="Toby Russell" userId="0d3e3635-ec96-4dfe-84bc-de4149b678ab" providerId="ADAL" clId="{509D8084-70A8-473B-A68E-32AFF01A219A}" dt="2020-09-11T07:03:45.906" v="319" actId="478"/>
          <ac:spMkLst>
            <pc:docMk/>
            <pc:sldMk cId="3294143966" sldId="270"/>
            <ac:spMk id="2" creationId="{67B010DC-602D-E449-9339-19B94CD9622D}"/>
          </ac:spMkLst>
        </pc:spChg>
        <pc:spChg chg="del">
          <ac:chgData name="Toby Russell" userId="0d3e3635-ec96-4dfe-84bc-de4149b678ab" providerId="ADAL" clId="{509D8084-70A8-473B-A68E-32AFF01A219A}" dt="2020-09-11T07:03:43.794" v="318" actId="478"/>
          <ac:spMkLst>
            <pc:docMk/>
            <pc:sldMk cId="3294143966" sldId="270"/>
            <ac:spMk id="3" creationId="{DA3576FD-5287-0C4D-AEDC-E049374F08B5}"/>
          </ac:spMkLst>
        </pc:spChg>
        <pc:spChg chg="del">
          <ac:chgData name="Toby Russell" userId="0d3e3635-ec96-4dfe-84bc-de4149b678ab" providerId="ADAL" clId="{509D8084-70A8-473B-A68E-32AFF01A219A}" dt="2020-09-16T13:52:14.240" v="9119" actId="478"/>
          <ac:spMkLst>
            <pc:docMk/>
            <pc:sldMk cId="3294143966" sldId="270"/>
            <ac:spMk id="4" creationId="{648E4103-63E7-3341-8012-01D19463D03A}"/>
          </ac:spMkLst>
        </pc:spChg>
        <pc:spChg chg="mod">
          <ac:chgData name="Toby Russell" userId="0d3e3635-ec96-4dfe-84bc-de4149b678ab" providerId="ADAL" clId="{509D8084-70A8-473B-A68E-32AFF01A219A}" dt="2020-09-16T11:48:51.862" v="8523" actId="27636"/>
          <ac:spMkLst>
            <pc:docMk/>
            <pc:sldMk cId="3294143966" sldId="270"/>
            <ac:spMk id="5" creationId="{98B6AFFA-D2A4-C44D-BAB6-9435BC9EBF63}"/>
          </ac:spMkLst>
        </pc:spChg>
        <pc:spChg chg="mod">
          <ac:chgData name="Toby Russell" userId="0d3e3635-ec96-4dfe-84bc-de4149b678ab" providerId="ADAL" clId="{509D8084-70A8-473B-A68E-32AFF01A219A}" dt="2020-09-10T09:32:47.494" v="103" actId="113"/>
          <ac:spMkLst>
            <pc:docMk/>
            <pc:sldMk cId="3294143966" sldId="270"/>
            <ac:spMk id="8" creationId="{1F22C17E-A891-DE4D-95FA-22C42417D5B5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9" creationId="{4E189DD1-B5D5-4133-AA12-D9AA7E07886F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0" creationId="{C08F6121-CCF8-4C2D-ABB6-66E42604BB76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1" creationId="{4467CE13-EE7F-47B2-A9A7-D2A0942F9E6E}"/>
          </ac:spMkLst>
        </pc:spChg>
        <pc:graphicFrameChg chg="modGraphic">
          <ac:chgData name="Toby Russell" userId="0d3e3635-ec96-4dfe-84bc-de4149b678ab" providerId="ADAL" clId="{509D8084-70A8-473B-A68E-32AFF01A219A}" dt="2020-09-11T07:44:30.074" v="635" actId="207"/>
          <ac:graphicFrameMkLst>
            <pc:docMk/>
            <pc:sldMk cId="3294143966" sldId="270"/>
            <ac:graphicFrameMk id="6" creationId="{CC43B47E-FE6B-B34B-8C0B-AD14A792BBD7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6.806" v="9120"/>
        <pc:sldMkLst>
          <pc:docMk/>
          <pc:sldMk cId="1702522274" sldId="271"/>
        </pc:sldMkLst>
        <pc:spChg chg="del">
          <ac:chgData name="Toby Russell" userId="0d3e3635-ec96-4dfe-84bc-de4149b678ab" providerId="ADAL" clId="{509D8084-70A8-473B-A68E-32AFF01A219A}" dt="2020-09-16T08:49:09.653" v="8196" actId="478"/>
          <ac:spMkLst>
            <pc:docMk/>
            <pc:sldMk cId="1702522274" sldId="271"/>
            <ac:spMk id="4" creationId="{3B6D626C-75FF-CD44-BA79-25ADA680D70C}"/>
          </ac:spMkLst>
        </pc:spChg>
        <pc:spChg chg="mod">
          <ac:chgData name="Toby Russell" userId="0d3e3635-ec96-4dfe-84bc-de4149b678ab" providerId="ADAL" clId="{509D8084-70A8-473B-A68E-32AFF01A219A}" dt="2020-09-16T11:48:51.888" v="8524" actId="27636"/>
          <ac:spMkLst>
            <pc:docMk/>
            <pc:sldMk cId="1702522274" sldId="271"/>
            <ac:spMk id="5" creationId="{D4885D76-D2F1-5045-AEE8-7AF76FE6E527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8" creationId="{0B852B91-6EAD-4103-AD17-B991D4F29CA4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9" creationId="{0DC77E54-46D1-41EA-ADE0-45883FD2203E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10" creationId="{A5839F80-A087-4F6C-B318-C921923FF03D}"/>
          </ac:spMkLst>
        </pc:spChg>
        <pc:graphicFrameChg chg="modGraphic">
          <ac:chgData name="Toby Russell" userId="0d3e3635-ec96-4dfe-84bc-de4149b678ab" providerId="ADAL" clId="{509D8084-70A8-473B-A68E-32AFF01A219A}" dt="2020-09-11T07:44:44.878" v="637" actId="207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20.134" v="9121"/>
        <pc:sldMkLst>
          <pc:docMk/>
          <pc:sldMk cId="2312456884" sldId="272"/>
        </pc:sldMkLst>
        <pc:spChg chg="del mod">
          <ac:chgData name="Toby Russell" userId="0d3e3635-ec96-4dfe-84bc-de4149b678ab" providerId="ADAL" clId="{509D8084-70A8-473B-A68E-32AFF01A219A}" dt="2020-09-11T07:03:56.564" v="321" actId="478"/>
          <ac:spMkLst>
            <pc:docMk/>
            <pc:sldMk cId="2312456884" sldId="272"/>
            <ac:spMk id="2" creationId="{5FE2A161-F20A-B240-B554-BAACCD51C7A2}"/>
          </ac:spMkLst>
        </pc:spChg>
        <pc:spChg chg="del mod">
          <ac:chgData name="Toby Russell" userId="0d3e3635-ec96-4dfe-84bc-de4149b678ab" providerId="ADAL" clId="{509D8084-70A8-473B-A68E-32AFF01A219A}" dt="2020-09-11T07:03:53.907" v="320" actId="478"/>
          <ac:spMkLst>
            <pc:docMk/>
            <pc:sldMk cId="2312456884" sldId="272"/>
            <ac:spMk id="3" creationId="{16BA3A68-EB52-024D-89F0-FE40749DB987}"/>
          </ac:spMkLst>
        </pc:spChg>
        <pc:spChg chg="del mod">
          <ac:chgData name="Toby Russell" userId="0d3e3635-ec96-4dfe-84bc-de4149b678ab" providerId="ADAL" clId="{509D8084-70A8-473B-A68E-32AFF01A219A}" dt="2020-09-11T07:03:59.700" v="322" actId="478"/>
          <ac:spMkLst>
            <pc:docMk/>
            <pc:sldMk cId="2312456884" sldId="272"/>
            <ac:spMk id="4" creationId="{9CE5A30D-94B0-C442-AD28-FB05E68CA38C}"/>
          </ac:spMkLst>
        </pc:spChg>
        <pc:spChg chg="mod">
          <ac:chgData name="Toby Russell" userId="0d3e3635-ec96-4dfe-84bc-de4149b678ab" providerId="ADAL" clId="{509D8084-70A8-473B-A68E-32AFF01A219A}" dt="2020-09-16T11:48:51.920" v="8525" actId="27636"/>
          <ac:spMkLst>
            <pc:docMk/>
            <pc:sldMk cId="2312456884" sldId="272"/>
            <ac:spMk id="5" creationId="{EC4B2A8C-DB83-FD4C-86E7-D20C63BB57E8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3" creationId="{73F23EFC-94CB-4888-8FE6-5C5349C11CFF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4" creationId="{D3D43037-0725-4D86-B8E0-F5E6D7DD6E3A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5" creationId="{D3AC0E98-E8E1-41EA-914B-CE659DCB5A0F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29" creationId="{031CB629-9220-DD42-A21F-1DDCFFF90029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0" creationId="{37F5983A-AA1F-6C4A-A098-1CE57608986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509D8084-70A8-473B-A68E-32AFF01A219A}" dt="2020-09-11T07:45:12.968" v="640" actId="207"/>
          <ac:spMkLst>
            <pc:docMk/>
            <pc:sldMk cId="2312456884" sldId="272"/>
            <ac:spMk id="32" creationId="{15F4BC8D-5C4D-4043-945D-A0480193AA4D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3" creationId="{8C9E5633-5855-8D48-99F6-AE78EF6050DA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5" creationId="{DE2DE59A-E142-AF4E-8E14-48415856B7C6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6" creationId="{3FFED457-735D-1B4C-96CA-42F994332D01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7" creationId="{7E78A726-719E-674D-9975-D6D2B50DBED1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8" creationId="{FA1A3919-4836-5049-A140-1157FF54768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9" creationId="{B3CEFAFD-C532-0242-B328-C1E7DA5DD8B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40" creationId="{5CFEC4E9-00B3-A04B-8789-143C4BF2FAD8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1" creationId="{9BAA0F67-7515-A54B-A9F7-1451E05CA814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2" creationId="{AF2C1401-C2D0-C64C-A621-6BBC79884889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3" creationId="{2395D2DA-7A2D-454A-B563-81020BC9FCE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4" creationId="{BDED8520-4831-1B40-B398-B6498EEAA66B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5" creationId="{2183A1CF-F4B5-DE4B-B070-5B9003E247F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6" creationId="{8FA20F13-4A74-864B-90EB-ACB70FDEAAB1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7" creationId="{77BE0B6F-CECC-B748-8BB4-7ED1FE26FAD4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8" creationId="{D417629F-75B4-204E-8405-76E05CE4FA75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16.896" v="9194"/>
        <pc:sldMkLst>
          <pc:docMk/>
          <pc:sldMk cId="3602590054" sldId="274"/>
        </pc:sldMkLst>
        <pc:spChg chg="del">
          <ac:chgData name="Toby Russell" userId="0d3e3635-ec96-4dfe-84bc-de4149b678ab" providerId="ADAL" clId="{509D8084-70A8-473B-A68E-32AFF01A219A}" dt="2020-09-11T07:04:08.021" v="324" actId="478"/>
          <ac:spMkLst>
            <pc:docMk/>
            <pc:sldMk cId="3602590054" sldId="274"/>
            <ac:spMk id="2" creationId="{DB4F74F7-7FA9-4A44-9734-6B4B0189BF9E}"/>
          </ac:spMkLst>
        </pc:spChg>
        <pc:spChg chg="del">
          <ac:chgData name="Toby Russell" userId="0d3e3635-ec96-4dfe-84bc-de4149b678ab" providerId="ADAL" clId="{509D8084-70A8-473B-A68E-32AFF01A219A}" dt="2020-09-11T07:04:05.125" v="323" actId="478"/>
          <ac:spMkLst>
            <pc:docMk/>
            <pc:sldMk cId="3602590054" sldId="274"/>
            <ac:spMk id="3" creationId="{4536015B-8A64-0549-B673-3FE2780CDCB3}"/>
          </ac:spMkLst>
        </pc:spChg>
        <pc:spChg chg="del">
          <ac:chgData name="Toby Russell" userId="0d3e3635-ec96-4dfe-84bc-de4149b678ab" providerId="ADAL" clId="{509D8084-70A8-473B-A68E-32AFF01A219A}" dt="2020-09-11T07:04:11.478" v="325" actId="478"/>
          <ac:spMkLst>
            <pc:docMk/>
            <pc:sldMk cId="3602590054" sldId="274"/>
            <ac:spMk id="4" creationId="{BC634B0A-D229-4F4D-9614-39BD5EA0E082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5" creationId="{1FF80F5B-E6A3-BA4F-B60A-EA0409A16D73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6" creationId="{70B15ADB-B14F-1044-8F7E-C82B5C81A6B7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7" creationId="{6A6EA403-CBD5-9D49-8A89-2A76B23FAD2F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509D8084-70A8-473B-A68E-32AFF01A219A}" dt="2020-09-16T11:48:51.928" v="8526" actId="27636"/>
          <ac:spMkLst>
            <pc:docMk/>
            <pc:sldMk cId="3602590054" sldId="274"/>
            <ac:spMk id="9" creationId="{6C3B1C2D-BE6B-7047-99D3-F1E3FED9E0B8}"/>
          </ac:spMkLst>
        </pc:spChg>
        <pc:spChg chg="add mod">
          <ac:chgData name="Toby Russell" userId="0d3e3635-ec96-4dfe-84bc-de4149b678ab" providerId="ADAL" clId="{509D8084-70A8-473B-A68E-32AFF01A219A}" dt="2020-09-16T13:53:00.770" v="9180" actId="14100"/>
          <ac:spMkLst>
            <pc:docMk/>
            <pc:sldMk cId="3602590054" sldId="274"/>
            <ac:spMk id="14" creationId="{C0D79A10-3670-4AE1-893B-A14CFDEF0143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5" creationId="{CF5748F1-FEDD-46F7-818D-19319E417596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6" creationId="{15B53015-BDF2-405B-80B3-B799F0DAF02C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7" creationId="{3B4215A7-5B5E-41B8-8E06-F1C5F5A9A952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8" creationId="{291DC522-757F-48EA-A117-0667184C5B1F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19" creationId="{8974FEFE-BCCC-4188-A36B-62BA505702CC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0" creationId="{D7CA7EE6-29F5-4F65-A240-D75466DCBF44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1" creationId="{34BB82CC-1E49-46A3-B920-586BA92ED3ED}"/>
          </ac:spMkLst>
        </pc:sp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0" creationId="{9213B6CD-154C-2E4D-B065-46A958783279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1" creationId="{042AB1E6-4A51-AC41-8100-106F5428E4F4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2" creationId="{9E508E51-4039-C74D-9EA1-05DA9B112D6B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3" creationId="{6C68071B-FC47-5447-A9EC-95B715E511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3:41.523" v="9200"/>
        <pc:sldMkLst>
          <pc:docMk/>
          <pc:sldMk cId="163955332" sldId="275"/>
        </pc:sldMkLst>
        <pc:spChg chg="del mod">
          <ac:chgData name="Toby Russell" userId="0d3e3635-ec96-4dfe-84bc-de4149b678ab" providerId="ADAL" clId="{509D8084-70A8-473B-A68E-32AFF01A219A}" dt="2020-09-11T07:01:31.936" v="298" actId="478"/>
          <ac:spMkLst>
            <pc:docMk/>
            <pc:sldMk cId="163955332" sldId="275"/>
            <ac:spMk id="2" creationId="{447CC0A5-1104-1343-B675-5AD567A54DE0}"/>
          </ac:spMkLst>
        </pc:spChg>
        <pc:spChg chg="mod">
          <ac:chgData name="Toby Russell" userId="0d3e3635-ec96-4dfe-84bc-de4149b678ab" providerId="ADAL" clId="{509D8084-70A8-473B-A68E-32AFF01A219A}" dt="2020-09-16T13:53:38.783" v="9199" actId="14100"/>
          <ac:spMkLst>
            <pc:docMk/>
            <pc:sldMk cId="163955332" sldId="275"/>
            <ac:spMk id="2" creationId="{FACDF502-5BF8-4B45-A289-2C945B8DBDF8}"/>
          </ac:spMkLst>
        </pc:spChg>
        <pc:spChg chg="del mod">
          <ac:chgData name="Toby Russell" userId="0d3e3635-ec96-4dfe-84bc-de4149b678ab" providerId="ADAL" clId="{509D8084-70A8-473B-A68E-32AFF01A219A}" dt="2020-09-11T07:01:30.528" v="297" actId="478"/>
          <ac:spMkLst>
            <pc:docMk/>
            <pc:sldMk cId="163955332" sldId="275"/>
            <ac:spMk id="3" creationId="{4C4CFF93-7C94-3D40-A361-E7B4D4D8590F}"/>
          </ac:spMkLst>
        </pc:spChg>
        <pc:spChg chg="del mod">
          <ac:chgData name="Toby Russell" userId="0d3e3635-ec96-4dfe-84bc-de4149b678ab" providerId="ADAL" clId="{509D8084-70A8-473B-A68E-32AFF01A219A}" dt="2020-09-11T07:01:36" v="299" actId="478"/>
          <ac:spMkLst>
            <pc:docMk/>
            <pc:sldMk cId="163955332" sldId="275"/>
            <ac:spMk id="4" creationId="{07554730-F903-CE40-AC71-6EE89B15009A}"/>
          </ac:spMkLst>
        </pc:spChg>
        <pc:spChg chg="mod">
          <ac:chgData name="Toby Russell" userId="0d3e3635-ec96-4dfe-84bc-de4149b678ab" providerId="ADAL" clId="{509D8084-70A8-473B-A68E-32AFF01A219A}" dt="2020-09-16T11:48:51.968" v="8527" actId="27636"/>
          <ac:spMkLst>
            <pc:docMk/>
            <pc:sldMk cId="163955332" sldId="275"/>
            <ac:spMk id="5" creationId="{863F801A-5B28-9F49-B294-9F227C91E3E7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6" creationId="{BFAAE11D-B101-E240-9C42-2049C2A6C215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8" creationId="{E6901B4D-C368-5C4D-9800-FE09D5FA6164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9" creationId="{0A6CABF7-0BED-C249-A1F4-D630020553F8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10" creationId="{0C5D379B-7D16-144B-90D3-AA728690DA1A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1" creationId="{A32CE161-F1E7-0543-A74C-49BA095AD4A6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2" creationId="{D096CE6A-9626-D844-92C3-A0E23E59A349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3" creationId="{9C446ECD-0BD3-A548-BBFC-095C211CDDAA}"/>
          </ac:spMkLst>
        </pc:spChg>
        <pc:spChg chg="mod">
          <ac:chgData name="Toby Russell" userId="0d3e3635-ec96-4dfe-84bc-de4149b678ab" providerId="ADAL" clId="{509D8084-70A8-473B-A68E-32AFF01A219A}" dt="2020-09-16T13:53:29.745" v="9197" actId="20577"/>
          <ac:spMkLst>
            <pc:docMk/>
            <pc:sldMk cId="163955332" sldId="275"/>
            <ac:spMk id="14" creationId="{A86C09D6-715E-41C0-A1AE-178374B47DB3}"/>
          </ac:spMkLst>
        </pc:spChg>
        <pc:spChg chg="mod">
          <ac:chgData name="Toby Russell" userId="0d3e3635-ec96-4dfe-84bc-de4149b678ab" providerId="ADAL" clId="{509D8084-70A8-473B-A68E-32AFF01A219A}" dt="2020-09-13T15:42:47.113" v="6760" actId="207"/>
          <ac:spMkLst>
            <pc:docMk/>
            <pc:sldMk cId="163955332" sldId="275"/>
            <ac:spMk id="15" creationId="{42589EEA-0186-47E4-BF85-2FAAFE84836F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6" creationId="{D7A38000-0495-43AE-B6D7-226D35759138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7" creationId="{0F60B9C5-DF56-464A-8001-E2EF4290685B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8" creationId="{B6365CD5-5F55-4BFF-94BD-8347FD6615B2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6.027" v="9202" actId="1076"/>
        <pc:sldMkLst>
          <pc:docMk/>
          <pc:sldMk cId="2324121280" sldId="276"/>
        </pc:sldMkLst>
        <pc:spChg chg="del mod">
          <ac:chgData name="Toby Russell" userId="0d3e3635-ec96-4dfe-84bc-de4149b678ab" providerId="ADAL" clId="{509D8084-70A8-473B-A68E-32AFF01A219A}" dt="2020-09-11T07:04:57.420" v="327" actId="478"/>
          <ac:spMkLst>
            <pc:docMk/>
            <pc:sldMk cId="2324121280" sldId="276"/>
            <ac:spMk id="2" creationId="{EBDD8CA2-5626-9144-9BA8-FEBDDD10E5ED}"/>
          </ac:spMkLst>
        </pc:spChg>
        <pc:spChg chg="del mod">
          <ac:chgData name="Toby Russell" userId="0d3e3635-ec96-4dfe-84bc-de4149b678ab" providerId="ADAL" clId="{509D8084-70A8-473B-A68E-32AFF01A219A}" dt="2020-09-11T07:04:55.580" v="326" actId="478"/>
          <ac:spMkLst>
            <pc:docMk/>
            <pc:sldMk cId="2324121280" sldId="276"/>
            <ac:spMk id="3" creationId="{510D4138-D488-A740-856C-1E212F756145}"/>
          </ac:spMkLst>
        </pc:spChg>
        <pc:spChg chg="del mod">
          <ac:chgData name="Toby Russell" userId="0d3e3635-ec96-4dfe-84bc-de4149b678ab" providerId="ADAL" clId="{509D8084-70A8-473B-A68E-32AFF01A219A}" dt="2020-09-11T07:04:59.948" v="328" actId="478"/>
          <ac:spMkLst>
            <pc:docMk/>
            <pc:sldMk cId="2324121280" sldId="276"/>
            <ac:spMk id="4" creationId="{7B4C94CF-A04B-5744-9680-BBCC25577D50}"/>
          </ac:spMkLst>
        </pc:spChg>
        <pc:spChg chg="mod">
          <ac:chgData name="Toby Russell" userId="0d3e3635-ec96-4dfe-84bc-de4149b678ab" providerId="ADAL" clId="{509D8084-70A8-473B-A68E-32AFF01A219A}" dt="2020-09-16T11:48:51.974" v="8528" actId="27636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6" creationId="{687ED389-4123-AB48-B7B6-1A8245CFC3D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7" creationId="{8FC8EAC5-7697-C842-B326-3186E7CA34A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8" creationId="{39BB9A14-9781-D740-AC5B-0EF54AD1CA52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9" creationId="{390E7752-75CF-D84D-8173-E04798FC5295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3" creationId="{BE7423CF-C52B-494E-8C2B-7EE3D09F128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4" creationId="{A4C3E579-2BC3-854A-897D-1E3937204917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5" creationId="{7286534C-EB8E-734F-B32F-440A45ED3763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6" creationId="{A23E2FAD-9B1E-394B-91FF-181AB04BF25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7" creationId="{EA9AF1DA-6AF0-5E4E-A7F0-43DF02457D1B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8" creationId="{8A627436-98BD-46CE-A126-D277BEDF004A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9" creationId="{B5128793-A149-4069-8CFD-1D510AA06D80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20" creationId="{C14F9F63-0E4D-4406-8D10-D3CB8855491A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9.812" v="9203"/>
        <pc:sldMkLst>
          <pc:docMk/>
          <pc:sldMk cId="4140377444" sldId="277"/>
        </pc:sldMkLst>
        <pc:spChg chg="del mod">
          <ac:chgData name="Toby Russell" userId="0d3e3635-ec96-4dfe-84bc-de4149b678ab" providerId="ADAL" clId="{509D8084-70A8-473B-A68E-32AFF01A219A}" dt="2020-09-11T07:05:07.038" v="330" actId="478"/>
          <ac:spMkLst>
            <pc:docMk/>
            <pc:sldMk cId="4140377444" sldId="277"/>
            <ac:spMk id="2" creationId="{63DFFD4D-2671-AF42-BB96-23D615BFB6B4}"/>
          </ac:spMkLst>
        </pc:spChg>
        <pc:spChg chg="del mod">
          <ac:chgData name="Toby Russell" userId="0d3e3635-ec96-4dfe-84bc-de4149b678ab" providerId="ADAL" clId="{509D8084-70A8-473B-A68E-32AFF01A219A}" dt="2020-09-11T07:05:04.700" v="329" actId="478"/>
          <ac:spMkLst>
            <pc:docMk/>
            <pc:sldMk cId="4140377444" sldId="277"/>
            <ac:spMk id="3" creationId="{12943012-95DD-D840-A5FD-93BA826A01D8}"/>
          </ac:spMkLst>
        </pc:spChg>
        <pc:spChg chg="del mod">
          <ac:chgData name="Toby Russell" userId="0d3e3635-ec96-4dfe-84bc-de4149b678ab" providerId="ADAL" clId="{509D8084-70A8-473B-A68E-32AFF01A219A}" dt="2020-09-11T07:05:09.246" v="331" actId="478"/>
          <ac:spMkLst>
            <pc:docMk/>
            <pc:sldMk cId="4140377444" sldId="277"/>
            <ac:spMk id="4" creationId="{8F2D8CF6-3587-8842-8DA0-1CC3B9540F09}"/>
          </ac:spMkLst>
        </pc:spChg>
        <pc:spChg chg="mod">
          <ac:chgData name="Toby Russell" userId="0d3e3635-ec96-4dfe-84bc-de4149b678ab" providerId="ADAL" clId="{509D8084-70A8-473B-A68E-32AFF01A219A}" dt="2020-09-16T11:48:51.987" v="8529" actId="27636"/>
          <ac:spMkLst>
            <pc:docMk/>
            <pc:sldMk cId="4140377444" sldId="277"/>
            <ac:spMk id="5" creationId="{5D1AD866-DDB8-2B40-B53B-B1FFB06E764E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7" creationId="{DA401044-F9A2-9343-8B33-C69DE8456C33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8" creationId="{9526C6B7-592F-BE43-B41D-553F6E177880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9" creationId="{05DBDBC3-C9E5-0548-BFE9-C281A790BF8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0" creationId="{864BEB08-3F79-E047-843F-D84868826B68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2" creationId="{A237D53E-88C4-8349-9970-ABCF8DB4A5FF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3" creationId="{465C608F-0BE7-5C4A-8E35-46A4D29EEBB7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4" creationId="{308E8A0F-0AC5-9D40-AD8E-B2B8B1C76C2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5" creationId="{A82CFE3E-4818-674F-8539-09A9911A9FF2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7" creationId="{B1455C7F-8CA7-3B49-95F2-F69E1DE67B82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8" creationId="{EF60EB34-4D1A-8F45-9EF9-2766A5CA9EF6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9" creationId="{D355E26A-976F-D544-BBE2-A98645E7F5AC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20" creationId="{572817EC-0883-C640-B510-BC55279037D2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1" creationId="{0F7DC6F4-1EE8-394E-AC42-9DC47F97E32A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2" creationId="{91D65017-E6BF-AA40-813F-5CFCD1C7AB10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3" creationId="{8A9334D9-4A5E-034F-A2A4-7914331EDDE1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4" creationId="{4D82B85B-3BF8-44FD-AEA0-B921913FA4AB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5" creationId="{D5488F9C-B11C-434C-977D-947E3259D550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6" creationId="{AF74F3B9-C16E-4E29-9B24-87AAD8020B69}"/>
          </ac:spMkLst>
        </pc:sp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6" creationId="{8AFD0586-BA42-FD48-BC5E-98102597CECD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1" creationId="{AE34DEA7-D604-A849-9CEB-F9A387BF0A02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6" creationId="{7E7B765E-1DFB-8944-9C9C-DBC66F07A14D}"/>
          </ac:graphicFrameMkLst>
        </pc:graphicFrameChg>
        <pc:graphicFrameChg chg="add del modGraphic">
          <ac:chgData name="Toby Russell" userId="0d3e3635-ec96-4dfe-84bc-de4149b678ab" providerId="ADAL" clId="{509D8084-70A8-473B-A68E-32AFF01A219A}" dt="2020-09-10T09:47:57.251" v="172" actId="478"/>
          <ac:graphicFrameMkLst>
            <pc:docMk/>
            <pc:sldMk cId="4140377444" sldId="277"/>
            <ac:graphicFrameMk id="25" creationId="{22EE6A3A-4F21-4507-884F-B515B2C47768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5:01:22.904" v="9377" actId="242"/>
        <pc:sldMkLst>
          <pc:docMk/>
          <pc:sldMk cId="3362486937" sldId="278"/>
        </pc:sldMkLst>
        <pc:spChg chg="del mod">
          <ac:chgData name="Toby Russell" userId="0d3e3635-ec96-4dfe-84bc-de4149b678ab" providerId="ADAL" clId="{509D8084-70A8-473B-A68E-32AFF01A219A}" dt="2020-09-11T07:05:25.696" v="334" actId="478"/>
          <ac:spMkLst>
            <pc:docMk/>
            <pc:sldMk cId="3362486937" sldId="278"/>
            <ac:spMk id="2" creationId="{2BFAD5AB-E8E5-D544-88D0-68757DA63F1B}"/>
          </ac:spMkLst>
        </pc:spChg>
        <pc:spChg chg="add mod ord">
          <ac:chgData name="Toby Russell" userId="0d3e3635-ec96-4dfe-84bc-de4149b678ab" providerId="ADAL" clId="{509D8084-70A8-473B-A68E-32AFF01A219A}" dt="2020-09-16T13:54:14.911" v="9206" actId="14100"/>
          <ac:spMkLst>
            <pc:docMk/>
            <pc:sldMk cId="3362486937" sldId="278"/>
            <ac:spMk id="2" creationId="{BBBD3E9F-FF4F-431B-9734-ED24F358A35F}"/>
          </ac:spMkLst>
        </pc:spChg>
        <pc:spChg chg="del mod">
          <ac:chgData name="Toby Russell" userId="0d3e3635-ec96-4dfe-84bc-de4149b678ab" providerId="ADAL" clId="{509D8084-70A8-473B-A68E-32AFF01A219A}" dt="2020-09-11T07:05:16.302" v="332" actId="478"/>
          <ac:spMkLst>
            <pc:docMk/>
            <pc:sldMk cId="3362486937" sldId="278"/>
            <ac:spMk id="3" creationId="{E65B2ECB-461B-044E-A1A3-AD7D2C91A896}"/>
          </ac:spMkLst>
        </pc:spChg>
        <pc:spChg chg="del mod">
          <ac:chgData name="Toby Russell" userId="0d3e3635-ec96-4dfe-84bc-de4149b678ab" providerId="ADAL" clId="{509D8084-70A8-473B-A68E-32AFF01A219A}" dt="2020-09-11T07:05:34.065" v="337" actId="478"/>
          <ac:spMkLst>
            <pc:docMk/>
            <pc:sldMk cId="3362486937" sldId="278"/>
            <ac:spMk id="4" creationId="{AF80A8B3-4D67-8344-ACC9-748F7354C96B}"/>
          </ac:spMkLst>
        </pc:spChg>
        <pc:spChg chg="mod">
          <ac:chgData name="Toby Russell" userId="0d3e3635-ec96-4dfe-84bc-de4149b678ab" providerId="ADAL" clId="{509D8084-70A8-473B-A68E-32AFF01A219A}" dt="2020-09-16T15:01:22.904" v="9377" actId="242"/>
          <ac:spMkLst>
            <pc:docMk/>
            <pc:sldMk cId="3362486937" sldId="278"/>
            <ac:spMk id="5" creationId="{D0EDA379-55D9-E142-B53B-556F384EE2B7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7" creationId="{E9B03892-E686-8843-BD54-C0A8D8BFE5E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8" creationId="{A5EBF401-4FD9-BA4A-B7C1-577FC145543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9" creationId="{1546ECDE-BF2D-C34E-AF55-15D2BC0DD04E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0" creationId="{EC36F54D-9B87-6542-B7E9-D20FA69F4B95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1" creationId="{F7079B8E-ADED-D147-B3BD-79262DF63B51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2" creationId="{374AF713-9B53-C44E-B8B4-01F0C55A8BC8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3" creationId="{066178BF-0210-4943-ABD2-CC1972C2B11D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4" creationId="{0CD84BD5-CFBA-4A42-90A6-E875722EE82B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5" creationId="{33D9A9EC-0E81-FF40-8097-42553AC7DA75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6" creationId="{6E21950D-B546-D948-AEA9-7A6D11E29882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7" creationId="{70837A66-AB6C-FE47-9F5E-0CE105F94811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8" creationId="{243AC62F-746B-7148-95A5-624E886A4E32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9" creationId="{8C9B5570-6FAD-DC41-8CD1-CC81CCC38C46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20" creationId="{0690C0C5-19C9-6840-9C4E-30D5F90498B5}"/>
          </ac:spMkLst>
        </pc:spChg>
        <pc:spChg chg="add mod">
          <ac:chgData name="Toby Russell" userId="0d3e3635-ec96-4dfe-84bc-de4149b678ab" providerId="ADAL" clId="{509D8084-70A8-473B-A68E-32AFF01A219A}" dt="2020-09-13T15:46:57.018" v="6867" actId="14100"/>
          <ac:spMkLst>
            <pc:docMk/>
            <pc:sldMk cId="3362486937" sldId="278"/>
            <ac:spMk id="21" creationId="{C8119E9A-08F4-4CD7-8BC9-CAC79DCF5405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2" creationId="{AD1C3262-D82D-4040-B6E4-90090D29BFCD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3" creationId="{7E1470A5-7B03-41A7-BC5A-014BE1A85934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4" creationId="{2B4D1FF2-0D33-4751-886D-784F8A10EBCD}"/>
          </ac:spMkLst>
        </pc:spChg>
        <pc:grpChg chg="add mod">
          <ac:chgData name="Toby Russell" userId="0d3e3635-ec96-4dfe-84bc-de4149b678ab" providerId="ADAL" clId="{509D8084-70A8-473B-A68E-32AFF01A219A}" dt="2020-09-13T15:45:13.694" v="6852" actId="164"/>
          <ac:grpSpMkLst>
            <pc:docMk/>
            <pc:sldMk cId="3362486937" sldId="278"/>
            <ac:grpSpMk id="3" creationId="{F9FF0217-FB72-416B-9760-3F2BAB10D23B}"/>
          </ac:grpSpMkLst>
        </pc:grpChg>
        <pc:grpChg chg="add mod ord">
          <ac:chgData name="Toby Russell" userId="0d3e3635-ec96-4dfe-84bc-de4149b678ab" providerId="ADAL" clId="{509D8084-70A8-473B-A68E-32AFF01A219A}" dt="2020-09-16T13:54:43.587" v="9247" actId="1036"/>
          <ac:grpSpMkLst>
            <pc:docMk/>
            <pc:sldMk cId="3362486937" sldId="278"/>
            <ac:grpSpMk id="4" creationId="{AE7FB231-0787-47FB-9E7A-A3BB5A385AAF}"/>
          </ac:grpSpMkLst>
        </pc:grpChg>
        <pc:graphicFrameChg chg="add del mod">
          <ac:chgData name="Toby Russell" userId="0d3e3635-ec96-4dfe-84bc-de4149b678ab" providerId="ADAL" clId="{509D8084-70A8-473B-A68E-32AFF01A219A}" dt="2020-09-13T15:45:20.173" v="6853" actId="164"/>
          <ac:graphicFrameMkLst>
            <pc:docMk/>
            <pc:sldMk cId="3362486937" sldId="278"/>
            <ac:graphicFrameMk id="6" creationId="{BAB5B5D4-4E4F-8540-87BE-969E73A12A4F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3:55:06.966" v="9281" actId="1036"/>
        <pc:sldMkLst>
          <pc:docMk/>
          <pc:sldMk cId="1434724186" sldId="279"/>
        </pc:sldMkLst>
        <pc:spChg chg="del mod">
          <ac:chgData name="Toby Russell" userId="0d3e3635-ec96-4dfe-84bc-de4149b678ab" providerId="ADAL" clId="{509D8084-70A8-473B-A68E-32AFF01A219A}" dt="2020-09-11T07:05:41.810" v="339" actId="478"/>
          <ac:spMkLst>
            <pc:docMk/>
            <pc:sldMk cId="1434724186" sldId="279"/>
            <ac:spMk id="2" creationId="{058F899A-BB07-4D4B-A343-22097D72DD63}"/>
          </ac:spMkLst>
        </pc:spChg>
        <pc:spChg chg="del mod">
          <ac:chgData name="Toby Russell" userId="0d3e3635-ec96-4dfe-84bc-de4149b678ab" providerId="ADAL" clId="{509D8084-70A8-473B-A68E-32AFF01A219A}" dt="2020-09-11T07:05:39.297" v="338" actId="478"/>
          <ac:spMkLst>
            <pc:docMk/>
            <pc:sldMk cId="1434724186" sldId="279"/>
            <ac:spMk id="3" creationId="{4D3FE5C7-AF54-3641-8C2D-32562BE58813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3" creationId="{C997AEE7-C74A-4FCE-A16D-959ECFA11FE6}"/>
          </ac:spMkLst>
        </pc:spChg>
        <pc:spChg chg="del mod">
          <ac:chgData name="Toby Russell" userId="0d3e3635-ec96-4dfe-84bc-de4149b678ab" providerId="ADAL" clId="{509D8084-70A8-473B-A68E-32AFF01A219A}" dt="2020-09-11T07:05:45.346" v="340" actId="478"/>
          <ac:spMkLst>
            <pc:docMk/>
            <pc:sldMk cId="1434724186" sldId="279"/>
            <ac:spMk id="4" creationId="{A5645144-8F1D-A442-8E8B-3F6F34803977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49" v="8531" actId="27636"/>
          <ac:spMkLst>
            <pc:docMk/>
            <pc:sldMk cId="1434724186" sldId="279"/>
            <ac:spMk id="5" creationId="{394C9186-3369-C940-84E4-8D71064AC24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7" creationId="{D26FC345-19DF-CF4E-A499-28D0897C8B9F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8" creationId="{3BFA50AC-BC81-294F-9753-299B495108A6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9" creationId="{CD1FEA19-BC06-3F48-A396-773FB77C41C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0" creationId="{8517910B-82B6-5F41-8154-75AD00A5065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1" creationId="{04849E46-C4B6-E342-8973-05B39618973E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2" creationId="{8EE9EAF5-8BAC-5A41-A5A5-3F174B8F0E8A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3" creationId="{6683018F-0304-DA44-A04C-9E7868F8F04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4" creationId="{4B0D20F3-4712-0041-80D9-E44F9C1C0AEF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5" creationId="{3D0B7222-122E-46AD-B9B6-038B280C343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5" creationId="{99AB876F-4D87-EB46-B42D-B21F33621A57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6" creationId="{126D78CE-D290-4317-A6E3-10CDA66F83C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6" creationId="{A71D7A62-2CD9-F741-8D76-4800BDF5C511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7" creationId="{0E7C67F7-2068-4718-9627-11EDA8FB2FE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7" creationId="{26AFA109-3DCF-8947-AF27-1BB72C5A79D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8" creationId="{F6D492A1-B975-D946-B520-F02CF9DDADF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9" creationId="{767F1890-3E38-A945-BC07-C71B0772D1B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20" creationId="{6964CC37-655E-6542-8C3C-7EEC85E2C716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1" creationId="{64D88664-EDD4-4575-BC60-EF1AE6AD201D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2" creationId="{F615D507-53F9-4EE0-BA64-D13E96A869E5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3" creationId="{39920931-84C8-48C0-B288-38D6090D80C4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4" creationId="{8C0F94DE-F00E-409D-953D-A67078287F4C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5" creationId="{BDCEB991-F31E-4AA3-B96C-4C7932AA17E4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6" creationId="{8881C705-44B2-4BF3-B1AD-E5C43EAC9AEE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7" creationId="{18FCF1B1-BC82-4AFB-994C-32AE191C1E99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8" creationId="{16B05A3C-4197-44A3-B601-68A9D29F4017}"/>
          </ac:spMkLst>
        </pc:spChg>
        <pc:spChg chg="add mod">
          <ac:chgData name="Toby Russell" userId="0d3e3635-ec96-4dfe-84bc-de4149b678ab" providerId="ADAL" clId="{509D8084-70A8-473B-A68E-32AFF01A219A}" dt="2020-09-13T17:24:14.178" v="7620" actId="14100"/>
          <ac:spMkLst>
            <pc:docMk/>
            <pc:sldMk cId="1434724186" sldId="279"/>
            <ac:spMk id="29" creationId="{0E3ACE33-8E7A-4591-B8FA-623186E1655F}"/>
          </ac:spMkLst>
        </pc:spChg>
        <pc:graphicFrameChg chg="add mod">
          <ac:chgData name="Toby Russell" userId="0d3e3635-ec96-4dfe-84bc-de4149b678ab" providerId="ADAL" clId="{509D8084-70A8-473B-A68E-32AFF01A219A}" dt="2020-09-16T13:55:06.966" v="9281" actId="1036"/>
          <ac:graphicFrameMkLst>
            <pc:docMk/>
            <pc:sldMk cId="1434724186" sldId="279"/>
            <ac:graphicFrameMk id="2" creationId="{298ECEA3-4CB4-4DA2-8A19-84C025410898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5:01:47.891" v="9379" actId="14100"/>
        <pc:sldMkLst>
          <pc:docMk/>
          <pc:sldMk cId="3792923168" sldId="280"/>
        </pc:sldMkLst>
        <pc:spChg chg="del mod">
          <ac:chgData name="Toby Russell" userId="0d3e3635-ec96-4dfe-84bc-de4149b678ab" providerId="ADAL" clId="{509D8084-70A8-473B-A68E-32AFF01A219A}" dt="2020-09-11T07:05:53.267" v="342" actId="478"/>
          <ac:spMkLst>
            <pc:docMk/>
            <pc:sldMk cId="3792923168" sldId="280"/>
            <ac:spMk id="2" creationId="{5C0A98ED-17F9-6A4F-B69E-ACA38F0B63B0}"/>
          </ac:spMkLst>
        </pc:spChg>
        <pc:spChg chg="del mod">
          <ac:chgData name="Toby Russell" userId="0d3e3635-ec96-4dfe-84bc-de4149b678ab" providerId="ADAL" clId="{509D8084-70A8-473B-A68E-32AFF01A219A}" dt="2020-09-11T07:05:50.595" v="341" actId="478"/>
          <ac:spMkLst>
            <pc:docMk/>
            <pc:sldMk cId="3792923168" sldId="280"/>
            <ac:spMk id="3" creationId="{BCDA37AA-117B-214E-A16B-547C56CCE035}"/>
          </ac:spMkLst>
        </pc:spChg>
        <pc:spChg chg="del mod">
          <ac:chgData name="Toby Russell" userId="0d3e3635-ec96-4dfe-84bc-de4149b678ab" providerId="ADAL" clId="{509D8084-70A8-473B-A68E-32AFF01A219A}" dt="2020-09-11T07:05:56.451" v="343" actId="478"/>
          <ac:spMkLst>
            <pc:docMk/>
            <pc:sldMk cId="3792923168" sldId="280"/>
            <ac:spMk id="4" creationId="{5F2C6022-2BD8-5D42-BEDC-8BE53D3ACAFF}"/>
          </ac:spMkLst>
        </pc:spChg>
        <pc:spChg chg="mod">
          <ac:chgData name="Toby Russell" userId="0d3e3635-ec96-4dfe-84bc-de4149b678ab" providerId="ADAL" clId="{509D8084-70A8-473B-A68E-32AFF01A219A}" dt="2020-09-16T11:48:52.083" v="8533" actId="27636"/>
          <ac:spMkLst>
            <pc:docMk/>
            <pc:sldMk cId="3792923168" sldId="280"/>
            <ac:spMk id="5" creationId="{D4D024DC-EB34-1C4E-90A9-4F37D360C660}"/>
          </ac:spMkLst>
        </pc:spChg>
        <pc:spChg chg="mod">
          <ac:chgData name="Toby Russell" userId="0d3e3635-ec96-4dfe-84bc-de4149b678ab" providerId="ADAL" clId="{509D8084-70A8-473B-A68E-32AFF01A219A}" dt="2020-09-13T15:47:48.264" v="6869" actId="207"/>
          <ac:spMkLst>
            <pc:docMk/>
            <pc:sldMk cId="3792923168" sldId="280"/>
            <ac:spMk id="28" creationId="{8637B627-315B-491A-92F6-BB904E636BA0}"/>
          </ac:spMkLst>
        </pc:spChg>
        <pc:spChg chg="add mod ord">
          <ac:chgData name="Toby Russell" userId="0d3e3635-ec96-4dfe-84bc-de4149b678ab" providerId="ADAL" clId="{509D8084-70A8-473B-A68E-32AFF01A219A}" dt="2020-09-16T15:01:47.891" v="9379" actId="14100"/>
          <ac:spMkLst>
            <pc:docMk/>
            <pc:sldMk cId="3792923168" sldId="280"/>
            <ac:spMk id="29" creationId="{C7F5DFA4-7554-4388-B533-697C899B4018}"/>
          </ac:spMkLst>
        </pc:spChg>
        <pc:spChg chg="mod">
          <ac:chgData name="Toby Russell" userId="0d3e3635-ec96-4dfe-84bc-de4149b678ab" providerId="ADAL" clId="{509D8084-70A8-473B-A68E-32AFF01A219A}" dt="2020-09-11T07:08:20.340" v="359" actId="14100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1" creationId="{FB79684B-0D0C-CE40-8BA9-6598ED035736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2" creationId="{0F09130D-8B1B-0444-AF47-0E07CABEE4BD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3" creationId="{8775C5B1-6627-044C-B672-B2BC57F83443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4" creationId="{992ACB0B-5E18-BF41-8DDE-EB513F8B5C62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509D8084-70A8-473B-A68E-32AFF01A219A}" dt="2020-09-11T07:08:37.349" v="361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509D8084-70A8-473B-A68E-32AFF01A219A}" dt="2020-09-11T07:08:29.474" v="360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509D8084-70A8-473B-A68E-32AFF01A219A}" dt="2020-09-10T09:51:29.365" v="185" actId="404"/>
          <ac:spMkLst>
            <pc:docMk/>
            <pc:sldMk cId="3792923168" sldId="280"/>
            <ac:spMk id="44" creationId="{719428F7-80E8-AE41-96F4-DC3FE950053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509D8084-70A8-473B-A68E-32AFF01A219A}" dt="2020-09-11T07:08:43.388" v="362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delSp modSp del">
        <pc:chgData name="Toby Russell" userId="0d3e3635-ec96-4dfe-84bc-de4149b678ab" providerId="ADAL" clId="{509D8084-70A8-473B-A68E-32AFF01A219A}" dt="2020-09-12T09:15:35.613" v="2699" actId="2696"/>
        <pc:sldMkLst>
          <pc:docMk/>
          <pc:sldMk cId="2826816823" sldId="281"/>
        </pc:sldMkLst>
        <pc:spChg chg="del mod">
          <ac:chgData name="Toby Russell" userId="0d3e3635-ec96-4dfe-84bc-de4149b678ab" providerId="ADAL" clId="{509D8084-70A8-473B-A68E-32AFF01A219A}" dt="2020-09-11T07:06:04.374" v="345" actId="478"/>
          <ac:spMkLst>
            <pc:docMk/>
            <pc:sldMk cId="2826816823" sldId="281"/>
            <ac:spMk id="2" creationId="{CF7235ED-F9E4-2F43-95D5-DFEB53918F88}"/>
          </ac:spMkLst>
        </pc:spChg>
        <pc:spChg chg="del mod">
          <ac:chgData name="Toby Russell" userId="0d3e3635-ec96-4dfe-84bc-de4149b678ab" providerId="ADAL" clId="{509D8084-70A8-473B-A68E-32AFF01A219A}" dt="2020-09-11T07:06:01.364" v="344" actId="478"/>
          <ac:spMkLst>
            <pc:docMk/>
            <pc:sldMk cId="2826816823" sldId="281"/>
            <ac:spMk id="3" creationId="{8917F54C-FA7F-C341-A5E1-7E219D6DB8DC}"/>
          </ac:spMkLst>
        </pc:spChg>
        <pc:spChg chg="del mod">
          <ac:chgData name="Toby Russell" userId="0d3e3635-ec96-4dfe-84bc-de4149b678ab" providerId="ADAL" clId="{509D8084-70A8-473B-A68E-32AFF01A219A}" dt="2020-09-11T07:06:07.590" v="346" actId="478"/>
          <ac:spMkLst>
            <pc:docMk/>
            <pc:sldMk cId="2826816823" sldId="281"/>
            <ac:spMk id="4" creationId="{D6FAF774-7936-7E44-92C1-C2F5E4CF5895}"/>
          </ac:spMkLst>
        </pc:spChg>
        <pc:spChg chg="mod">
          <ac:chgData name="Toby Russell" userId="0d3e3635-ec96-4dfe-84bc-de4149b678ab" providerId="ADAL" clId="{509D8084-70A8-473B-A68E-32AFF01A219A}" dt="2020-09-11T07:46:25.669" v="650" actId="207"/>
          <ac:spMkLst>
            <pc:docMk/>
            <pc:sldMk cId="2826816823" sldId="281"/>
            <ac:spMk id="5" creationId="{6458FD24-14BC-4842-9882-47EBCBF9A62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7" creationId="{4DBF0543-8687-4042-9672-4C131C5856D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8" creationId="{3BE2F0A8-FC0B-2D4A-9161-EC8C924A95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9" creationId="{CD56F655-4C76-484F-80E7-0AE13DDF3A1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0" creationId="{E72A8667-0812-D447-81A0-549996BEDAA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1" creationId="{A8C4EE25-5445-3D40-BF3C-E2E913EC2E4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2" creationId="{5FF31CD3-2AC2-DF4F-9190-53445F1FD71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3" creationId="{872F8595-09B0-9345-B44E-0118A89C12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4" creationId="{A045D079-1FAE-BA40-8036-38156A37502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5" creationId="{DB08C855-290C-CE45-B3CC-045F2A95608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6" creationId="{F8E3CC2D-7D7A-E645-B564-1CADEEDE9955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7" creationId="{1C9E7A10-4267-014D-9A25-6F575E8BC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8" creationId="{F57CB7E5-9777-1E4F-ACBC-E0020A9E0F6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9" creationId="{97E3698B-BE43-9C43-8911-FE7422828B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0" creationId="{94E5C2DE-4E33-204E-9F49-C1ADDB3A3D6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1" creationId="{16E4BA0C-D99F-5F4E-8FAE-401DE1BC9E8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2" creationId="{5F005E51-2327-0343-AE56-E94974C15BE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3" creationId="{7F696C0B-29BC-E046-8DDC-309CB80DDB3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4" creationId="{F8395DC5-A9EA-D047-86BF-F2626CF84FE1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5" creationId="{7584796B-ACC8-D041-87E4-E87C3297BCC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6" creationId="{F8AD13A7-F173-FB46-AA06-9CA206CC74F0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7" creationId="{5A3F7409-8AF6-6F47-B5E9-D04C2F5658A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8" creationId="{CD66A3F0-9D51-8042-8258-AC338A0F40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9" creationId="{335B7143-BC9F-5A4D-8F0E-FEAE859E645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0" creationId="{12FB6E6A-52D7-BE44-B7EA-83148F948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1" creationId="{90FAA517-5F3A-8848-9AF1-4362B46B233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2" creationId="{C234E5AE-C7D9-2A47-BD56-7A4E45DBB617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3" creationId="{5A6C63F0-44B8-CC4B-AC65-E4354D317C4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4" creationId="{BC899735-ECA3-B344-BA84-F296D31243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5" creationId="{BE277E30-989C-4249-A171-4A4A133696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6" creationId="{E02AB7B3-7BCF-534D-809D-05817E2EABB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7" creationId="{8A03118E-E385-DA43-B09B-DEB22A5BE0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8" creationId="{7BAAC202-58AA-C646-80FE-492C751B256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9" creationId="{8B5E4B8B-7FBC-9E43-8E8A-03FBFD10A4A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0" creationId="{FA60FDC0-1BE8-D147-888C-4E7B338ADE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1" creationId="{82FE48AB-3049-324A-8FEA-CA858C7E550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2" creationId="{3DD71FDE-F9E4-C34F-A7F9-C6E3C237989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3" creationId="{E9895A7A-8ED4-1147-9DE9-EFD7BE1EA1B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4" creationId="{B72FCFF7-5C59-1B47-B7AC-BF998F9EA37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5" creationId="{2741905B-0A81-B746-ADFB-07967703855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6" creationId="{AE2464DE-7897-3D47-B945-D542B4FC34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7" creationId="{4F0E648F-9804-4340-9CE9-3A898983E78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8" creationId="{92E71817-C9CA-1249-9DEB-04F4E048F0B8}"/>
          </ac:spMkLst>
        </pc:spChg>
      </pc:sldChg>
      <pc:sldChg chg="delSp modSp">
        <pc:chgData name="Toby Russell" userId="0d3e3635-ec96-4dfe-84bc-de4149b678ab" providerId="ADAL" clId="{509D8084-70A8-473B-A68E-32AFF01A219A}" dt="2020-09-16T11:48:52.151" v="8535" actId="27636"/>
        <pc:sldMkLst>
          <pc:docMk/>
          <pc:sldMk cId="1591549127" sldId="282"/>
        </pc:sldMkLst>
        <pc:spChg chg="del mod">
          <ac:chgData name="Toby Russell" userId="0d3e3635-ec96-4dfe-84bc-de4149b678ab" providerId="ADAL" clId="{509D8084-70A8-473B-A68E-32AFF01A219A}" dt="2020-09-11T07:06:13.639" v="348" actId="478"/>
          <ac:spMkLst>
            <pc:docMk/>
            <pc:sldMk cId="1591549127" sldId="282"/>
            <ac:spMk id="2" creationId="{DC7E8032-FF44-FB43-BCD8-B0F973F21967}"/>
          </ac:spMkLst>
        </pc:spChg>
        <pc:spChg chg="del mod">
          <ac:chgData name="Toby Russell" userId="0d3e3635-ec96-4dfe-84bc-de4149b678ab" providerId="ADAL" clId="{509D8084-70A8-473B-A68E-32AFF01A219A}" dt="2020-09-11T07:06:11.302" v="347" actId="478"/>
          <ac:spMkLst>
            <pc:docMk/>
            <pc:sldMk cId="1591549127" sldId="282"/>
            <ac:spMk id="3" creationId="{3564E88D-F686-6542-8CC3-3094ABB96317}"/>
          </ac:spMkLst>
        </pc:spChg>
        <pc:spChg chg="del mod">
          <ac:chgData name="Toby Russell" userId="0d3e3635-ec96-4dfe-84bc-de4149b678ab" providerId="ADAL" clId="{509D8084-70A8-473B-A68E-32AFF01A219A}" dt="2020-09-11T07:06:16.950" v="349" actId="478"/>
          <ac:spMkLst>
            <pc:docMk/>
            <pc:sldMk cId="1591549127" sldId="282"/>
            <ac:spMk id="4" creationId="{04B14B5A-916A-7841-81C2-340153A32993}"/>
          </ac:spMkLst>
        </pc:spChg>
        <pc:spChg chg="mod">
          <ac:chgData name="Toby Russell" userId="0d3e3635-ec96-4dfe-84bc-de4149b678ab" providerId="ADAL" clId="{509D8084-70A8-473B-A68E-32AFF01A219A}" dt="2020-09-16T11:48:52.151" v="8535" actId="27636"/>
          <ac:spMkLst>
            <pc:docMk/>
            <pc:sldMk cId="1591549127" sldId="282"/>
            <ac:spMk id="5" creationId="{156584A2-0F1F-064A-BFE5-417BC0196DC7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6" creationId="{93C0BA81-5618-3B4C-A294-7B307E6EE864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7" creationId="{8F9109B7-F356-3144-933B-8F123F7351F6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8" creationId="{054BBF31-2150-0947-8ED1-CD726282A801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9" creationId="{E23E0CC9-BD4A-5545-8C3D-B70AEAF8D870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0" creationId="{0FC18B4A-A61E-8641-A6D5-D1AF6D7E1E18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1" creationId="{B7868CF1-2B37-6649-A742-0353AF1EF9DA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2" creationId="{16EE9F14-7812-8140-B0C6-6B83A8A2B454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3" creationId="{FF59A9A3-91F5-214B-91BE-D16AE4FDFC79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4" creationId="{5F53A059-920F-E847-AA89-77DDE22E65D5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5" creationId="{ED5A0099-DD3B-974F-9F60-9AD0B4B9BCAD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6" creationId="{666ED38A-F4A8-6F4D-A1D9-38154B363583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7" creationId="{6A7E305F-44F7-3F4F-96BB-DC04D84DCD73}"/>
          </ac:spMkLst>
        </pc:spChg>
      </pc:sldChg>
      <pc:sldChg chg="modSp">
        <pc:chgData name="Toby Russell" userId="0d3e3635-ec96-4dfe-84bc-de4149b678ab" providerId="ADAL" clId="{509D8084-70A8-473B-A68E-32AFF01A219A}" dt="2020-09-16T11:48:52.183" v="8536" actId="27636"/>
        <pc:sldMkLst>
          <pc:docMk/>
          <pc:sldMk cId="2488008920" sldId="283"/>
        </pc:sldMkLst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" creationId="{CF76D8D8-6712-874F-8A78-AD94B94AE75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3" creationId="{B3A12946-D599-8F46-B914-A05748E2A336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509D8084-70A8-473B-A68E-32AFF01A219A}" dt="2020-09-16T11:48:52.183" v="8536" actId="27636"/>
          <ac:spMkLst>
            <pc:docMk/>
            <pc:sldMk cId="2488008920" sldId="283"/>
            <ac:spMk id="5" creationId="{9E5B3887-9FE0-9648-A5C8-FEEB7919D77C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6" creationId="{3257A9CF-CA9D-074B-AA71-C44C230BDD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7" creationId="{2F9C661A-8C99-ED4F-AED5-4CB2BDDA7C0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9" creationId="{59FEF7E2-0D4A-4845-AB30-6BDAC5C2A07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0" creationId="{CCED95BA-AF63-964F-8DF9-85B8F1A1D34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1" creationId="{4275C65D-3E4D-0849-80C1-017D2B1AD65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2" creationId="{F9ED3F3A-6718-CE46-B0AA-0A9CCA441D8A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3" creationId="{7EE3D9F1-1A68-3940-860C-041C0F1CEAD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4" creationId="{5016CA9B-C4A0-4847-8B15-BB048E3676B3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5" creationId="{E8AC242C-CC8D-4A41-871A-19DDDCF8821F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6" creationId="{AF2A3102-1C5A-0445-86E4-A231F7C9C76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7" creationId="{1E27FF5E-4FD4-1F48-83D4-961643C30DC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8" creationId="{15C8CEF1-D419-9F46-900A-52CD829044B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9" creationId="{B7930EA5-0DE9-5D41-8E10-4E53719A5F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0" creationId="{4CD01E87-A745-7540-B9FC-6F41921D64F1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1" creationId="{58D3128C-ED2E-6843-9E7E-F0FD1E24C70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2" creationId="{AAD395CE-CD92-7F4C-8549-91586D1DC016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3" creationId="{FF65F34A-DD23-A94C-B330-66A10073AAD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4" creationId="{AB25709F-9A26-1244-BE4D-68AF19CCC374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5" creationId="{9D3C311F-3550-4C4A-BDCB-B7B25F74F57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6" creationId="{FC9DDF14-ECB5-4742-A4A8-03CC55947A6F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7" creationId="{E9FD8135-6576-A043-9A5A-2367928F75E2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0.328" v="9813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509D8084-70A8-473B-A68E-32AFF01A219A}" dt="2020-09-16T15:40:10.328" v="9813" actId="478"/>
          <ac:spMkLst>
            <pc:docMk/>
            <pc:sldMk cId="1440143430" sldId="284"/>
            <ac:spMk id="5" creationId="{8FE7E990-A800-4E1B-844C-3657E9010237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4.804" v="9814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509D8084-70A8-473B-A68E-32AFF01A219A}" dt="2020-09-16T15:40:14.804" v="9814" actId="478"/>
          <ac:spMkLst>
            <pc:docMk/>
            <pc:sldMk cId="3563086499" sldId="285"/>
            <ac:spMk id="5" creationId="{A77DBFA6-8D43-411C-AFCA-3E9D480F4CF4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22.447" v="9816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509D8084-70A8-473B-A68E-32AFF01A219A}" dt="2020-09-16T15:40:22.447" v="9816" actId="478"/>
          <ac:spMkLst>
            <pc:docMk/>
            <pc:sldMk cId="1724181474" sldId="286"/>
            <ac:spMk id="5" creationId="{3B36153A-E3D5-4AB8-A871-4CBB10779999}"/>
          </ac:spMkLst>
        </pc:spChg>
        <pc:picChg chg="add del mod">
          <ac:chgData name="Toby Russell" userId="0d3e3635-ec96-4dfe-84bc-de4149b678ab" providerId="ADAL" clId="{509D8084-70A8-473B-A68E-32AFF01A219A}" dt="2020-09-10T12:08:43.931" v="236" actId="478"/>
          <ac:picMkLst>
            <pc:docMk/>
            <pc:sldMk cId="1724181474" sldId="286"/>
            <ac:picMk id="149" creationId="{4547770B-1BEC-4FB0-AE56-98DA147F2AAA}"/>
          </ac:picMkLst>
        </pc:picChg>
        <pc:picChg chg="add del mod">
          <ac:chgData name="Toby Russell" userId="0d3e3635-ec96-4dfe-84bc-de4149b678ab" providerId="ADAL" clId="{509D8084-70A8-473B-A68E-32AFF01A219A}" dt="2020-09-10T12:08:42.726" v="235" actId="478"/>
          <ac:picMkLst>
            <pc:docMk/>
            <pc:sldMk cId="1724181474" sldId="286"/>
            <ac:picMk id="151" creationId="{4209CE07-3606-4F68-AEAA-4AE955599B00}"/>
          </ac:picMkLst>
        </pc:picChg>
        <pc:picChg chg="add del mod">
          <ac:chgData name="Toby Russell" userId="0d3e3635-ec96-4dfe-84bc-de4149b678ab" providerId="ADAL" clId="{509D8084-70A8-473B-A68E-32AFF01A219A}" dt="2020-09-10T12:08:41.975" v="234" actId="478"/>
          <ac:picMkLst>
            <pc:docMk/>
            <pc:sldMk cId="1724181474" sldId="286"/>
            <ac:picMk id="153" creationId="{C49E4D1F-6FD4-4EEB-A327-4A3AC4B3C63F}"/>
          </ac:picMkLst>
        </pc:picChg>
        <pc:picChg chg="add del mod">
          <ac:chgData name="Toby Russell" userId="0d3e3635-ec96-4dfe-84bc-de4149b678ab" providerId="ADAL" clId="{509D8084-70A8-473B-A68E-32AFF01A219A}" dt="2020-09-10T12:08:49.738" v="240" actId="478"/>
          <ac:picMkLst>
            <pc:docMk/>
            <pc:sldMk cId="1724181474" sldId="286"/>
            <ac:picMk id="155" creationId="{B787A858-9988-42C4-A8E0-BF8D5B6E8D47}"/>
          </ac:picMkLst>
        </pc:picChg>
        <pc:picChg chg="add del mod">
          <ac:chgData name="Toby Russell" userId="0d3e3635-ec96-4dfe-84bc-de4149b678ab" providerId="ADAL" clId="{509D8084-70A8-473B-A68E-32AFF01A219A}" dt="2020-09-10T12:08:54.601" v="244" actId="478"/>
          <ac:picMkLst>
            <pc:docMk/>
            <pc:sldMk cId="1724181474" sldId="286"/>
            <ac:picMk id="157" creationId="{52E67441-F2CC-4B06-806B-AED9AC1014A6}"/>
          </ac:picMkLst>
        </pc:picChg>
      </pc:sldChg>
      <pc:sldChg chg="addSp delSp modSp delAnim modAnim">
        <pc:chgData name="Toby Russell" userId="0d3e3635-ec96-4dfe-84bc-de4149b678ab" providerId="ADAL" clId="{509D8084-70A8-473B-A68E-32AFF01A219A}" dt="2020-09-16T11:48:53.266" v="8584" actId="27636"/>
        <pc:sldMkLst>
          <pc:docMk/>
          <pc:sldMk cId="2515165719" sldId="287"/>
        </pc:sldMkLst>
        <pc:spChg chg="add mod">
          <ac:chgData name="Toby Russell" userId="0d3e3635-ec96-4dfe-84bc-de4149b678ab" providerId="ADAL" clId="{509D8084-70A8-473B-A68E-32AFF01A219A}" dt="2020-09-16T11:48:53.266" v="8584" actId="27636"/>
          <ac:spMkLst>
            <pc:docMk/>
            <pc:sldMk cId="2515165719" sldId="287"/>
            <ac:spMk id="2" creationId="{7D31F4AD-DC1D-4262-8A20-A3ADD3AA8C74}"/>
          </ac:spMkLst>
        </pc:spChg>
        <pc:spChg chg="del">
          <ac:chgData name="Toby Russell" userId="0d3e3635-ec96-4dfe-84bc-de4149b678ab" providerId="ADAL" clId="{509D8084-70A8-473B-A68E-32AFF01A219A}" dt="2020-09-11T08:05:19.316" v="1003" actId="478"/>
          <ac:spMkLst>
            <pc:docMk/>
            <pc:sldMk cId="2515165719" sldId="28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4" creationId="{4EDFBCF3-19BB-41C3-8EAA-A77DB7647F55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5" creationId="{1FC4BAC0-3166-4D3B-94E5-2BDDD45C5D88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6" creationId="{FCAE55D9-F672-4327-B171-C84AEB655F7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7" creationId="{529B7803-76EB-450C-9603-89E52DC4D7D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8" creationId="{FC60E159-0BDE-458D-9797-FEBB76FBCD8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9" creationId="{59B9CDFC-68F3-4D96-B907-CF5B20254DF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0" creationId="{36B6FD62-B9FE-4BD9-AB69-60B9BE4051CF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1" creationId="{BA41C12F-DCE4-4F38-962F-8E3610C81CF3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50" creationId="{9E422FA2-4E7E-47CD-859E-0BD23471411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4" creationId="{B8909BD4-0225-4F42-B698-0292843C4F9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5" creationId="{347540EF-D612-45C0-A9CD-91049F8BD666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6" creationId="{CC089172-2035-43BD-9221-59494BE0DA20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7" creationId="{D16E26CF-102F-49F4-88D5-93413BB999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8" creationId="{725DCA20-875A-40EB-A34B-35A8B648386B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9" creationId="{1A433818-2763-45BB-B53A-8D589AF45AC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0" creationId="{6129B354-6446-41B5-B6D4-937F467463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1" creationId="{34F621B9-E5E2-4BA9-AFA8-F8156C85F59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2" creationId="{5DE0C89E-E4A5-4B49-A57F-C1C14F0444B2}"/>
          </ac:spMkLst>
        </pc:spChg>
        <pc:spChg chg="del mod">
          <ac:chgData name="Toby Russell" userId="0d3e3635-ec96-4dfe-84bc-de4149b678ab" providerId="ADAL" clId="{509D8084-70A8-473B-A68E-32AFF01A219A}" dt="2020-09-11T08:03:19.527" v="966" actId="478"/>
          <ac:spMkLst>
            <pc:docMk/>
            <pc:sldMk cId="2515165719" sldId="287"/>
            <ac:spMk id="106" creationId="{1E9CBA08-1FF7-4CA9-A297-D68556D5566E}"/>
          </ac:spMkLst>
        </pc:spChg>
        <pc:spChg chg="del">
          <ac:chgData name="Toby Russell" userId="0d3e3635-ec96-4dfe-84bc-de4149b678ab" providerId="ADAL" clId="{509D8084-70A8-473B-A68E-32AFF01A219A}" dt="2020-09-11T08:03:20.952" v="967" actId="478"/>
          <ac:spMkLst>
            <pc:docMk/>
            <pc:sldMk cId="2515165719" sldId="287"/>
            <ac:spMk id="107" creationId="{1BD8E18D-9D73-425A-A9FB-92A444776434}"/>
          </ac:spMkLst>
        </pc:spChg>
        <pc:grpChg chg="mod">
          <ac:chgData name="Toby Russell" userId="0d3e3635-ec96-4dfe-84bc-de4149b678ab" providerId="ADAL" clId="{509D8084-70A8-473B-A68E-32AFF01A219A}" dt="2020-09-11T08:07:08.975" v="1040" actId="1076"/>
          <ac:grpSpMkLst>
            <pc:docMk/>
            <pc:sldMk cId="2515165719" sldId="287"/>
            <ac:grpSpMk id="9" creationId="{DC9FB2FF-727E-4EBE-8C30-FDA329ABE3DF}"/>
          </ac:grpSpMkLst>
        </pc:grpChg>
        <pc:grpChg chg="add mod">
          <ac:chgData name="Toby Russell" userId="0d3e3635-ec96-4dfe-84bc-de4149b678ab" providerId="ADAL" clId="{509D8084-70A8-473B-A68E-32AFF01A219A}" dt="2020-09-11T08:08:50.279" v="1054" actId="1076"/>
          <ac:grpSpMkLst>
            <pc:docMk/>
            <pc:sldMk cId="2515165719" sldId="287"/>
            <ac:grpSpMk id="66" creationId="{5AD9986E-0E2C-4DF8-93AD-C21FFA9C9CE4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3" creationId="{41869520-9D4B-4F08-9C69-796DD3CA122C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7" creationId="{1A91B516-1E0B-46B4-92FC-C8C24FE6DC61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100" creationId="{AD4E56A8-CB2E-4BDD-8583-3D3F940E8148}"/>
          </ac:grpSpMkLst>
        </pc:grpChg>
        <pc:graphicFrameChg chg="del">
          <ac:chgData name="Toby Russell" userId="0d3e3635-ec96-4dfe-84bc-de4149b678ab" providerId="ADAL" clId="{509D8084-70A8-473B-A68E-32AFF01A219A}" dt="2020-09-11T08:03:15.785" v="964" actId="478"/>
          <ac:graphicFrameMkLst>
            <pc:docMk/>
            <pc:sldMk cId="2515165719" sldId="287"/>
            <ac:graphicFrameMk id="12" creationId="{5AA8BE6B-233B-46DE-BBD3-F99384FE5BEE}"/>
          </ac:graphicFrameMkLst>
        </pc:graphicFrameChg>
      </pc:sldChg>
      <pc:sldChg chg="addSp delSp modSp delAnim modAnim">
        <pc:chgData name="Toby Russell" userId="0d3e3635-ec96-4dfe-84bc-de4149b678ab" providerId="ADAL" clId="{509D8084-70A8-473B-A68E-32AFF01A219A}" dt="2020-09-16T11:48:53.300" v="8585" actId="27636"/>
        <pc:sldMkLst>
          <pc:docMk/>
          <pc:sldMk cId="4278179244" sldId="288"/>
        </pc:sldMkLst>
        <pc:spChg chg="del">
          <ac:chgData name="Toby Russell" userId="0d3e3635-ec96-4dfe-84bc-de4149b678ab" providerId="ADAL" clId="{509D8084-70A8-473B-A68E-32AFF01A219A}" dt="2020-09-11T08:06:49.122" v="1033" actId="478"/>
          <ac:spMkLst>
            <pc:docMk/>
            <pc:sldMk cId="4278179244" sldId="288"/>
            <ac:spMk id="4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06:51.680" v="1034" actId="478"/>
          <ac:spMkLst>
            <pc:docMk/>
            <pc:sldMk cId="4278179244" sldId="288"/>
            <ac:spMk id="6" creationId="{8C0405DB-789E-42F5-A842-0FFD1D2E92A0}"/>
          </ac:spMkLst>
        </pc:spChg>
        <pc:spChg chg="add mod">
          <ac:chgData name="Toby Russell" userId="0d3e3635-ec96-4dfe-84bc-de4149b678ab" providerId="ADAL" clId="{509D8084-70A8-473B-A68E-32AFF01A219A}" dt="2020-09-16T11:48:53.300" v="8585" actId="27636"/>
          <ac:spMkLst>
            <pc:docMk/>
            <pc:sldMk cId="4278179244" sldId="288"/>
            <ac:spMk id="7" creationId="{0ACC1C20-53EC-487D-9E24-814659794C38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1" creationId="{4C5F3AF2-A0A1-487A-96F7-DC6E87FE98D1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2" creationId="{4A94B98B-BE38-4DD0-BB9E-1F32197099C3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3" creationId="{1CB20748-4E29-48DC-97B4-52787FC7DDDD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4" creationId="{6D557143-4439-44E4-B694-E26055AF99DA}"/>
          </ac:spMkLst>
        </pc:spChg>
        <pc:spChg chg="del">
          <ac:chgData name="Toby Russell" userId="0d3e3635-ec96-4dfe-84bc-de4149b678ab" providerId="ADAL" clId="{509D8084-70A8-473B-A68E-32AFF01A219A}" dt="2020-09-11T08:06:36.593" v="1031" actId="478"/>
          <ac:spMkLst>
            <pc:docMk/>
            <pc:sldMk cId="4278179244" sldId="288"/>
            <ac:spMk id="45" creationId="{40D9848C-E19A-4931-A879-C8FCF47E60B6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7" creationId="{F9895735-1926-407D-AB6F-0E2FA72FBE2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8" creationId="{17970C24-FB99-4BB5-B1F6-216B1EA2A7A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9" creationId="{58A8A4A5-08EF-43C8-A6CB-DCFC98AB88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5" creationId="{87A7455E-D1F0-4B18-A412-A5DEE6913F5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7" creationId="{33F25E03-E3D9-417B-9A0D-50DE7BCE1E8C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9" creationId="{FF78D48F-5865-42CB-A691-D09437D6FCF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1" creationId="{F46751EA-F18C-4314-B5BB-55066E183E2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3" creationId="{92955FBA-9A29-49EA-8A6D-FA0AE4C68B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5" creationId="{CAEA0A95-EA63-43A9-AA74-E13A3739DB79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7" creationId="{083A344F-A734-4EA6-B868-D95FBF231B7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0" creationId="{681375C5-593E-49A9-95B6-5557FADBDC28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1" creationId="{6295132C-A494-4D2A-9421-794E6643DA6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2" creationId="{9821397F-16CD-490D-B081-D8685EB6DB3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3" creationId="{48857155-FE3D-4364-A0B4-7A42E4A9D01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4" creationId="{80CDFFC1-6036-4F15-B281-CEE6928EB75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5" creationId="{3F4209ED-A81D-41C0-A099-53BF0DDA1806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6" creationId="{B769FB98-1D81-411E-A252-F88F8BFA24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8" creationId="{4D760013-6097-4AB8-8519-7D5E31CCB635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9" creationId="{90FACE31-9720-4AD6-9535-5F83A8B028B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0" creationId="{ACAB8F16-6BC6-4D29-BCD3-02F21180857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1" creationId="{78535266-E03C-4855-AAFE-98D40FAD2D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2" creationId="{6123C77C-8762-44D1-89D5-91B5F92B016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3" creationId="{0919628E-1FC9-4AF6-95A9-486A96C1C6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4" creationId="{7902C064-9123-42E6-A6D8-EC9AF433B71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5" creationId="{ED89E4FA-0EE4-4DD1-A41B-A680B5874072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6" creationId="{F410A84A-8E13-49A8-B056-FA41337437BF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7" creationId="{202B8F15-4726-4B05-88DD-8B37DFB8AAE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8" creationId="{1D7D9409-7B06-410B-9503-2CC110CCD7D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9" creationId="{582E2385-929B-4594-BBFC-D7D6E78ECF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0" creationId="{8D8F2F91-A747-45CF-AABB-0545D05824BE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1" creationId="{05908E93-3BCC-4733-AA91-698538DFBE34}"/>
          </ac:spMkLst>
        </pc:spChg>
        <pc:grpChg chg="del">
          <ac:chgData name="Toby Russell" userId="0d3e3635-ec96-4dfe-84bc-de4149b678ab" providerId="ADAL" clId="{509D8084-70A8-473B-A68E-32AFF01A219A}" dt="2020-09-11T08:06:33.943" v="1030" actId="478"/>
          <ac:grpSpMkLst>
            <pc:docMk/>
            <pc:sldMk cId="4278179244" sldId="288"/>
            <ac:grpSpMk id="2" creationId="{FBF9EC03-8042-4AE7-811E-AB9327D2092C}"/>
          </ac:grpSpMkLst>
        </pc:grpChg>
        <pc:grpChg chg="del">
          <ac:chgData name="Toby Russell" userId="0d3e3635-ec96-4dfe-84bc-de4149b678ab" providerId="ADAL" clId="{509D8084-70A8-473B-A68E-32AFF01A219A}" dt="2020-09-11T08:06:46.678" v="1032" actId="478"/>
          <ac:grpSpMkLst>
            <pc:docMk/>
            <pc:sldMk cId="4278179244" sldId="288"/>
            <ac:grpSpMk id="3" creationId="{470804B9-977B-4291-B258-52C76A1E32D9}"/>
          </ac:grpSpMkLst>
        </pc:grpChg>
        <pc:grpChg chg="add mod">
          <ac:chgData name="Toby Russell" userId="0d3e3635-ec96-4dfe-84bc-de4149b678ab" providerId="ADAL" clId="{509D8084-70A8-473B-A68E-32AFF01A219A}" dt="2020-09-11T08:08:04.950" v="1050" actId="1076"/>
          <ac:grpSpMkLst>
            <pc:docMk/>
            <pc:sldMk cId="4278179244" sldId="288"/>
            <ac:grpSpMk id="92" creationId="{2F9F55E9-C384-4B73-B3EF-E80E7AE379DA}"/>
          </ac:grpSpMkLst>
        </pc:grpChg>
        <pc:grpChg chg="mod">
          <ac:chgData name="Toby Russell" userId="0d3e3635-ec96-4dfe-84bc-de4149b678ab" providerId="ADAL" clId="{509D8084-70A8-473B-A68E-32AFF01A219A}" dt="2020-09-11T08:08:07.713" v="1051" actId="1076"/>
          <ac:grpSpMkLst>
            <pc:docMk/>
            <pc:sldMk cId="4278179244" sldId="288"/>
            <ac:grpSpMk id="384" creationId="{192C59EE-5367-4D26-A7FA-C6D9F0636107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3:47.514" v="9421"/>
        <pc:sldMkLst>
          <pc:docMk/>
          <pc:sldMk cId="0" sldId="289"/>
        </pc:sldMkLst>
        <pc:spChg chg="add mod">
          <ac:chgData name="Toby Russell" userId="0d3e3635-ec96-4dfe-84bc-de4149b678ab" providerId="ADAL" clId="{509D8084-70A8-473B-A68E-32AFF01A219A}" dt="2020-09-16T15:03:23.533" v="9394" actId="14100"/>
          <ac:spMkLst>
            <pc:docMk/>
            <pc:sldMk cId="0" sldId="289"/>
            <ac:spMk id="2" creationId="{87FEF425-8093-4654-9DB6-205383058C4D}"/>
          </ac:spMkLst>
        </pc:spChg>
        <pc:spChg chg="add del mod">
          <ac:chgData name="Toby Russell" userId="0d3e3635-ec96-4dfe-84bc-de4149b678ab" providerId="ADAL" clId="{509D8084-70A8-473B-A68E-32AFF01A219A}" dt="2020-09-16T15:03:03.297" v="9384" actId="478"/>
          <ac:spMkLst>
            <pc:docMk/>
            <pc:sldMk cId="0" sldId="289"/>
            <ac:spMk id="3" creationId="{122D7B5E-778A-4CC4-A8AF-390CF0AEA320}"/>
          </ac:spMkLst>
        </pc:spChg>
        <pc:spChg chg="add del mod">
          <ac:chgData name="Toby Russell" userId="0d3e3635-ec96-4dfe-84bc-de4149b678ab" providerId="ADAL" clId="{509D8084-70A8-473B-A68E-32AFF01A219A}" dt="2020-09-12T09:25:33.203" v="2748" actId="478"/>
          <ac:spMkLst>
            <pc:docMk/>
            <pc:sldMk cId="0" sldId="289"/>
            <ac:spMk id="3" creationId="{CCBB8408-9D03-4E86-9F45-020880DDD020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1" creationId="{E2D0DFC9-DEF9-47CE-A4D9-9BE1E94BA66D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2" creationId="{ACE6A0F4-3155-4390-8391-7D2AD38C98F4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3" creationId="{4180447A-9DF2-472C-B305-97215F59050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4" creationId="{5C7EAFD6-57CF-4907-B7EF-5C39637AC5F3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5" creationId="{785707A8-D7AD-4CF0-B489-92A46DDC8A3D}"/>
          </ac:spMkLst>
        </pc:spChg>
        <pc:spChg chg="mod">
          <ac:chgData name="Toby Russell" userId="0d3e3635-ec96-4dfe-84bc-de4149b678ab" providerId="ADAL" clId="{509D8084-70A8-473B-A68E-32AFF01A219A}" dt="2020-09-13T15:49:55.266" v="6907" actId="20577"/>
          <ac:spMkLst>
            <pc:docMk/>
            <pc:sldMk cId="0" sldId="289"/>
            <ac:spMk id="76" creationId="{B4CDF770-7DB7-47A7-8D1E-82F3CF310421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7" creationId="{363C4289-B7A5-469A-BC16-A3D4CC985996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8" creationId="{D020041D-F6D5-4D29-8313-5D974FBCAEB0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9" creationId="{5681D843-B43C-49DF-9E1A-E12182B38CF7}"/>
          </ac:spMkLst>
        </pc:spChg>
        <pc:spChg chg="mod ord">
          <ac:chgData name="Toby Russell" userId="0d3e3635-ec96-4dfe-84bc-de4149b678ab" providerId="ADAL" clId="{509D8084-70A8-473B-A68E-32AFF01A219A}" dt="2020-09-13T15:49:29.953" v="6875" actId="120"/>
          <ac:spMkLst>
            <pc:docMk/>
            <pc:sldMk cId="0" sldId="289"/>
            <ac:spMk id="101" creationId="{38C55AD8-185B-46C0-B053-C9DEA60ECE4E}"/>
          </ac:spMkLst>
        </pc:spChg>
        <pc:spChg chg="mod">
          <ac:chgData name="Toby Russell" userId="0d3e3635-ec96-4dfe-84bc-de4149b678ab" providerId="ADAL" clId="{509D8084-70A8-473B-A68E-32AFF01A219A}" dt="2020-09-11T07:52:26.332" v="878" actId="20577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509D8084-70A8-473B-A68E-32AFF01A219A}" dt="2020-09-11T07:52:29.838" v="885" actId="20577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509D8084-70A8-473B-A68E-32AFF01A219A}" dt="2020-09-11T07:52:37.150" v="899" actId="20577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509D8084-70A8-473B-A68E-32AFF01A219A}" dt="2020-09-11T07:52:33.661" v="892" actId="20577"/>
          <ac:spMkLst>
            <pc:docMk/>
            <pc:sldMk cId="0" sldId="289"/>
            <ac:spMk id="20505" creationId="{E9CCB6AF-4E71-4BF5-92F4-9D69B7686F4C}"/>
          </ac:spMkLst>
        </pc:s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9" creationId="{3281F06F-A027-4AC5-96F8-6435B15311B9}"/>
          </ac:grpSpMkLst>
        </pc:grpChg>
      </pc:sldChg>
      <pc:sldChg chg="del">
        <pc:chgData name="Toby Russell" userId="0d3e3635-ec96-4dfe-84bc-de4149b678ab" providerId="ADAL" clId="{509D8084-70A8-473B-A68E-32AFF01A219A}" dt="2020-09-11T08:17:27.540" v="1158" actId="2696"/>
        <pc:sldMkLst>
          <pc:docMk/>
          <pc:sldMk cId="1467394105" sldId="290"/>
        </pc:sldMkLst>
      </pc:sldChg>
      <pc:sldChg chg="modSp add del">
        <pc:chgData name="Toby Russell" userId="0d3e3635-ec96-4dfe-84bc-de4149b678ab" providerId="ADAL" clId="{509D8084-70A8-473B-A68E-32AFF01A219A}" dt="2020-09-14T06:45:03.962" v="8167" actId="6549"/>
        <pc:sldMkLst>
          <pc:docMk/>
          <pc:sldMk cId="2856514242" sldId="291"/>
        </pc:sldMkLst>
        <pc:spChg chg="mod">
          <ac:chgData name="Toby Russell" userId="0d3e3635-ec96-4dfe-84bc-de4149b678ab" providerId="ADAL" clId="{509D8084-70A8-473B-A68E-32AFF01A219A}" dt="2020-09-11T07:41:46.954" v="604" actId="207"/>
          <ac:spMkLst>
            <pc:docMk/>
            <pc:sldMk cId="2856514242" sldId="291"/>
            <ac:spMk id="2" creationId="{AA329DC2-5227-3947-B476-D94AFFC7E075}"/>
          </ac:spMkLst>
        </pc:spChg>
        <pc:spChg chg="mod">
          <ac:chgData name="Toby Russell" userId="0d3e3635-ec96-4dfe-84bc-de4149b678ab" providerId="ADAL" clId="{509D8084-70A8-473B-A68E-32AFF01A219A}" dt="2020-09-14T06:45:03.962" v="8167" actId="6549"/>
          <ac:spMkLst>
            <pc:docMk/>
            <pc:sldMk cId="2856514242" sldId="291"/>
            <ac:spMk id="3" creationId="{E254B3CD-EEFA-C84F-8D6B-91B1D1A0F191}"/>
          </ac:spMkLst>
        </pc:spChg>
      </pc:sldChg>
      <pc:sldChg chg="addSp delSp modSp">
        <pc:chgData name="Toby Russell" userId="0d3e3635-ec96-4dfe-84bc-de4149b678ab" providerId="ADAL" clId="{509D8084-70A8-473B-A68E-32AFF01A219A}" dt="2020-09-16T13:52:01.785" v="9114"/>
        <pc:sldMkLst>
          <pc:docMk/>
          <pc:sldMk cId="1797138016" sldId="299"/>
        </pc:sldMkLst>
        <pc:spChg chg="del mod">
          <ac:chgData name="Toby Russell" userId="0d3e3635-ec96-4dfe-84bc-de4149b678ab" providerId="ADAL" clId="{509D8084-70A8-473B-A68E-32AFF01A219A}" dt="2020-09-11T07:02:26.087" v="307" actId="478"/>
          <ac:spMkLst>
            <pc:docMk/>
            <pc:sldMk cId="1797138016" sldId="299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2:23.143" v="306" actId="478"/>
          <ac:spMkLst>
            <pc:docMk/>
            <pc:sldMk cId="1797138016" sldId="299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2:29.463" v="308" actId="478"/>
          <ac:spMkLst>
            <pc:docMk/>
            <pc:sldMk cId="1797138016" sldId="299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99" v="8519" actId="27636"/>
          <ac:spMkLst>
            <pc:docMk/>
            <pc:sldMk cId="1797138016" sldId="299"/>
            <ac:spMk id="5" creationId="{E49C4B6B-36BC-4D41-8029-1BCB45CF631D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8" creationId="{2A0BD867-8478-4758-865C-372355E45E6C}"/>
          </ac:spMkLst>
        </pc:spChg>
        <pc:spChg chg="mod">
          <ac:chgData name="Toby Russell" userId="0d3e3635-ec96-4dfe-84bc-de4149b678ab" providerId="ADAL" clId="{509D8084-70A8-473B-A68E-32AFF01A219A}" dt="2020-09-11T07:43:33.218" v="624" actId="207"/>
          <ac:spMkLst>
            <pc:docMk/>
            <pc:sldMk cId="1797138016" sldId="299"/>
            <ac:spMk id="9" creationId="{C228581E-5374-1E4F-BD30-E737D695290F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0" creationId="{D8AE7296-0C63-40B9-B8DB-F7959B841028}"/>
          </ac:spMkLst>
        </pc:spChg>
        <pc:spChg chg="mod">
          <ac:chgData name="Toby Russell" userId="0d3e3635-ec96-4dfe-84bc-de4149b678ab" providerId="ADAL" clId="{509D8084-70A8-473B-A68E-32AFF01A219A}" dt="2020-09-11T07:43:30.623" v="623" actId="207"/>
          <ac:spMkLst>
            <pc:docMk/>
            <pc:sldMk cId="1797138016" sldId="299"/>
            <ac:spMk id="11" creationId="{2101CF63-67FD-C04C-B8ED-DD03295C115E}"/>
          </ac:spMkLst>
        </pc:spChg>
        <pc:spChg chg="mod">
          <ac:chgData name="Toby Russell" userId="0d3e3635-ec96-4dfe-84bc-de4149b678ab" providerId="ADAL" clId="{509D8084-70A8-473B-A68E-32AFF01A219A}" dt="2020-09-11T07:43:36.855" v="625" actId="207"/>
          <ac:spMkLst>
            <pc:docMk/>
            <pc:sldMk cId="1797138016" sldId="299"/>
            <ac:spMk id="12" creationId="{CB150BDA-1DE4-0045-A37D-560BCF47C8AF}"/>
          </ac:spMkLst>
        </pc:spChg>
        <pc:spChg chg="mod">
          <ac:chgData name="Toby Russell" userId="0d3e3635-ec96-4dfe-84bc-de4149b678ab" providerId="ADAL" clId="{509D8084-70A8-473B-A68E-32AFF01A219A}" dt="2020-09-11T07:43:27.410" v="622" actId="207"/>
          <ac:spMkLst>
            <pc:docMk/>
            <pc:sldMk cId="1797138016" sldId="299"/>
            <ac:spMk id="13" creationId="{C8E6D0E8-6B21-354A-BE41-CB060E4A8596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4" creationId="{9C9261B2-36CD-43A7-85F7-CC587522129B}"/>
          </ac:spMkLst>
        </pc:spChg>
        <pc:picChg chg="ord">
          <ac:chgData name="Toby Russell" userId="0d3e3635-ec96-4dfe-84bc-de4149b678ab" providerId="ADAL" clId="{509D8084-70A8-473B-A68E-32AFF01A219A}" dt="2020-09-11T07:02:20.662" v="305" actId="167"/>
          <ac:picMkLst>
            <pc:docMk/>
            <pc:sldMk cId="1797138016" sldId="299"/>
            <ac:picMk id="7" creationId="{DE9E3AD0-6EB2-4A42-A9B8-9FB908A67B9E}"/>
          </ac:picMkLst>
        </pc:picChg>
      </pc:sldChg>
      <pc:sldChg chg="addSp delSp modSp">
        <pc:chgData name="Toby Russell" userId="0d3e3635-ec96-4dfe-84bc-de4149b678ab" providerId="ADAL" clId="{509D8084-70A8-473B-A68E-32AFF01A219A}" dt="2020-09-16T13:51:59.956" v="9113"/>
        <pc:sldMkLst>
          <pc:docMk/>
          <pc:sldMk cId="4286644214" sldId="300"/>
        </pc:sldMkLst>
        <pc:spChg chg="del mod">
          <ac:chgData name="Toby Russell" userId="0d3e3635-ec96-4dfe-84bc-de4149b678ab" providerId="ADAL" clId="{509D8084-70A8-473B-A68E-32AFF01A219A}" dt="2020-09-11T07:01:57.956" v="302" actId="478"/>
          <ac:spMkLst>
            <pc:docMk/>
            <pc:sldMk cId="4286644214" sldId="300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1:54.195" v="301" actId="478"/>
          <ac:spMkLst>
            <pc:docMk/>
            <pc:sldMk cId="4286644214" sldId="300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1:59.684" v="303" actId="478"/>
          <ac:spMkLst>
            <pc:docMk/>
            <pc:sldMk cId="4286644214" sldId="300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84" v="8518" actId="27636"/>
          <ac:spMkLst>
            <pc:docMk/>
            <pc:sldMk cId="4286644214" sldId="300"/>
            <ac:spMk id="5" creationId="{E49C4B6B-36BC-4D41-8029-1BCB45CF631D}"/>
          </ac:spMkLst>
        </pc:spChg>
        <pc:spChg chg="mod">
          <ac:chgData name="Toby Russell" userId="0d3e3635-ec96-4dfe-84bc-de4149b678ab" providerId="ADAL" clId="{509D8084-70A8-473B-A68E-32AFF01A219A}" dt="2020-09-11T07:43:12.006" v="618" actId="207"/>
          <ac:spMkLst>
            <pc:docMk/>
            <pc:sldMk cId="4286644214" sldId="300"/>
            <ac:spMk id="8" creationId="{972B3212-19BA-EF4F-9951-41315E4E2B2B}"/>
          </ac:spMkLst>
        </pc:spChg>
        <pc:spChg chg="mod">
          <ac:chgData name="Toby Russell" userId="0d3e3635-ec96-4dfe-84bc-de4149b678ab" providerId="ADAL" clId="{509D8084-70A8-473B-A68E-32AFF01A219A}" dt="2020-09-11T07:43:05.333" v="616" actId="207"/>
          <ac:spMkLst>
            <pc:docMk/>
            <pc:sldMk cId="4286644214" sldId="300"/>
            <ac:spMk id="9" creationId="{737583D8-ABB7-2544-A03E-AE0CEC150F07}"/>
          </ac:spMkLst>
        </pc:spChg>
        <pc:spChg chg="mod">
          <ac:chgData name="Toby Russell" userId="0d3e3635-ec96-4dfe-84bc-de4149b678ab" providerId="ADAL" clId="{509D8084-70A8-473B-A68E-32AFF01A219A}" dt="2020-09-11T07:43:08.825" v="617" actId="207"/>
          <ac:spMkLst>
            <pc:docMk/>
            <pc:sldMk cId="4286644214" sldId="300"/>
            <ac:spMk id="10" creationId="{D3535054-6F71-EC4C-9CA0-CB75E34165B2}"/>
          </ac:spMkLst>
        </pc:spChg>
        <pc:spChg chg="mod">
          <ac:chgData name="Toby Russell" userId="0d3e3635-ec96-4dfe-84bc-de4149b678ab" providerId="ADAL" clId="{509D8084-70A8-473B-A68E-32AFF01A219A}" dt="2020-09-11T07:42:59.109" v="614" actId="207"/>
          <ac:spMkLst>
            <pc:docMk/>
            <pc:sldMk cId="4286644214" sldId="300"/>
            <ac:spMk id="11" creationId="{8DB5B980-88BD-7B49-93D7-75818CD669AF}"/>
          </ac:spMkLst>
        </pc:spChg>
        <pc:spChg chg="mod">
          <ac:chgData name="Toby Russell" userId="0d3e3635-ec96-4dfe-84bc-de4149b678ab" providerId="ADAL" clId="{509D8084-70A8-473B-A68E-32AFF01A219A}" dt="2020-09-11T07:42:56.361" v="613" actId="207"/>
          <ac:spMkLst>
            <pc:docMk/>
            <pc:sldMk cId="4286644214" sldId="300"/>
            <ac:spMk id="12" creationId="{4F11581F-5126-2246-BBAD-9D07D10BB7EC}"/>
          </ac:spMkLst>
        </pc:spChg>
        <pc:spChg chg="mod">
          <ac:chgData name="Toby Russell" userId="0d3e3635-ec96-4dfe-84bc-de4149b678ab" providerId="ADAL" clId="{509D8084-70A8-473B-A68E-32AFF01A219A}" dt="2020-09-11T07:43:01.623" v="615" actId="207"/>
          <ac:spMkLst>
            <pc:docMk/>
            <pc:sldMk cId="4286644214" sldId="300"/>
            <ac:spMk id="13" creationId="{6A66051A-4CFE-1B4D-8B9F-C15FA9D1B9D4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4" creationId="{36FB5D99-33A3-4843-89BD-0DE28E5CF12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5" creationId="{7440B9FE-5617-4781-9E5D-549D9B9688B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6" creationId="{568B6FCF-4431-48C8-8867-8C70620972A7}"/>
          </ac:spMkLst>
        </pc:spChg>
        <pc:picChg chg="ord">
          <ac:chgData name="Toby Russell" userId="0d3e3635-ec96-4dfe-84bc-de4149b678ab" providerId="ADAL" clId="{509D8084-70A8-473B-A68E-32AFF01A219A}" dt="2020-09-11T07:01:51.909" v="300" actId="167"/>
          <ac:picMkLst>
            <pc:docMk/>
            <pc:sldMk cId="4286644214" sldId="300"/>
            <ac:picMk id="7" creationId="{DE9E3AD0-6EB2-4A42-A9B8-9FB908A67B9E}"/>
          </ac:picMkLst>
        </pc:picChg>
      </pc:sldChg>
      <pc:sldChg chg="addSp modSp">
        <pc:chgData name="Toby Russell" userId="0d3e3635-ec96-4dfe-84bc-de4149b678ab" providerId="ADAL" clId="{509D8084-70A8-473B-A68E-32AFF01A219A}" dt="2020-09-16T13:51:56.019" v="9112"/>
        <pc:sldMkLst>
          <pc:docMk/>
          <pc:sldMk cId="0" sldId="322"/>
        </pc:sldMkLst>
        <pc:spChg chg="mod">
          <ac:chgData name="Toby Russell" userId="0d3e3635-ec96-4dfe-84bc-de4149b678ab" providerId="ADAL" clId="{509D8084-70A8-473B-A68E-32AFF01A219A}" dt="2020-09-16T13:51:22.072" v="9107" actId="14100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509D8084-70A8-473B-A68E-32AFF01A219A}" dt="2020-09-16T13:51:34.618" v="9108" actId="14100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509D8084-70A8-473B-A68E-32AFF01A219A}" dt="2020-09-16T13:51:39.404" v="9109" actId="14100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509D8084-70A8-473B-A68E-32AFF01A219A}" dt="2020-09-16T13:51:45.468" v="9110" actId="14100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509D8084-70A8-473B-A68E-32AFF01A219A}" dt="2020-09-16T13:51:52.605" v="9111" actId="14100"/>
          <ac:spMkLst>
            <pc:docMk/>
            <pc:sldMk cId="0" sldId="322"/>
            <ac:spMk id="11" creationId="{B611E0E2-3326-4926-A4E1-C491D8996F64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7" creationId="{CDDCE6F2-4540-4B40-A357-AF62C6BCF3BC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8" creationId="{FC37CBC8-A9DB-4D8C-A160-CB5D0B5DFB56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9" creationId="{B870B000-DD71-47F8-860E-94CC28321047}"/>
          </ac:spMkLst>
        </pc:spChg>
        <pc:spChg chg="mod">
          <ac:chgData name="Toby Russell" userId="0d3e3635-ec96-4dfe-84bc-de4149b678ab" providerId="ADAL" clId="{509D8084-70A8-473B-A68E-32AFF01A219A}" dt="2020-09-12T10:07:09.509" v="3280" actId="20577"/>
          <ac:spMkLst>
            <pc:docMk/>
            <pc:sldMk cId="0" sldId="322"/>
            <ac:spMk id="120" creationId="{D19FABEB-F471-41D7-9A9D-9BA2AECD0B10}"/>
          </ac:spMkLst>
        </pc:spChg>
        <pc:spChg chg="mod">
          <ac:chgData name="Toby Russell" userId="0d3e3635-ec96-4dfe-84bc-de4149b678ab" providerId="ADAL" clId="{509D8084-70A8-473B-A68E-32AFF01A219A}" dt="2020-09-11T07:25:35.880" v="392" actId="1038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9" creationId="{F6560C84-2243-43AC-89D1-4CD1CC34FB57}"/>
          </ac:spMkLst>
        </pc:spChg>
        <pc:grpChg chg="mod">
          <ac:chgData name="Toby Russell" userId="0d3e3635-ec96-4dfe-84bc-de4149b678ab" providerId="ADAL" clId="{509D8084-70A8-473B-A68E-32AFF01A219A}" dt="2020-09-11T07:24:32.826" v="382" actId="1076"/>
          <ac:grpSpMkLst>
            <pc:docMk/>
            <pc:sldMk cId="0" sldId="322"/>
            <ac:grpSpMk id="42000" creationId="{EAB942AD-5AF1-4F03-BE66-C9B5AE4AC024}"/>
          </ac:grpSpMkLst>
        </pc:grpChg>
        <pc:grpChg chg="mod">
          <ac:chgData name="Toby Russell" userId="0d3e3635-ec96-4dfe-84bc-de4149b678ab" providerId="ADAL" clId="{509D8084-70A8-473B-A68E-32AFF01A219A}" dt="2020-09-11T07:24:45.075" v="383" actId="1076"/>
          <ac:grpSpMkLst>
            <pc:docMk/>
            <pc:sldMk cId="0" sldId="322"/>
            <ac:grpSpMk id="42001" creationId="{0DA332FB-7E29-4FFD-94A9-71897ABCC47E}"/>
          </ac:grpSpMkLst>
        </pc:grpChg>
        <pc:grpChg chg="mod">
          <ac:chgData name="Toby Russell" userId="0d3e3635-ec96-4dfe-84bc-de4149b678ab" providerId="ADAL" clId="{509D8084-70A8-473B-A68E-32AFF01A219A}" dt="2020-09-11T07:25:03.496" v="384" actId="1076"/>
          <ac:grpSpMkLst>
            <pc:docMk/>
            <pc:sldMk cId="0" sldId="322"/>
            <ac:grpSpMk id="42002" creationId="{E07DB658-A5B8-4D44-A8D6-FF23886C23E9}"/>
          </ac:grpSpMkLst>
        </pc:grpChg>
        <pc:grpChg chg="mod">
          <ac:chgData name="Toby Russell" userId="0d3e3635-ec96-4dfe-84bc-de4149b678ab" providerId="ADAL" clId="{509D8084-70A8-473B-A68E-32AFF01A219A}" dt="2020-09-11T07:25:10.557" v="385" actId="1076"/>
          <ac:grpSpMkLst>
            <pc:docMk/>
            <pc:sldMk cId="0" sldId="322"/>
            <ac:grpSpMk id="42003" creationId="{5B78B5AB-5B96-4A69-B350-064DC57F9F68}"/>
          </ac:grpSpMkLst>
        </pc:grpChg>
      </pc:sldChg>
      <pc:sldChg chg="addSp modSp">
        <pc:chgData name="Toby Russell" userId="0d3e3635-ec96-4dfe-84bc-de4149b678ab" providerId="ADAL" clId="{509D8084-70A8-473B-A68E-32AFF01A219A}" dt="2020-09-16T13:50:08.660" v="9093"/>
        <pc:sldMkLst>
          <pc:docMk/>
          <pc:sldMk cId="0" sldId="339"/>
        </pc:sldMkLst>
        <pc:spChg chg="mod">
          <ac:chgData name="Toby Russell" userId="0d3e3635-ec96-4dfe-84bc-de4149b678ab" providerId="ADAL" clId="{509D8084-70A8-473B-A68E-32AFF01A219A}" dt="2020-09-11T07:42:32.443" v="611" actId="207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509D8084-70A8-473B-A68E-32AFF01A219A}" dt="2020-09-11T07:42:35.975" v="612" actId="207"/>
          <ac:spMkLst>
            <pc:docMk/>
            <pc:sldMk cId="0" sldId="339"/>
            <ac:spMk id="21" creationId="{59318521-2B8A-4E63-8820-06CC8F8546F7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2" creationId="{68ED394E-F3EA-40F4-8DD1-309DAF18DE90}"/>
          </ac:spMkLst>
        </pc:spChg>
        <pc:spChg chg="mod">
          <ac:chgData name="Toby Russell" userId="0d3e3635-ec96-4dfe-84bc-de4149b678ab" providerId="ADAL" clId="{509D8084-70A8-473B-A68E-32AFF01A219A}" dt="2020-09-11T07:42:25.143" v="609" actId="207"/>
          <ac:spMkLst>
            <pc:docMk/>
            <pc:sldMk cId="0" sldId="339"/>
            <ac:spMk id="24" creationId="{FDB3A08A-FC2E-44F0-A3BC-5594D727D459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5" creationId="{C41CABE6-F099-43A4-A484-0274EAEA4892}"/>
          </ac:spMkLst>
        </pc:spChg>
        <pc:spChg chg="mod">
          <ac:chgData name="Toby Russell" userId="0d3e3635-ec96-4dfe-84bc-de4149b678ab" providerId="ADAL" clId="{509D8084-70A8-473B-A68E-32AFF01A219A}" dt="2020-09-11T07:42:28.913" v="610" actId="207"/>
          <ac:spMkLst>
            <pc:docMk/>
            <pc:sldMk cId="0" sldId="339"/>
            <ac:spMk id="27" creationId="{0A7216CF-C0FF-4D8C-BC7D-8BA727DF2436}"/>
          </ac:spMkLst>
        </pc:spChg>
        <pc:spChg chg="mod">
          <ac:chgData name="Toby Russell" userId="0d3e3635-ec96-4dfe-84bc-de4149b678ab" providerId="ADAL" clId="{509D8084-70A8-473B-A68E-32AFF01A219A}" dt="2020-09-16T11:41:25.911" v="8326" actId="27636"/>
          <ac:spMkLst>
            <pc:docMk/>
            <pc:sldMk cId="0" sldId="339"/>
            <ac:spMk id="28" creationId="{5736FCF4-2A06-45F1-AFE9-AFC2EF3CD6AE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9" creationId="{75241663-D5AF-4BA5-BB4B-2B7338C9EEAF}"/>
          </ac:spMkLst>
        </pc:spChg>
      </pc:sldChg>
      <pc:sldChg chg="modSp">
        <pc:chgData name="Toby Russell" userId="0d3e3635-ec96-4dfe-84bc-de4149b678ab" providerId="ADAL" clId="{509D8084-70A8-473B-A68E-32AFF01A219A}" dt="2020-09-12T09:39:56.649" v="2915" actId="3064"/>
        <pc:sldMkLst>
          <pc:docMk/>
          <pc:sldMk cId="3542908230" sldId="356"/>
        </pc:sldMkLst>
        <pc:spChg chg="mod">
          <ac:chgData name="Toby Russell" userId="0d3e3635-ec96-4dfe-84bc-de4149b678ab" providerId="ADAL" clId="{509D8084-70A8-473B-A68E-32AFF01A219A}" dt="2020-09-12T09:39:56.649" v="2915" actId="3064"/>
          <ac:spMkLst>
            <pc:docMk/>
            <pc:sldMk cId="3542908230" sldId="356"/>
            <ac:spMk id="5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45:03.012" v="9988" actId="1076"/>
        <pc:sldMkLst>
          <pc:docMk/>
          <pc:sldMk cId="4294871370" sldId="357"/>
        </pc:sldMkLst>
        <pc:spChg chg="add mod">
          <ac:chgData name="Toby Russell" userId="0d3e3635-ec96-4dfe-84bc-de4149b678ab" providerId="ADAL" clId="{509D8084-70A8-473B-A68E-32AFF01A219A}" dt="2020-09-16T11:48:53.367" v="8588" actId="27636"/>
          <ac:spMkLst>
            <pc:docMk/>
            <pc:sldMk cId="4294871370" sldId="357"/>
            <ac:spMk id="3" creationId="{8750A350-004B-4960-BD17-D8024D4D43D4}"/>
          </ac:spMkLst>
        </pc:spChg>
        <pc:picChg chg="add del mod">
          <ac:chgData name="Toby Russell" userId="0d3e3635-ec96-4dfe-84bc-de4149b678ab" providerId="ADAL" clId="{509D8084-70A8-473B-A68E-32AFF01A219A}" dt="2020-09-10T10:01:31.253" v="214" actId="478"/>
          <ac:picMkLst>
            <pc:docMk/>
            <pc:sldMk cId="4294871370" sldId="357"/>
            <ac:picMk id="2" creationId="{00000000-0000-0000-0000-000000000000}"/>
          </ac:picMkLst>
        </pc:picChg>
        <pc:picChg chg="add mod">
          <ac:chgData name="Toby Russell" userId="0d3e3635-ec96-4dfe-84bc-de4149b678ab" providerId="ADAL" clId="{509D8084-70A8-473B-A68E-32AFF01A219A}" dt="2020-09-16T15:44:59.905" v="9986" actId="1076"/>
          <ac:picMkLst>
            <pc:docMk/>
            <pc:sldMk cId="4294871370" sldId="357"/>
            <ac:picMk id="4" creationId="{3E70FE95-E18C-4865-AE5A-7D33D1399275}"/>
          </ac:picMkLst>
        </pc:picChg>
        <pc:picChg chg="add mod">
          <ac:chgData name="Toby Russell" userId="0d3e3635-ec96-4dfe-84bc-de4149b678ab" providerId="ADAL" clId="{509D8084-70A8-473B-A68E-32AFF01A219A}" dt="2020-09-16T15:45:03.012" v="9988" actId="1076"/>
          <ac:picMkLst>
            <pc:docMk/>
            <pc:sldMk cId="4294871370" sldId="357"/>
            <ac:picMk id="6" creationId="{47A29726-E983-4FFF-A40B-32984246DD3E}"/>
          </ac:picMkLst>
        </pc:picChg>
        <pc:picChg chg="add mod">
          <ac:chgData name="Toby Russell" userId="0d3e3635-ec96-4dfe-84bc-de4149b678ab" providerId="ADAL" clId="{509D8084-70A8-473B-A68E-32AFF01A219A}" dt="2020-09-16T15:44:58.426" v="9985" actId="1076"/>
          <ac:picMkLst>
            <pc:docMk/>
            <pc:sldMk cId="4294871370" sldId="357"/>
            <ac:picMk id="8" creationId="{D9206E88-62DB-483D-B4B3-4FE716D181E5}"/>
          </ac:picMkLst>
        </pc:picChg>
        <pc:picChg chg="add mod">
          <ac:chgData name="Toby Russell" userId="0d3e3635-ec96-4dfe-84bc-de4149b678ab" providerId="ADAL" clId="{509D8084-70A8-473B-A68E-32AFF01A219A}" dt="2020-09-12T10:11:50.474" v="3347" actId="1076"/>
          <ac:picMkLst>
            <pc:docMk/>
            <pc:sldMk cId="4294871370" sldId="357"/>
            <ac:picMk id="10" creationId="{771BF09F-12B9-4755-99D7-3C9256C3A02B}"/>
          </ac:picMkLst>
        </pc:picChg>
        <pc:picChg chg="add mod">
          <ac:chgData name="Toby Russell" userId="0d3e3635-ec96-4dfe-84bc-de4149b678ab" providerId="ADAL" clId="{509D8084-70A8-473B-A68E-32AFF01A219A}" dt="2020-09-12T10:11:59.321" v="3352" actId="1076"/>
          <ac:picMkLst>
            <pc:docMk/>
            <pc:sldMk cId="4294871370" sldId="357"/>
            <ac:picMk id="12" creationId="{F999F4C6-22FD-4A09-8EA2-6FC96879DC0A}"/>
          </ac:picMkLst>
        </pc:picChg>
        <pc:picChg chg="add mod">
          <ac:chgData name="Toby Russell" userId="0d3e3635-ec96-4dfe-84bc-de4149b678ab" providerId="ADAL" clId="{509D8084-70A8-473B-A68E-32AFF01A219A}" dt="2020-09-13T14:38:37.919" v="6098" actId="1076"/>
          <ac:picMkLst>
            <pc:docMk/>
            <pc:sldMk cId="4294871370" sldId="357"/>
            <ac:picMk id="14" creationId="{0416AE9F-9FF3-4C05-9632-469E26D36419}"/>
          </ac:picMkLst>
        </pc:picChg>
        <pc:picChg chg="add mod">
          <ac:chgData name="Toby Russell" userId="0d3e3635-ec96-4dfe-84bc-de4149b678ab" providerId="ADAL" clId="{509D8084-70A8-473B-A68E-32AFF01A219A}" dt="2020-09-13T14:38:35.425" v="6097" actId="1076"/>
          <ac:picMkLst>
            <pc:docMk/>
            <pc:sldMk cId="4294871370" sldId="357"/>
            <ac:picMk id="16" creationId="{4DFBEB65-B86E-4CE0-A66A-6BCA464395AE}"/>
          </ac:picMkLst>
        </pc:picChg>
        <pc:picChg chg="add mod">
          <ac:chgData name="Toby Russell" userId="0d3e3635-ec96-4dfe-84bc-de4149b678ab" providerId="ADAL" clId="{509D8084-70A8-473B-A68E-32AFF01A219A}" dt="2020-09-12T10:13:13.955" v="3368" actId="14100"/>
          <ac:picMkLst>
            <pc:docMk/>
            <pc:sldMk cId="4294871370" sldId="357"/>
            <ac:picMk id="18" creationId="{3915A75F-C088-4145-A12B-82BDF141677B}"/>
          </ac:picMkLst>
        </pc:picChg>
      </pc:sldChg>
      <pc:sldChg chg="add del">
        <pc:chgData name="Toby Russell" userId="0d3e3635-ec96-4dfe-84bc-de4149b678ab" providerId="ADAL" clId="{509D8084-70A8-473B-A68E-32AFF01A219A}" dt="2020-09-10T10:00:47.094" v="208"/>
        <pc:sldMkLst>
          <pc:docMk/>
          <pc:sldMk cId="1747003789" sldId="358"/>
        </pc:sldMkLst>
      </pc:sldChg>
      <pc:sldChg chg="add del">
        <pc:chgData name="Toby Russell" userId="0d3e3635-ec96-4dfe-84bc-de4149b678ab" providerId="ADAL" clId="{509D8084-70A8-473B-A68E-32AFF01A219A}" dt="2020-09-10T10:02:09.022" v="226" actId="2696"/>
        <pc:sldMkLst>
          <pc:docMk/>
          <pc:sldMk cId="2551811990" sldId="358"/>
        </pc:sldMkLst>
      </pc:sldChg>
      <pc:sldChg chg="delSp modSp">
        <pc:chgData name="Toby Russell" userId="0d3e3635-ec96-4dfe-84bc-de4149b678ab" providerId="ADAL" clId="{509D8084-70A8-473B-A68E-32AFF01A219A}" dt="2020-09-16T11:48:52.216" v="8537" actId="27636"/>
        <pc:sldMkLst>
          <pc:docMk/>
          <pc:sldMk cId="246233142" sldId="373"/>
        </pc:sldMkLst>
        <pc:spChg chg="mod">
          <ac:chgData name="Toby Russell" userId="0d3e3635-ec96-4dfe-84bc-de4149b678ab" providerId="ADAL" clId="{509D8084-70A8-473B-A68E-32AFF01A219A}" dt="2020-09-16T11:48:52.216" v="8537" actId="27636"/>
          <ac:spMkLst>
            <pc:docMk/>
            <pc:sldMk cId="246233142" sldId="373"/>
            <ac:spMk id="2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3.255" v="2920" actId="478"/>
          <ac:spMkLst>
            <pc:docMk/>
            <pc:sldMk cId="246233142" sldId="373"/>
            <ac:spMk id="3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0.615" v="2919" actId="478"/>
          <ac:spMkLst>
            <pc:docMk/>
            <pc:sldMk cId="246233142" sldId="373"/>
            <ac:spMk id="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3" creationId="{00000000-0000-0000-0000-000000000000}"/>
          </ac:spMkLst>
        </pc:spChg>
        <pc:graphicFrameChg chg="mod">
          <ac:chgData name="Toby Russell" userId="0d3e3635-ec96-4dfe-84bc-de4149b678ab" providerId="ADAL" clId="{509D8084-70A8-473B-A68E-32AFF01A219A}" dt="2020-09-12T09:43:06.039" v="2943" actId="1076"/>
          <ac:graphicFrameMkLst>
            <pc:docMk/>
            <pc:sldMk cId="246233142" sldId="373"/>
            <ac:graphicFrameMk id="5" creationId="{00000000-0000-0000-0000-00000000000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1:48:52.320" v="8540" actId="27636"/>
        <pc:sldMkLst>
          <pc:docMk/>
          <pc:sldMk cId="144697830" sldId="375"/>
        </pc:sldMkLst>
        <pc:spChg chg="del">
          <ac:chgData name="Toby Russell" userId="0d3e3635-ec96-4dfe-84bc-de4149b678ab" providerId="ADAL" clId="{509D8084-70A8-473B-A68E-32AFF01A219A}" dt="2020-09-12T09:43:45.849" v="2944" actId="478"/>
          <ac:spMkLst>
            <pc:docMk/>
            <pc:sldMk cId="144697830" sldId="375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2T09:43:49.192" v="2945" actId="478"/>
          <ac:spMkLst>
            <pc:docMk/>
            <pc:sldMk cId="144697830" sldId="375"/>
            <ac:spMk id="4" creationId="{065D30A0-3B9F-40B1-B9A4-DB2E023F3976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9" creationId="{00000000-0000-0000-0000-000000000000}"/>
          </ac:spMkLst>
        </pc:spChg>
        <pc:spChg chg="add mod">
          <ac:chgData name="Toby Russell" userId="0d3e3635-ec96-4dfe-84bc-de4149b678ab" providerId="ADAL" clId="{509D8084-70A8-473B-A68E-32AFF01A219A}" dt="2020-09-16T11:48:52.320" v="8540" actId="27636"/>
          <ac:spMkLst>
            <pc:docMk/>
            <pc:sldMk cId="144697830" sldId="375"/>
            <ac:spMk id="20" creationId="{924C342B-860F-4E55-B882-1AB4F03C8AB9}"/>
          </ac:spMkLst>
        </pc:spChg>
      </pc:sldChg>
      <pc:sldChg chg="modSp">
        <pc:chgData name="Toby Russell" userId="0d3e3635-ec96-4dfe-84bc-de4149b678ab" providerId="ADAL" clId="{509D8084-70A8-473B-A68E-32AFF01A219A}" dt="2020-09-12T10:08:26.751" v="3326" actId="20577"/>
        <pc:sldMkLst>
          <pc:docMk/>
          <pc:sldMk cId="992761290" sldId="376"/>
        </pc:sldMkLst>
        <pc:spChg chg="mod">
          <ac:chgData name="Toby Russell" userId="0d3e3635-ec96-4dfe-84bc-de4149b678ab" providerId="ADAL" clId="{509D8084-70A8-473B-A68E-32AFF01A219A}" dt="2020-09-12T10:08:26.751" v="3326" actId="20577"/>
          <ac:spMkLst>
            <pc:docMk/>
            <pc:sldMk cId="992761290" sldId="376"/>
            <ac:spMk id="33" creationId="{3FB06352-6A3A-474C-A242-EAAF3A9F21E0}"/>
          </ac:spMkLst>
        </pc:spChg>
        <pc:spChg chg="mod">
          <ac:chgData name="Toby Russell" userId="0d3e3635-ec96-4dfe-84bc-de4149b678ab" providerId="ADAL" clId="{509D8084-70A8-473B-A68E-32AFF01A219A}" dt="2020-09-11T07:47:17.138" v="679" actId="6549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7:25.784" v="681" actId="113"/>
          <ac:spMkLst>
            <pc:docMk/>
            <pc:sldMk cId="992761290" sldId="376"/>
            <ac:spMk id="85018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8:30.152" v="730" actId="113"/>
        <pc:sldMkLst>
          <pc:docMk/>
          <pc:sldMk cId="3627093857" sldId="377"/>
        </pc:sldMkLst>
        <pc:spChg chg="mod">
          <ac:chgData name="Toby Russell" userId="0d3e3635-ec96-4dfe-84bc-de4149b678ab" providerId="ADAL" clId="{509D8084-70A8-473B-A68E-32AFF01A219A}" dt="2020-09-11T07:48:10.485" v="704" actId="113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30.152" v="730" actId="113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16.948" v="706" actId="113"/>
          <ac:spMkLst>
            <pc:docMk/>
            <pc:sldMk cId="3627093857" sldId="377"/>
            <ac:spMk id="8603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9:31.973" v="773" actId="6549"/>
        <pc:sldMkLst>
          <pc:docMk/>
          <pc:sldMk cId="1638595004" sldId="378"/>
        </pc:sldMkLst>
        <pc:spChg chg="mod">
          <ac:chgData name="Toby Russell" userId="0d3e3635-ec96-4dfe-84bc-de4149b678ab" providerId="ADAL" clId="{509D8084-70A8-473B-A68E-32AFF01A219A}" dt="2020-09-11T07:49:26.020" v="768" actId="113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31.973" v="773" actId="6549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15.434" v="756" actId="113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00.970" v="743" actId="113"/>
          <ac:spMkLst>
            <pc:docMk/>
            <pc:sldMk cId="1638595004" sldId="378"/>
            <ac:spMk id="8706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21.530" v="812" actId="113"/>
        <pc:sldMkLst>
          <pc:docMk/>
          <pc:sldMk cId="4176377533" sldId="379"/>
        </pc:sldMkLst>
        <pc:spChg chg="mod">
          <ac:chgData name="Toby Russell" userId="0d3e3635-ec96-4dfe-84bc-de4149b678ab" providerId="ADAL" clId="{509D8084-70A8-473B-A68E-32AFF01A219A}" dt="2020-09-11T07:50:09.771" v="800" actId="113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50:21.530" v="812" actId="113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55.565" v="786" actId="113"/>
          <ac:spMkLst>
            <pc:docMk/>
            <pc:sldMk cId="4176377533" sldId="379"/>
            <ac:spMk id="88085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44.075" v="826" actId="113"/>
        <pc:sldMkLst>
          <pc:docMk/>
          <pc:sldMk cId="2944417663" sldId="380"/>
        </pc:sldMkLst>
        <pc:spChg chg="mod">
          <ac:chgData name="Toby Russell" userId="0d3e3635-ec96-4dfe-84bc-de4149b678ab" providerId="ADAL" clId="{509D8084-70A8-473B-A68E-32AFF01A219A}" dt="2020-09-11T07:50:44.075" v="826" actId="113"/>
          <ac:spMkLst>
            <pc:docMk/>
            <pc:sldMk cId="2944417663" sldId="380"/>
            <ac:spMk id="89123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1:48:52.499" v="8545" actId="27636"/>
        <pc:sldMkLst>
          <pc:docMk/>
          <pc:sldMk cId="1538870152" sldId="381"/>
        </pc:sldMkLst>
        <pc:spChg chg="del">
          <ac:chgData name="Toby Russell" userId="0d3e3635-ec96-4dfe-84bc-de4149b678ab" providerId="ADAL" clId="{509D8084-70A8-473B-A68E-32AFF01A219A}" dt="2020-09-12T09:45:08.802" v="2962" actId="478"/>
          <ac:spMkLst>
            <pc:docMk/>
            <pc:sldMk cId="1538870152" sldId="381"/>
            <ac:spMk id="2" creationId="{38C0E65C-12D7-4B10-B3ED-84BFDDA2E993}"/>
          </ac:spMkLst>
        </pc:spChg>
        <pc:spChg chg="add mod">
          <ac:chgData name="Toby Russell" userId="0d3e3635-ec96-4dfe-84bc-de4149b678ab" providerId="ADAL" clId="{509D8084-70A8-473B-A68E-32AFF01A219A}" dt="2020-09-16T11:48:52.499" v="8545" actId="27636"/>
          <ac:spMkLst>
            <pc:docMk/>
            <pc:sldMk cId="1538870152" sldId="381"/>
            <ac:spMk id="3" creationId="{11C93123-A3D0-4BC1-83F6-2B7808EA0EBE}"/>
          </ac:spMkLst>
        </pc:spChg>
        <pc:spChg chg="mod">
          <ac:chgData name="Toby Russell" userId="0d3e3635-ec96-4dfe-84bc-de4149b678ab" providerId="ADAL" clId="{509D8084-70A8-473B-A68E-32AFF01A219A}" dt="2020-09-12T09:45:30.818" v="2965" actId="207"/>
          <ac:spMkLst>
            <pc:docMk/>
            <pc:sldMk cId="1538870152" sldId="381"/>
            <ac:spMk id="32807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5:06.689" v="2961" actId="478"/>
          <ac:spMkLst>
            <pc:docMk/>
            <pc:sldMk cId="1538870152" sldId="381"/>
            <ac:spMk id="901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0.959" v="3240" actId="404"/>
          <ac:spMkLst>
            <pc:docMk/>
            <pc:sldMk cId="1538870152" sldId="381"/>
            <ac:spMk id="901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3.875" v="3241" actId="404"/>
          <ac:spMkLst>
            <pc:docMk/>
            <pc:sldMk cId="1538870152" sldId="381"/>
            <ac:spMk id="901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8.769" v="3242" actId="404"/>
          <ac:spMkLst>
            <pc:docMk/>
            <pc:sldMk cId="1538870152" sldId="381"/>
            <ac:spMk id="901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12.122" v="3243" actId="404"/>
          <ac:spMkLst>
            <pc:docMk/>
            <pc:sldMk cId="1538870152" sldId="381"/>
            <ac:spMk id="901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47.714" v="3236" actId="404"/>
          <ac:spMkLst>
            <pc:docMk/>
            <pc:sldMk cId="1538870152" sldId="381"/>
            <ac:spMk id="9014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0.653" v="3237" actId="404"/>
          <ac:spMkLst>
            <pc:docMk/>
            <pc:sldMk cId="1538870152" sldId="381"/>
            <ac:spMk id="9014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3.849" v="3238" actId="404"/>
          <ac:spMkLst>
            <pc:docMk/>
            <pc:sldMk cId="1538870152" sldId="381"/>
            <ac:spMk id="9014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6.695" v="3239" actId="404"/>
          <ac:spMkLst>
            <pc:docMk/>
            <pc:sldMk cId="1538870152" sldId="381"/>
            <ac:spMk id="9014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2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38:26.112" v="9799" actId="1076"/>
        <pc:sldMkLst>
          <pc:docMk/>
          <pc:sldMk cId="120117981" sldId="392"/>
        </pc:sldMkLst>
        <pc:spChg chg="add mod">
          <ac:chgData name="Toby Russell" userId="0d3e3635-ec96-4dfe-84bc-de4149b678ab" providerId="ADAL" clId="{509D8084-70A8-473B-A68E-32AFF01A219A}" dt="2020-09-16T11:48:52.529" v="8547" actId="27636"/>
          <ac:spMkLst>
            <pc:docMk/>
            <pc:sldMk cId="120117981" sldId="392"/>
            <ac:spMk id="2" creationId="{69611EB4-2F8B-4259-8D84-9E2CA8B4F3E3}"/>
          </ac:spMkLst>
        </pc:spChg>
        <pc:spChg chg="del">
          <ac:chgData name="Toby Russell" userId="0d3e3635-ec96-4dfe-84bc-de4149b678ab" providerId="ADAL" clId="{509D8084-70A8-473B-A68E-32AFF01A219A}" dt="2020-09-12T09:48:24.830" v="2969" actId="478"/>
          <ac:spMkLst>
            <pc:docMk/>
            <pc:sldMk cId="120117981" sldId="392"/>
            <ac:spMk id="4" creationId="{A1DD24E7-3B2E-48ED-B51F-5DAA3E4C3E1A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8:29.724" v="2970" actId="478"/>
          <ac:spMkLst>
            <pc:docMk/>
            <pc:sldMk cId="120117981" sldId="392"/>
            <ac:spMk id="82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2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8" creationId="{00000000-0000-0000-0000-000000000000}"/>
          </ac:spMkLst>
        </pc:spChg>
        <pc:grpChg chg="mod">
          <ac:chgData name="Toby Russell" userId="0d3e3635-ec96-4dfe-84bc-de4149b678ab" providerId="ADAL" clId="{509D8084-70A8-473B-A68E-32AFF01A219A}" dt="2020-09-16T15:38:26.112" v="9799" actId="1076"/>
          <ac:grpSpMkLst>
            <pc:docMk/>
            <pc:sldMk cId="120117981" sldId="392"/>
            <ac:grpSpMk id="12328" creationId="{00000000-0000-0000-0000-00000000000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8:39.203" v="9808" actId="1035"/>
        <pc:sldMkLst>
          <pc:docMk/>
          <pc:sldMk cId="993330990" sldId="394"/>
        </pc:sldMkLst>
        <pc:spChg chg="del">
          <ac:chgData name="Toby Russell" userId="0d3e3635-ec96-4dfe-84bc-de4149b678ab" providerId="ADAL" clId="{509D8084-70A8-473B-A68E-32AFF01A219A}" dt="2020-09-12T09:49:38.614" v="2982" actId="478"/>
          <ac:spMkLst>
            <pc:docMk/>
            <pc:sldMk cId="993330990" sldId="394"/>
            <ac:spMk id="2" creationId="{DB5F4B4A-F714-4581-A117-A380B7D8DC9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3" creationId="{94DC761B-5139-42C1-8719-C1A3BE901CE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4" creationId="{628F3CDF-7F2D-455E-A626-77FB3C3C3A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5" creationId="{D0760B4A-1653-47E0-869B-2530545DC06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6" creationId="{390BD2D2-665D-481A-9DCC-42237A771AD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7" creationId="{3F631AF9-654D-4EB0-B295-0703E25C3F3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8" creationId="{DD0F5CE4-6F57-443F-B35B-51C938A2B60C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9" creationId="{587E0793-3065-4A99-9CE3-588610CB298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0" creationId="{B6F13E2C-717A-4846-A615-0E2DE741D8AF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1" creationId="{AAB83AF8-6DE9-4CC5-86BF-7C3BC653337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2" creationId="{C2670A57-EC00-4BEA-9185-D1E361D62669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3" creationId="{009C8090-5CB2-40D1-B920-8113EAC3385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4" creationId="{00A15101-8AB1-4160-A8FF-62148CD0B83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5" creationId="{3A628F76-B74E-4BFA-A5B2-DE262D19098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6" creationId="{D19F3D3F-1DD6-4E09-84A0-30614A46091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7" creationId="{E6FC25B0-95BE-4050-A679-F71DA479FEF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8" creationId="{5F992C62-4C0C-4F33-9CD6-DC6F34865E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9" creationId="{B251BA94-24E7-442C-9A55-C9BEF386CC7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0" creationId="{B2030EB5-843F-4151-9D99-9E018967B290}"/>
          </ac:spMkLst>
        </pc:spChg>
        <pc:spChg chg="add mod">
          <ac:chgData name="Toby Russell" userId="0d3e3635-ec96-4dfe-84bc-de4149b678ab" providerId="ADAL" clId="{509D8084-70A8-473B-A68E-32AFF01A219A}" dt="2020-09-16T11:48:52.551" v="8548" actId="27636"/>
          <ac:spMkLst>
            <pc:docMk/>
            <pc:sldMk cId="993330990" sldId="394"/>
            <ac:spMk id="21" creationId="{8EC8AB3C-6182-4459-AB76-2690469A495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2" creationId="{7550E492-0178-4C56-B555-51AD89585C3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3" creationId="{B5B50A21-452D-48A1-BC21-022129A45A4B}"/>
          </ac:spMkLst>
        </pc:spChg>
      </pc:sldChg>
      <pc:sldChg chg="addSp delSp modSp add ord">
        <pc:chgData name="Toby Russell" userId="0d3e3635-ec96-4dfe-84bc-de4149b678ab" providerId="ADAL" clId="{509D8084-70A8-473B-A68E-32AFF01A219A}" dt="2020-09-16T15:35:48.300" v="9742" actId="1036"/>
        <pc:sldMkLst>
          <pc:docMk/>
          <pc:sldMk cId="475445747" sldId="397"/>
        </pc:sldMkLst>
        <pc:spChg chg="del">
          <ac:chgData name="Toby Russell" userId="0d3e3635-ec96-4dfe-84bc-de4149b678ab" providerId="ADAL" clId="{509D8084-70A8-473B-A68E-32AFF01A219A}" dt="2020-09-12T09:55:45.448" v="3077" actId="478"/>
          <ac:spMkLst>
            <pc:docMk/>
            <pc:sldMk cId="475445747" sldId="397"/>
            <ac:spMk id="2" creationId="{8E75EA94-27AD-43D3-9D98-D453178378A1}"/>
          </ac:spMkLst>
        </pc:spChg>
        <pc:spChg chg="add mod">
          <ac:chgData name="Toby Russell" userId="0d3e3635-ec96-4dfe-84bc-de4149b678ab" providerId="ADAL" clId="{509D8084-70A8-473B-A68E-32AFF01A219A}" dt="2020-09-16T11:48:52.518" v="8546" actId="27636"/>
          <ac:spMkLst>
            <pc:docMk/>
            <pc:sldMk cId="475445747" sldId="397"/>
            <ac:spMk id="3" creationId="{0EC03793-80E1-413F-A8F2-B02C6F07EFE9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01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55:47.096" v="3078" actId="478"/>
          <ac:spMkLst>
            <pc:docMk/>
            <pc:sldMk cId="475445747" sldId="397"/>
            <ac:spMk id="256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8.300" v="9742" actId="1036"/>
          <ac:spMkLst>
            <pc:docMk/>
            <pc:sldMk cId="475445747" sldId="397"/>
            <ac:spMk id="256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9" creationId="{00000000-0000-0000-0000-000000000000}"/>
          </ac:spMkLst>
        </pc:spChg>
      </pc:sldChg>
      <pc:sldChg chg="delSp modSp ord">
        <pc:chgData name="Toby Russell" userId="0d3e3635-ec96-4dfe-84bc-de4149b678ab" providerId="ADAL" clId="{509D8084-70A8-473B-A68E-32AFF01A219A}" dt="2020-09-16T15:48:38.937" v="10012" actId="478"/>
        <pc:sldMkLst>
          <pc:docMk/>
          <pc:sldMk cId="238764237" sldId="542"/>
        </pc:sldMkLst>
        <pc:spChg chg="del">
          <ac:chgData name="Toby Russell" userId="0d3e3635-ec96-4dfe-84bc-de4149b678ab" providerId="ADAL" clId="{509D8084-70A8-473B-A68E-32AFF01A219A}" dt="2020-09-16T15:48:36.761" v="10011" actId="478"/>
          <ac:spMkLst>
            <pc:docMk/>
            <pc:sldMk cId="238764237" sldId="542"/>
            <ac:spMk id="2" creationId="{85A1414D-6883-4FB3-BC78-C2B13D50DACC}"/>
          </ac:spMkLst>
        </pc:spChg>
        <pc:spChg chg="del">
          <ac:chgData name="Toby Russell" userId="0d3e3635-ec96-4dfe-84bc-de4149b678ab" providerId="ADAL" clId="{509D8084-70A8-473B-A68E-32AFF01A219A}" dt="2020-09-16T15:48:34.398" v="10010" actId="478"/>
          <ac:spMkLst>
            <pc:docMk/>
            <pc:sldMk cId="238764237" sldId="542"/>
            <ac:spMk id="3" creationId="{55A83316-ECA5-4E01-8E17-71BA84B6BA67}"/>
          </ac:spMkLst>
        </pc:spChg>
        <pc:spChg chg="del">
          <ac:chgData name="Toby Russell" userId="0d3e3635-ec96-4dfe-84bc-de4149b678ab" providerId="ADAL" clId="{509D8084-70A8-473B-A68E-32AFF01A219A}" dt="2020-09-16T15:48:38.937" v="10012" actId="478"/>
          <ac:spMkLst>
            <pc:docMk/>
            <pc:sldMk cId="238764237" sldId="542"/>
            <ac:spMk id="4" creationId="{D1E641ED-A9D9-4540-9146-D9DE8537EE7B}"/>
          </ac:spMkLst>
        </pc:spChg>
        <pc:spChg chg="mod">
          <ac:chgData name="Toby Russell" userId="0d3e3635-ec96-4dfe-84bc-de4149b678ab" providerId="ADAL" clId="{509D8084-70A8-473B-A68E-32AFF01A219A}" dt="2020-09-11T08:33:58.314" v="1270" actId="14100"/>
          <ac:spMkLst>
            <pc:docMk/>
            <pc:sldMk cId="238764237" sldId="542"/>
            <ac:spMk id="6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6T11:48:52.453" v="8544" actId="27636"/>
        <pc:sldMkLst>
          <pc:docMk/>
          <pc:sldMk cId="3833886731" sldId="703"/>
        </pc:sldMkLst>
        <pc:spChg chg="mod">
          <ac:chgData name="Toby Russell" userId="0d3e3635-ec96-4dfe-84bc-de4149b678ab" providerId="ADAL" clId="{509D8084-70A8-473B-A68E-32AFF01A219A}" dt="2020-09-16T11:48:52.453" v="8544" actId="27636"/>
          <ac:spMkLst>
            <pc:docMk/>
            <pc:sldMk cId="3833886731" sldId="703"/>
            <ac:spMk id="3" creationId="{182CFF6A-33A0-4602-BC01-C97C61FAF540}"/>
          </ac:spMkLst>
        </pc:spChg>
      </pc:sldChg>
      <pc:sldChg chg="delSp modSp">
        <pc:chgData name="Toby Russell" userId="0d3e3635-ec96-4dfe-84bc-de4149b678ab" providerId="ADAL" clId="{509D8084-70A8-473B-A68E-32AFF01A219A}" dt="2020-09-16T15:48:01.924" v="10008" actId="478"/>
        <pc:sldMkLst>
          <pc:docMk/>
          <pc:sldMk cId="2740241363" sldId="797"/>
        </pc:sldMkLst>
        <pc:spChg chg="del mod">
          <ac:chgData name="Toby Russell" userId="0d3e3635-ec96-4dfe-84bc-de4149b678ab" providerId="ADAL" clId="{509D8084-70A8-473B-A68E-32AFF01A219A}" dt="2020-09-16T15:47:59.482" v="10007" actId="478"/>
          <ac:spMkLst>
            <pc:docMk/>
            <pc:sldMk cId="2740241363" sldId="797"/>
            <ac:spMk id="2" creationId="{00CA0756-2B56-4366-9649-21912DE89C0C}"/>
          </ac:spMkLst>
        </pc:spChg>
        <pc:spChg chg="del">
          <ac:chgData name="Toby Russell" userId="0d3e3635-ec96-4dfe-84bc-de4149b678ab" providerId="ADAL" clId="{509D8084-70A8-473B-A68E-32AFF01A219A}" dt="2020-09-16T15:47:57.684" v="10006" actId="478"/>
          <ac:spMkLst>
            <pc:docMk/>
            <pc:sldMk cId="2740241363" sldId="797"/>
            <ac:spMk id="3" creationId="{9C18DD5B-2E55-4246-9A9C-3366061CB50D}"/>
          </ac:spMkLst>
        </pc:spChg>
        <pc:spChg chg="del">
          <ac:chgData name="Toby Russell" userId="0d3e3635-ec96-4dfe-84bc-de4149b678ab" providerId="ADAL" clId="{509D8084-70A8-473B-A68E-32AFF01A219A}" dt="2020-09-16T15:48:01.924" v="10008" actId="478"/>
          <ac:spMkLst>
            <pc:docMk/>
            <pc:sldMk cId="2740241363" sldId="797"/>
            <ac:spMk id="4" creationId="{FC3A18C6-DF32-4A92-9FB8-1BB501225BE8}"/>
          </ac:spMkLst>
        </pc:spChg>
        <pc:spChg chg="mod">
          <ac:chgData name="Toby Russell" userId="0d3e3635-ec96-4dfe-84bc-de4149b678ab" providerId="ADAL" clId="{509D8084-70A8-473B-A68E-32AFF01A219A}" dt="2020-09-16T14:02:14.705" v="9367" actId="20577"/>
          <ac:spMkLst>
            <pc:docMk/>
            <pc:sldMk cId="2740241363" sldId="797"/>
            <ac:spMk id="48" creationId="{00000000-0000-0000-0000-000000000000}"/>
          </ac:spMkLst>
        </pc:spChg>
      </pc:sldChg>
      <pc:sldChg chg="addSp modSp">
        <pc:chgData name="Toby Russell" userId="0d3e3635-ec96-4dfe-84bc-de4149b678ab" providerId="ADAL" clId="{509D8084-70A8-473B-A68E-32AFF01A219A}" dt="2020-09-16T15:04:26.791" v="9470" actId="1036"/>
        <pc:sldMkLst>
          <pc:docMk/>
          <pc:sldMk cId="0" sldId="798"/>
        </pc:sldMkLst>
        <pc:spChg chg="add mod">
          <ac:chgData name="Toby Russell" userId="0d3e3635-ec96-4dfe-84bc-de4149b678ab" providerId="ADAL" clId="{509D8084-70A8-473B-A68E-32AFF01A219A}" dt="2020-09-16T15:04:05.460" v="9458" actId="1036"/>
          <ac:spMkLst>
            <pc:docMk/>
            <pc:sldMk cId="0" sldId="798"/>
            <ac:spMk id="3" creationId="{E06BE1B0-08FD-4074-A3FD-AF9EFB07EDD2}"/>
          </ac:spMkLst>
        </pc:spChg>
        <pc:spChg chg="mod">
          <ac:chgData name="Toby Russell" userId="0d3e3635-ec96-4dfe-84bc-de4149b678ab" providerId="ADAL" clId="{509D8084-70A8-473B-A68E-32AFF01A219A}" dt="2020-09-12T09:28:48.594" v="2802" actId="207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509D8084-70A8-473B-A68E-32AFF01A219A}" dt="2020-09-12T09:28:00.353" v="2772" actId="207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509D8084-70A8-473B-A68E-32AFF01A219A}" dt="2020-09-12T09:28:43.786" v="2801" actId="207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509D8084-70A8-473B-A68E-32AFF01A219A}" dt="2020-09-12T09:28:53.982" v="2803" actId="207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509D8084-70A8-473B-A68E-32AFF01A219A}" dt="2020-09-12T09:27:54.170" v="2771" actId="207"/>
          <ac:spMkLst>
            <pc:docMk/>
            <pc:sldMk cId="0" sldId="798"/>
            <ac:spMk id="15" creationId="{C32FBE8B-B85C-44C6-9761-D275A2D0E50F}"/>
          </ac:spMkLst>
        </pc:spChg>
        <pc:spChg chg="mod">
          <ac:chgData name="Toby Russell" userId="0d3e3635-ec96-4dfe-84bc-de4149b678ab" providerId="ADAL" clId="{509D8084-70A8-473B-A68E-32AFF01A219A}" dt="2020-09-12T09:27:46.618" v="2770" actId="207"/>
          <ac:spMkLst>
            <pc:docMk/>
            <pc:sldMk cId="0" sldId="798"/>
            <ac:spMk id="16" creationId="{1278D69A-B16D-48C6-8893-22586226C7DA}"/>
          </ac:spMkLst>
        </pc:spChg>
        <pc:spChg chg="mod">
          <ac:chgData name="Toby Russell" userId="0d3e3635-ec96-4dfe-84bc-de4149b678ab" providerId="ADAL" clId="{509D8084-70A8-473B-A68E-32AFF01A219A}" dt="2020-09-12T09:27:41.227" v="2769" actId="207"/>
          <ac:spMkLst>
            <pc:docMk/>
            <pc:sldMk cId="0" sldId="798"/>
            <ac:spMk id="39" creationId="{AEDEF731-E065-44FC-88B4-86BBD7C8C790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509D8084-70A8-473B-A68E-32AFF01A219A}" dt="2020-09-12T09:28:04.395" v="2773" actId="207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8" creationId="{855FBB40-EA16-4866-91C4-24926A27BA01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1" creationId="{30898082-B06C-4FC3-8125-518C07155BF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6" creationId="{2047FCCD-C7B3-4086-906F-68206A15587F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1" creationId="{E3BAD4DE-3CF4-47B6-B31F-18FE7F5706D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5" creationId="{B34FD9A0-F80A-4DA4-9015-E7A8D2AD8B8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6" creationId="{C06E129B-BFB4-4E45-BC0F-7E22A89A6A6B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9" creationId="{A87CDD77-B24A-4CC8-ABD6-43A96021B7C2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0" creationId="{9200893D-4F69-4960-8FE6-1CBDF66827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1" creationId="{7CE0559E-F7ED-445C-B2DD-3999A506691F}"/>
          </ac:spMkLst>
        </pc:spChg>
        <pc:spChg chg="mod">
          <ac:chgData name="Toby Russell" userId="0d3e3635-ec96-4dfe-84bc-de4149b678ab" providerId="ADAL" clId="{509D8084-70A8-473B-A68E-32AFF01A219A}" dt="2020-09-13T17:47:53.051" v="7745" actId="20577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509D8084-70A8-473B-A68E-32AFF01A219A}" dt="2020-09-13T17:48:48.474" v="7813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509D8084-70A8-473B-A68E-32AFF01A219A}" dt="2020-09-13T17:48:17.486" v="7775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509D8084-70A8-473B-A68E-32AFF01A219A}" dt="2020-09-13T17:48:34.145" v="7799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8" creationId="{5701A04B-11A3-4E3E-BEBE-D879B14DDA45}"/>
          </ac:spMkLst>
        </pc:spChg>
        <pc:grpChg chg="add 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2" creationId="{2821A20F-709A-46E4-97A1-F1BD233870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4" creationId="{BC136549-4114-4D36-B97B-5E75B8F5AC18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5" creationId="{A3E216E4-3F33-4377-ACEF-428C20C01A8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9" creationId="{3172F476-3D9C-499A-BD4F-1DA67428E7D1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3" creationId="{979FC3E7-FB51-4039-B328-BD87F8186052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7" creationId="{4756DB04-3901-4FFF-B6B5-230E8C89BAA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5:45.582" v="9517" actId="1076"/>
        <pc:sldMkLst>
          <pc:docMk/>
          <pc:sldMk cId="0" sldId="799"/>
        </pc:sldMkLst>
        <pc:spChg chg="add del mod">
          <ac:chgData name="Toby Russell" userId="0d3e3635-ec96-4dfe-84bc-de4149b678ab" providerId="ADAL" clId="{509D8084-70A8-473B-A68E-32AFF01A219A}" dt="2020-09-16T15:04:40.760" v="9472" actId="478"/>
          <ac:spMkLst>
            <pc:docMk/>
            <pc:sldMk cId="0" sldId="799"/>
            <ac:spMk id="2" creationId="{729368F1-2763-4578-BCE1-7BB0E928813F}"/>
          </ac:spMkLst>
        </pc:spChg>
        <pc:spChg chg="mod">
          <ac:chgData name="Toby Russell" userId="0d3e3635-ec96-4dfe-84bc-de4149b678ab" providerId="ADAL" clId="{509D8084-70A8-473B-A68E-32AFF01A219A}" dt="2020-09-16T15:05:00.779" v="9504" actId="20577"/>
          <ac:spMkLst>
            <pc:docMk/>
            <pc:sldMk cId="0" sldId="799"/>
            <ac:spMk id="64" creationId="{5FADACCC-E97D-4353-A5D0-501DFA832092}"/>
          </ac:spMkLst>
        </pc:spChg>
        <pc:spChg chg="mod">
          <ac:chgData name="Toby Russell" userId="0d3e3635-ec96-4dfe-84bc-de4149b678ab" providerId="ADAL" clId="{509D8084-70A8-473B-A68E-32AFF01A219A}" dt="2020-09-16T15:05:08.638" v="9507" actId="20577"/>
          <ac:spMkLst>
            <pc:docMk/>
            <pc:sldMk cId="0" sldId="799"/>
            <ac:spMk id="76" creationId="{E74AF0D8-7D82-48B1-BC2A-567171D6F935}"/>
          </ac:spMkLst>
        </pc:spChg>
        <pc:spChg chg="mod">
          <ac:chgData name="Toby Russell" userId="0d3e3635-ec96-4dfe-84bc-de4149b678ab" providerId="ADAL" clId="{509D8084-70A8-473B-A68E-32AFF01A219A}" dt="2020-09-16T15:05:11.469" v="9511" actId="20577"/>
          <ac:spMkLst>
            <pc:docMk/>
            <pc:sldMk cId="0" sldId="799"/>
            <ac:spMk id="78" creationId="{893CF416-2F87-4A36-947A-689A2A319704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79" creationId="{FEB2BA21-5186-418F-8D53-D02D9D2449C4}"/>
          </ac:spMkLst>
        </pc:spChg>
        <pc:spChg chg="mod">
          <ac:chgData name="Toby Russell" userId="0d3e3635-ec96-4dfe-84bc-de4149b678ab" providerId="ADAL" clId="{509D8084-70A8-473B-A68E-32AFF01A219A}" dt="2020-09-16T15:05:13.837" v="9515" actId="20577"/>
          <ac:spMkLst>
            <pc:docMk/>
            <pc:sldMk cId="0" sldId="799"/>
            <ac:spMk id="80" creationId="{35F0C03C-A934-49E9-980E-627F455F6DD9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1" creationId="{B22B2141-BB7E-4415-B900-EC26033F4595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2" creationId="{9D8043EB-652D-4169-BF60-A5295AEB0162}"/>
          </ac:spMkLst>
        </pc:spChg>
        <pc:spChg chg="mod">
          <ac:chgData name="Toby Russell" userId="0d3e3635-ec96-4dfe-84bc-de4149b678ab" providerId="ADAL" clId="{509D8084-70A8-473B-A68E-32AFF01A219A}" dt="2020-09-13T15:50:09.510" v="6917" actId="20577"/>
          <ac:spMkLst>
            <pc:docMk/>
            <pc:sldMk cId="0" sldId="799"/>
            <ac:spMk id="83" creationId="{08095B9B-97AE-4BC8-8A0D-DC1A864210E7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4" creationId="{40D48F0E-BE0F-49FB-B606-A7EE42E349D0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5" creationId="{D49BFEA2-7530-4FCD-BC42-A37C62010DB1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6" creationId="{A663CEB5-54F6-45A1-A376-B3F465982DC4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7" creationId="{2B98149F-C0A4-4553-8EA2-D21E308E59E2}"/>
          </ac:spMkLst>
        </pc:spChg>
        <pc:spChg chg="mod">
          <ac:chgData name="Toby Russell" userId="0d3e3635-ec96-4dfe-84bc-de4149b678ab" providerId="ADAL" clId="{509D8084-70A8-473B-A68E-32AFF01A219A}" dt="2020-09-13T15:50:26.553" v="6925" actId="404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509D8084-70A8-473B-A68E-32AFF01A219A}" dt="2020-09-13T15:50:23.188" v="6923" actId="404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509D8084-70A8-473B-A68E-32AFF01A219A}" dt="2020-09-13T15:50:19.488" v="6921" actId="404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509D8084-70A8-473B-A68E-32AFF01A219A}" dt="2020-09-13T15:50:14.953" v="6919" actId="404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509D8084-70A8-473B-A68E-32AFF01A219A}" dt="2020-09-16T15:05:45.582" v="9517" actId="1076"/>
          <ac:grpSpMkLst>
            <pc:docMk/>
            <pc:sldMk cId="0" sldId="799"/>
            <ac:grpSpMk id="16390" creationId="{7EC34F03-BA6F-4374-8550-46C13E6E8D6E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modSp">
        <pc:chgData name="Toby Russell" userId="0d3e3635-ec96-4dfe-84bc-de4149b678ab" providerId="ADAL" clId="{509D8084-70A8-473B-A68E-32AFF01A219A}" dt="2020-09-16T15:06:14.677" v="9527" actId="1035"/>
        <pc:sldMkLst>
          <pc:docMk/>
          <pc:sldMk cId="0" sldId="800"/>
        </pc:sldMkLst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2" creationId="{B1EC2FCE-CFB9-482D-AB88-56E2ED22801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3" creationId="{CB019398-6BB4-41BB-8048-409E759AAB99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4" creationId="{8BB67FE3-A818-480B-B419-C1114F1839D5}"/>
          </ac:spMkLst>
        </pc:spChg>
        <pc:spChg chg="mod">
          <ac:chgData name="Toby Russell" userId="0d3e3635-ec96-4dfe-84bc-de4149b678ab" providerId="ADAL" clId="{509D8084-70A8-473B-A68E-32AFF01A219A}" dt="2020-09-16T11:48:52.285" v="8539" actId="27636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3" creationId="{5D75CD4E-1EA0-4A76-B145-85A422CE4B1B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4" creationId="{F7C126BD-5C9B-45D1-A418-5AB0D35818FC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5" creationId="{80D6E73E-A873-4ABC-9001-08A957A82C0E}"/>
          </ac:spMkLst>
        </pc:spChg>
        <pc:spChg chg="add mod">
          <ac:chgData name="Toby Russell" userId="0d3e3635-ec96-4dfe-84bc-de4149b678ab" providerId="ADAL" clId="{509D8084-70A8-473B-A68E-32AFF01A219A}" dt="2020-09-16T15:06:08.100" v="9519" actId="1076"/>
          <ac:spMkLst>
            <pc:docMk/>
            <pc:sldMk cId="0" sldId="800"/>
            <ac:spMk id="86" creationId="{031F65BC-0BBA-443E-96B9-2AE691130D4C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7" creationId="{66A2F77F-76C4-4FF7-BAB1-F08C83FFB3D5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8" creationId="{4B0AA9AA-28D2-49D4-8DFB-5A180FAFB4C3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9" creationId="{5D6AC148-9779-476B-BC9C-D65F64623C4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90" creationId="{78CEA0B3-4AA7-420E-86A9-D4C42CDC800E}"/>
          </ac:spMkLst>
        </pc:s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1" creationId="{D71AAA37-13EA-43FF-9E7E-AC8ADD8D671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23" creationId="{1BA9213F-6544-4276-89FD-8445C1063EB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0" creationId="{3E737845-CCB6-4738-9939-20D936FD14EB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1" creationId="{D90EE505-2430-4CA3-AA5B-FDAFCC8A2B5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3" creationId="{848AD35B-EF1E-40BE-8EDF-942627846DA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65" creationId="{DC107C5E-00D0-4665-9642-CD291D50BCF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7:11.483" v="9600" actId="1036"/>
        <pc:sldMkLst>
          <pc:docMk/>
          <pc:sldMk cId="0" sldId="801"/>
        </pc:sldMkLst>
        <pc:spChg chg="add del mod">
          <ac:chgData name="Toby Russell" userId="0d3e3635-ec96-4dfe-84bc-de4149b678ab" providerId="ADAL" clId="{509D8084-70A8-473B-A68E-32AFF01A219A}" dt="2020-09-16T15:06:32.870" v="9530" actId="478"/>
          <ac:spMkLst>
            <pc:docMk/>
            <pc:sldMk cId="0" sldId="801"/>
            <ac:spMk id="2" creationId="{1F1A2823-28F3-45E3-BA40-57374E3E770F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2" creationId="{AD8B2437-8D86-4852-97AD-C4698B823F4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2" creationId="{CCAD5D44-12E4-454A-9681-438F902539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3" creationId="{6C6D2A7B-3B8B-473E-BA58-D5AF10EFD718}"/>
          </ac:spMkLst>
        </pc:spChg>
        <pc:spChg chg="mod">
          <ac:chgData name="Toby Russell" userId="0d3e3635-ec96-4dfe-84bc-de4149b678ab" providerId="ADAL" clId="{509D8084-70A8-473B-A68E-32AFF01A219A}" dt="2020-09-13T15:51:05.067" v="6964" actId="20577"/>
          <ac:spMkLst>
            <pc:docMk/>
            <pc:sldMk cId="0" sldId="801"/>
            <ac:spMk id="34" creationId="{09931CC3-1D79-4B56-9AD8-DC49D15916EF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5" creationId="{E9F6C082-DAAA-4D52-BA47-8648F59E6D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6" creationId="{E943F433-213C-44E2-A804-ABAB94925851}"/>
          </ac:spMkLst>
        </pc:spChg>
        <pc:grpChg chg="mod">
          <ac:chgData name="Toby Russell" userId="0d3e3635-ec96-4dfe-84bc-de4149b678ab" providerId="ADAL" clId="{509D8084-70A8-473B-A68E-32AFF01A219A}" dt="2020-09-16T15:06:50.300" v="9568" actId="1036"/>
          <ac:grpSpMkLst>
            <pc:docMk/>
            <pc:sldMk cId="0" sldId="801"/>
            <ac:grpSpMk id="29698" creationId="{1F99BC4F-F2D8-41D3-A88E-BF896A60A27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7:07:14.073" v="10091"/>
        <pc:sldMkLst>
          <pc:docMk/>
          <pc:sldMk cId="0" sldId="802"/>
        </pc:sldMkLst>
        <pc:spChg chg="mod">
          <ac:chgData name="Toby Russell" userId="0d3e3635-ec96-4dfe-84bc-de4149b678ab" providerId="ADAL" clId="{509D8084-70A8-473B-A68E-32AFF01A219A}" dt="2020-09-16T17:06:47.426" v="10088" actId="14100"/>
          <ac:spMkLst>
            <pc:docMk/>
            <pc:sldMk cId="0" sldId="802"/>
            <ac:spMk id="2" creationId="{A6225936-7780-4A39-A071-C510A1F0AEFF}"/>
          </ac:spMkLst>
        </pc:spChg>
        <pc:spChg chg="add del mod">
          <ac:chgData name="Toby Russell" userId="0d3e3635-ec96-4dfe-84bc-de4149b678ab" providerId="ADAL" clId="{509D8084-70A8-473B-A68E-32AFF01A219A}" dt="2020-09-16T17:07:01.520" v="10090" actId="478"/>
          <ac:spMkLst>
            <pc:docMk/>
            <pc:sldMk cId="0" sldId="802"/>
            <ac:spMk id="3" creationId="{D5264F52-1397-4465-9BFD-7982F513E787}"/>
          </ac:spMkLst>
        </pc:spChg>
        <pc:spChg chg="mod">
          <ac:chgData name="Toby Russell" userId="0d3e3635-ec96-4dfe-84bc-de4149b678ab" providerId="ADAL" clId="{509D8084-70A8-473B-A68E-32AFF01A219A}" dt="2020-09-13T15:51:19.650" v="6986" actId="20577"/>
          <ac:spMkLst>
            <pc:docMk/>
            <pc:sldMk cId="0" sldId="802"/>
            <ac:spMk id="51" creationId="{5589968C-34C7-4C2F-B98C-CBFC22096395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2" creationId="{F02647EA-6422-4B26-8420-6064BE5F4B6F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3" creationId="{50974EA9-C8D3-4B93-BBA9-CC172045114E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4" creationId="{FE050F44-7A8E-4AB1-94A2-2237D0756427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2" creationId="{1FF134ED-8F98-4BEA-8DC3-41908BB1FFC1}"/>
          </ac:spMkLst>
        </pc:s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0" creationId="{CFE3DF4A-7AAD-4C3E-92E6-547CA1558569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6" creationId="{EB7DB6A1-6C16-4039-912D-B1E93102F254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32" creationId="{E83F0D77-F42B-4FB3-ADFB-C1A3F2F92AB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45" creationId="{B94D29D1-95D3-4603-802B-1A995FDD9602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79" creationId="{4CE6318C-D563-4ED9-8FE3-B6EF90548D2F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6" creationId="{D917EBB7-0445-4A0F-BB12-6ADC9828830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7" creationId="{9A2EBC60-9FCC-4597-AA89-308F9E9F8097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8" creationId="{53471723-3F5A-4FD9-B05A-8F5C8F809E95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9" creationId="{1CE625D3-E06F-497F-ABDC-B0A2990747A9}"/>
          </ac:grpSpMkLst>
        </pc:grpChg>
      </pc:sldChg>
      <pc:sldChg chg="addSp delSp modSp modAnim">
        <pc:chgData name="Toby Russell" userId="0d3e3635-ec96-4dfe-84bc-de4149b678ab" providerId="ADAL" clId="{509D8084-70A8-473B-A68E-32AFF01A219A}" dt="2020-09-16T15:08:34.452" v="9623" actId="14100"/>
        <pc:sldMkLst>
          <pc:docMk/>
          <pc:sldMk cId="0" sldId="803"/>
        </pc:sldMkLst>
        <pc:spChg chg="add mod ord">
          <ac:chgData name="Toby Russell" userId="0d3e3635-ec96-4dfe-84bc-de4149b678ab" providerId="ADAL" clId="{509D8084-70A8-473B-A68E-32AFF01A219A}" dt="2020-09-16T15:07:56.181" v="9614" actId="14100"/>
          <ac:spMkLst>
            <pc:docMk/>
            <pc:sldMk cId="0" sldId="803"/>
            <ac:spMk id="9" creationId="{A79A5892-569E-45B6-9DA4-04F4ACBFD52A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5" creationId="{D7A2B6BC-7449-4D0D-8246-E256614A8DB0}"/>
          </ac:spMkLst>
        </pc:spChg>
        <pc:spChg chg="add mod">
          <ac:chgData name="Toby Russell" userId="0d3e3635-ec96-4dfe-84bc-de4149b678ab" providerId="ADAL" clId="{509D8084-70A8-473B-A68E-32AFF01A219A}" dt="2020-09-16T11:48:52.353" v="8541" actId="27636"/>
          <ac:spMkLst>
            <pc:docMk/>
            <pc:sldMk cId="0" sldId="803"/>
            <ac:spMk id="17" creationId="{EBFE8183-BF1E-4CBD-A829-CDFB5F4BC4DB}"/>
          </ac:spMkLst>
        </pc:spChg>
        <pc:spChg chg="add mod ord">
          <ac:chgData name="Toby Russell" userId="0d3e3635-ec96-4dfe-84bc-de4149b678ab" providerId="ADAL" clId="{509D8084-70A8-473B-A68E-32AFF01A219A}" dt="2020-09-16T15:07:48.972" v="9612" actId="1076"/>
          <ac:spMkLst>
            <pc:docMk/>
            <pc:sldMk cId="0" sldId="803"/>
            <ac:spMk id="22" creationId="{324FE606-FF12-4DC5-935C-F19C0F42D88B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59" creationId="{3BC3B3D7-428F-4B14-89A0-44CBA5D6FBF2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1" creationId="{C4766BAB-610D-4D74-B8BA-F30DA498C320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2" creationId="{E5D3246C-359A-45EF-8CDC-766BDD0AAC09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3" creationId="{4070CE3A-EF1F-4D78-B4AA-DE9C46FEFDBA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4" creationId="{2A1ADC79-D165-4514-A17F-37657B70754D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5" creationId="{C6FFE5F1-C304-4CFE-8B4D-BC67B4B19AE5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6" creationId="{4F2C7700-0F3A-456F-9856-9998FFDE7E80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7" creationId="{63396E1A-0AF0-45FB-ACC2-91066EF260C7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8" creationId="{62DA2300-5397-41B9-AC5B-1FD5827B19A9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9" creationId="{22CC280B-E6D7-4EF6-94BD-1FE0A8079386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0" creationId="{897F9995-0FC1-42B3-8004-D133D19F8F3D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1" creationId="{957F8B48-9441-4E39-B66C-A820F442AF85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2" creationId="{E7D3D465-E3DA-4B30-988A-E4580FA4C507}"/>
          </ac:spMkLst>
        </pc:spChg>
        <pc:spChg chg="add mod">
          <ac:chgData name="Toby Russell" userId="0d3e3635-ec96-4dfe-84bc-de4149b678ab" providerId="ADAL" clId="{509D8084-70A8-473B-A68E-32AFF01A219A}" dt="2020-09-16T15:08:34.452" v="9623" actId="14100"/>
          <ac:spMkLst>
            <pc:docMk/>
            <pc:sldMk cId="0" sldId="803"/>
            <ac:spMk id="73" creationId="{A2CE742E-3B9A-40BF-8A8F-A407964BCC71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4" creationId="{B50DBAE8-1D2B-47EA-94CB-92E3A313E03A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5" creationId="{AB34DD2F-5796-4D6B-B1AD-0F108B4405AD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6" creationId="{E4146893-FF42-4C92-9FB7-5219C065DFF0}"/>
          </ac:spMkLst>
        </pc:s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" creationId="{1511E698-EBA2-485A-AB84-D670E02838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" creationId="{4DFF66B5-9D87-471F-89ED-877DA9EF8F79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4" creationId="{6A0E70E6-D487-4B6A-B485-BE9F2C0931BB}"/>
          </ac:grpSpMkLst>
        </pc:grpChg>
        <pc:grpChg chg="add mod">
          <ac:chgData name="Toby Russell" userId="0d3e3635-ec96-4dfe-84bc-de4149b678ab" providerId="ADAL" clId="{509D8084-70A8-473B-A68E-32AFF01A219A}" dt="2020-09-16T15:07:38.481" v="9611" actId="1036"/>
          <ac:grpSpMkLst>
            <pc:docMk/>
            <pc:sldMk cId="0" sldId="803"/>
            <ac:grpSpMk id="16" creationId="{880317E6-AC81-495F-8EA8-A72C271EB4FD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9" creationId="{1491976C-91AA-4D9B-99E8-247390CC2B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0" creationId="{2C311F10-B593-4563-AF5D-A7A57F107C7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2:56.821" v="9676" actId="1076"/>
        <pc:sldMkLst>
          <pc:docMk/>
          <pc:sldMk cId="0" sldId="804"/>
        </pc:sldMkLst>
        <pc:spChg chg="add mod">
          <ac:chgData name="Toby Russell" userId="0d3e3635-ec96-4dfe-84bc-de4149b678ab" providerId="ADAL" clId="{509D8084-70A8-473B-A68E-32AFF01A219A}" dt="2020-09-16T11:48:52.385" v="8542" actId="27636"/>
          <ac:spMkLst>
            <pc:docMk/>
            <pc:sldMk cId="0" sldId="804"/>
            <ac:spMk id="3" creationId="{A62AD3AA-9E83-414A-ADB3-663E8BC25994}"/>
          </ac:spMkLst>
        </pc:spChg>
        <pc:spChg chg="add mod ord">
          <ac:chgData name="Toby Russell" userId="0d3e3635-ec96-4dfe-84bc-de4149b678ab" providerId="ADAL" clId="{509D8084-70A8-473B-A68E-32AFF01A219A}" dt="2020-09-16T15:31:33.140" v="9645" actId="14100"/>
          <ac:spMkLst>
            <pc:docMk/>
            <pc:sldMk cId="0" sldId="804"/>
            <ac:spMk id="4" creationId="{87F72CDA-3C1F-4F97-92C7-731F992B1D17}"/>
          </ac:spMkLst>
        </pc:spChg>
        <pc:spChg chg="add mod">
          <ac:chgData name="Toby Russell" userId="0d3e3635-ec96-4dfe-84bc-de4149b678ab" providerId="ADAL" clId="{509D8084-70A8-473B-A68E-32AFF01A219A}" dt="2020-09-16T15:31:49.519" v="9647" actId="14100"/>
          <ac:spMkLst>
            <pc:docMk/>
            <pc:sldMk cId="0" sldId="804"/>
            <ac:spMk id="10" creationId="{41C9F1D1-A00A-4090-9E03-225930CD5DFA}"/>
          </ac:spMkLst>
        </pc:spChg>
        <pc:spChg chg="mod">
          <ac:chgData name="Toby Russell" userId="0d3e3635-ec96-4dfe-84bc-de4149b678ab" providerId="ADAL" clId="{509D8084-70A8-473B-A68E-32AFF01A219A}" dt="2020-09-16T15:32:10.688" v="9670" actId="1076"/>
          <ac:spMkLst>
            <pc:docMk/>
            <pc:sldMk cId="0" sldId="804"/>
            <ac:spMk id="13" creationId="{C169B6CA-1048-4D02-B2BF-5954F15B30A9}"/>
          </ac:spMkLst>
        </pc:spChg>
        <pc:spChg chg="add del mod">
          <ac:chgData name="Toby Russell" userId="0d3e3635-ec96-4dfe-84bc-de4149b678ab" providerId="ADAL" clId="{509D8084-70A8-473B-A68E-32AFF01A219A}" dt="2020-09-12T07:56:04.622" v="2224" actId="478"/>
          <ac:spMkLst>
            <pc:docMk/>
            <pc:sldMk cId="0" sldId="804"/>
            <ac:spMk id="34" creationId="{9FF7A016-76E6-45E4-9F31-336F6CD68AF2}"/>
          </ac:spMkLst>
        </pc:spChg>
        <pc:spChg chg="add del mod">
          <ac:chgData name="Toby Russell" userId="0d3e3635-ec96-4dfe-84bc-de4149b678ab" providerId="ADAL" clId="{509D8084-70A8-473B-A68E-32AFF01A219A}" dt="2020-09-12T07:56:25.601" v="2229" actId="478"/>
          <ac:spMkLst>
            <pc:docMk/>
            <pc:sldMk cId="0" sldId="804"/>
            <ac:spMk id="35" creationId="{7EDF49AC-E5CA-4F6A-9600-6BE7B7E62F1A}"/>
          </ac:spMkLst>
        </pc:spChg>
        <pc:spChg chg="add del mod">
          <ac:chgData name="Toby Russell" userId="0d3e3635-ec96-4dfe-84bc-de4149b678ab" providerId="ADAL" clId="{509D8084-70A8-473B-A68E-32AFF01A219A}" dt="2020-09-13T16:05:34.454" v="7157" actId="478"/>
          <ac:spMkLst>
            <pc:docMk/>
            <pc:sldMk cId="0" sldId="804"/>
            <ac:spMk id="35" creationId="{A501A9E9-9AE7-472E-9781-D5FEC8FAD326}"/>
          </ac:spMkLst>
        </pc:spChg>
        <pc:spChg chg="add mod">
          <ac:chgData name="Toby Russell" userId="0d3e3635-ec96-4dfe-84bc-de4149b678ab" providerId="ADAL" clId="{509D8084-70A8-473B-A68E-32AFF01A219A}" dt="2020-09-16T15:31:40.485" v="9646" actId="14100"/>
          <ac:spMkLst>
            <pc:docMk/>
            <pc:sldMk cId="0" sldId="804"/>
            <ac:spMk id="36" creationId="{5F79FF9E-9B26-4923-B1AE-73CAB40A4FF3}"/>
          </ac:spMkLst>
        </pc:spChg>
        <pc:spChg chg="add mod">
          <ac:chgData name="Toby Russell" userId="0d3e3635-ec96-4dfe-84bc-de4149b678ab" providerId="ADAL" clId="{509D8084-70A8-473B-A68E-32AFF01A219A}" dt="2020-09-16T15:31:56.798" v="9665" actId="1038"/>
          <ac:spMkLst>
            <pc:docMk/>
            <pc:sldMk cId="0" sldId="804"/>
            <ac:spMk id="37" creationId="{6A5733F7-32C3-49AE-928C-73E33C4CBB47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5" creationId="{EE5ED203-37B2-4DAB-804B-970A45ADFAAA}"/>
          </ac:spMkLst>
        </pc:spChg>
        <pc:spChg chg="add mod">
          <ac:chgData name="Toby Russell" userId="0d3e3635-ec96-4dfe-84bc-de4149b678ab" providerId="ADAL" clId="{509D8084-70A8-473B-A68E-32AFF01A219A}" dt="2020-09-16T15:32:02.427" v="9668" actId="1037"/>
          <ac:spMkLst>
            <pc:docMk/>
            <pc:sldMk cId="0" sldId="804"/>
            <ac:spMk id="53" creationId="{93BD9720-499A-4208-9324-DBFAB4A5C8C7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509D8084-70A8-473B-A68E-32AFF01A219A}" dt="2020-09-16T15:32:40.393" v="9675" actId="14100"/>
          <ac:grpSpMkLst>
            <pc:docMk/>
            <pc:sldMk cId="0" sldId="804"/>
            <ac:grpSpMk id="2" creationId="{5240E189-9BCA-4B2D-AAF5-C54E3E3F439B}"/>
          </ac:grpSpMkLst>
        </pc:grpChg>
      </pc:sldChg>
      <pc:sldChg chg="addSp delSp modSp delAnim">
        <pc:chgData name="Toby Russell" userId="0d3e3635-ec96-4dfe-84bc-de4149b678ab" providerId="ADAL" clId="{509D8084-70A8-473B-A68E-32AFF01A219A}" dt="2020-09-16T15:44:30.848" v="9978" actId="20577"/>
        <pc:sldMkLst>
          <pc:docMk/>
          <pc:sldMk cId="1830940141" sldId="805"/>
        </pc:sldMkLst>
        <pc:spChg chg="del">
          <ac:chgData name="Toby Russell" userId="0d3e3635-ec96-4dfe-84bc-de4149b678ab" providerId="ADAL" clId="{509D8084-70A8-473B-A68E-32AFF01A219A}" dt="2020-09-11T08:09:10.661" v="1055" actId="478"/>
          <ac:spMkLst>
            <pc:docMk/>
            <pc:sldMk cId="1830940141" sldId="805"/>
            <ac:spMk id="2" creationId="{26095A61-6D92-4986-8D85-235736600CBA}"/>
          </ac:spMkLst>
        </pc:spChg>
        <pc:spChg chg="add mod">
          <ac:chgData name="Toby Russell" userId="0d3e3635-ec96-4dfe-84bc-de4149b678ab" providerId="ADAL" clId="{509D8084-70A8-473B-A68E-32AFF01A219A}" dt="2020-09-16T15:44:30.848" v="9978" actId="20577"/>
          <ac:spMkLst>
            <pc:docMk/>
            <pc:sldMk cId="1830940141" sldId="805"/>
            <ac:spMk id="5" creationId="{9D60F264-3102-423D-A208-D0CAE04BFC1C}"/>
          </ac:spMkLst>
        </pc:spChg>
        <pc:spChg chg="add del mod">
          <ac:chgData name="Toby Russell" userId="0d3e3635-ec96-4dfe-84bc-de4149b678ab" providerId="ADAL" clId="{509D8084-70A8-473B-A68E-32AFF01A219A}" dt="2020-09-11T08:09:13.487" v="1056" actId="478"/>
          <ac:spMkLst>
            <pc:docMk/>
            <pc:sldMk cId="1830940141" sldId="805"/>
            <ac:spMk id="6" creationId="{B8A6FA99-1DB2-4388-8793-AD2F8076C779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5" creationId="{D5DD4A85-9239-49A7-A33E-BAACB3A00803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6" creationId="{7AFC5E25-B0E4-48A7-A69D-50E4A5C8B75C}"/>
          </ac:spMkLst>
        </pc:s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3" creationId="{BBAD3CDD-5A90-4B88-A3CC-650F0C277F88}"/>
          </ac:grpSpMkLst>
        </pc:gr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4" creationId="{C59B8FF2-C5EC-439B-87DD-8A2B8725B4BE}"/>
          </ac:grpSpMkLst>
        </pc:grpChg>
        <pc:grpChg chg="mod">
          <ac:chgData name="Toby Russell" userId="0d3e3635-ec96-4dfe-84bc-de4149b678ab" providerId="ADAL" clId="{509D8084-70A8-473B-A68E-32AFF01A219A}" dt="2020-09-16T15:44:21.501" v="9973" actId="1076"/>
          <ac:grpSpMkLst>
            <pc:docMk/>
            <pc:sldMk cId="1830940141" sldId="805"/>
            <ac:grpSpMk id="84" creationId="{774B597A-D746-4D11-8134-49A370B07D00}"/>
          </ac:grpSpMkLst>
        </pc:grpChg>
      </pc:sldChg>
      <pc:sldChg chg="add del">
        <pc:chgData name="Toby Russell" userId="0d3e3635-ec96-4dfe-84bc-de4149b678ab" providerId="ADAL" clId="{509D8084-70A8-473B-A68E-32AFF01A219A}" dt="2020-09-11T07:36:13.647" v="569" actId="2696"/>
        <pc:sldMkLst>
          <pc:docMk/>
          <pc:sldMk cId="2345388325" sldId="805"/>
        </pc:sldMkLst>
      </pc:sldChg>
      <pc:sldChg chg="addSp delSp modSp ord delAnim">
        <pc:chgData name="Toby Russell" userId="0d3e3635-ec96-4dfe-84bc-de4149b678ab" providerId="ADAL" clId="{509D8084-70A8-473B-A68E-32AFF01A219A}" dt="2020-09-16T15:44:49.795" v="9984" actId="1076"/>
        <pc:sldMkLst>
          <pc:docMk/>
          <pc:sldMk cId="3404449820" sldId="806"/>
        </pc:sldMkLst>
        <pc:spChg chg="del">
          <ac:chgData name="Toby Russell" userId="0d3e3635-ec96-4dfe-84bc-de4149b678ab" providerId="ADAL" clId="{509D8084-70A8-473B-A68E-32AFF01A219A}" dt="2020-09-11T08:19:57.485" v="1172" actId="478"/>
          <ac:spMkLst>
            <pc:docMk/>
            <pc:sldMk cId="3404449820" sldId="806"/>
            <ac:spMk id="8" creationId="{252738A7-1CBE-4BFA-8E03-FDA35154C9E7}"/>
          </ac:spMkLst>
        </pc:spChg>
        <pc:spChg chg="add del mod">
          <ac:chgData name="Toby Russell" userId="0d3e3635-ec96-4dfe-84bc-de4149b678ab" providerId="ADAL" clId="{509D8084-70A8-473B-A68E-32AFF01A219A}" dt="2020-09-11T08:20:00.011" v="1173" actId="478"/>
          <ac:spMkLst>
            <pc:docMk/>
            <pc:sldMk cId="3404449820" sldId="806"/>
            <ac:spMk id="15" creationId="{C5001F8B-1689-40A5-BDDA-89E669E821FB}"/>
          </ac:spMkLst>
        </pc:spChg>
        <pc:spChg chg="add mod">
          <ac:chgData name="Toby Russell" userId="0d3e3635-ec96-4dfe-84bc-de4149b678ab" providerId="ADAL" clId="{509D8084-70A8-473B-A68E-32AFF01A219A}" dt="2020-09-16T11:48:53.361" v="8587" actId="27636"/>
          <ac:spMkLst>
            <pc:docMk/>
            <pc:sldMk cId="3404449820" sldId="806"/>
            <ac:spMk id="16" creationId="{3FF55EC6-973F-4C3A-B060-D83A5106E849}"/>
          </ac:spMkLst>
        </pc:spChg>
        <pc:spChg chg="del">
          <ac:chgData name="Toby Russell" userId="0d3e3635-ec96-4dfe-84bc-de4149b678ab" providerId="ADAL" clId="{509D8084-70A8-473B-A68E-32AFF01A219A}" dt="2020-09-11T08:20:01.447" v="1174" actId="478"/>
          <ac:spMkLst>
            <pc:docMk/>
            <pc:sldMk cId="3404449820" sldId="806"/>
            <ac:spMk id="20" creationId="{E64699A3-C7EE-4227-AF27-E140B7A7689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6" creationId="{67783AE6-C72E-49F5-A634-97494C521E5A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7" creationId="{8C644389-A770-4A10-8F93-E9845CAAC24F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8" creationId="{FCBEA363-04CE-44FD-931A-3FFBC4BC707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9" creationId="{58256B03-02A4-41CC-A423-CA6AC21946D0}"/>
          </ac:spMkLst>
        </pc:spChg>
        <pc:spChg chg="del">
          <ac:chgData name="Toby Russell" userId="0d3e3635-ec96-4dfe-84bc-de4149b678ab" providerId="ADAL" clId="{509D8084-70A8-473B-A68E-32AFF01A219A}" dt="2020-09-11T08:20:11.747" v="1176" actId="478"/>
          <ac:spMkLst>
            <pc:docMk/>
            <pc:sldMk cId="3404449820" sldId="806"/>
            <ac:spMk id="30" creationId="{5AD7E97F-F145-43CA-AD8F-1639D80BE635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33" creationId="{1BD5DEB1-676E-4861-9919-835FACB52EF8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56" creationId="{DDB4F23C-6AE5-40B7-A20D-7BE7D9ADF74B}"/>
          </ac:spMkLst>
        </pc:spChg>
        <pc:spChg chg="mod">
          <ac:chgData name="Toby Russell" userId="0d3e3635-ec96-4dfe-84bc-de4149b678ab" providerId="ADAL" clId="{509D8084-70A8-473B-A68E-32AFF01A219A}" dt="2020-09-11T08:20:25.820" v="1182" actId="207"/>
          <ac:spMkLst>
            <pc:docMk/>
            <pc:sldMk cId="3404449820" sldId="806"/>
            <ac:spMk id="64" creationId="{AC1B500B-D249-44BD-B93C-E9A73366BC1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7" creationId="{30F29B03-E669-4B78-AAFB-755EBEB3252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8" creationId="{6F406E2A-C959-4D01-8E9B-0EB3DD1714A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9" creationId="{DADEA31A-BEB3-4030-A133-300D3F59C30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90" creationId="{594ACA74-CD39-4D7C-858A-1E1EF5D934D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14" creationId="{BA83111E-7351-4BD8-95A2-6E98A4933E7D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8" creationId="{AC88D0C2-7AA2-448B-AFE2-0E647CEE00A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9" creationId="{48DFC9AC-D8A7-45C8-B247-30F3D173E62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0" creationId="{1D2C6B35-15D3-41D9-938E-B2305166258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1" creationId="{8867B9BA-247A-4ACF-886B-02E29F069C6E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65" creationId="{A946CDC9-A58E-47A6-963D-315AEE2F98C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89" creationId="{44F4ED6C-92EA-464D-93DD-9FCDA9D1145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0" creationId="{28E27DDF-58E5-4513-ACD5-34C3357B4E99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1" creationId="{352C25DF-CCE5-4D7A-BE9C-F13727E50C7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3" creationId="{88972522-F601-44A3-8062-3FE96ECD4D6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4" creationId="{17A44595-98B7-4884-BD7C-6A2FFD7DFFD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5" creationId="{DC29634F-BCC4-41DA-AA83-8D9E76DA580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6" creationId="{42BC557D-5F01-4287-B719-7D96EF98E7C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7" creationId="{69C136A1-8605-42E9-BD32-965301548EB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8" creationId="{1B3F95A8-C1FE-47CC-9083-773D609D477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9" creationId="{DA0A409C-6053-40C4-8572-D26A1F8A063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0" creationId="{7F0BBBD4-B216-4195-8D25-1A391186882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1" creationId="{9962CE0E-53C1-426D-963F-EB4B74ECEDE7}"/>
          </ac:spMkLst>
        </pc:spChg>
        <pc:grpChg chg="mod">
          <ac:chgData name="Toby Russell" userId="0d3e3635-ec96-4dfe-84bc-de4149b678ab" providerId="ADAL" clId="{509D8084-70A8-473B-A68E-32AFF01A219A}" dt="2020-09-16T15:44:49.795" v="9984" actId="1076"/>
          <ac:grpSpMkLst>
            <pc:docMk/>
            <pc:sldMk cId="3404449820" sldId="806"/>
            <ac:grpSpMk id="2" creationId="{26F46029-92D7-4E13-844C-D77701A09950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3" creationId="{FB35C287-F8C8-404E-89E7-04883ABEDAE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4" creationId="{64880642-4DDD-4068-8A79-BFBBDD730D8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5" creationId="{5997C873-AE3A-4739-A48A-0EE8028A5426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6" creationId="{E6ED5942-DEB5-47E4-BDD1-442F5AE49113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7" creationId="{5A51A2E0-3A69-489F-AD8F-63A5CAE33D3B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9" creationId="{A7DFC81C-9966-4937-A928-0EFFACF0BBD9}"/>
          </ac:grpSpMkLst>
        </pc:grpChg>
      </pc:sldChg>
      <pc:sldChg chg="del">
        <pc:chgData name="Toby Russell" userId="0d3e3635-ec96-4dfe-84bc-de4149b678ab" providerId="ADAL" clId="{509D8084-70A8-473B-A68E-32AFF01A219A}" dt="2020-09-11T08:19:50.344" v="1170" actId="2696"/>
        <pc:sldMkLst>
          <pc:docMk/>
          <pc:sldMk cId="3397199898" sldId="807"/>
        </pc:sldMkLst>
      </pc:sldChg>
      <pc:sldChg chg="del">
        <pc:chgData name="Toby Russell" userId="0d3e3635-ec96-4dfe-84bc-de4149b678ab" providerId="ADAL" clId="{509D8084-70A8-473B-A68E-32AFF01A219A}" dt="2020-09-11T08:22:36.751" v="1202" actId="2696"/>
        <pc:sldMkLst>
          <pc:docMk/>
          <pc:sldMk cId="4203424240" sldId="808"/>
        </pc:sldMkLst>
      </pc:sldChg>
      <pc:sldChg chg="addSp delSp modSp add ord modAnim">
        <pc:chgData name="Toby Russell" userId="0d3e3635-ec96-4dfe-84bc-de4149b678ab" providerId="ADAL" clId="{509D8084-70A8-473B-A68E-32AFF01A219A}" dt="2020-09-16T15:41:58.291" v="9906" actId="1035"/>
        <pc:sldMkLst>
          <pc:docMk/>
          <pc:sldMk cId="3218420574" sldId="809"/>
        </pc:sldMkLst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2" creationId="{F90D9094-44FE-453D-8750-DB514F342238}"/>
          </ac:spMkLst>
        </pc:spChg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3" creationId="{E7378087-D0D2-44F0-8EC0-6FF7AA3C4591}"/>
          </ac:spMkLst>
        </pc:spChg>
        <pc:spChg chg="add mod">
          <ac:chgData name="Toby Russell" userId="0d3e3635-ec96-4dfe-84bc-de4149b678ab" providerId="ADAL" clId="{509D8084-70A8-473B-A68E-32AFF01A219A}" dt="2020-09-16T11:48:52.731" v="8558" actId="27636"/>
          <ac:spMkLst>
            <pc:docMk/>
            <pc:sldMk cId="3218420574" sldId="809"/>
            <ac:spMk id="4" creationId="{C05366A2-33F7-43FE-93F1-4A984DB6432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5" creationId="{64A72678-061D-4474-BE90-A01F52E5743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6" creationId="{15205EFF-22C0-48E0-80F2-F77F3F94EC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7" creationId="{EC4C2A8D-3023-4850-A859-0BAA0F0163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8" creationId="{B267AA62-0CE7-468D-B74E-A949CD0D9A5E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9" creationId="{2A4AA41F-E78F-4FB3-8DC4-C7F9C43EF97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0" creationId="{7D330206-9DB3-4309-8F28-9FF307AB3C6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1" creationId="{39B69FD7-D3DE-4400-BD12-88E9D8E204D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2" creationId="{41D75E39-9C69-4275-AC4F-7A1E9DAF5764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5" creationId="{FADF0BDC-D5E9-4E08-98C3-33F16F415B87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6" creationId="{DEFD80CE-93ED-4430-8987-01E5F9B138A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0" creationId="{8958C2FC-0523-4EC3-812F-D62D0C313A9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1" creationId="{246EDA44-2148-43E5-9DEA-AFBDEA90D87C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2" creationId="{19122128-D047-4812-83B3-EB72B9802C6A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4" creationId="{3C422A5A-50A2-4B04-A445-DA6A6DFD8E57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5" creationId="{1CDFAB63-9AF3-4C8A-80E2-666C3E428AE1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6" creationId="{480A4FED-B368-467D-8808-80064A7E02E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8" creationId="{EB854977-26BD-4B51-99E4-C57ED0E22050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9" creationId="{2C157054-84AE-4E89-B1AE-ACE0E2CB71AE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0" creationId="{F062CFC3-D215-4D26-8911-886E7D7B5A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2" creationId="{A60384A3-C7F9-4EC6-AB4F-4E7C999AB9E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3" creationId="{B870BE29-98FB-4854-9E08-7D68DBA04906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4" creationId="{B47DE14B-3EB2-494D-8092-44FB3F0D7AB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5" creationId="{8D448147-C6D4-4737-BC13-115865FA0A25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6" creationId="{3ADFFAAC-FC0D-4D35-ADC5-E9C38CC61812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7" creationId="{B1294CC3-0D7B-4B4D-AFA3-7C83F8519C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8" creationId="{A0E61188-6732-4FAA-B6AA-2B4353CA399A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09" creationId="{26AF43F4-A237-48A5-B134-D45C59610EBB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0" creationId="{7EB5E36B-DCD6-412A-B7F6-11681699ABA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1" creationId="{A8194F5D-2B76-4E44-9393-BDEE305D790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2" creationId="{05F4B10B-3DFE-4F8C-9B55-DF48B2D7ABA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3" creationId="{86E90C09-8560-4154-918F-1D5A49E6AD75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4" creationId="{461F3672-04CE-404A-85DA-61D7B8A1904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5" creationId="{ACE2025D-5201-44CA-90F8-DAB672013F7F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6" creationId="{C59E4F9A-D733-4783-9D95-CF0DD7E67814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7" creationId="{99066887-0F27-48DF-B655-AB607420533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8" creationId="{3DBC15B2-4DCB-413F-BEC5-7E7CFF96424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9" creationId="{CB0DEB34-5E10-4B73-8F79-64D91920B6B2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0" creationId="{7145690D-1F56-48FE-983E-CCBB99462E8C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1" creationId="{4C46BCEA-5AD2-4AB8-8F4E-D2AA6559C37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2" creationId="{56D3478E-F348-496E-A436-578BB375000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3" creationId="{AAE3F8F4-4554-4716-B72D-E677C1CC1C1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4" creationId="{89C6E358-E0BA-42C4-8DD1-4970E0503CC7}"/>
          </ac:spMkLst>
        </pc:s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4" creationId="{60F9B93A-6240-471A-828F-6C4DE1823AD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8" creationId="{A82437DB-15E5-4DF0-ACBC-AB19A3CDD44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27" creationId="{AF5E9009-033D-4A0A-B607-F04383BFF596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73" creationId="{31B6E58F-A80B-4522-964B-17D842186201}"/>
          </ac:grpSpMkLst>
        </pc:grp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89" creationId="{C4AE15E0-973C-4C6F-B85C-46B5D0EF071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3" creationId="{82CD9E2E-F64C-4D92-A6F6-2C8CF8BF6E34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7" creationId="{0DC1A9A6-F4B3-4522-966E-FC87B0F2687E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101" creationId="{31AA02DF-FBEC-48A3-9082-D4D1FEA2C151}"/>
          </ac:graphicFrameMkLst>
        </pc:graphicFrameChg>
      </pc:sldChg>
      <pc:sldChg chg="addSp delSp modSp add ord delAnim modAnim">
        <pc:chgData name="Toby Russell" userId="0d3e3635-ec96-4dfe-84bc-de4149b678ab" providerId="ADAL" clId="{509D8084-70A8-473B-A68E-32AFF01A219A}" dt="2020-09-16T11:48:52.923" v="8568" actId="27636"/>
        <pc:sldMkLst>
          <pc:docMk/>
          <pc:sldMk cId="2547070475" sldId="810"/>
        </pc:sldMkLst>
        <pc:spChg chg="mod">
          <ac:chgData name="Toby Russell" userId="0d3e3635-ec96-4dfe-84bc-de4149b678ab" providerId="ADAL" clId="{509D8084-70A8-473B-A68E-32AFF01A219A}" dt="2020-09-16T11:48:52.923" v="8568" actId="27636"/>
          <ac:spMkLst>
            <pc:docMk/>
            <pc:sldMk cId="2547070475" sldId="810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5" creationId="{718050CA-5CBC-429C-BFAA-976682CE5D5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6" creationId="{78AAAD35-8B62-4CC9-B984-6C65EE96A7C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7" creationId="{7D85D697-AD02-4000-9099-DA2AAC4AC16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8" creationId="{AE1BA478-FCA5-4BFF-81F4-82640C4F84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9" creationId="{D761109E-5B1B-456C-9FCD-4BAFA4F602C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30" creationId="{234946BB-F841-4B56-B3AD-F23DF426733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0" creationId="{834CFD32-A99D-4723-AA0F-A242372F7391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1" creationId="{32904951-7275-4F5D-8E44-6A44CB52593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2" creationId="{07E56D5A-5676-47ED-B8BA-DE4FF1C3130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3" creationId="{7E04903A-7A1F-4FFA-96CF-E4F1C31D420F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4" creationId="{DDC7DBCB-4C09-4EA7-9B4A-E92955A260EB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5" creationId="{318DCAB7-E1A4-4AEC-BDBF-D52697B7899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6" creationId="{DAFE9E3A-8F14-4D76-9AED-67F0F60CFC8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7" creationId="{E657BD44-06AA-4602-8F21-3EFC50A2EA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8" creationId="{8E777231-3FF4-4323-9C21-349D30D887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9" creationId="{C2358339-ACF2-451E-B9E4-2A798D7D794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0" creationId="{516C5577-2B53-4862-8F62-26EB2BDA00F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1" creationId="{BC8FD8E7-0CAC-48F1-B170-3CEC044C2CE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2" creationId="{3408A442-70A2-4308-86E4-A70AF014D8B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3" creationId="{E91E6082-6387-4117-9063-1A927DFDE25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4" creationId="{79148CFB-6277-4E21-A491-DD4ABF8B1DA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5" creationId="{BA6B23DB-C1B9-49A8-A6E3-A039764E95A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6" creationId="{CFBE245C-9A11-44CD-8993-8F2B1560FA3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7" creationId="{BCC4F22B-A839-490A-93E1-50EABAD0079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8" creationId="{ADBE5998-3628-44D5-9B9E-3CEBDE3CC5A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9" creationId="{F547F768-59EC-4163-A962-8F8A9D8EE89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0" creationId="{C432D1F0-4404-4C55-A2F4-5987D66B194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1" creationId="{15EDB1F1-8B7E-472E-9C40-B2D477B5D63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62" creationId="{3D9C4368-2CBF-43C7-9912-5F517AB459F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84" creationId="{47455741-0720-4DCE-AF32-8353596DF396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6" creationId="{CD832213-B74C-4420-B702-3C3E1B8F0F27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7" creationId="{1EB9946D-1EBF-4F7E-8AEB-EFB0C3082E59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8" creationId="{40FDD93A-F606-4942-9643-57460340983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9" creationId="{2A1F4141-D2DD-4981-9573-26420B5CDC2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31" creationId="{FC5690BA-F7B5-4C86-A4FD-B392EEDE63E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3" creationId="{D0F7B8C4-F683-4326-AF4D-6355C6C2E74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4" creationId="{0E4B9C61-E8F8-49E2-B48B-CEA3761769E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5" creationId="{D5975683-0BDB-424C-B8D0-9A9C4C90D94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6" creationId="{E199FCDD-8C4D-489E-913E-0B77899CD84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78" creationId="{FE6D67F7-E2EA-440A-9B89-55386D97497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0" creationId="{4A0409E0-A55D-46B4-BD37-43AA739CEA1A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1" creationId="{27EB82CB-0F8F-4E16-86F4-A9ADCEC02D9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2" creationId="{3CC6D4D5-8A1E-4CC6-B59D-09686C3E36E5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3" creationId="{77FC39EA-C482-4B60-AACC-6CF017044A1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4" creationId="{8DB7A998-77BE-48AA-B070-6B04B1F38DC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5" creationId="{D06B525F-6734-4BE8-8F2B-7F52A96258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6" creationId="{F144794D-3FBB-471E-A7B9-9EA89B822B8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7" creationId="{BC176FCA-10AA-4878-AF8E-9477864501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8" creationId="{C6C0193B-28F0-47FD-AA80-36CCEF27ED66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09" creationId="{821F4112-8F3C-4392-9698-CFB2A439CBE2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0" creationId="{01F31000-EEC5-446F-A381-A74C4D977051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1" creationId="{35DFF2AE-7642-4059-804B-12D79C167F3D}"/>
          </ac:spMkLst>
        </pc:s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1T08:04:45.362" v="991" actId="2711"/>
          <ac:grpSpMkLst>
            <pc:docMk/>
            <pc:sldMk cId="2547070475" sldId="810"/>
            <ac:grpSpMk id="31" creationId="{1D8C4568-3A34-40D6-93ED-F9CAB38EE2A3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63" creationId="{1AEED763-E593-4BD4-9DCE-93F5EAE44470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85" creationId="{0F758805-718C-4128-AFFF-23DDF1D5F0BC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10" creationId="{736A7752-EF94-4BCF-8523-C4A7B2F857E2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32" creationId="{20D350DD-774B-40AE-A79D-0DF881A50348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57" creationId="{C10444F5-B1A9-4BE3-8274-AA6587A4269D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79" creationId="{341DC30C-40C9-498F-806B-DC0607076E3F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800" v="8561" actId="27636"/>
        <pc:sldMkLst>
          <pc:docMk/>
          <pc:sldMk cId="646028504" sldId="811"/>
        </pc:sldMkLst>
        <pc:spChg chg="mod">
          <ac:chgData name="Toby Russell" userId="0d3e3635-ec96-4dfe-84bc-de4149b678ab" providerId="ADAL" clId="{509D8084-70A8-473B-A68E-32AFF01A219A}" dt="2020-09-16T11:48:52.800" v="8561" actId="27636"/>
          <ac:spMkLst>
            <pc:docMk/>
            <pc:sldMk cId="646028504" sldId="811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5" creationId="{5A245126-5117-4F77-A341-C0EEC050E5E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6" creationId="{03C31827-CE1E-4DA3-81FA-FAFB4138D0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7" creationId="{FB4D8F1B-7892-4DBA-9BD6-C275EBC4CF00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8" creationId="{4ACD0F6F-170C-4737-92DF-F581056A20F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9" creationId="{749E9370-5F7C-4D05-A79F-4BAC0AA9B3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0" creationId="{D5C77745-1552-41EB-8803-A06E36CD436E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1" creationId="{1BA848ED-0924-482C-9240-16D067D8CECA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2" creationId="{3554A367-586A-4EF2-814D-276F96F1BC1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3" creationId="{98E1CD21-8F93-4C17-9986-00E816839B81}"/>
          </ac:spMkLst>
        </pc:s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21" creationId="{0A78C79B-432C-4534-9BCB-996A66C6283A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791" v="8560" actId="27636"/>
        <pc:sldMkLst>
          <pc:docMk/>
          <pc:sldMk cId="3449838419" sldId="812"/>
        </pc:sldMkLst>
        <pc:spChg chg="del mod">
          <ac:chgData name="Toby Russell" userId="0d3e3635-ec96-4dfe-84bc-de4149b678ab" providerId="ADAL" clId="{509D8084-70A8-473B-A68E-32AFF01A219A}" dt="2020-09-11T08:11:23.414" v="1084" actId="478"/>
          <ac:spMkLst>
            <pc:docMk/>
            <pc:sldMk cId="3449838419" sldId="812"/>
            <ac:spMk id="2" creationId="{059AA452-F228-4E82-A78B-272AD6082BE0}"/>
          </ac:spMkLst>
        </pc:spChg>
        <pc:spChg chg="mod">
          <ac:chgData name="Toby Russell" userId="0d3e3635-ec96-4dfe-84bc-de4149b678ab" providerId="ADAL" clId="{509D8084-70A8-473B-A68E-32AFF01A219A}" dt="2020-09-16T11:48:52.791" v="8560" actId="27636"/>
          <ac:spMkLst>
            <pc:docMk/>
            <pc:sldMk cId="3449838419" sldId="812"/>
            <ac:spMk id="3" creationId="{8BFA2B14-B040-4A40-AC1F-514D8A987BFA}"/>
          </ac:spMkLst>
        </pc:spChg>
        <pc:spChg chg="add mod">
          <ac:chgData name="Toby Russell" userId="0d3e3635-ec96-4dfe-84bc-de4149b678ab" providerId="ADAL" clId="{509D8084-70A8-473B-A68E-32AFF01A219A}" dt="2020-09-11T08:11:07.383" v="1080" actId="1076"/>
          <ac:spMkLst>
            <pc:docMk/>
            <pc:sldMk cId="3449838419" sldId="812"/>
            <ac:spMk id="4" creationId="{C082AB66-289E-411B-A9C8-9670BBDE57E7}"/>
          </ac:spMkLst>
        </pc:spChg>
        <pc:spChg chg="add mod">
          <ac:chgData name="Toby Russell" userId="0d3e3635-ec96-4dfe-84bc-de4149b678ab" providerId="ADAL" clId="{509D8084-70A8-473B-A68E-32AFF01A219A}" dt="2020-09-14T06:47:21.970" v="8173" actId="1076"/>
          <ac:spMkLst>
            <pc:docMk/>
            <pc:sldMk cId="3449838419" sldId="812"/>
            <ac:spMk id="5" creationId="{BB7E99D5-5F5E-4A73-BBDB-BD224EC8FA2F}"/>
          </ac:spMkLst>
        </pc:spChg>
        <pc:spChg chg="add mod">
          <ac:chgData name="Toby Russell" userId="0d3e3635-ec96-4dfe-84bc-de4149b678ab" providerId="ADAL" clId="{509D8084-70A8-473B-A68E-32AFF01A219A}" dt="2020-09-11T08:11:17.629" v="1082" actId="1076"/>
          <ac:spMkLst>
            <pc:docMk/>
            <pc:sldMk cId="3449838419" sldId="812"/>
            <ac:spMk id="6" creationId="{71C30F98-BD5D-463F-89CD-D6C601ADC467}"/>
          </ac:spMkLst>
        </pc:spChg>
        <pc:spChg chg="add mod">
          <ac:chgData name="Toby Russell" userId="0d3e3635-ec96-4dfe-84bc-de4149b678ab" providerId="ADAL" clId="{509D8084-70A8-473B-A68E-32AFF01A219A}" dt="2020-09-14T06:47:37.486" v="8178" actId="1076"/>
          <ac:spMkLst>
            <pc:docMk/>
            <pc:sldMk cId="3449838419" sldId="812"/>
            <ac:spMk id="7" creationId="{C56118F3-2B66-42A7-9B0E-A5FFE2A3250A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8" creationId="{422FDCB8-D1A2-4376-BB07-F4799362FB11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9" creationId="{6AF51598-34DC-4D6B-A955-242FCF890BDD}"/>
          </ac:spMkLst>
        </pc:spChg>
        <pc:spChg chg="add mod">
          <ac:chgData name="Toby Russell" userId="0d3e3635-ec96-4dfe-84bc-de4149b678ab" providerId="ADAL" clId="{509D8084-70A8-473B-A68E-32AFF01A219A}" dt="2020-09-11T08:11:13.014" v="1081" actId="1076"/>
          <ac:spMkLst>
            <pc:docMk/>
            <pc:sldMk cId="3449838419" sldId="812"/>
            <ac:spMk id="10" creationId="{B65E555D-08A3-41A8-A984-B39CC2C02F95}"/>
          </ac:spMkLst>
        </pc:spChg>
        <pc:spChg chg="add mod">
          <ac:chgData name="Toby Russell" userId="0d3e3635-ec96-4dfe-84bc-de4149b678ab" providerId="ADAL" clId="{509D8084-70A8-473B-A68E-32AFF01A219A}" dt="2020-09-14T06:47:40.851" v="8180" actId="403"/>
          <ac:spMkLst>
            <pc:docMk/>
            <pc:sldMk cId="3449838419" sldId="812"/>
            <ac:spMk id="11" creationId="{551BB1BB-05DD-4BC4-B7DF-378FC0EBB29F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2" creationId="{7DD14379-83E7-469F-9CC7-C01713165C5A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3" creationId="{46421843-9A3C-47B2-AB99-7EC9F98BEB5C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4" creationId="{4A5AB0F1-2F4A-4D54-920C-488A3B735F04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5" creationId="{7880DFEE-B12A-41D0-BB03-A4B83DB2F6BD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6" creationId="{4E400752-AD33-448B-8B0D-61DB257FA18E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7" creationId="{76AC9E63-6EAF-4FC7-8ADD-D0EB10C38FEF}"/>
          </ac:spMkLst>
        </pc:spChg>
      </pc:sldChg>
      <pc:sldChg chg="addSp delSp modSp add del ord delAnim modAnim">
        <pc:chgData name="Toby Russell" userId="0d3e3635-ec96-4dfe-84bc-de4149b678ab" providerId="ADAL" clId="{509D8084-70A8-473B-A68E-32AFF01A219A}" dt="2020-09-13T14:33:47.659" v="6021" actId="2696"/>
        <pc:sldMkLst>
          <pc:docMk/>
          <pc:sldMk cId="1805262886" sldId="813"/>
        </pc:sldMkLst>
        <pc:spChg chg="mod">
          <ac:chgData name="Toby Russell" userId="0d3e3635-ec96-4dfe-84bc-de4149b678ab" providerId="ADAL" clId="{509D8084-70A8-473B-A68E-32AFF01A219A}" dt="2020-09-11T08:12:30.159" v="1105" actId="20577"/>
          <ac:spMkLst>
            <pc:docMk/>
            <pc:sldMk cId="1805262886" sldId="813"/>
            <ac:spMk id="2" creationId="{C1D55FCB-FC5F-4AF5-8B2A-CB19C7BD393A}"/>
          </ac:spMkLst>
        </pc:spChg>
        <pc:spChg chg="del">
          <ac:chgData name="Toby Russell" userId="0d3e3635-ec96-4dfe-84bc-de4149b678ab" providerId="ADAL" clId="{509D8084-70A8-473B-A68E-32AFF01A219A}" dt="2020-09-11T08:12:32.914" v="1106"/>
          <ac:spMkLst>
            <pc:docMk/>
            <pc:sldMk cId="1805262886" sldId="813"/>
            <ac:spMk id="3" creationId="{158165C5-7125-47C2-B682-E38D303A364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4" creationId="{5EBFFF7F-2ABF-44F2-BF08-2E061549C4D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5" creationId="{DB4A8830-EAE0-4194-B680-AC43206608C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6" creationId="{F1095E90-5426-4DD5-BE41-61F532F6A86F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7" creationId="{16E63FFA-FB72-4832-880E-E020A09A2275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8" creationId="{91AD5B61-A4D3-428D-975C-3B7375712320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9" creationId="{B22D86D5-CB6F-4C31-87A4-AEF4E0D72353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0" creationId="{749A0D70-4A7B-4721-9650-F791754F0D48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1" creationId="{2C0504E5-A751-4325-813D-3E6F244A7A8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2" creationId="{4A15BB4D-4090-4457-A092-D324D8ECD7A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3" creationId="{47A70304-734B-4A22-B3AE-21FA3A39CDAB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4" creationId="{87192576-C371-4EB8-8827-2258527DFBF7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5" creationId="{2158C830-5496-47D6-85E0-C55FE9B90F39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6" creationId="{5F02F9B7-3417-4918-9CAA-FD6A2323A0D0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7" creationId="{394C8342-C955-491E-94E8-02432B8E9E88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8" creationId="{C4A33AED-2536-49C4-AAC1-06ACE6CEA647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9" creationId="{6926F07E-5DEC-476A-A54A-ADE1A0AC8553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0" creationId="{447DB2E7-7C27-4DFD-AEE7-F2271697F718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1" creationId="{2655BFED-2E24-40EA-AA85-E09B12F8A707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2" creationId="{27EDFC16-74A0-4976-AF79-C0B6477A3850}"/>
          </ac:spMkLst>
        </pc:spChg>
      </pc:sldChg>
      <pc:sldChg chg="addSp delSp modSp add ord modAnim">
        <pc:chgData name="Toby Russell" userId="0d3e3635-ec96-4dfe-84bc-de4149b678ab" providerId="ADAL" clId="{509D8084-70A8-473B-A68E-32AFF01A219A}" dt="2020-09-16T11:48:52.827" v="8562" actId="27636"/>
        <pc:sldMkLst>
          <pc:docMk/>
          <pc:sldMk cId="3389199426" sldId="814"/>
        </pc:sldMkLst>
        <pc:spChg chg="del">
          <ac:chgData name="Toby Russell" userId="0d3e3635-ec96-4dfe-84bc-de4149b678ab" providerId="ADAL" clId="{509D8084-70A8-473B-A68E-32AFF01A219A}" dt="2020-09-11T08:17:10.276" v="1157" actId="478"/>
          <ac:spMkLst>
            <pc:docMk/>
            <pc:sldMk cId="3389199426" sldId="814"/>
            <ac:spMk id="2" creationId="{CDE87F47-C936-4726-8D0A-77E3365B4AE4}"/>
          </ac:spMkLst>
        </pc:spChg>
        <pc:spChg chg="mod">
          <ac:chgData name="Toby Russell" userId="0d3e3635-ec96-4dfe-84bc-de4149b678ab" providerId="ADAL" clId="{509D8084-70A8-473B-A68E-32AFF01A219A}" dt="2020-09-16T11:48:52.827" v="8562" actId="27636"/>
          <ac:spMkLst>
            <pc:docMk/>
            <pc:sldMk cId="3389199426" sldId="814"/>
            <ac:spMk id="3" creationId="{2A69B9AC-D0C4-4385-A1DA-4BA3E51AB5BE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4" creationId="{B17CCCBF-5567-43BB-A9F9-BE479F10D7D3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5" creationId="{0B08F6B7-623E-475D-973E-B9D0C202CD6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6" creationId="{D88417FF-1841-44C7-B705-02D6AE83DB88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7" creationId="{EF977213-EEFE-4531-8953-56237863E8F6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8" creationId="{DCF67FBE-2E1F-4D8C-BD8D-AAB9A3EA444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9" creationId="{A50F6641-7F0B-4689-B37E-7EA3DAB2AC37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0" creationId="{D8FF560F-2046-434E-9F3F-8A8718448AC4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1" creationId="{57CC0FA1-39FD-4BBD-8F0A-EFA40D7590F1}"/>
          </ac:spMkLst>
        </pc:spChg>
        <pc:spChg chg="mod">
          <ac:chgData name="Toby Russell" userId="0d3e3635-ec96-4dfe-84bc-de4149b678ab" providerId="ADAL" clId="{509D8084-70A8-473B-A68E-32AFF01A219A}" dt="2020-09-11T10:40:58.511" v="2009" actId="207"/>
          <ac:spMkLst>
            <pc:docMk/>
            <pc:sldMk cId="3389199426" sldId="814"/>
            <ac:spMk id="65" creationId="{CED273B3-C6F3-44B3-9B2E-BA54B7563092}"/>
          </ac:spMkLst>
        </pc:s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6" creationId="{A6E15714-7624-45BD-AEEA-C42553B4C6F7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7" creationId="{A6B6BEE6-AF23-492F-917B-F72E6799C7A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8" creationId="{CA10C447-4361-40A9-B48C-D39915BB51C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9" creationId="{83E8010A-01EE-474C-AB05-18BD98BC90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0" creationId="{248884BB-6CDB-4F1E-89A2-66429302E912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1" creationId="{BE17CA76-A642-4996-99A7-2B8A43212B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2" creationId="{A74300ED-8D27-4022-88A1-F3E5B66E5B7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3" creationId="{67C0AF54-6188-4296-B731-A14F219DC3A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4" creationId="{82F967E6-F4A5-4B6C-B662-2B05C062406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5" creationId="{93F02030-5FE7-4154-B9FC-429D284F28F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6" creationId="{E4E3FA40-9AD5-439A-8323-D56C52EC9F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7" creationId="{0A4135D3-97FA-4095-95E8-7C1D1F8AE7C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8" creationId="{662F50C8-4793-4134-83DD-A32E70BEAB2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9" creationId="{BFD34CAA-79EC-4312-AA6B-0079271E48F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0" creationId="{C4368AFA-7153-4E63-B903-30342D6DEF5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1" creationId="{926F6F9C-35AF-4723-9EB2-00DAEFD063F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2" creationId="{693652B1-9E25-40CA-878F-531A14CCCB0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3" creationId="{2149D0A6-F312-49B0-8C38-9D0DE9B1265D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86" creationId="{D392FCFE-18D3-4F4F-AC7E-5570C59D8268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7" creationId="{43662350-41E5-46D5-A940-4C0BA18F45C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8" creationId="{E3F5860E-E546-462C-B2FD-BF8FE91154D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9" creationId="{F87679B6-A1DD-4BF7-8FBE-6A127214893D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0" creationId="{5C69415A-9711-448E-B9A6-53CC57477A33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1" creationId="{ACDB9FD2-03DB-4915-8D5D-BF551F945629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2" creationId="{1C7BCD71-FF67-43BA-B27B-A778BCAC12E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3" creationId="{0D76135C-BA49-40D2-B396-37BBD02619F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4" creationId="{D679FC15-93E2-446B-AC77-A413ECAE3E2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5" creationId="{DC11B6AB-3640-4834-AFDE-8C01BAD08B18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6" creationId="{5D6D74C1-D2F9-4B64-AB78-E56406C003F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7" creationId="{46095C4C-D162-4849-B254-ABEC6980DF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8" creationId="{EF3FA7AA-577A-4C0C-9579-7FB44940014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9" creationId="{1B6F3804-10EC-4557-9201-2F1B0860348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0" creationId="{F9051154-965D-4ABA-A59F-B42FE33B5FC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1" creationId="{30C54808-6535-49BE-AAA8-1ACDF2D8EB3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2" creationId="{39EA6C84-76E4-4F5C-BDFB-9864B413B73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3" creationId="{62B821B2-24FA-4D5F-A8B0-AF58F62C9AF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4" creationId="{7011FE58-4651-4514-BCDE-3E862FB8CFEF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5" creationId="{499323CB-90D8-433F-B9F3-2AC529EA6BDB}"/>
          </ac:grpSpMkLst>
        </pc:grp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2" creationId="{2A914DCA-2ED1-4BDB-B5CA-2D59458625FC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3" creationId="{F94894E0-9AA0-47E4-9D2A-5DFBA231432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4" creationId="{B08B3B27-1297-4CF2-967C-BDD6F5DE04B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5" creationId="{F78E1952-6752-4F98-B194-B39F49D3C2A8}"/>
          </ac:cxnSpMkLst>
        </pc:cxnChg>
      </pc:sldChg>
      <pc:sldChg chg="addSp delSp modSp add mod ord modAnim">
        <pc:chgData name="Toby Russell" userId="0d3e3635-ec96-4dfe-84bc-de4149b678ab" providerId="ADAL" clId="{509D8084-70A8-473B-A68E-32AFF01A219A}" dt="2020-09-16T15:42:17.269" v="9908" actId="1076"/>
        <pc:sldMkLst>
          <pc:docMk/>
          <pc:sldMk cId="2570679147" sldId="815"/>
        </pc:sldMkLst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2" creationId="{90239763-CEA5-4CEA-8D4D-1199DB50E432}"/>
          </ac:spMkLst>
        </pc:spChg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3" creationId="{B0B182C9-9FF8-4281-B377-91A7E95A4A1F}"/>
          </ac:spMkLst>
        </pc:spChg>
        <pc:spChg chg="add mod">
          <ac:chgData name="Toby Russell" userId="0d3e3635-ec96-4dfe-84bc-de4149b678ab" providerId="ADAL" clId="{509D8084-70A8-473B-A68E-32AFF01A219A}" dt="2020-09-16T11:48:52.834" v="8563" actId="27636"/>
          <ac:spMkLst>
            <pc:docMk/>
            <pc:sldMk cId="2570679147" sldId="815"/>
            <ac:spMk id="4" creationId="{7F173D26-7974-4A3F-8FDC-C6420BEA6C81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6" creationId="{AAE0F72D-B928-4CD7-AFEF-6A112209C84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7" creationId="{90389032-68F8-4B47-A075-3E0A52C5A73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8" creationId="{6E8D83AA-F05C-4755-A819-13C290B6B546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9" creationId="{BC19B0FA-1B15-4A01-83A0-A1C59C08068B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0" creationId="{8EC23BE6-4A4F-4A02-93C3-5058EB48ACED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1" creationId="{A75CBDAA-526A-4EBD-8125-883D2E29E40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2" creationId="{ED98FB31-586F-4B4B-ACF3-DE5B0D720CE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3" creationId="{84BB4540-9EC2-4CEF-8092-697E273516A9}"/>
          </ac:spMkLst>
        </pc:spChg>
        <pc:graphicFrameChg chg="add del mod">
          <ac:chgData name="Toby Russell" userId="0d3e3635-ec96-4dfe-84bc-de4149b678ab" providerId="ADAL" clId="{509D8084-70A8-473B-A68E-32AFF01A219A}" dt="2020-09-13T14:34:32.418" v="6051" actId="478"/>
          <ac:graphicFrameMkLst>
            <pc:docMk/>
            <pc:sldMk cId="2570679147" sldId="815"/>
            <ac:graphicFrameMk id="5" creationId="{152174DB-28D3-47BC-8BF6-3E3E875E62F7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17.269" v="9908" actId="1076"/>
          <ac:graphicFrameMkLst>
            <pc:docMk/>
            <pc:sldMk cId="2570679147" sldId="815"/>
            <ac:graphicFrameMk id="16" creationId="{32889613-FE54-4A24-8106-D65713BD0EA0}"/>
          </ac:graphicFrameMkLst>
        </pc:graphicFrameChg>
      </pc:sldChg>
      <pc:sldChg chg="modSp add">
        <pc:chgData name="Toby Russell" userId="0d3e3635-ec96-4dfe-84bc-de4149b678ab" providerId="ADAL" clId="{509D8084-70A8-473B-A68E-32AFF01A219A}" dt="2020-09-11T08:32:02.637" v="1232" actId="20577"/>
        <pc:sldMkLst>
          <pc:docMk/>
          <pc:sldMk cId="1067150141" sldId="816"/>
        </pc:sldMkLst>
        <pc:spChg chg="mod">
          <ac:chgData name="Toby Russell" userId="0d3e3635-ec96-4dfe-84bc-de4149b678ab" providerId="ADAL" clId="{509D8084-70A8-473B-A68E-32AFF01A219A}" dt="2020-09-11T08:31:59.612" v="1224" actId="20577"/>
          <ac:spMkLst>
            <pc:docMk/>
            <pc:sldMk cId="1067150141" sldId="816"/>
            <ac:spMk id="2" creationId="{9751E3F2-6CA8-4837-A49A-26674C6D5374}"/>
          </ac:spMkLst>
        </pc:spChg>
        <pc:spChg chg="mod">
          <ac:chgData name="Toby Russell" userId="0d3e3635-ec96-4dfe-84bc-de4149b678ab" providerId="ADAL" clId="{509D8084-70A8-473B-A68E-32AFF01A219A}" dt="2020-09-11T08:32:02.637" v="1232" actId="20577"/>
          <ac:spMkLst>
            <pc:docMk/>
            <pc:sldMk cId="1067150141" sldId="816"/>
            <ac:spMk id="3" creationId="{963B807E-A514-4579-8FA9-C8768D745BF6}"/>
          </ac:spMkLst>
        </pc:spChg>
      </pc:sldChg>
      <pc:sldChg chg="delSp modSp add del">
        <pc:chgData name="Toby Russell" userId="0d3e3635-ec96-4dfe-84bc-de4149b678ab" providerId="ADAL" clId="{509D8084-70A8-473B-A68E-32AFF01A219A}" dt="2020-09-11T08:31:26.865" v="1218" actId="2696"/>
        <pc:sldMkLst>
          <pc:docMk/>
          <pc:sldMk cId="2368731211" sldId="816"/>
        </pc:sldMkLst>
        <pc:spChg chg="mod">
          <ac:chgData name="Toby Russell" userId="0d3e3635-ec96-4dfe-84bc-de4149b678ab" providerId="ADAL" clId="{509D8084-70A8-473B-A68E-32AFF01A219A}" dt="2020-09-11T08:24:04.380" v="1216" actId="20577"/>
          <ac:spMkLst>
            <pc:docMk/>
            <pc:sldMk cId="2368731211" sldId="816"/>
            <ac:spMk id="2" creationId="{A264AFC5-BBE2-4211-A2DB-9F9E35E7AE43}"/>
          </ac:spMkLst>
        </pc:spChg>
        <pc:spChg chg="del">
          <ac:chgData name="Toby Russell" userId="0d3e3635-ec96-4dfe-84bc-de4149b678ab" providerId="ADAL" clId="{509D8084-70A8-473B-A68E-32AFF01A219A}" dt="2020-09-11T08:24:07.225" v="1217"/>
          <ac:spMkLst>
            <pc:docMk/>
            <pc:sldMk cId="2368731211" sldId="816"/>
            <ac:spMk id="3" creationId="{7A871A7D-FD75-436E-87AD-0EB0BC30F899}"/>
          </ac:spMkLst>
        </pc:spChg>
      </pc:sldChg>
      <pc:sldChg chg="modSp add ord">
        <pc:chgData name="Toby Russell" userId="0d3e3635-ec96-4dfe-84bc-de4149b678ab" providerId="ADAL" clId="{509D8084-70A8-473B-A68E-32AFF01A219A}" dt="2020-09-12T09:40:27.898" v="2918" actId="2711"/>
        <pc:sldMkLst>
          <pc:docMk/>
          <pc:sldMk cId="1398458062" sldId="817"/>
        </pc:sldMkLst>
        <pc:spChg chg="mod">
          <ac:chgData name="Toby Russell" userId="0d3e3635-ec96-4dfe-84bc-de4149b678ab" providerId="ADAL" clId="{509D8084-70A8-473B-A68E-32AFF01A219A}" dt="2020-09-12T09:40:22.461" v="2917" actId="3064"/>
          <ac:spMkLst>
            <pc:docMk/>
            <pc:sldMk cId="1398458062" sldId="817"/>
            <ac:spMk id="2" creationId="{5A506D59-E719-451E-88E6-CED81BE1DEB9}"/>
          </ac:spMkLst>
        </pc:spChg>
        <pc:spChg chg="mod">
          <ac:chgData name="Toby Russell" userId="0d3e3635-ec96-4dfe-84bc-de4149b678ab" providerId="ADAL" clId="{509D8084-70A8-473B-A68E-32AFF01A219A}" dt="2020-09-12T09:40:27.898" v="2918" actId="2711"/>
          <ac:spMkLst>
            <pc:docMk/>
            <pc:sldMk cId="1398458062" sldId="817"/>
            <ac:spMk id="3" creationId="{838C9A02-D51C-4C16-B98E-5248A76CF4A4}"/>
          </ac:spMkLst>
        </pc:spChg>
      </pc:sldChg>
      <pc:sldChg chg="addSp modSp add">
        <pc:chgData name="Toby Russell" userId="0d3e3635-ec96-4dfe-84bc-de4149b678ab" providerId="ADAL" clId="{509D8084-70A8-473B-A68E-32AFF01A219A}" dt="2020-09-16T12:26:08.002" v="8841"/>
        <pc:sldMkLst>
          <pc:docMk/>
          <pc:sldMk cId="3406703048" sldId="818"/>
        </pc:sldMkLst>
        <pc:spChg chg="mod">
          <ac:chgData name="Toby Russell" userId="0d3e3635-ec96-4dfe-84bc-de4149b678ab" providerId="ADAL" clId="{509D8084-70A8-473B-A68E-32AFF01A219A}" dt="2020-09-11T08:34:26.560" v="1301" actId="20577"/>
          <ac:spMkLst>
            <pc:docMk/>
            <pc:sldMk cId="3406703048" sldId="818"/>
            <ac:spMk id="2" creationId="{66047ACB-B370-4A6C-A744-8E3B52B4D6CD}"/>
          </ac:spMkLst>
        </pc:spChg>
        <pc:spChg chg="mod">
          <ac:chgData name="Toby Russell" userId="0d3e3635-ec96-4dfe-84bc-de4149b678ab" providerId="ADAL" clId="{509D8084-70A8-473B-A68E-32AFF01A219A}" dt="2020-09-11T08:44:22.185" v="1361" actId="404"/>
          <ac:spMkLst>
            <pc:docMk/>
            <pc:sldMk cId="3406703048" sldId="818"/>
            <ac:spMk id="3" creationId="{0A1E76C4-B138-4DF2-8451-904E1C25F87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4" creationId="{25CE4DA1-A2A4-4E4B-AF08-4ADF883C722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5" creationId="{00FBACAE-A958-4FCE-93AB-4BB41FE87555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6" creationId="{3103BE94-0256-49B9-94EC-D455718F7BA9}"/>
          </ac:spMkLst>
        </pc:spChg>
      </pc:sldChg>
      <pc:sldChg chg="addSp modSp add">
        <pc:chgData name="Toby Russell" userId="0d3e3635-ec96-4dfe-84bc-de4149b678ab" providerId="ADAL" clId="{509D8084-70A8-473B-A68E-32AFF01A219A}" dt="2020-09-16T13:51:08.101" v="9106" actId="14100"/>
        <pc:sldMkLst>
          <pc:docMk/>
          <pc:sldMk cId="1952949096" sldId="819"/>
        </pc:sldMkLst>
        <pc:spChg chg="mod">
          <ac:chgData name="Toby Russell" userId="0d3e3635-ec96-4dfe-84bc-de4149b678ab" providerId="ADAL" clId="{509D8084-70A8-473B-A68E-32AFF01A219A}" dt="2020-09-11T10:08:16.952" v="1775" actId="20577"/>
          <ac:spMkLst>
            <pc:docMk/>
            <pc:sldMk cId="1952949096" sldId="819"/>
            <ac:spMk id="2" creationId="{CC18AD9B-1593-4C54-8D2A-58401A6E78C8}"/>
          </ac:spMkLst>
        </pc:spChg>
        <pc:spChg chg="mod">
          <ac:chgData name="Toby Russell" userId="0d3e3635-ec96-4dfe-84bc-de4149b678ab" providerId="ADAL" clId="{509D8084-70A8-473B-A68E-32AFF01A219A}" dt="2020-09-16T13:50:47.249" v="9100" actId="20577"/>
          <ac:spMkLst>
            <pc:docMk/>
            <pc:sldMk cId="1952949096" sldId="819"/>
            <ac:spMk id="3" creationId="{3E8E2938-BF73-4F62-A62B-3AB05DE008A8}"/>
          </ac:spMkLst>
        </pc:spChg>
        <pc:spChg chg="mod">
          <ac:chgData name="Toby Russell" userId="0d3e3635-ec96-4dfe-84bc-de4149b678ab" providerId="ADAL" clId="{509D8084-70A8-473B-A68E-32AFF01A219A}" dt="2020-09-16T13:51:08.101" v="9106" actId="14100"/>
          <ac:spMkLst>
            <pc:docMk/>
            <pc:sldMk cId="1952949096" sldId="819"/>
            <ac:spMk id="4" creationId="{AF254140-E7BB-4A43-9F85-7C8309A53526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5" creationId="{1134420A-5996-4273-9075-20B785185684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6" creationId="{7E655E06-BA9A-40EC-8EF9-4965679C230C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7" creationId="{F7B2A4AD-DDA1-4AB7-B022-D73AC78EA948}"/>
          </ac:spMkLst>
        </pc:spChg>
      </pc:sldChg>
      <pc:sldChg chg="addSp delSp modSp add ord modTransition">
        <pc:chgData name="Toby Russell" userId="0d3e3635-ec96-4dfe-84bc-de4149b678ab" providerId="ADAL" clId="{509D8084-70A8-473B-A68E-32AFF01A219A}" dt="2020-09-16T15:47:47.199" v="10004" actId="1076"/>
        <pc:sldMkLst>
          <pc:docMk/>
          <pc:sldMk cId="3178569630" sldId="820"/>
        </pc:sldMkLst>
        <pc:spChg chg="mod">
          <ac:chgData name="Toby Russell" userId="0d3e3635-ec96-4dfe-84bc-de4149b678ab" providerId="ADAL" clId="{509D8084-70A8-473B-A68E-32AFF01A219A}" dt="2020-09-11T09:47:52.895" v="1452" actId="207"/>
          <ac:spMkLst>
            <pc:docMk/>
            <pc:sldMk cId="3178569630" sldId="820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09:44:27.383" v="1375" actId="478"/>
          <ac:spMkLst>
            <pc:docMk/>
            <pc:sldMk cId="3178569630" sldId="820"/>
            <ac:spMk id="3" creationId="{FBE31739-D95C-484F-8E3B-7715D79CF24B}"/>
          </ac:spMkLst>
        </pc:spChg>
        <pc:spChg chg="add mod">
          <ac:chgData name="Toby Russell" userId="0d3e3635-ec96-4dfe-84bc-de4149b678ab" providerId="ADAL" clId="{509D8084-70A8-473B-A68E-32AFF01A219A}" dt="2020-09-16T15:47:47.199" v="10004" actId="1076"/>
          <ac:spMkLst>
            <pc:docMk/>
            <pc:sldMk cId="3178569630" sldId="820"/>
            <ac:spMk id="4" creationId="{64E52E82-E30C-4159-87B1-A25DD1CCD3F5}"/>
          </ac:spMkLst>
        </pc:spChg>
        <pc:spChg chg="add mod">
          <ac:chgData name="Toby Russell" userId="0d3e3635-ec96-4dfe-84bc-de4149b678ab" providerId="ADAL" clId="{509D8084-70A8-473B-A68E-32AFF01A219A}" dt="2020-09-16T15:47:42.862" v="10003" actId="1076"/>
          <ac:spMkLst>
            <pc:docMk/>
            <pc:sldMk cId="3178569630" sldId="820"/>
            <ac:spMk id="5" creationId="{1A649812-F46C-4ABB-BDCE-AE2DFC2315AB}"/>
          </ac:spMkLst>
        </pc:spChg>
        <pc:spChg chg="add mod">
          <ac:chgData name="Toby Russell" userId="0d3e3635-ec96-4dfe-84bc-de4149b678ab" providerId="ADAL" clId="{509D8084-70A8-473B-A68E-32AFF01A219A}" dt="2020-09-16T15:46:29.340" v="10002" actId="1076"/>
          <ac:spMkLst>
            <pc:docMk/>
            <pc:sldMk cId="3178569630" sldId="820"/>
            <ac:spMk id="6" creationId="{401F8417-44ED-45F2-B3EF-E123F89AEA6C}"/>
          </ac:spMkLst>
        </pc:spChg>
        <pc:spChg chg="add mod">
          <ac:chgData name="Toby Russell" userId="0d3e3635-ec96-4dfe-84bc-de4149b678ab" providerId="ADAL" clId="{509D8084-70A8-473B-A68E-32AFF01A219A}" dt="2020-09-16T15:46:15.954" v="10001" actId="1076"/>
          <ac:spMkLst>
            <pc:docMk/>
            <pc:sldMk cId="3178569630" sldId="820"/>
            <ac:spMk id="7" creationId="{69877F27-3800-4806-A3B7-E8A5FB1ADF79}"/>
          </ac:spMkLst>
        </pc:spChg>
        <pc:spChg chg="add mod">
          <ac:chgData name="Toby Russell" userId="0d3e3635-ec96-4dfe-84bc-de4149b678ab" providerId="ADAL" clId="{509D8084-70A8-473B-A68E-32AFF01A219A}" dt="2020-09-11T10:03:52.948" v="1731" actId="1038"/>
          <ac:spMkLst>
            <pc:docMk/>
            <pc:sldMk cId="3178569630" sldId="820"/>
            <ac:spMk id="8" creationId="{75B2332E-58CF-4279-A719-C2DCF9C9E51D}"/>
          </ac:spMkLst>
        </pc:spChg>
        <pc:spChg chg="add mod">
          <ac:chgData name="Toby Russell" userId="0d3e3635-ec96-4dfe-84bc-de4149b678ab" providerId="ADAL" clId="{509D8084-70A8-473B-A68E-32AFF01A219A}" dt="2020-09-11T10:04:49.755" v="1734" actId="1037"/>
          <ac:spMkLst>
            <pc:docMk/>
            <pc:sldMk cId="3178569630" sldId="820"/>
            <ac:spMk id="9" creationId="{DD9FB254-431C-415D-83E6-8FCB7C43107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0" creationId="{05415FB0-F872-49D3-952E-BB0253FC3091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5" creationId="{E708FC61-5848-481F-AFA1-75B5F16E9C94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6" creationId="{B09ABD5F-7CE0-474B-9B68-6421E59332DC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7" creationId="{E4012BB9-FF3C-4CAE-9B92-93C0B6D407ED}"/>
          </ac:spMkLst>
        </pc:spChg>
        <pc:spChg chg="del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8" creationId="{7942201B-A0C6-4917-9292-788A18BE4A9A}"/>
          </ac:spMkLst>
        </pc:spChg>
        <pc:spChg chg="add del mod">
          <ac:chgData name="Toby Russell" userId="0d3e3635-ec96-4dfe-84bc-de4149b678ab" providerId="ADAL" clId="{509D8084-70A8-473B-A68E-32AFF01A219A}" dt="2020-09-11T09:57:25.102" v="1682"/>
          <ac:spMkLst>
            <pc:docMk/>
            <pc:sldMk cId="3178569630" sldId="820"/>
            <ac:spMk id="18" creationId="{9CC59F1A-06D4-4A69-A6A7-19ACAD3997DB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9" creationId="{C9E23961-7843-4A8C-ABE3-833A566655F6}"/>
          </ac:spMkLst>
        </pc:spChg>
        <pc:picChg chg="add mod modCrop">
          <ac:chgData name="Toby Russell" userId="0d3e3635-ec96-4dfe-84bc-de4149b678ab" providerId="ADAL" clId="{509D8084-70A8-473B-A68E-32AFF01A219A}" dt="2020-09-16T15:46:01.817" v="10000" actId="14100"/>
          <ac:picMkLst>
            <pc:docMk/>
            <pc:sldMk cId="3178569630" sldId="820"/>
            <ac:picMk id="21" creationId="{B59A5480-0719-4440-8F2C-B3ACBB7363E7}"/>
          </ac:picMkLst>
        </pc:picChg>
      </pc:sldChg>
      <pc:sldChg chg="addSp delSp modSp">
        <pc:chgData name="Toby Russell" userId="0d3e3635-ec96-4dfe-84bc-de4149b678ab" providerId="ADAL" clId="{509D8084-70A8-473B-A68E-32AFF01A219A}" dt="2020-09-16T12:28:00.523" v="8925" actId="1035"/>
        <pc:sldMkLst>
          <pc:docMk/>
          <pc:sldMk cId="1894533214" sldId="821"/>
        </pc:sldMkLst>
        <pc:spChg chg="mod">
          <ac:chgData name="Toby Russell" userId="0d3e3635-ec96-4dfe-84bc-de4149b678ab" providerId="ADAL" clId="{509D8084-70A8-473B-A68E-32AFF01A219A}" dt="2020-09-11T10:08:01.478" v="1769" actId="20577"/>
          <ac:spMkLst>
            <pc:docMk/>
            <pc:sldMk cId="1894533214" sldId="821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4" creationId="{64E52E82-E30C-4159-87B1-A25DD1CCD3F5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5" creationId="{1A649812-F46C-4ABB-BDCE-AE2DFC2315AB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6" creationId="{401F8417-44ED-45F2-B3EF-E123F89AEA6C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7" creationId="{69877F27-3800-4806-A3B7-E8A5FB1ADF79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8" creationId="{75B2332E-58CF-4279-A719-C2DCF9C9E51D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9" creationId="{DD9FB254-431C-415D-83E6-8FCB7C431072}"/>
          </ac:spMkLst>
        </pc:spChg>
        <pc:spChg chg="mod">
          <ac:chgData name="Toby Russell" userId="0d3e3635-ec96-4dfe-84bc-de4149b678ab" providerId="ADAL" clId="{509D8084-70A8-473B-A68E-32AFF01A219A}" dt="2020-09-16T12:26:37.870" v="8895" actId="14100"/>
          <ac:spMkLst>
            <pc:docMk/>
            <pc:sldMk cId="1894533214" sldId="821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5" creationId="{E708FC61-5848-481F-AFA1-75B5F16E9C94}"/>
          </ac:spMkLst>
        </pc:spChg>
        <pc:spChg chg="mod">
          <ac:chgData name="Toby Russell" userId="0d3e3635-ec96-4dfe-84bc-de4149b678ab" providerId="ADAL" clId="{509D8084-70A8-473B-A68E-32AFF01A219A}" dt="2020-09-13T15:18:18.611" v="6338" actId="20577"/>
          <ac:spMkLst>
            <pc:docMk/>
            <pc:sldMk cId="1894533214" sldId="821"/>
            <ac:spMk id="16" creationId="{B09ABD5F-7CE0-474B-9B68-6421E59332DC}"/>
          </ac:spMkLst>
        </pc:spChg>
        <pc:spChg chg="mod">
          <ac:chgData name="Toby Russell" userId="0d3e3635-ec96-4dfe-84bc-de4149b678ab" providerId="ADAL" clId="{509D8084-70A8-473B-A68E-32AFF01A219A}" dt="2020-09-13T15:18:31.093" v="6341" actId="20577"/>
          <ac:spMkLst>
            <pc:docMk/>
            <pc:sldMk cId="1894533214" sldId="821"/>
            <ac:spMk id="17" creationId="{E4012BB9-FF3C-4CAE-9B92-93C0B6D407ED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18" creationId="{09EDADF3-FEA2-4C86-8708-D9124C356789}"/>
          </ac:spMkLst>
        </pc:spChg>
        <pc:spChg chg="mod">
          <ac:chgData name="Toby Russell" userId="0d3e3635-ec96-4dfe-84bc-de4149b678ab" providerId="ADAL" clId="{509D8084-70A8-473B-A68E-32AFF01A219A}" dt="2020-09-16T12:26:43.171" v="8917" actId="1036"/>
          <ac:spMkLst>
            <pc:docMk/>
            <pc:sldMk cId="1894533214" sldId="821"/>
            <ac:spMk id="19" creationId="{C9E23961-7843-4A8C-ABE3-833A566655F6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0" creationId="{50D7931A-8064-499C-8673-4030FAC7DA1E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2" creationId="{B90CACD6-E553-416A-B86A-A67267526DDE}"/>
          </ac:spMkLst>
        </pc:spChg>
        <pc:picChg chg="mod modCrop">
          <ac:chgData name="Toby Russell" userId="0d3e3635-ec96-4dfe-84bc-de4149b678ab" providerId="ADAL" clId="{509D8084-70A8-473B-A68E-32AFF01A219A}" dt="2020-09-16T12:28:00.523" v="8925" actId="1035"/>
          <ac:picMkLst>
            <pc:docMk/>
            <pc:sldMk cId="1894533214" sldId="821"/>
            <ac:picMk id="21" creationId="{B59A5480-0719-4440-8F2C-B3ACBB7363E7}"/>
          </ac:picMkLst>
        </pc:picChg>
      </pc:sldChg>
      <pc:sldChg chg="addSp delSp modSp add modAnim">
        <pc:chgData name="Toby Russell" userId="0d3e3635-ec96-4dfe-84bc-de4149b678ab" providerId="ADAL" clId="{509D8084-70A8-473B-A68E-32AFF01A219A}" dt="2020-09-16T12:29:42.398" v="9043" actId="14100"/>
        <pc:sldMkLst>
          <pc:docMk/>
          <pc:sldMk cId="4052137314" sldId="822"/>
        </pc:sldMkLst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2" creationId="{54A122F3-1E97-46FE-9DB0-A6A3D8827994}"/>
          </ac:spMkLst>
        </pc:spChg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3" creationId="{5509DEA1-25F1-4B4A-A58D-49F00392280A}"/>
          </ac:spMkLst>
        </pc:spChg>
        <pc:spChg chg="add mod">
          <ac:chgData name="Toby Russell" userId="0d3e3635-ec96-4dfe-84bc-de4149b678ab" providerId="ADAL" clId="{509D8084-70A8-473B-A68E-32AFF01A219A}" dt="2020-09-16T11:48:51.722" v="8514" actId="27636"/>
          <ac:spMkLst>
            <pc:docMk/>
            <pc:sldMk cId="4052137314" sldId="822"/>
            <ac:spMk id="4" creationId="{DA81DC62-CDF8-484E-AADD-C9ACAEAA8CC7}"/>
          </ac:spMkLst>
        </pc:spChg>
        <pc:spChg chg="add mod ord">
          <ac:chgData name="Toby Russell" userId="0d3e3635-ec96-4dfe-84bc-de4149b678ab" providerId="ADAL" clId="{509D8084-70A8-473B-A68E-32AFF01A219A}" dt="2020-09-16T12:29:42.398" v="9043" actId="14100"/>
          <ac:spMkLst>
            <pc:docMk/>
            <pc:sldMk cId="4052137314" sldId="822"/>
            <ac:spMk id="5" creationId="{BE0CC7F3-1D8B-4717-820E-3BF2B3F2E1F5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6" creationId="{9125C418-28D9-4E98-99BB-48DA7E15D3CC}"/>
          </ac:spMkLst>
        </pc:spChg>
        <pc:spChg chg="add mod">
          <ac:chgData name="Toby Russell" userId="0d3e3635-ec96-4dfe-84bc-de4149b678ab" providerId="ADAL" clId="{509D8084-70A8-473B-A68E-32AFF01A219A}" dt="2020-09-16T12:28:52.050" v="8999" actId="1036"/>
          <ac:spMkLst>
            <pc:docMk/>
            <pc:sldMk cId="4052137314" sldId="822"/>
            <ac:spMk id="7" creationId="{C4E8B0FA-4DA8-4C36-BF4E-58E80CA6D213}"/>
          </ac:spMkLst>
        </pc:spChg>
        <pc:spChg chg="add mod">
          <ac:chgData name="Toby Russell" userId="0d3e3635-ec96-4dfe-84bc-de4149b678ab" providerId="ADAL" clId="{509D8084-70A8-473B-A68E-32AFF01A219A}" dt="2020-09-13T15:17:42.944" v="6332" actId="6549"/>
          <ac:spMkLst>
            <pc:docMk/>
            <pc:sldMk cId="4052137314" sldId="822"/>
            <ac:spMk id="8" creationId="{77CD3E3A-A221-4258-9A24-E0C9F8722E80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3" creationId="{2FF3EA0E-D668-4E81-A09A-F2AC82CFA346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4" creationId="{01A8D59F-DAFF-405D-AE70-C8F5A950A6C1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5" creationId="{131EA345-24C6-457C-AB36-B7CF00DCF870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6" creationId="{74F3E220-2B79-4CAB-BB4D-17E8F92320E7}"/>
          </ac:spMkLst>
        </pc:spChg>
        <pc:spChg chg="add mod">
          <ac:chgData name="Toby Russell" userId="0d3e3635-ec96-4dfe-84bc-de4149b678ab" providerId="ADAL" clId="{509D8084-70A8-473B-A68E-32AFF01A219A}" dt="2020-09-12T09:20:22.061" v="2735" actId="1076"/>
          <ac:spMkLst>
            <pc:docMk/>
            <pc:sldMk cId="4052137314" sldId="822"/>
            <ac:spMk id="18" creationId="{7021F19F-EB6B-49BA-9A28-651770AEB6F6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19" creationId="{1C762BA8-B0D8-401A-8675-490AFD563DB0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0" creationId="{1073EC2C-09BB-4CE8-BC3F-4404F0815648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1" creationId="{188364C6-7223-4708-90BD-259CD3988CD1}"/>
          </ac:spMkLst>
        </pc:spChg>
        <pc:graphicFrameChg chg="add mod modGraphic">
          <ac:chgData name="Toby Russell" userId="0d3e3635-ec96-4dfe-84bc-de4149b678ab" providerId="ADAL" clId="{509D8084-70A8-473B-A68E-32AFF01A219A}" dt="2020-09-11T10:23:52.479" v="1916" actId="12385"/>
          <ac:graphicFrameMkLst>
            <pc:docMk/>
            <pc:sldMk cId="4052137314" sldId="822"/>
            <ac:graphicFrameMk id="11" creationId="{EA569354-A94F-4EFF-BBA8-A21F33F9FF7F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2:28:12.803" v="8926" actId="14100"/>
          <ac:graphicFrameMkLst>
            <pc:docMk/>
            <pc:sldMk cId="4052137314" sldId="822"/>
            <ac:graphicFrameMk id="17" creationId="{D4598CA5-F830-417C-BEE8-DA18FF126109}"/>
          </ac:graphicFrameMkLst>
        </pc:graphicFrameChg>
        <pc:picChg chg="add mod modCrop">
          <ac:chgData name="Toby Russell" userId="0d3e3635-ec96-4dfe-84bc-de4149b678ab" providerId="ADAL" clId="{509D8084-70A8-473B-A68E-32AFF01A219A}" dt="2020-09-16T12:29:35.145" v="9042" actId="1036"/>
          <ac:picMkLst>
            <pc:docMk/>
            <pc:sldMk cId="4052137314" sldId="822"/>
            <ac:picMk id="10" creationId="{894EE9F0-8BF5-4486-824A-CC9A78790D22}"/>
          </ac:picMkLst>
        </pc:picChg>
      </pc:sldChg>
      <pc:sldChg chg="delSp modSp setBg">
        <pc:chgData name="Toby Russell" userId="0d3e3635-ec96-4dfe-84bc-de4149b678ab" providerId="ADAL" clId="{509D8084-70A8-473B-A68E-32AFF01A219A}" dt="2020-09-11T10:32:06.561" v="1921" actId="207"/>
        <pc:sldMkLst>
          <pc:docMk/>
          <pc:sldMk cId="3881568769" sldId="823"/>
        </pc:sldMkLst>
        <pc:spChg chg="del">
          <ac:chgData name="Toby Russell" userId="0d3e3635-ec96-4dfe-84bc-de4149b678ab" providerId="ADAL" clId="{509D8084-70A8-473B-A68E-32AFF01A219A}" dt="2020-09-11T10:31:06.719" v="1918" actId="478"/>
          <ac:spMkLst>
            <pc:docMk/>
            <pc:sldMk cId="3881568769" sldId="823"/>
            <ac:spMk id="2" creationId="{7C7F448B-B18D-AD48-B864-053E26851936}"/>
          </ac:spMkLst>
        </pc:spChg>
        <pc:spChg chg="del">
          <ac:chgData name="Toby Russell" userId="0d3e3635-ec96-4dfe-84bc-de4149b678ab" providerId="ADAL" clId="{509D8084-70A8-473B-A68E-32AFF01A219A}" dt="2020-09-11T10:31:03.856" v="1917" actId="478"/>
          <ac:spMkLst>
            <pc:docMk/>
            <pc:sldMk cId="3881568769" sldId="823"/>
            <ac:spMk id="3" creationId="{3A144DDE-F0DB-AD4F-886F-0FB42E2DF596}"/>
          </ac:spMkLst>
        </pc:spChg>
        <pc:spChg chg="del">
          <ac:chgData name="Toby Russell" userId="0d3e3635-ec96-4dfe-84bc-de4149b678ab" providerId="ADAL" clId="{509D8084-70A8-473B-A68E-32AFF01A219A}" dt="2020-09-11T10:31:09.457" v="1919" actId="478"/>
          <ac:spMkLst>
            <pc:docMk/>
            <pc:sldMk cId="3881568769" sldId="823"/>
            <ac:spMk id="4" creationId="{93DB3B5F-4077-1346-BBBD-348AD3D2CF8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" creationId="{24C1268C-57E7-274E-B485-667EE007EEF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" creationId="{A566AC3C-B4B0-9045-8A97-E05CD4280B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" creationId="{0BF4EBCA-13B9-9045-A5E5-9E14F4D2CD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" creationId="{B33A916D-C12D-224A-ABD9-8CB62957AFB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" creationId="{2EAD1957-2AB2-174B-A850-862794BFF76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" creationId="{AD5F24A5-7C32-1D48-BFEE-1934F60DEA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" creationId="{0ADF053B-78F9-7848-AAB6-B0CB098D6B5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" creationId="{94FAF268-E424-EF4B-8CC9-92EEFE1099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" creationId="{76BF23C0-8BD1-694B-8B4B-1E8E5B21C2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" creationId="{B8F655A9-2BE8-6247-AC11-A77CC0858D8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" creationId="{093A75B6-7F21-5B4A-A40A-DE755B2B93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7" creationId="{DC2610DE-EA03-2249-8085-822B78DABD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8" creationId="{C1226409-4B8C-5E43-A4B6-42F84119769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9" creationId="{E3F076BE-FEEE-6C47-81EE-36A412E8090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0" creationId="{AE8412D6-1A21-7D4D-98E9-FEAE1CBB7A1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1" creationId="{8E73E9AF-5751-1F46-8746-A95FDBD3B13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2" creationId="{E11B075F-06DE-2447-BC78-9CB05A5040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3" creationId="{8AE5BBA1-FD28-2D4D-B455-AA4BC4806D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4" creationId="{2E3EA6DD-6924-0F49-8006-2CC4A2F59F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5" creationId="{63F0DAEF-34F1-D043-B50A-F7E9C5E1B36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6" creationId="{6B63C92D-C52B-C549-A0B5-3DE74B906C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7" creationId="{8EE927F5-4987-8142-B9B0-BE3CB08406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8" creationId="{9530A283-C6BC-3545-9411-78E5AD155B3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9" creationId="{82107ED2-31B1-D94A-A9CA-C3A621E78E3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0" creationId="{7F3FD39B-7990-4542-AC6F-A7DE403B31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1" creationId="{7F1E4724-A824-D747-90BF-3983471863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2" creationId="{AEC9A5CC-F3D1-8546-BFB4-03246C44E96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3" creationId="{2BEFA801-7FB0-C749-AA55-07BBB5F17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4" creationId="{8D61C447-F3DB-FE48-9FC5-DEEA7666FB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5" creationId="{16E4CE3A-44E8-684D-BD55-0613B77A94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6" creationId="{0119120B-2B40-EA42-8CDD-6AD244D954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7" creationId="{5D33A4D2-9B8B-0442-A321-FE93EABB5A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8" creationId="{EF7C32F6-BF72-E247-9864-75305C59D52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9" creationId="{AC0A4025-423A-2D46-A5D5-8A5EF96F00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0" creationId="{6F3FB4A0-44F3-5148-A509-1104FE24C0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1" creationId="{B2CCB570-6E6C-2744-8F3C-A550038909A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2" creationId="{86D06574-D9C1-6D48-8A48-4C6C29CEFF8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3" creationId="{22E57865-521D-8041-AFD7-14B043E1CDA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4" creationId="{A31AF414-DA2D-C842-ACFC-B9B446A792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5" creationId="{9A3A6182-0D58-5348-8BF5-D56F917F0D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6" creationId="{93541CFB-4D5E-1040-A679-1B9E936364A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7" creationId="{BDF373A1-779F-C349-8718-AA4FD5B6DE8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8" creationId="{48DA1127-1628-4C4C-AC39-48CB0640B3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9" creationId="{92BA46FC-629F-804D-A471-99C5750BF0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0" creationId="{C14FCBFC-12AE-F142-9AC9-8DBB86F880A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1" creationId="{351CDBA1-801C-FC42-9B14-387D0B3068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2" creationId="{8CAEA3FB-72FB-8B4D-B0ED-6B09C9300D6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3" creationId="{CC3E7F83-55B6-2544-9C3B-E429901ADC9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4" creationId="{B8462D2F-E72E-B145-970C-B0242F295D5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5" creationId="{08E799E8-A997-CB4C-87FA-43E02B4329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6" creationId="{5C28C735-EDE7-3D49-8BE5-C1251B49604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7" creationId="{67CEE67D-8862-F441-AEC7-4215B1D035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8" creationId="{1FF77A69-E61B-FF4C-B9D2-9AA6A29EEE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9" creationId="{F6CE2820-7A48-204C-9EC7-896F6B3524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0" creationId="{5D828B6D-17E2-6544-BA16-13A3B1BF15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1" creationId="{AFD6846C-7503-E04A-9FD5-FAAB3A2AD99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2" creationId="{6BEC1A30-C817-A74A-BB94-76A38672FD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3" creationId="{222D1992-01CB-154F-8E64-469FDE349DB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4" creationId="{B2A332F8-DD17-8440-970C-0216EC294C4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5" creationId="{25F0CF5C-2CD2-374E-B1EF-E884FF766F1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6" creationId="{524CD917-051C-2C49-8950-08709AA3CD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7" creationId="{FC7E37B5-5FEE-D244-A525-D2E62C14CE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8" creationId="{8894A81E-3FE2-114D-AF47-EE55D47EE57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9" creationId="{C62D0C1C-BE3D-B247-93ED-BDAE1935C1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0" creationId="{F57A84EF-288F-0840-93C6-B1F7D178A10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1" creationId="{BC455F29-C842-344D-B816-535FBE7F14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2" creationId="{F02EE923-9F75-DC46-AA7B-6D0BBE2ACC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3" creationId="{7747DD5D-AB37-B146-A2C3-1477EBDA99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4" creationId="{FAA49B19-5FEB-4547-B272-CE46654300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5" creationId="{2DE695BB-1900-B64B-9FC3-C583E34A369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6" creationId="{4B731180-C5E2-A34C-A6D3-815C8D266C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7" creationId="{6DBD9998-578D-5E4C-883A-52594090B1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8" creationId="{03712907-600C-6943-A59A-22743CAAC5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9" creationId="{C94D2AEE-AF42-F34D-86EB-390DC7E365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0" creationId="{07E1313E-2FF7-1044-A470-BA7136E8960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1" creationId="{ED7AF5EE-6C85-0F4B-A4D9-DE592B17597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2" creationId="{F272ED3B-283E-3240-9302-E251D2472CC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3" creationId="{C048B95E-7D11-B144-A61C-BA6D814C3BD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4" creationId="{A25A1896-ED05-CF4F-A77C-4FEEFA7E3A8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5" creationId="{188E4660-97D5-C34D-A1D1-62466992B52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6" creationId="{6D0228BB-2066-6243-B4D6-C233BBEAF3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7" creationId="{BC5D1483-59EC-C743-ABBB-A59205DEE5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8" creationId="{6F45FDE8-C32E-AE48-A0A2-82B07BCDB0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9" creationId="{680122E0-068B-8340-A174-16CFB930DD0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0" creationId="{E3520C11-A90F-DF45-A1AE-FE9E2A7227F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1" creationId="{C10CE421-01B5-9441-84C0-AB06EA843F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2" creationId="{220F1209-C27B-9449-820B-206CEDE1A9B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3" creationId="{910095C3-BC6D-564D-94E1-85C2AB86DA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4" creationId="{5FFB04CA-93E8-AC4B-A6FF-25EE8959BF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5" creationId="{FECAA7BE-AF6A-074A-B39E-EDF6EA0C5D3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6" creationId="{C1A36808-B785-BB4B-90B2-7DFA416CEA3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7" creationId="{3FBC7EA9-550E-2045-A000-6445DD786F8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8" creationId="{CF79E33A-54E8-A14A-AF4B-C4E86F3CE34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9" creationId="{3BEE4FA0-0641-0445-8DB0-F06ADA2EDDE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0" creationId="{7BEE4FD3-F23C-5340-8799-E1ED9FE1E83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1" creationId="{3BF4B8C2-DF20-2641-972D-7BE01F630C0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2" creationId="{DAC247A4-412B-9747-B65A-C0F9D12B37D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3" creationId="{57E903DB-2FFF-BC44-8FE0-053CA95F4D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4" creationId="{0696A568-4CA6-B040-89F1-A669B3624EF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5" creationId="{865C9A43-0DA0-F540-B4F4-E1206210189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6" creationId="{4A644AC8-4DBE-0748-B619-CDD1EBA004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7" creationId="{51094743-727A-1243-9601-3B46342F7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8" creationId="{6C58D862-5B88-DB4A-BA20-C04D51021F5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9" creationId="{CBA55CB5-5879-4845-B724-3D8C2837D5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0" creationId="{06B2E6F7-2412-3546-A170-164DE39F75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1" creationId="{CD083EA5-5D16-E844-B90A-7099FD35FE8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2" creationId="{DA1F61AD-1D26-4D42-984A-017CDBEC255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3" creationId="{03E14C39-75DB-2547-ADA3-52174D6BF17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4" creationId="{898A4957-1E18-8944-BE08-0682596B61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5" creationId="{6EDF03B3-FE65-154E-9445-022A217C3A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6" creationId="{5A8CDDC7-8B28-244B-A509-4FF0021E4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7" creationId="{DCD6DD67-3CFD-564C-945D-6DFC422AB0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8" creationId="{651E0655-4556-5749-A858-C8D477442DB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9" creationId="{3F8BC3C9-7FE6-2446-9D4A-625C68C885F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0" creationId="{BB3E3821-07E2-074D-8E66-33ECFC1C18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1" creationId="{002EB971-C794-AC48-A881-F9B017635A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2" creationId="{A778283A-9DDE-ED4E-BB54-A3F5E9B68C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3" creationId="{0A7EEAE3-DAE6-324D-9DE4-E2FB5F0622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4" creationId="{F52725DD-6F7F-0F41-BBEC-4EC48950FD4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5" creationId="{3B7FAB6A-C0C6-2C4D-94CA-00F4B0F3F85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6" creationId="{19F71546-B011-6043-ADBA-A111958F6BC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7" creationId="{E8D1ED1A-803A-5341-A7C0-3FC7412C72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8" creationId="{D0E049C6-9BC9-AB40-8A6F-6D21D06AE8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9" creationId="{42FF0A59-32C1-1E44-BE4D-EADFF4519BF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0" creationId="{5F5B20C0-E5A4-1941-AF90-CD8D5F8C352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1" creationId="{18A43F1F-45D0-FC4D-B9C6-85BC4B9B8B5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2" creationId="{A73CFC0F-2C1F-1640-B490-52F98DC99F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3" creationId="{F933EC2A-D08E-AA43-9772-AFBF973629E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4" creationId="{377E51F9-3CBA-CC4E-993D-872D4541437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5" creationId="{D09DCCA5-CECC-D54F-A5ED-9FD7F29CDD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6" creationId="{BA9D2CFA-EE52-7847-B27B-0E1D6F3D97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7" creationId="{E8A8AF6C-D13C-DA4E-9550-AB6CB45CC42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8" creationId="{3E53995D-1457-8C45-905B-78865CB813D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9" creationId="{0EEE9B72-A6FB-1C45-A672-46BC8DD027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0" creationId="{93A8946A-6B9F-2E4B-87C9-8A29EF50D3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1" creationId="{DEBCF1B3-5EB7-6A4B-81AB-7D56651D981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2" creationId="{520A861A-8534-FB4D-A79F-9C35F3462D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3" creationId="{D090416E-B53A-4345-9818-E144E7621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4" creationId="{41255882-5096-A646-BAAB-7973099CC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5" creationId="{C296E542-0115-F949-8D6B-ACD265123E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6" creationId="{37931118-9D8B-FB42-8B93-397D639526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7" creationId="{3D7AB26C-4E7A-BF4C-9F9F-96A8B0B3E3F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8" creationId="{2FB63CD8-A281-7945-BD50-DAA2FBE15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9" creationId="{4C3AA6FC-1BC3-F04F-95F9-5117B67E8B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0" creationId="{EA15E400-3B77-9C44-A727-08DD595114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1" creationId="{484D5C40-633A-6F4C-B814-88F7D1655BC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2" creationId="{ACE689CE-0473-1B43-8A98-6052E067065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3" creationId="{D275CE93-C294-3141-8EA2-7A5F5A45805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4" creationId="{E5D5B136-A3D7-484E-8A43-BC61F98A70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5" creationId="{8BA57D54-A76D-E647-AE47-BD56C4A95B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6" creationId="{E1BC64AC-F721-CB40-92A4-C72F5695D8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7" creationId="{C77D1207-B740-F84A-B993-4D782FDEBB9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8" creationId="{BDDEB4C0-DCC4-D14D-B170-B33325A979F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9" creationId="{DF828092-6473-AD43-AF03-B73CCDB511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0" creationId="{D5439000-A5D1-4447-8EE3-0EA087733BF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1" creationId="{5380A9EB-D1D1-0E40-903A-BFDA129AF5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2" creationId="{8B814ACE-EA1A-464F-A0EC-A9DDF8B4CD6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3" creationId="{791E656C-2294-544C-8DBA-DDAFAAA98E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4" creationId="{3ACF8D03-715C-B34B-A824-AE14558EEE1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5" creationId="{8A43A6EA-1044-D74F-830A-5F11B15A26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6" creationId="{6B0FDF0B-FC96-DC41-8F2B-1B802DF73F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7" creationId="{F2509B40-9241-A340-926E-8B0A6DE19E2C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2:50.495" v="1925" actId="207"/>
        <pc:sldMkLst>
          <pc:docMk/>
          <pc:sldMk cId="858115338" sldId="824"/>
        </pc:sldMkLst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2" creationId="{D62D8776-58E2-9348-8732-85D09013118F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3" creationId="{E20EEB69-5279-E74C-8162-B386F26EA078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4" creationId="{96361B21-1A70-604E-9457-33A39350D2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" creationId="{EF17FAB9-7C01-B448-B69C-09859A7FCC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" creationId="{D14AA6E9-DE06-4F4C-B08B-4F1CEEFA92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" creationId="{C5DAB413-7AB0-9D49-AC6F-E8BE3D0033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" creationId="{A324441B-A60E-B743-87F3-756DE70449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" creationId="{6EB6A7E1-7275-A04C-AAE2-840DD69700F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" creationId="{3C5650F9-25E6-DD43-8A14-CB5E853A0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" creationId="{5A096598-8035-FD42-815D-DABC83371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" creationId="{7E470A31-319D-D649-95A9-5E95BA5781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4" creationId="{A719C2C6-4FF0-444E-A4C3-70241194814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5" creationId="{F3C7F88B-E87D-094A-BBC5-0B786E6481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6" creationId="{26E54967-E436-024D-95F3-1852652BBE7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7" creationId="{80696960-AFB5-4241-8C29-398FA20701B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8" creationId="{6F707015-9B61-2447-8D18-BFCB98D1B9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9" creationId="{1A855BE6-7A16-EC4D-899C-E0F74DA86F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0" creationId="{9FCB2445-D8D1-7043-B731-1336761DE27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1" creationId="{5BB1F142-0DBB-034C-A23F-E3E90497DD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2" creationId="{6426E564-26B9-BF4B-9807-FEACDBB8294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3" creationId="{C72AF501-388B-BD4C-B820-DAFEBD2B0C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4" creationId="{EAB25551-F989-AF4B-BCB4-9633265FD5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5" creationId="{F20AACA2-068B-964D-9950-988F4BD201B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6" creationId="{5DBE07C5-88E6-DB4C-8D9C-E3A89A11CA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7" creationId="{50537DC8-4BC7-A545-94F5-3AAD825A002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8" creationId="{843656E8-8A5B-1549-83D3-BC73A56C1CC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9" creationId="{4BFD9AED-F448-BE4F-A81C-9CEF881201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0" creationId="{FDE158CB-B426-634E-ABDE-ECA07319C7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1" creationId="{9C9F7C6E-F3DE-B24C-B0C8-C098145C60A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2" creationId="{F8FD055D-5157-0C47-95CC-FAABDA3452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3" creationId="{5512BBAD-C0A4-104F-B6A8-BF7A840282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4" creationId="{30E070AF-8586-DF4F-9F21-4F59A296FB6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5" creationId="{AA520317-C1D4-794C-8085-985C01CC3CC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6" creationId="{4E0A1DFE-45D6-E240-BE6E-DBDCE4DCF6D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7" creationId="{67A5737D-75BC-F44D-9200-E9D64A9533A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8" creationId="{C9C7280C-B9F4-FC45-A6A3-7721D5F22D6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9" creationId="{5FEB7606-8C0D-ED48-BFAD-77E47434525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0" creationId="{69969FEF-7627-E44F-8950-72BC1F64002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1" creationId="{DC56A450-7565-E84D-ADF6-5017E849CE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2" creationId="{C2C2FFFD-D982-C247-AE3D-17C3FF4801C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3" creationId="{0C9E1D6D-22B6-324C-8069-B9395712AB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4" creationId="{5C517809-F53F-5343-8951-889C747F0C2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5" creationId="{740DBDE0-7084-1F46-B58E-071CB7D276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6" creationId="{80085FD5-EA70-C348-BA1B-305335A09D1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7" creationId="{36136829-05D4-8D4D-9E88-F3247E1823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8" creationId="{6D24DA40-3BED-0E42-A243-A4AF95DE76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9" creationId="{F0F91114-645F-0041-A74B-FF698C3A820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0" creationId="{8145AC3E-5C73-E445-B749-AAE2F8FA31D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1" creationId="{E88ACBEE-920A-DB49-A117-DFA75D5A204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2" creationId="{E8ABC44A-99C1-0D41-9C0D-B98CC76A733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3" creationId="{3641AB88-4FC2-EF4D-B055-60BE2C63C41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4" creationId="{4E781628-B74B-224D-98C3-11CD50EDBF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5" creationId="{B59B2274-6E20-694C-BB4A-EB164FE4DDE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6" creationId="{97A8A99F-9023-AB46-9F9C-29EFAAE4D1F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7" creationId="{BF1F8AF8-137D-1240-866A-63891FA58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8" creationId="{64ADE31E-B6A4-894C-944E-DAD876F8910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9" creationId="{884729DB-397D-B74A-9CA2-94C13D334E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0" creationId="{D10A6E56-F077-7B42-A661-8C3EC249F7D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1" creationId="{A4CB3087-ECB3-1542-9864-BB9938D521B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2" creationId="{10CB0B50-CB63-B344-958A-A86F3E843E7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3" creationId="{F50B1478-58F9-E444-927A-DD72C8AF05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4" creationId="{437DAD47-7B0A-EC49-943A-07D5F18F7BE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5" creationId="{76EE995A-1B1A-3D45-88D3-3F21E9D2362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6" creationId="{BE0C6528-AF7A-EF41-AFCD-0EAE9BC6532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7" creationId="{B82CD45A-CCBC-C54C-A6BD-D6941824F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8" creationId="{E0402859-9F01-EF46-ADFD-AB98776A96D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9" creationId="{6739A924-25E0-9A4C-8635-6E005F542A7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0" creationId="{EB3E930F-DAA3-6546-BB5A-2EDF062C19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1" creationId="{33367926-7B21-4D49-AB33-0E4FC4776C5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2" creationId="{CF0A7BFD-1E6F-4D4C-9218-846A2768D6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3" creationId="{DD1A9B41-AF8F-9F48-9382-EF3521BA088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4" creationId="{5EA1AB8D-6794-F24D-9FEE-0287F37CC5B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5" creationId="{5B5A0A03-F6EE-4D45-BED5-241E08D432A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6" creationId="{CEA3701D-5C07-6D40-820E-13A86A8F00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7" creationId="{D87787FE-6655-6448-99BA-D90DB27FF4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8" creationId="{F92A4206-8876-7A40-9952-EAFEE1A0F0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9" creationId="{7D698581-D560-B64A-B1A0-145B90B8FFB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0" creationId="{5E6105D3-1304-764F-ACCD-387D616AA1D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1" creationId="{5123064A-8B07-F345-BBFB-D8508DB730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2" creationId="{42F7F1D8-7465-6440-8D49-294C1414D68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3" creationId="{8A435282-70C9-3948-9F65-024D1F108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4" creationId="{7DD10EC7-4D93-E94A-8BA9-67BBF7B4EFE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5" creationId="{1EE55420-901F-D142-979A-953C34780A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6" creationId="{EE4883D9-96B7-6646-BE4B-810153E053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7" creationId="{93266399-0A7D-B243-822E-11619A6816F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8" creationId="{128B14CA-4009-564B-AED9-9EE7EE04315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9" creationId="{5209F9D8-5C89-B84A-891A-ECECB10CE1F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0" creationId="{3E8262CA-F330-A941-807C-508D7468D5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1" creationId="{38AAFEBA-DE6F-874B-B346-36BA6AF346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2" creationId="{4AADB615-46AE-6C4A-B312-B68C4ABFB2E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3" creationId="{1809EF4A-B72D-C148-B1CF-10137ABB273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4" creationId="{C70DECFF-43D0-6747-9F5D-475E7ACB66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5" creationId="{30E6E4A3-B181-3B49-8DC5-8A4F2179BD9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6" creationId="{6CA5523A-1E16-574B-9F06-6D0307B85D2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7" creationId="{94F24926-3653-7841-ADE2-CEDB5E2A0D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8" creationId="{268EF228-EB16-9F42-964A-BB6FF10F7BA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9" creationId="{71A833C6-8AAD-1F48-BA38-457BF319501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0" creationId="{F1BE7233-472F-7E4C-A33D-5A036F15D9A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1" creationId="{7C316A29-9DDF-7345-8A57-0BE8AF7C77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2" creationId="{D98F630B-F5F7-7043-B4C6-A8DF5B10CD6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3" creationId="{55A7FCC7-C5C6-524D-A732-7B429FD8126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4" creationId="{6305C022-8774-7841-87B6-86378EE7BA9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5" creationId="{89BF17BB-660D-A041-9959-AB9B731CFA3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6" creationId="{E80DD0FB-38AA-6C47-B4CB-1BE40E2EB9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7" creationId="{F63A78DD-C9F9-8F41-A210-3E0A4B2B89B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8" creationId="{FD34CF97-01B6-BB4E-B190-B9A440673B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9" creationId="{2111C99E-1102-2C4E-8F36-E3974C44F5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0" creationId="{771B6800-8315-E641-897F-4E2CBA30A15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1" creationId="{BCD5E4E5-C99C-D542-867A-F8B49D626F0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2" creationId="{00F5DAEF-3508-4D46-9064-B65EA4A69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3" creationId="{88372AAF-411A-0249-8A5A-48E672EF165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4" creationId="{9AFC1435-5A86-E641-AFE9-95850EC911F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5" creationId="{E97219DC-1C64-8E43-BD33-F5E9F51E03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6" creationId="{5D4958A6-DA18-0546-A78B-A2492754F90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7" creationId="{4887A282-E823-5947-952A-A263BF5A447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8" creationId="{6FAB829B-3632-3F45-B65A-C4BBB91E00D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9" creationId="{8893C386-0562-3E4E-8B63-83392F579C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0" creationId="{F2FCFDDB-C865-2B45-A0A1-62EDF87F004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1" creationId="{44CA6BBF-7AEE-E649-81E3-A205CC63758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2" creationId="{4B720278-BC02-D44B-B064-8E2021111C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3" creationId="{0AA56D92-93ED-4D4A-8E72-034AC64427A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4" creationId="{5AB5F1EB-D767-5743-B989-B5339C3383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5" creationId="{E9C55630-8192-7540-A317-DBEE3733FE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6" creationId="{5D432C40-E4E6-7B44-8376-4E6CF3B09DC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7" creationId="{B9B068BD-2211-4448-9E9D-D1D5941D77C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8" creationId="{6E41B171-9E27-064F-8F3C-C2067D967E0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9" creationId="{69099BC5-4AA8-F544-86D5-361C0D6B5BF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0" creationId="{40902704-FA9C-5B40-A4A7-7A0BD9B087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1" creationId="{42193168-8C55-D343-8A13-BD1BE09F97B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2" creationId="{AF2E3000-42B3-9841-8CB9-0FA1C66973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3" creationId="{6387A4F1-F95C-6F48-9230-775DABBB46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4" creationId="{6B9CA6C2-DC33-FB4D-84FB-A757108A227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5" creationId="{378E71F3-01CE-0347-AC79-4DE6C44C9A0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6" creationId="{91E29404-1F61-9345-AAA6-14B5555C39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7" creationId="{F2ADA904-C693-C941-B447-9655FE09B9BD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3:02.891" v="1927" actId="207"/>
        <pc:sldMkLst>
          <pc:docMk/>
          <pc:sldMk cId="2968905233" sldId="825"/>
        </pc:sldMkLst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2" creationId="{A157AF97-631A-F844-B925-8850800EE400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3" creationId="{8A9F8C12-7CC3-EE42-B171-041EB4AC4CD7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4" creationId="{E83BBFE7-FC0F-044C-84C2-A90C704808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" creationId="{6A0514A5-9479-F54C-AB7D-77E4C15C5E4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" creationId="{4CB28B7E-BDB6-AB43-874C-6A59F4017D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" creationId="{367D8546-E6EC-8642-8A01-D2B23463066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" creationId="{6A4B33ED-E534-504C-96FE-7C40302209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" creationId="{71F2709E-4066-9D4F-91A3-EC2EC77B18D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" creationId="{999D3566-6C97-0C4C-A772-4CCD00FB8ED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" creationId="{48737105-6EDA-944C-A8B2-7F17806D858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" creationId="{566BAD98-A192-8447-A672-7AAABA5334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" creationId="{713F292D-FAC4-824E-8EF3-D8ED8D87C28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5" creationId="{5679FC9F-1031-5748-A710-E87C72FD151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6" creationId="{E024CC02-C26F-0A4B-9661-61B4C7A51E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7" creationId="{48E84068-6947-B448-8A42-5FE8C9DE90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8" creationId="{7B926EC8-F5A8-7A46-8D38-2A26441DB1D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9" creationId="{CD44E762-4FF3-C14B-88C0-A63615EFEDE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0" creationId="{C7AEB9A5-81AA-0749-94A8-410DA3C9318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1" creationId="{DB6CD454-39CF-0443-AD84-20BAE3C245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2" creationId="{A29D2732-4C15-D442-A509-F9F51CEC145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3" creationId="{ADA3F8FE-252C-5449-BCE4-DC952C1E34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4" creationId="{DA9E7D28-7BB3-F642-9B88-38A44FC001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5" creationId="{6C8AE896-1D4C-B647-A298-F957A8B590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6" creationId="{9EA415E1-12B3-0247-8896-84A8BB3BB06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7" creationId="{286A6A61-571A-854A-A47D-4134D26C53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8" creationId="{8F7B182D-FCCF-BB4A-B5EA-83B3C327EF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9" creationId="{5C5BFD25-D7F2-2D42-8E24-C29F36699E8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0" creationId="{6D85A6DE-67F0-1742-835D-9B92362A62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1" creationId="{5F0D0A4A-E6CA-0B42-A44F-03EF7C74496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2" creationId="{7DF926CD-A5B5-D943-80B6-9B262F7F43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6" creationId="{44E36E7C-6DDC-EA4B-9FB7-97D2BA2E1C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7" creationId="{05559CE7-41CC-7B4B-8429-5EA4057CF3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8" creationId="{E90F6235-907F-9A40-9516-C56C0C075D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9" creationId="{C93E6396-8C32-6040-B2ED-B411F8F7E8F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0" creationId="{20093B63-0727-8F42-8A8D-AEA459C48E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1" creationId="{EDD4156E-3F41-494A-BDE7-0AF679B9EAD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2" creationId="{2EF050A7-5FF9-1947-9510-1B2A9F03F52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3" creationId="{830EF041-53E5-6A41-B6BF-5D2078BFD5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4" creationId="{9BB2A662-1F52-F849-A071-C8141CF076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5" creationId="{B411215D-BAA0-FF4F-B73C-D4AECF6FC08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6" creationId="{69784F04-9133-C241-BB92-2459F11C3E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7" creationId="{2E6C562E-F078-FE44-84D9-7EC0286598C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8" creationId="{19D722AC-7249-F343-A72B-27D2496BC3A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9" creationId="{2A5070D3-5B52-2C49-BD13-F9C3DC6AD07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0" creationId="{6331CEF7-ECE9-C047-A2F2-AC5A9D4F6AD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1" creationId="{E1EF6E61-2BEA-114F-BD13-A7F641FF708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2" creationId="{0AE90C2A-012D-A849-B593-2D6D832E0A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3" creationId="{4E78FBA4-7B78-B849-8B2A-C905066CAB9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4" creationId="{69013C8A-A55A-6B41-A666-9EF7CB34C1C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5" creationId="{D6A56465-1913-484A-81E8-EA01B227563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6" creationId="{9E5D001B-7C6D-4947-9A91-DE402A64B55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7" creationId="{188048B7-35B4-BC48-95C3-C5648CB27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8" creationId="{2BD61509-AFC3-7E4A-A584-3955EFDD9D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9" creationId="{4DA3007A-4860-7F4C-8FD7-B774755153F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0" creationId="{043AC988-F95A-0C4B-A837-A26C3EEC41F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1" creationId="{0EB4D640-EB0F-3F44-A0F7-CB7289FC4E9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2" creationId="{1F8C48ED-2C32-914E-9439-9A3F67238C1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3" creationId="{6CE2F94D-2910-054B-ACEB-6A6ECDD2C59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4" creationId="{FCA676EB-5D6C-3244-AE4C-239FDF3ABC6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5" creationId="{0BC19BE4-F203-994C-8E0E-1936B7B4D2F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6" creationId="{BB7A7C30-0C55-E84E-A2E1-4FDA1C06A14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7" creationId="{959DE1AD-6E4D-CC4D-A16B-B83A3571B0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8" creationId="{D8932791-80C7-784D-89A9-5DAD26F587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9" creationId="{D33E9CFE-6227-3345-8C89-13302A57A39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0" creationId="{00AB77E0-EE35-A840-9840-BA58FFFC85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1" creationId="{95BA0CEC-205B-9445-837D-C2D4514507A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2" creationId="{017C5E7F-B080-B84F-9D8E-A8815AB26C1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3" creationId="{B5657F7E-D266-AC48-BA83-A7E52E9D47E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4" creationId="{6EB72009-6E20-064F-A22E-DCFE5002B4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5" creationId="{CFA94B59-CCD2-FC4C-B2B1-1E318A76ADE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6" creationId="{4D50A0C6-487D-7B46-9248-37BB232233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7" creationId="{D115664A-B249-C045-AB04-26A994B596A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8" creationId="{EB521875-730C-0845-B20B-933A50D259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9" creationId="{A96FFFA8-74E1-DF4F-AA9B-E638E32F35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0" creationId="{E20FDD08-59CF-5641-BAE6-B1C561EB71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1" creationId="{8A19C9EE-230E-EA40-B436-26D9A13269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2" creationId="{650B1CD1-4C00-0F4C-BA11-E2ECBCA528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3" creationId="{8FA083BC-FCE9-5747-ADC4-CE66226E17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4" creationId="{A042B326-7286-0E46-A71D-F897D04CA26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5" creationId="{AF559C95-DA15-F842-9775-6D21015EFAC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6" creationId="{E9FBC773-5E97-B84B-BDBA-132668839D2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7" creationId="{F809C150-61D7-6548-9BC6-86C11A3CF20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8" creationId="{D97B615E-96CB-A24B-B685-27F89393D30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9" creationId="{AA6BC964-6237-734D-BB47-86B99C6C023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0" creationId="{FFD32817-F0E2-D240-A9A6-38387298C9E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1" creationId="{4D7A23E4-0CD2-674D-AB18-72BC8BCCA3A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2" creationId="{BC0FE456-DC42-0242-83D9-15703D4DFED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3" creationId="{5AE1D816-6D4C-674B-8E9E-A03DDEDFD6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4" creationId="{3FC4BABB-B151-AF46-990C-79D5CF0036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5" creationId="{4C62D2EF-FC36-9B48-BBAF-6DA81D65A6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6" creationId="{7CD04AB2-C094-8A42-982F-629BD2C445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7" creationId="{9A77EBF2-E9A7-8048-8480-2BCAC9BBC7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8" creationId="{068DE6FB-107F-F249-9E4E-5B2564198E9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9" creationId="{547E2CE1-17DF-8046-9377-54A6FA6C648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0" creationId="{094D8777-A688-EE46-81E0-811CFC4BC1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1" creationId="{B66706A3-DABE-0A48-8111-938ECCD778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2" creationId="{23811335-28C7-9649-9771-AE18D96E4F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3" creationId="{BB4BB678-7553-484F-B439-640784D1006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4" creationId="{46D2C0DD-5D4F-2148-9CEC-9DC2FD407F0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5" creationId="{E6573EDF-9C77-0F40-A57B-4BF12108D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6" creationId="{A0F5CC9F-DC73-0D42-91AE-F371C0C2AC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7" creationId="{8291CDA1-EB7C-0648-91EF-7480A377EC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8" creationId="{99A62DB6-05E8-F24B-A9E9-6D94A137E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9" creationId="{A5CF3DF2-BD6C-3A45-94BE-64C8642FBA8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0" creationId="{43623CA8-CF8B-4249-AD96-E0BB0222B36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1" creationId="{D422A8CB-E9DD-9F42-9E39-AE4B77744D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2" creationId="{BD775E8C-39FB-694D-B5E6-3D9E0201EFA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3" creationId="{F5B9E3DC-0B4B-5F4D-BAAB-D2A1CF053A7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4" creationId="{4B5D6F64-6D15-6D49-9AF2-096B3FF7D34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5" creationId="{FD108636-7D82-9147-A9A7-D07AEDF439E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6" creationId="{0738F2E7-3BC4-824D-B997-AF76FDF087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7" creationId="{33C03302-6698-C947-959A-58104B4B8D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8" creationId="{42543925-8605-154A-800F-30F697A648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9" creationId="{D548A369-9303-2643-85DC-7166F43996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0" creationId="{FD7CDD8A-97A6-134C-97D0-A7B603392C3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1" creationId="{F5C0DC50-4C1F-944A-B801-6A044728F18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2" creationId="{74677D66-A021-B248-BEA1-5C53BCA9333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3" creationId="{D064C643-3E70-4842-8EB3-D6BB58D0F5E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4" creationId="{C8AABB52-8C15-0941-A7C0-D68410543F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5" creationId="{0A8C101E-79FF-1A41-8157-B6F31983F91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6" creationId="{0413D865-1B4C-4E44-B1F3-F03DC0D1EEB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7" creationId="{ECAF8BB8-A206-1B47-BC32-02518C27DA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8" creationId="{3DCEC531-F989-8645-98D0-5B3F8FABA43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9" creationId="{96854202-7433-5D41-96AA-A5FE2B77DBF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0" creationId="{7BB7446D-5183-3041-A2C3-97C65E13E8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1" creationId="{8E65F341-BE36-A84F-8091-D9548862B0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2" creationId="{5E377493-4117-C747-B7F6-8BDCF72FDA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3" creationId="{87EF226F-EB47-9F4F-860C-C97F626EC51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4" creationId="{1D18084D-04B3-9240-8219-C0DD5B7ED79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5" creationId="{57F146E2-4112-D340-83A0-7275F2A1AB4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6" creationId="{F4A77279-36A7-374B-972F-366F07ADF53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7" creationId="{6C1F9FDE-6D92-9A4E-9EDD-90B376009F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8" creationId="{EF1603BD-B72A-4348-B987-AB644779C5E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9" creationId="{F22BA6B8-DED8-D743-801D-142E77A5F3D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0" creationId="{7FD7B96B-E920-6F46-BE58-3036B6D2141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1" creationId="{4B78F4CA-91D3-224D-AE19-1286AE7F07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2" creationId="{516FC891-DCCE-584D-82AD-B00C4E8DBC6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3" creationId="{80A01B13-A9A7-E643-A60B-2F1806E18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4" creationId="{B590CDE7-E4D8-BC4C-93C3-F5343162CAA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5" creationId="{75FF9D7E-AEB3-4346-89EB-B265CD31DBD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6" creationId="{443E8454-DCB2-6D47-96B4-76B7EC6E674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7" creationId="{D1AC28B4-FA3B-FC46-BBC0-670D09921F1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8" creationId="{D0D2D932-1943-B44A-ACA1-5019AE2923C2}"/>
          </ac:spMkLst>
        </pc:spChg>
        <pc:grpChg chg="mod">
          <ac:chgData name="Toby Russell" userId="0d3e3635-ec96-4dfe-84bc-de4149b678ab" providerId="ADAL" clId="{509D8084-70A8-473B-A68E-32AFF01A219A}" dt="2020-09-11T10:33:02.891" v="1927" actId="207"/>
          <ac:grpSpMkLst>
            <pc:docMk/>
            <pc:sldMk cId="2968905233" sldId="825"/>
            <ac:grpSpMk id="33" creationId="{5D4389B2-E69F-194C-8FB9-7C91C6242C6E}"/>
          </ac:grpSpMkLst>
        </pc:grpChg>
      </pc:sldChg>
      <pc:sldChg chg="modSp">
        <pc:chgData name="Toby Russell" userId="0d3e3635-ec96-4dfe-84bc-de4149b678ab" providerId="ADAL" clId="{509D8084-70A8-473B-A68E-32AFF01A219A}" dt="2020-09-16T11:48:52.598" v="8551" actId="27636"/>
        <pc:sldMkLst>
          <pc:docMk/>
          <pc:sldMk cId="2899973976" sldId="826"/>
        </pc:sldMkLst>
        <pc:spChg chg="mod">
          <ac:chgData name="Toby Russell" userId="0d3e3635-ec96-4dfe-84bc-de4149b678ab" providerId="ADAL" clId="{509D8084-70A8-473B-A68E-32AFF01A219A}" dt="2020-09-16T11:48:52.598" v="8551" actId="27636"/>
          <ac:spMkLst>
            <pc:docMk/>
            <pc:sldMk cId="2899973976" sldId="826"/>
            <ac:spMk id="3" creationId="{35426458-BBC2-4307-9E1D-EF6541609990}"/>
          </ac:spMkLst>
        </pc:spChg>
      </pc:sldChg>
      <pc:sldChg chg="modSp">
        <pc:chgData name="Toby Russell" userId="0d3e3635-ec96-4dfe-84bc-de4149b678ab" providerId="ADAL" clId="{509D8084-70A8-473B-A68E-32AFF01A219A}" dt="2020-09-16T15:41:16.980" v="9836" actId="1076"/>
        <pc:sldMkLst>
          <pc:docMk/>
          <pc:sldMk cId="3928421617" sldId="827"/>
        </pc:sldMkLst>
        <pc:spChg chg="mod">
          <ac:chgData name="Toby Russell" userId="0d3e3635-ec96-4dfe-84bc-de4149b678ab" providerId="ADAL" clId="{509D8084-70A8-473B-A68E-32AFF01A219A}" dt="2020-09-16T11:48:52.665" v="8555" actId="27636"/>
          <ac:spMkLst>
            <pc:docMk/>
            <pc:sldMk cId="3928421617" sldId="827"/>
            <ac:spMk id="3" creationId="{FFC27A0B-C676-44B1-9F24-59651D5EED6E}"/>
          </ac:spMkLst>
        </pc:spChg>
        <pc:grpChg chg="mod">
          <ac:chgData name="Toby Russell" userId="0d3e3635-ec96-4dfe-84bc-de4149b678ab" providerId="ADAL" clId="{509D8084-70A8-473B-A68E-32AFF01A219A}" dt="2020-09-16T15:41:16.980" v="9836" actId="1076"/>
          <ac:grpSpMkLst>
            <pc:docMk/>
            <pc:sldMk cId="3928421617" sldId="827"/>
            <ac:grpSpMk id="886" creationId="{86D90279-4D96-C948-8F1B-591999C041D0}"/>
          </ac:grpSpMkLst>
        </pc:grpChg>
        <pc:grpChg chg="mod">
          <ac:chgData name="Toby Russell" userId="0d3e3635-ec96-4dfe-84bc-de4149b678ab" providerId="ADAL" clId="{509D8084-70A8-473B-A68E-32AFF01A219A}" dt="2020-09-16T15:41:10.193" v="9834" actId="1076"/>
          <ac:grpSpMkLst>
            <pc:docMk/>
            <pc:sldMk cId="3928421617" sldId="827"/>
            <ac:grpSpMk id="2029" creationId="{84D9D649-9326-8B40-A6A8-C8397EFB953B}"/>
          </ac:grpSpMkLst>
        </pc:grpChg>
        <pc:grpChg chg="mod">
          <ac:chgData name="Toby Russell" userId="0d3e3635-ec96-4dfe-84bc-de4149b678ab" providerId="ADAL" clId="{509D8084-70A8-473B-A68E-32AFF01A219A}" dt="2020-09-16T15:41:13.592" v="9835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modSp">
        <pc:chgData name="Toby Russell" userId="0d3e3635-ec96-4dfe-84bc-de4149b678ab" providerId="ADAL" clId="{509D8084-70A8-473B-A68E-32AFF01A219A}" dt="2020-09-16T15:40:39.222" v="9824" actId="404"/>
        <pc:sldMkLst>
          <pc:docMk/>
          <pc:sldMk cId="742447944" sldId="828"/>
        </pc:sldMkLst>
        <pc:spChg chg="mod">
          <ac:chgData name="Toby Russell" userId="0d3e3635-ec96-4dfe-84bc-de4149b678ab" providerId="ADAL" clId="{509D8084-70A8-473B-A68E-32AFF01A219A}" dt="2020-09-16T15:40:39.222" v="9824" actId="404"/>
          <ac:spMkLst>
            <pc:docMk/>
            <pc:sldMk cId="742447944" sldId="828"/>
            <ac:spMk id="2" creationId="{9C7F0DA2-7AAB-4861-A4ED-6C7B2F867C11}"/>
          </ac:spMkLst>
        </pc:spChg>
        <pc:spChg chg="mod">
          <ac:chgData name="Toby Russell" userId="0d3e3635-ec96-4dfe-84bc-de4149b678ab" providerId="ADAL" clId="{509D8084-70A8-473B-A68E-32AFF01A219A}" dt="2020-09-16T11:48:52.619" v="8552" actId="27636"/>
          <ac:spMkLst>
            <pc:docMk/>
            <pc:sldMk cId="742447944" sldId="828"/>
            <ac:spMk id="3" creationId="{1C441BD8-8918-4FF1-B375-9988B82B9C81}"/>
          </ac:spMkLst>
        </pc:spChg>
      </pc:sldChg>
      <pc:sldChg chg="modSp">
        <pc:chgData name="Toby Russell" userId="0d3e3635-ec96-4dfe-84bc-de4149b678ab" providerId="ADAL" clId="{509D8084-70A8-473B-A68E-32AFF01A219A}" dt="2020-09-16T15:42:03.894" v="9907" actId="1076"/>
        <pc:sldMkLst>
          <pc:docMk/>
          <pc:sldMk cId="2359968149" sldId="829"/>
        </pc:sldMkLst>
        <pc:spChg chg="mod">
          <ac:chgData name="Toby Russell" userId="0d3e3635-ec96-4dfe-84bc-de4149b678ab" providerId="ADAL" clId="{509D8084-70A8-473B-A68E-32AFF01A219A}" dt="2020-09-16T11:48:52.783" v="8559" actId="27636"/>
          <ac:spMkLst>
            <pc:docMk/>
            <pc:sldMk cId="2359968149" sldId="829"/>
            <ac:spMk id="3" creationId="{620BAE9F-D232-470D-AB5E-1857BCCA46A4}"/>
          </ac:spMkLst>
        </pc:s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2" creationId="{879CF0B8-1B20-6943-A11E-5C19CCDAFB0B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3" creationId="{9BE702B7-C856-CA47-A915-D5F1C2F23576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4" creationId="{AAE9AF47-B85B-C940-9649-89E38054F74D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5" creationId="{14946850-A6F6-7E41-B3EF-977287F7B33D}"/>
          </ac:grpSpMkLst>
        </pc:grpChg>
      </pc:sldChg>
      <pc:sldChg chg="modSp ord">
        <pc:chgData name="Toby Russell" userId="0d3e3635-ec96-4dfe-84bc-de4149b678ab" providerId="ADAL" clId="{509D8084-70A8-473B-A68E-32AFF01A219A}" dt="2020-09-16T15:50:12.474" v="10017" actId="1036"/>
        <pc:sldMkLst>
          <pc:docMk/>
          <pc:sldMk cId="62975306" sldId="830"/>
        </pc:sldMkLst>
        <pc:spChg chg="mod">
          <ac:chgData name="Toby Russell" userId="0d3e3635-ec96-4dfe-84bc-de4149b678ab" providerId="ADAL" clId="{509D8084-70A8-473B-A68E-32AFF01A219A}" dt="2020-09-16T11:48:52.654" v="8554" actId="27636"/>
          <ac:spMkLst>
            <pc:docMk/>
            <pc:sldMk cId="62975306" sldId="830"/>
            <ac:spMk id="3" creationId="{A329BD35-2895-4E46-A660-B59E042A10B3}"/>
          </ac:spMkLst>
        </pc:s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43" creationId="{244A3F67-3601-4268-8250-7BCA52561C31}"/>
          </ac:grpSpMkLst>
        </pc:grpChg>
      </pc:sldChg>
      <pc:sldChg chg="addSp delSp modSp add">
        <pc:chgData name="Toby Russell" userId="0d3e3635-ec96-4dfe-84bc-de4149b678ab" providerId="ADAL" clId="{509D8084-70A8-473B-A68E-32AFF01A219A}" dt="2020-09-16T11:48:52.630" v="8553" actId="27636"/>
        <pc:sldMkLst>
          <pc:docMk/>
          <pc:sldMk cId="3373689317" sldId="831"/>
        </pc:sldMkLst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2" creationId="{8348DA63-8013-4B73-AE52-197F8FFC8111}"/>
          </ac:spMkLst>
        </pc:spChg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3" creationId="{1F995790-7966-4A2C-A657-75382F296B7A}"/>
          </ac:spMkLst>
        </pc:spChg>
        <pc:spChg chg="add mod">
          <ac:chgData name="Toby Russell" userId="0d3e3635-ec96-4dfe-84bc-de4149b678ab" providerId="ADAL" clId="{509D8084-70A8-473B-A68E-32AFF01A219A}" dt="2020-09-16T11:48:52.630" v="8553" actId="27636"/>
          <ac:spMkLst>
            <pc:docMk/>
            <pc:sldMk cId="3373689317" sldId="831"/>
            <ac:spMk id="4" creationId="{B7119B82-5076-4402-8BC9-FCA6E45049F0}"/>
          </ac:spMkLst>
        </pc:s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" creationId="{DC32661B-1604-4910-9843-A521A4D08F1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" creationId="{25F01F2A-D3AD-4BD6-99A5-1DAFD9B14D9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1" creationId="{AD7DEF05-15BD-4B1B-B859-C1363BCBDB88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7" creationId="{58D7364B-46AD-41AB-9BA9-31363F23AF7A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1" creationId="{9E256CD0-F140-456E-9D59-9FF93E0B833B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5" creationId="{8AA759F8-506E-4EB6-AC61-59156122278D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0" creationId="{ED971A9A-165B-4707-BAAC-FEFAAC1028C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3" creationId="{A58916A3-1E65-4E76-B56C-65BEAF62D07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6" creationId="{058ED85D-9B0A-4BC3-8E0D-0C75BCDA465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3" creationId="{176B77BA-BAA2-4374-A43E-A258356E2BC3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6" creationId="{BD2EFC87-F408-4176-AAE3-86C5BEDABD6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9" creationId="{6B9515BA-9504-476D-ADEF-A6E837F404B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2" creationId="{E5D0EFA8-4D1F-4004-B39C-FA723D00A04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5" creationId="{026B0315-4D14-4ACE-A324-18FE96F708B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9" creationId="{A9D7739A-AC6F-41FC-97DC-F6EFBFCA2841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2" creationId="{497DAB23-1CA3-4F0F-A676-5811FA05E4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5" creationId="{E8BC1438-4E6B-4CE4-8C39-AC773F79AFE4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9" creationId="{18A574F0-0E86-43B5-9E4B-D93EA84FE10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2" creationId="{DBCD356B-B4D0-4E77-978F-82FCFA6528C5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7" creationId="{368642B1-E121-484B-8370-EBD38647C6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0" creationId="{2DEEEF7C-83A4-4942-BD86-1C2437544F2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3" creationId="{62C057DA-FAF0-445F-A0B7-D04E9D88947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9" creationId="{A14180B2-CC7E-48E3-9FF2-7EBD0F21E4B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3" creationId="{78684C9D-3AC6-4A1F-BA85-A98550B531F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6" creationId="{0B623246-1968-4459-B23D-8A1E58ED467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1" creationId="{E8E09A6D-A7AD-4CA7-8780-026B4916E17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4" creationId="{15E3F064-443F-483E-AB35-B8228720CF5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7" creationId="{E892FE01-0312-4F19-BA1C-82E42E521EDD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3" creationId="{C44EE56E-8D13-45BC-9782-94908B1EBD6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7" creationId="{296BBE97-6710-49F1-97C8-EAE07121B40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1" creationId="{ECBCCF3E-8C13-44F6-A0DE-CBB26D48E4D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6" creationId="{4DBA2745-C424-4882-8F11-41CD0E0584F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9" creationId="{41B1C126-1255-48EC-A390-9DA93C65382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2" creationId="{6F31AF92-EDCE-4F5A-BCFC-9BAD2E9E5F7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9" creationId="{7147BB11-6965-4497-8181-1841EA0EF205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2" creationId="{5E11A1DF-409E-4935-BEF0-02C9F1A86F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5" creationId="{6348F19A-3260-47F1-966F-C24B35C004C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8" creationId="{70443C5F-BBFD-4594-9D5A-0078F8AAEA3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1" creationId="{7E35E0A1-1413-4412-8840-87A9CBC37FFF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5" creationId="{6D460F47-CB2A-43FF-BAD2-DF2BC704CE8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8" creationId="{5E37BB8E-B5D5-4637-B937-63931F051ED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1" creationId="{C0F40276-DBBC-4DA5-8B9E-2E2CF2115E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5" creationId="{ED918B24-802F-4AD8-A64C-75B5C6B8C15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8" creationId="{31D2466F-13BA-4534-9D19-A03B5D4FC5B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3" creationId="{C5D5AE16-AB3F-4DCD-AFA8-FEB5F47900D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6" creationId="{EF9F7427-5E12-4F0B-B6E2-6E702BB31E07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9" creationId="{FD9E7D08-7A96-406F-9F0F-89CBDCF50976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5" creationId="{FAF3A7BF-15D8-4F5A-B67F-A3C1F76153A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9" creationId="{E4462BA4-851C-4F40-BB39-716C44A2965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2" creationId="{7245E1E1-7D20-4079-935B-2561F14EF70C}"/>
          </ac:grpSpMkLst>
        </pc:grpChg>
        <pc:grpChg chg="add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7" creationId="{26EA25FF-20FD-45B0-AED5-C2CD2BAAA7E0}"/>
          </ac:grpSpMkLst>
        </pc:grpChg>
      </pc:sldChg>
      <pc:sldChg chg="addSp delSp modSp add modTransition modAnim">
        <pc:chgData name="Toby Russell" userId="0d3e3635-ec96-4dfe-84bc-de4149b678ab" providerId="ADAL" clId="{509D8084-70A8-473B-A68E-32AFF01A219A}" dt="2020-09-18T08:02:57.640" v="10203"/>
        <pc:sldMkLst>
          <pc:docMk/>
          <pc:sldMk cId="11825408" sldId="832"/>
        </pc:sldMkLst>
        <pc:spChg chg="del">
          <ac:chgData name="Toby Russell" userId="0d3e3635-ec96-4dfe-84bc-de4149b678ab" providerId="ADAL" clId="{509D8084-70A8-473B-A68E-32AFF01A219A}" dt="2020-09-12T08:50:23.063" v="2302" actId="478"/>
          <ac:spMkLst>
            <pc:docMk/>
            <pc:sldMk cId="11825408" sldId="832"/>
            <ac:spMk id="2" creationId="{03A1DE61-CFB2-472A-AC80-B0CCC1131933}"/>
          </ac:spMkLst>
        </pc:spChg>
        <pc:spChg chg="mod">
          <ac:chgData name="Toby Russell" userId="0d3e3635-ec96-4dfe-84bc-de4149b678ab" providerId="ADAL" clId="{509D8084-70A8-473B-A68E-32AFF01A219A}" dt="2020-09-16T11:48:52.563" v="8549" actId="27636"/>
          <ac:spMkLst>
            <pc:docMk/>
            <pc:sldMk cId="11825408" sldId="832"/>
            <ac:spMk id="3" creationId="{893D8290-67D7-4DC6-BF7D-5F07C70E7DF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" creationId="{B48C3FCC-80C1-4799-8360-28F8B16EDAD1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5" creationId="{232F1CFA-9F06-4210-8B93-C49A24CBE79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6" creationId="{C17C0BF7-DF1B-4B1C-9E88-F51B28D4AA8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7" creationId="{52C2FD0B-62C0-4176-9D10-8F96FF29A0CD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8" creationId="{0BF8966A-9565-47E4-9ABD-D4C004C8E5E5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9" creationId="{1B9C20AA-BC58-473E-A285-698729A818E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10" creationId="{15CFB836-C115-4C32-972D-3DE00F0AE899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2" creationId="{C3C62897-181F-4DC4-9683-6CAF3E6334AD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3" creationId="{A3947EAA-8D03-498B-B497-48BA601146B7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3" creationId="{C888A3FB-D85B-4379-9645-BE3FAC576B68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4" creationId="{F182E52E-E699-4C50-9679-1B4DDB941C2E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6" creationId="{6A0F1895-E39B-4C88-B7E4-5549702F89E5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7" creationId="{B7DD05FE-A76A-413C-8DFC-1DBF805EB94F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49" creationId="{C49F1C2F-7DFC-4A9E-9B44-C134F7B7B800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0" creationId="{7612C1D2-F599-4349-B11A-18D0809F92BA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52" creationId="{AC44B88E-E7CF-45C1-B89C-4C05A6211CDF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3" creationId="{A67AE3E9-8BFF-4DBF-BBC8-3C595F4A4BF2}"/>
          </ac:spMkLst>
        </pc:s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1" creationId="{9E504FD2-FEA6-4FC8-9454-D5EF59383C2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4" creationId="{EA1E505B-E145-4291-A003-61A4B2641379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6" creationId="{EBDD9807-69A3-45E1-A486-239B11110C7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2" creationId="{8645C3B7-0C7A-4927-87E7-94B66276839E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4" creationId="{B0787234-D157-45D7-B896-A1978F36533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7" creationId="{2A23D669-A525-4AEC-9DE9-E954C166D6F4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0" creationId="{30D10431-3768-4245-A679-B69EBB5AAF31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2" creationId="{F6A49A46-3B13-4F72-BB0A-6C107883B0AF}"/>
          </ac:grpSpMkLst>
        </pc:grpChg>
        <pc:grpChg chg="add del mod topLvl">
          <ac:chgData name="Toby Russell" userId="0d3e3635-ec96-4dfe-84bc-de4149b678ab" providerId="ADAL" clId="{509D8084-70A8-473B-A68E-32AFF01A219A}" dt="2020-09-18T08:01:39.782" v="10180" actId="165"/>
          <ac:grpSpMkLst>
            <pc:docMk/>
            <pc:sldMk cId="11825408" sldId="832"/>
            <ac:grpSpMk id="42" creationId="{F30B3F13-BE71-4CB5-8421-F72D5A890FBC}"/>
          </ac:grpSpMkLst>
        </pc:grpChg>
        <pc:grpChg chg="add del mod topLvl">
          <ac:chgData name="Toby Russell" userId="0d3e3635-ec96-4dfe-84bc-de4149b678ab" providerId="ADAL" clId="{509D8084-70A8-473B-A68E-32AFF01A219A}" dt="2020-09-18T08:01:46.492" v="10181" actId="165"/>
          <ac:grpSpMkLst>
            <pc:docMk/>
            <pc:sldMk cId="11825408" sldId="832"/>
            <ac:grpSpMk id="45" creationId="{5B1C5469-3193-4C94-95DD-663D32C9EBC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48" creationId="{045D5D93-9656-47EF-A566-75C7FF4CC58F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51" creationId="{59887B8B-A36A-4D6E-8276-6DF24D3A70D4}"/>
          </ac:grpSpMkLst>
        </pc:grpChg>
        <pc:grpChg chg="add del mod">
          <ac:chgData name="Toby Russell" userId="0d3e3635-ec96-4dfe-84bc-de4149b678ab" providerId="ADAL" clId="{509D8084-70A8-473B-A68E-32AFF01A219A}" dt="2020-09-18T08:01:23.433" v="10179" actId="165"/>
          <ac:grpSpMkLst>
            <pc:docMk/>
            <pc:sldMk cId="11825408" sldId="832"/>
            <ac:grpSpMk id="54" creationId="{C18BE1D9-9FE4-44D6-B1A8-BB6900D266A2}"/>
          </ac:grpSpMkLst>
        </pc:grpChg>
      </pc:sldChg>
      <pc:sldChg chg="addSp delSp modSp add ord delAnim modAnim">
        <pc:chgData name="Toby Russell" userId="0d3e3635-ec96-4dfe-84bc-de4149b678ab" providerId="ADAL" clId="{509D8084-70A8-473B-A68E-32AFF01A219A}" dt="2020-09-16T11:48:52.720" v="8557" actId="27636"/>
        <pc:sldMkLst>
          <pc:docMk/>
          <pc:sldMk cId="2286823706" sldId="833"/>
        </pc:sldMkLst>
        <pc:spChg chg="del">
          <ac:chgData name="Toby Russell" userId="0d3e3635-ec96-4dfe-84bc-de4149b678ab" providerId="ADAL" clId="{509D8084-70A8-473B-A68E-32AFF01A219A}" dt="2020-09-12T08:54:01.877" v="2357" actId="478"/>
          <ac:spMkLst>
            <pc:docMk/>
            <pc:sldMk cId="2286823706" sldId="833"/>
            <ac:spMk id="2" creationId="{7832246B-3AB4-42FC-A83A-BD7B2E04F09D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2" creationId="{863A78A1-A604-4AD6-8861-62729A7381DA}"/>
          </ac:spMkLst>
        </pc:spChg>
        <pc:spChg chg="mod">
          <ac:chgData name="Toby Russell" userId="0d3e3635-ec96-4dfe-84bc-de4149b678ab" providerId="ADAL" clId="{509D8084-70A8-473B-A68E-32AFF01A219A}" dt="2020-09-16T11:48:52.720" v="8557" actId="27636"/>
          <ac:spMkLst>
            <pc:docMk/>
            <pc:sldMk cId="2286823706" sldId="833"/>
            <ac:spMk id="3" creationId="{0F71109E-092B-4673-873D-616D6E0A1044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3" creationId="{1DE4F300-8444-47D5-9D26-BEF46D68EA8F}"/>
          </ac:spMkLst>
        </pc:spChg>
        <pc:spChg chg="mod">
          <ac:chgData name="Toby Russell" userId="0d3e3635-ec96-4dfe-84bc-de4149b678ab" providerId="ADAL" clId="{509D8084-70A8-473B-A68E-32AFF01A219A}" dt="2020-09-13T14:57:38.204" v="6137" actId="113"/>
          <ac:spMkLst>
            <pc:docMk/>
            <pc:sldMk cId="2286823706" sldId="833"/>
            <ac:spMk id="34" creationId="{BF12F0B7-DDD1-4BF7-A4B5-5CBEA7EC39A0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6" creationId="{F892CB46-39EA-4C10-A3AF-D7F10F31C82A}"/>
          </ac:spMkLst>
        </pc:spChg>
        <pc:spChg chg="mod">
          <ac:chgData name="Toby Russell" userId="0d3e3635-ec96-4dfe-84bc-de4149b678ab" providerId="ADAL" clId="{509D8084-70A8-473B-A68E-32AFF01A219A}" dt="2020-09-13T14:57:58.672" v="6150" actId="20577"/>
          <ac:spMkLst>
            <pc:docMk/>
            <pc:sldMk cId="2286823706" sldId="833"/>
            <ac:spMk id="37" creationId="{EAD1A6A8-D753-4F71-8F15-BF8E48BE1A17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9" creationId="{AD8C5EA6-AB5B-4602-911A-CD000B5D70BD}"/>
          </ac:spMkLst>
        </pc:spChg>
        <pc:spChg chg="mod">
          <ac:chgData name="Toby Russell" userId="0d3e3635-ec96-4dfe-84bc-de4149b678ab" providerId="ADAL" clId="{509D8084-70A8-473B-A68E-32AFF01A219A}" dt="2020-09-13T14:58:04.455" v="6151" actId="113"/>
          <ac:spMkLst>
            <pc:docMk/>
            <pc:sldMk cId="2286823706" sldId="833"/>
            <ac:spMk id="40" creationId="{F8AE03B0-82B9-4AC7-89A1-F6ADD0FDD3B6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42" creationId="{CC4F0306-7E82-4AF2-ACEC-2690EC5BE99D}"/>
          </ac:spMkLst>
        </pc:spChg>
        <pc:spChg chg="mod">
          <ac:chgData name="Toby Russell" userId="0d3e3635-ec96-4dfe-84bc-de4149b678ab" providerId="ADAL" clId="{509D8084-70A8-473B-A68E-32AFF01A219A}" dt="2020-09-13T14:58:17.252" v="6159" actId="2711"/>
          <ac:spMkLst>
            <pc:docMk/>
            <pc:sldMk cId="2286823706" sldId="833"/>
            <ac:spMk id="43" creationId="{346586D6-2AE2-4EC7-AB1B-FFFE66D3AE6A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5" creationId="{A978A26B-2748-4306-9C65-72AD7A9DBE12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6" creationId="{89A904FC-9144-4AA5-9EDB-85D2D8A733E5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7" creationId="{ECF61A86-5A0E-4963-855C-8C4754F0F805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8" creationId="{2EC1510A-F387-4C14-B708-B953CE450BAF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9" creationId="{2D30B0B0-6508-4A35-869E-692A30375ED1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0" creationId="{60B936AE-6BCC-4C28-B17D-87E049F08722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1" creationId="{9AA54D7E-57A6-454D-819A-096988232BD3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2" creationId="{650996A7-DB5D-4248-85DD-89418181157D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3" creationId="{AE2E72D8-D58D-45B5-8C87-911C1DF31233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4" creationId="{6E3A3596-8099-46A0-BF5C-E5C0E8012271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5" creationId="{BAB37351-DFD4-4330-B930-BFB6B016AAE7}"/>
          </ac:spMkLst>
        </pc:s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" creationId="{7778547D-054D-4A46-8C19-3843C06D6642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6" creationId="{0482AC9A-918E-4940-AF9C-14A3C2D48FBA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2" creationId="{B23248D0-9C0B-47B3-8795-810A13BDF96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4" creationId="{636CD042-D5D6-44C4-AF75-773D2C4CB920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7" creationId="{C1C01405-F91D-44D3-9B98-0234CA23AF27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0" creationId="{8964A2BE-03E1-4F66-86BC-FC4D47DEEF0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2" creationId="{9B0C08EB-B0EA-4E59-906C-B9DB56DB1C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2" creationId="{F78AAEFD-9F36-4FD1-A2C8-EED8BDDDA2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5" creationId="{CDF4B67E-FAA4-4C9E-A949-F9A240C41FFB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8" creationId="{D9478A6B-04CE-48E1-9AB3-5ADCFE585D75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1" creationId="{146A5294-E140-4B51-AD14-5DEA959E775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4" creationId="{4DDA2143-9532-4BAE-88EF-0F6BA30E7D7F}"/>
          </ac:grpSpMkLst>
        </pc:grpChg>
        <pc:grpChg chg="add mod">
          <ac:chgData name="Toby Russell" userId="0d3e3635-ec96-4dfe-84bc-de4149b678ab" providerId="ADAL" clId="{509D8084-70A8-473B-A68E-32AFF01A219A}" dt="2020-09-13T15:09:01.623" v="6294" actId="164"/>
          <ac:grpSpMkLst>
            <pc:docMk/>
            <pc:sldMk cId="2286823706" sldId="833"/>
            <ac:grpSpMk id="56" creationId="{DFB5D6F7-4116-4095-B8E3-B834E7A693E2}"/>
          </ac:grpSpMkLst>
        </pc:grpChg>
        <pc:grpChg chg="add mod">
          <ac:chgData name="Toby Russell" userId="0d3e3635-ec96-4dfe-84bc-de4149b678ab" providerId="ADAL" clId="{509D8084-70A8-473B-A68E-32AFF01A219A}" dt="2020-09-13T15:09:05.672" v="6295" actId="164"/>
          <ac:grpSpMkLst>
            <pc:docMk/>
            <pc:sldMk cId="2286823706" sldId="833"/>
            <ac:grpSpMk id="57" creationId="{F5BADFA3-1AA7-49B6-BDD6-FF99CFF7200B}"/>
          </ac:grpSpMkLst>
        </pc:grpChg>
      </pc:sldChg>
      <pc:sldChg chg="addSp modSp add ord modAnim">
        <pc:chgData name="Toby Russell" userId="0d3e3635-ec96-4dfe-84bc-de4149b678ab" providerId="ADAL" clId="{509D8084-70A8-473B-A68E-32AFF01A219A}" dt="2020-09-16T15:42:37.678" v="9957" actId="1035"/>
        <pc:sldMkLst>
          <pc:docMk/>
          <pc:sldMk cId="841721926" sldId="834"/>
        </pc:sldMkLst>
        <pc:spChg chg="mod">
          <ac:chgData name="Toby Russell" userId="0d3e3635-ec96-4dfe-84bc-de4149b678ab" providerId="ADAL" clId="{509D8084-70A8-473B-A68E-32AFF01A219A}" dt="2020-09-16T11:48:52.857" v="8564" actId="27636"/>
          <ac:spMkLst>
            <pc:docMk/>
            <pc:sldMk cId="841721926" sldId="834"/>
            <ac:spMk id="2" creationId="{B74E377F-E5B3-4DFA-93B2-8FE279E39558}"/>
          </ac:spMkLst>
        </pc:spChg>
        <pc:graphicFrameChg chg="add mod">
          <ac:chgData name="Toby Russell" userId="0d3e3635-ec96-4dfe-84bc-de4149b678ab" providerId="ADAL" clId="{509D8084-70A8-473B-A68E-32AFF01A219A}" dt="2020-09-16T15:42:32.493" v="9944" actId="1035"/>
          <ac:graphicFrameMkLst>
            <pc:docMk/>
            <pc:sldMk cId="841721926" sldId="834"/>
            <ac:graphicFrameMk id="3" creationId="{777B5C7F-CCF5-4FE3-B0CB-6B7D2E53039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0.643" v="9935" actId="1036"/>
          <ac:graphicFrameMkLst>
            <pc:docMk/>
            <pc:sldMk cId="841721926" sldId="834"/>
            <ac:graphicFrameMk id="4" creationId="{9C14D27C-A340-442C-B1AA-51FB48C88A02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7.678" v="9957" actId="1035"/>
          <ac:graphicFrameMkLst>
            <pc:docMk/>
            <pc:sldMk cId="841721926" sldId="834"/>
            <ac:graphicFrameMk id="5" creationId="{6491F3CA-24ED-4F75-9940-3B8E084CB907}"/>
          </ac:graphicFrameMkLst>
        </pc:graphicFrameChg>
      </pc:sldChg>
      <pc:sldChg chg="addSp modSp add mod ord modAnim">
        <pc:chgData name="Toby Russell" userId="0d3e3635-ec96-4dfe-84bc-de4149b678ab" providerId="ADAL" clId="{509D8084-70A8-473B-A68E-32AFF01A219A}" dt="2020-09-16T11:48:52.865" v="8565" actId="27636"/>
        <pc:sldMkLst>
          <pc:docMk/>
          <pc:sldMk cId="2516000495" sldId="835"/>
        </pc:sldMkLst>
        <pc:spChg chg="mod">
          <ac:chgData name="Toby Russell" userId="0d3e3635-ec96-4dfe-84bc-de4149b678ab" providerId="ADAL" clId="{509D8084-70A8-473B-A68E-32AFF01A219A}" dt="2020-09-16T11:48:52.865" v="8565" actId="27636"/>
          <ac:spMkLst>
            <pc:docMk/>
            <pc:sldMk cId="2516000495" sldId="835"/>
            <ac:spMk id="2" creationId="{C24D0074-E30F-40F6-AC34-F62B3792ECE5}"/>
          </ac:spMkLst>
        </pc:spChg>
        <pc:graphicFrameChg chg="add mod">
          <ac:chgData name="Toby Russell" userId="0d3e3635-ec96-4dfe-84bc-de4149b678ab" providerId="ADAL" clId="{509D8084-70A8-473B-A68E-32AFF01A219A}" dt="2020-09-12T09:00:42.558" v="2485" actId="1076"/>
          <ac:graphicFrameMkLst>
            <pc:docMk/>
            <pc:sldMk cId="2516000495" sldId="835"/>
            <ac:graphicFrameMk id="3" creationId="{4A51AB29-3DB5-4901-A7F7-C487D7386A3B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0:33.380" v="2484" actId="1076"/>
          <ac:graphicFrameMkLst>
            <pc:docMk/>
            <pc:sldMk cId="2516000495" sldId="835"/>
            <ac:graphicFrameMk id="4" creationId="{A94AF5D5-85B3-4B89-B569-38EF5A359818}"/>
          </ac:graphicFrameMkLst>
        </pc:graphicFrameChg>
      </pc:sldChg>
      <pc:sldChg chg="addSp modSp add ord modAnim">
        <pc:chgData name="Toby Russell" userId="0d3e3635-ec96-4dfe-84bc-de4149b678ab" providerId="ADAL" clId="{509D8084-70A8-473B-A68E-32AFF01A219A}" dt="2020-09-16T11:48:52.893" v="8566" actId="27636"/>
        <pc:sldMkLst>
          <pc:docMk/>
          <pc:sldMk cId="3737611386" sldId="836"/>
        </pc:sldMkLst>
        <pc:spChg chg="mod">
          <ac:chgData name="Toby Russell" userId="0d3e3635-ec96-4dfe-84bc-de4149b678ab" providerId="ADAL" clId="{509D8084-70A8-473B-A68E-32AFF01A219A}" dt="2020-09-16T11:48:52.893" v="8566" actId="27636"/>
          <ac:spMkLst>
            <pc:docMk/>
            <pc:sldMk cId="3737611386" sldId="836"/>
            <ac:spMk id="2" creationId="{CBD5CD3B-9136-47B3-8949-06A32F590544}"/>
          </ac:spMkLst>
        </pc:spChg>
        <pc:graphicFrameChg chg="add mod">
          <ac:chgData name="Toby Russell" userId="0d3e3635-ec96-4dfe-84bc-de4149b678ab" providerId="ADAL" clId="{509D8084-70A8-473B-A68E-32AFF01A219A}" dt="2020-09-12T09:03:11.909" v="2514" actId="14100"/>
          <ac:graphicFrameMkLst>
            <pc:docMk/>
            <pc:sldMk cId="3737611386" sldId="836"/>
            <ac:graphicFrameMk id="3" creationId="{FF35EFD3-9E97-4ABD-AAF0-CE1F84B2E720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4:26.073" v="2530" actId="14100"/>
          <ac:graphicFrameMkLst>
            <pc:docMk/>
            <pc:sldMk cId="3737611386" sldId="836"/>
            <ac:graphicFrameMk id="4" creationId="{CCFBC779-BEAA-485D-B932-EFEDDE50D63B}"/>
          </ac:graphicFrameMkLst>
        </pc:graphicFrameChg>
      </pc:sldChg>
      <pc:sldChg chg="addSp modSp add modAnim">
        <pc:chgData name="Toby Russell" userId="0d3e3635-ec96-4dfe-84bc-de4149b678ab" providerId="ADAL" clId="{509D8084-70A8-473B-A68E-32AFF01A219A}" dt="2020-09-16T15:02:00.589" v="9380" actId="1076"/>
        <pc:sldMkLst>
          <pc:docMk/>
          <pc:sldMk cId="1997459877" sldId="837"/>
        </pc:sldMkLst>
        <pc:spChg chg="mod">
          <ac:chgData name="Toby Russell" userId="0d3e3635-ec96-4dfe-84bc-de4149b678ab" providerId="ADAL" clId="{509D8084-70A8-473B-A68E-32AFF01A219A}" dt="2020-09-16T11:48:52.114" v="8534" actId="27636"/>
          <ac:spMkLst>
            <pc:docMk/>
            <pc:sldMk cId="1997459877" sldId="837"/>
            <ac:spMk id="2" creationId="{7F4942B3-87FE-4EE9-83E5-5BD500278322}"/>
          </ac:spMkLst>
        </pc:spChg>
        <pc:graphicFrameChg chg="add mod">
          <ac:chgData name="Toby Russell" userId="0d3e3635-ec96-4dfe-84bc-de4149b678ab" providerId="ADAL" clId="{509D8084-70A8-473B-A68E-32AFF01A219A}" dt="2020-09-16T15:02:00.589" v="9380" actId="1076"/>
          <ac:graphicFrameMkLst>
            <pc:docMk/>
            <pc:sldMk cId="1997459877" sldId="837"/>
            <ac:graphicFrameMk id="3" creationId="{F3992DC7-C7E7-40C5-B412-82BFD4FE8F80}"/>
          </ac:graphicFrameMkLst>
        </pc:graphicFrameChg>
      </pc:sldChg>
      <pc:sldChg chg="addSp delSp modSp add">
        <pc:chgData name="Toby Russell" userId="0d3e3635-ec96-4dfe-84bc-de4149b678ab" providerId="ADAL" clId="{509D8084-70A8-473B-A68E-32AFF01A219A}" dt="2020-09-16T15:39:00.206" v="9810" actId="1076"/>
        <pc:sldMkLst>
          <pc:docMk/>
          <pc:sldMk cId="4090170564" sldId="838"/>
        </pc:sldMkLst>
        <pc:spChg chg="mod">
          <ac:chgData name="Toby Russell" userId="0d3e3635-ec96-4dfe-84bc-de4149b678ab" providerId="ADAL" clId="{509D8084-70A8-473B-A68E-32AFF01A219A}" dt="2020-09-16T11:48:52.583" v="8550" actId="27636"/>
          <ac:spMkLst>
            <pc:docMk/>
            <pc:sldMk cId="4090170564" sldId="838"/>
            <ac:spMk id="2" creationId="{8AE81749-F9FD-40DB-9B4F-6789CD65FCB2}"/>
          </ac:spMkLst>
        </pc:spChg>
        <pc:picChg chg="add del mod">
          <ac:chgData name="Toby Russell" userId="0d3e3635-ec96-4dfe-84bc-de4149b678ab" providerId="ADAL" clId="{509D8084-70A8-473B-A68E-32AFF01A219A}" dt="2020-09-12T09:36:17.627" v="2889" actId="478"/>
          <ac:picMkLst>
            <pc:docMk/>
            <pc:sldMk cId="4090170564" sldId="838"/>
            <ac:picMk id="3" creationId="{F847D1D7-55F9-4DF0-B95B-CA2115A4CFDC}"/>
          </ac:picMkLst>
        </pc:picChg>
        <pc:picChg chg="add del mod">
          <ac:chgData name="Toby Russell" userId="0d3e3635-ec96-4dfe-84bc-de4149b678ab" providerId="ADAL" clId="{509D8084-70A8-473B-A68E-32AFF01A219A}" dt="2020-09-12T09:36:34.396" v="2892" actId="478"/>
          <ac:picMkLst>
            <pc:docMk/>
            <pc:sldMk cId="4090170564" sldId="838"/>
            <ac:picMk id="4" creationId="{E1DBBCDF-973D-47FD-AFC5-0D94DE1104E3}"/>
          </ac:picMkLst>
        </pc:picChg>
        <pc:picChg chg="add mod">
          <ac:chgData name="Toby Russell" userId="0d3e3635-ec96-4dfe-84bc-de4149b678ab" providerId="ADAL" clId="{509D8084-70A8-473B-A68E-32AFF01A219A}" dt="2020-09-16T15:39:00.206" v="9810" actId="1076"/>
          <ac:picMkLst>
            <pc:docMk/>
            <pc:sldMk cId="4090170564" sldId="838"/>
            <ac:picMk id="5" creationId="{C488E1C9-64AA-4F1C-A74C-89F0EF8237E8}"/>
          </ac:picMkLst>
        </pc:picChg>
        <pc:picChg chg="add del">
          <ac:chgData name="Toby Russell" userId="0d3e3635-ec96-4dfe-84bc-de4149b678ab" providerId="ADAL" clId="{509D8084-70A8-473B-A68E-32AFF01A219A}" dt="2020-09-12T09:37:04.819" v="2895"/>
          <ac:picMkLst>
            <pc:docMk/>
            <pc:sldMk cId="4090170564" sldId="838"/>
            <ac:picMk id="6" creationId="{B12D6470-BFBD-4112-A4D1-FC3169E837A6}"/>
          </ac:picMkLst>
        </pc:picChg>
      </pc:sldChg>
      <pc:sldChg chg="addSp modSp add">
        <pc:chgData name="Toby Russell" userId="0d3e3635-ec96-4dfe-84bc-de4149b678ab" providerId="ADAL" clId="{509D8084-70A8-473B-A68E-32AFF01A219A}" dt="2020-09-16T15:45:14.221" v="9992" actId="1076"/>
        <pc:sldMkLst>
          <pc:docMk/>
          <pc:sldMk cId="2278591005" sldId="839"/>
        </pc:sldMkLst>
        <pc:spChg chg="mod">
          <ac:chgData name="Toby Russell" userId="0d3e3635-ec96-4dfe-84bc-de4149b678ab" providerId="ADAL" clId="{509D8084-70A8-473B-A68E-32AFF01A219A}" dt="2020-09-16T11:48:53.393" v="8589" actId="27636"/>
          <ac:spMkLst>
            <pc:docMk/>
            <pc:sldMk cId="2278591005" sldId="839"/>
            <ac:spMk id="2" creationId="{01041A53-6D7A-454C-BBD7-B4337FF494D6}"/>
          </ac:spMkLst>
        </pc:spChg>
        <pc:picChg chg="add mod">
          <ac:chgData name="Toby Russell" userId="0d3e3635-ec96-4dfe-84bc-de4149b678ab" providerId="ADAL" clId="{509D8084-70A8-473B-A68E-32AFF01A219A}" dt="2020-09-12T10:13:57.088" v="3393" actId="1076"/>
          <ac:picMkLst>
            <pc:docMk/>
            <pc:sldMk cId="2278591005" sldId="839"/>
            <ac:picMk id="4" creationId="{21F320BB-0C4E-4984-9D54-02E4C8757E50}"/>
          </ac:picMkLst>
        </pc:picChg>
        <pc:picChg chg="add mod">
          <ac:chgData name="Toby Russell" userId="0d3e3635-ec96-4dfe-84bc-de4149b678ab" providerId="ADAL" clId="{509D8084-70A8-473B-A68E-32AFF01A219A}" dt="2020-09-12T10:14:08.413" v="3399" actId="1076"/>
          <ac:picMkLst>
            <pc:docMk/>
            <pc:sldMk cId="2278591005" sldId="839"/>
            <ac:picMk id="6" creationId="{43D77253-EC06-4311-85C9-8A93EB2CC668}"/>
          </ac:picMkLst>
        </pc:picChg>
        <pc:picChg chg="add mod">
          <ac:chgData name="Toby Russell" userId="0d3e3635-ec96-4dfe-84bc-de4149b678ab" providerId="ADAL" clId="{509D8084-70A8-473B-A68E-32AFF01A219A}" dt="2020-09-12T10:14:26.832" v="3404" actId="1076"/>
          <ac:picMkLst>
            <pc:docMk/>
            <pc:sldMk cId="2278591005" sldId="839"/>
            <ac:picMk id="8" creationId="{F6AF5FE7-6F2D-434A-8C17-6574F707AE81}"/>
          </ac:picMkLst>
        </pc:picChg>
        <pc:picChg chg="add mod">
          <ac:chgData name="Toby Russell" userId="0d3e3635-ec96-4dfe-84bc-de4149b678ab" providerId="ADAL" clId="{509D8084-70A8-473B-A68E-32AFF01A219A}" dt="2020-09-13T14:39:05.696" v="6105" actId="1076"/>
          <ac:picMkLst>
            <pc:docMk/>
            <pc:sldMk cId="2278591005" sldId="839"/>
            <ac:picMk id="10" creationId="{2A1D0150-64D9-4DDF-BA5C-AA9D523DEB7D}"/>
          </ac:picMkLst>
        </pc:picChg>
        <pc:picChg chg="add mod">
          <ac:chgData name="Toby Russell" userId="0d3e3635-ec96-4dfe-84bc-de4149b678ab" providerId="ADAL" clId="{509D8084-70A8-473B-A68E-32AFF01A219A}" dt="2020-09-16T15:45:08.905" v="9989" actId="1076"/>
          <ac:picMkLst>
            <pc:docMk/>
            <pc:sldMk cId="2278591005" sldId="839"/>
            <ac:picMk id="12" creationId="{0469B825-6425-4BCF-9B14-F2D0D1E9B9E5}"/>
          </ac:picMkLst>
        </pc:picChg>
        <pc:picChg chg="add mod">
          <ac:chgData name="Toby Russell" userId="0d3e3635-ec96-4dfe-84bc-de4149b678ab" providerId="ADAL" clId="{509D8084-70A8-473B-A68E-32AFF01A219A}" dt="2020-09-12T10:15:18.038" v="3418" actId="1076"/>
          <ac:picMkLst>
            <pc:docMk/>
            <pc:sldMk cId="2278591005" sldId="839"/>
            <ac:picMk id="14" creationId="{A7FB08A2-15A4-4269-BB76-2571FCA3566B}"/>
          </ac:picMkLst>
        </pc:picChg>
        <pc:picChg chg="add mod">
          <ac:chgData name="Toby Russell" userId="0d3e3635-ec96-4dfe-84bc-de4149b678ab" providerId="ADAL" clId="{509D8084-70A8-473B-A68E-32AFF01A219A}" dt="2020-09-16T15:45:10.396" v="9990" actId="1076"/>
          <ac:picMkLst>
            <pc:docMk/>
            <pc:sldMk cId="2278591005" sldId="839"/>
            <ac:picMk id="1026" creationId="{970F5795-3A1E-456D-8267-795995BDD199}"/>
          </ac:picMkLst>
        </pc:picChg>
        <pc:picChg chg="add mod">
          <ac:chgData name="Toby Russell" userId="0d3e3635-ec96-4dfe-84bc-de4149b678ab" providerId="ADAL" clId="{509D8084-70A8-473B-A68E-32AFF01A219A}" dt="2020-09-16T15:45:14.221" v="9992" actId="1076"/>
          <ac:picMkLst>
            <pc:docMk/>
            <pc:sldMk cId="2278591005" sldId="839"/>
            <ac:picMk id="1028" creationId="{F8C73B99-B34D-43F2-A717-4B1CCBD9A14F}"/>
          </ac:picMkLst>
        </pc:picChg>
        <pc:picChg chg="add mod">
          <ac:chgData name="Toby Russell" userId="0d3e3635-ec96-4dfe-84bc-de4149b678ab" providerId="ADAL" clId="{509D8084-70A8-473B-A68E-32AFF01A219A}" dt="2020-09-16T15:45:12.128" v="9991" actId="1076"/>
          <ac:picMkLst>
            <pc:docMk/>
            <pc:sldMk cId="2278591005" sldId="839"/>
            <ac:picMk id="1030" creationId="{3AE45568-9807-4313-957E-744FCAC68C84}"/>
          </ac:picMkLst>
        </pc:picChg>
      </pc:sldChg>
      <pc:sldChg chg="modSp add del">
        <pc:chgData name="Toby Russell" userId="0d3e3635-ec96-4dfe-84bc-de4149b678ab" providerId="ADAL" clId="{509D8084-70A8-473B-A68E-32AFF01A219A}" dt="2020-09-12T09:55:57.058" v="3092" actId="2696"/>
        <pc:sldMkLst>
          <pc:docMk/>
          <pc:sldMk cId="2422368446" sldId="839"/>
        </pc:sldMkLst>
        <pc:spChg chg="mod">
          <ac:chgData name="Toby Russell" userId="0d3e3635-ec96-4dfe-84bc-de4149b678ab" providerId="ADAL" clId="{509D8084-70A8-473B-A68E-32AFF01A219A}" dt="2020-09-12T09:55:32.854" v="3075" actId="20577"/>
          <ac:spMkLst>
            <pc:docMk/>
            <pc:sldMk cId="2422368446" sldId="839"/>
            <ac:spMk id="2" creationId="{7D38D3C5-B74A-41DE-AD49-0E887B11A070}"/>
          </ac:spMkLst>
        </pc:spChg>
      </pc:sldChg>
      <pc:sldChg chg="addSp delSp modSp add">
        <pc:chgData name="Toby Russell" userId="0d3e3635-ec96-4dfe-84bc-de4149b678ab" providerId="ADAL" clId="{509D8084-70A8-473B-A68E-32AFF01A219A}" dt="2020-09-16T14:44:12.941" v="9370"/>
        <pc:sldMkLst>
          <pc:docMk/>
          <pc:sldMk cId="2060975071" sldId="840"/>
        </pc:sldMkLst>
        <pc:spChg chg="mod">
          <ac:chgData name="Toby Russell" userId="0d3e3635-ec96-4dfe-84bc-de4149b678ab" providerId="ADAL" clId="{509D8084-70A8-473B-A68E-32AFF01A219A}" dt="2020-09-16T11:48:53.402" v="8590" actId="27636"/>
          <ac:spMkLst>
            <pc:docMk/>
            <pc:sldMk cId="2060975071" sldId="840"/>
            <ac:spMk id="2" creationId="{B9315A61-401F-48A0-8B08-5385C04E8CD0}"/>
          </ac:spMkLst>
        </pc:spChg>
        <pc:spChg chg="add del">
          <ac:chgData name="Toby Russell" userId="0d3e3635-ec96-4dfe-84bc-de4149b678ab" providerId="ADAL" clId="{509D8084-70A8-473B-A68E-32AFF01A219A}" dt="2020-09-16T14:44:12.941" v="9370"/>
          <ac:spMkLst>
            <pc:docMk/>
            <pc:sldMk cId="2060975071" sldId="840"/>
            <ac:spMk id="3" creationId="{70FDD942-A602-4443-9593-915BCEC0E7A0}"/>
          </ac:spMkLst>
        </pc:spChg>
        <pc:picChg chg="add mod">
          <ac:chgData name="Toby Russell" userId="0d3e3635-ec96-4dfe-84bc-de4149b678ab" providerId="ADAL" clId="{509D8084-70A8-473B-A68E-32AFF01A219A}" dt="2020-09-12T10:19:41.946" v="3453" actId="14100"/>
          <ac:picMkLst>
            <pc:docMk/>
            <pc:sldMk cId="2060975071" sldId="840"/>
            <ac:picMk id="2050" creationId="{E5BC8C06-43B3-44C2-BFDA-1E2C004FB788}"/>
          </ac:picMkLst>
        </pc:picChg>
        <pc:picChg chg="add mod">
          <ac:chgData name="Toby Russell" userId="0d3e3635-ec96-4dfe-84bc-de4149b678ab" providerId="ADAL" clId="{509D8084-70A8-473B-A68E-32AFF01A219A}" dt="2020-09-12T10:20:08.111" v="3458" actId="14100"/>
          <ac:picMkLst>
            <pc:docMk/>
            <pc:sldMk cId="2060975071" sldId="840"/>
            <ac:picMk id="2052" creationId="{289099E3-015E-4E8C-9096-6B502B4F01D5}"/>
          </ac:picMkLst>
        </pc:picChg>
        <pc:picChg chg="add mod">
          <ac:chgData name="Toby Russell" userId="0d3e3635-ec96-4dfe-84bc-de4149b678ab" providerId="ADAL" clId="{509D8084-70A8-473B-A68E-32AFF01A219A}" dt="2020-09-12T10:20:13.755" v="3460" actId="1076"/>
          <ac:picMkLst>
            <pc:docMk/>
            <pc:sldMk cId="2060975071" sldId="840"/>
            <ac:picMk id="2054" creationId="{1F4EC827-B1E3-42B0-BC4E-14AF06A572B5}"/>
          </ac:picMkLst>
        </pc:picChg>
        <pc:picChg chg="add mod">
          <ac:chgData name="Toby Russell" userId="0d3e3635-ec96-4dfe-84bc-de4149b678ab" providerId="ADAL" clId="{509D8084-70A8-473B-A68E-32AFF01A219A}" dt="2020-09-12T10:20:44.906" v="3465" actId="1076"/>
          <ac:picMkLst>
            <pc:docMk/>
            <pc:sldMk cId="2060975071" sldId="840"/>
            <ac:picMk id="2056" creationId="{347F9618-893F-4E24-A7CE-78901DEA18E2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424" v="8591" actId="27636"/>
        <pc:sldMkLst>
          <pc:docMk/>
          <pc:sldMk cId="1145222254" sldId="841"/>
        </pc:sldMkLst>
        <pc:spChg chg="mod">
          <ac:chgData name="Toby Russell" userId="0d3e3635-ec96-4dfe-84bc-de4149b678ab" providerId="ADAL" clId="{509D8084-70A8-473B-A68E-32AFF01A219A}" dt="2020-09-16T11:48:53.424" v="8591" actId="27636"/>
          <ac:spMkLst>
            <pc:docMk/>
            <pc:sldMk cId="1145222254" sldId="841"/>
            <ac:spMk id="2" creationId="{CC6E9156-FC01-4DD1-95C2-AF5C0FFC212C}"/>
          </ac:spMkLst>
        </pc:spChg>
        <pc:picChg chg="add mod">
          <ac:chgData name="Toby Russell" userId="0d3e3635-ec96-4dfe-84bc-de4149b678ab" providerId="ADAL" clId="{509D8084-70A8-473B-A68E-32AFF01A219A}" dt="2020-09-12T10:22:06.123" v="3509" actId="1076"/>
          <ac:picMkLst>
            <pc:docMk/>
            <pc:sldMk cId="1145222254" sldId="841"/>
            <ac:picMk id="3074" creationId="{BA73971E-7D46-426E-BAB8-FBE6E73316B4}"/>
          </ac:picMkLst>
        </pc:picChg>
        <pc:picChg chg="add mod">
          <ac:chgData name="Toby Russell" userId="0d3e3635-ec96-4dfe-84bc-de4149b678ab" providerId="ADAL" clId="{509D8084-70A8-473B-A68E-32AFF01A219A}" dt="2020-09-12T10:22:18.512" v="3513" actId="14100"/>
          <ac:picMkLst>
            <pc:docMk/>
            <pc:sldMk cId="1145222254" sldId="841"/>
            <ac:picMk id="3076" creationId="{3B336AED-FA1B-4580-B0C5-DE440C576DC8}"/>
          </ac:picMkLst>
        </pc:picChg>
        <pc:picChg chg="add mod">
          <ac:chgData name="Toby Russell" userId="0d3e3635-ec96-4dfe-84bc-de4149b678ab" providerId="ADAL" clId="{509D8084-70A8-473B-A68E-32AFF01A219A}" dt="2020-09-12T10:22:24.885" v="3515" actId="1076"/>
          <ac:picMkLst>
            <pc:docMk/>
            <pc:sldMk cId="1145222254" sldId="841"/>
            <ac:picMk id="3078" creationId="{D70C82C9-CDEA-4F59-864E-F0A72114E0CC}"/>
          </ac:picMkLst>
        </pc:picChg>
      </pc:sldChg>
      <pc:sldChg chg="add del">
        <pc:chgData name="Toby Russell" userId="0d3e3635-ec96-4dfe-84bc-de4149b678ab" providerId="ADAL" clId="{509D8084-70A8-473B-A68E-32AFF01A219A}" dt="2020-09-13T14:27:19.730" v="5814" actId="2696"/>
        <pc:sldMkLst>
          <pc:docMk/>
          <pc:sldMk cId="2789743544" sldId="842"/>
        </pc:sldMkLst>
      </pc:sldChg>
      <pc:sldChg chg="addSp delSp modSp add del">
        <pc:chgData name="Toby Russell" userId="0d3e3635-ec96-4dfe-84bc-de4149b678ab" providerId="ADAL" clId="{509D8084-70A8-473B-A68E-32AFF01A219A}" dt="2020-09-12T10:58:12.742" v="3576" actId="2696"/>
        <pc:sldMkLst>
          <pc:docMk/>
          <pc:sldMk cId="1264131440" sldId="843"/>
        </pc:sldMkLst>
        <pc:spChg chg="mod">
          <ac:chgData name="Toby Russell" userId="0d3e3635-ec96-4dfe-84bc-de4149b678ab" providerId="ADAL" clId="{509D8084-70A8-473B-A68E-32AFF01A219A}" dt="2020-09-12T10:53:52.734" v="3541" actId="20577"/>
          <ac:spMkLst>
            <pc:docMk/>
            <pc:sldMk cId="1264131440" sldId="843"/>
            <ac:spMk id="2" creationId="{B7140BCC-ADC1-4483-9A8F-09995D883FCA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4" creationId="{4B19583D-AF4E-4652-8006-F98A5AEDF0B9}"/>
          </ac:spMkLst>
        </pc:spChg>
        <pc:spChg chg="add del mod topLvl">
          <ac:chgData name="Toby Russell" userId="0d3e3635-ec96-4dfe-84bc-de4149b678ab" providerId="ADAL" clId="{509D8084-70A8-473B-A68E-32AFF01A219A}" dt="2020-09-12T10:56:26.728" v="3563" actId="207"/>
          <ac:spMkLst>
            <pc:docMk/>
            <pc:sldMk cId="1264131440" sldId="843"/>
            <ac:spMk id="11" creationId="{E3DB9F5B-6E2F-40A6-BB1E-62CA869ADA10}"/>
          </ac:spMkLst>
        </pc:spChg>
        <pc:spChg chg="add del mod topLvl">
          <ac:chgData name="Toby Russell" userId="0d3e3635-ec96-4dfe-84bc-de4149b678ab" providerId="ADAL" clId="{509D8084-70A8-473B-A68E-32AFF01A219A}" dt="2020-09-12T10:56:42.795" v="3565" actId="207"/>
          <ac:spMkLst>
            <pc:docMk/>
            <pc:sldMk cId="1264131440" sldId="843"/>
            <ac:spMk id="12" creationId="{B15BBCD2-555E-4A23-A17E-4E2C919A4569}"/>
          </ac:spMkLst>
        </pc:spChg>
        <pc:spChg chg="add del mod topLvl">
          <ac:chgData name="Toby Russell" userId="0d3e3635-ec96-4dfe-84bc-de4149b678ab" providerId="ADAL" clId="{509D8084-70A8-473B-A68E-32AFF01A219A}" dt="2020-09-12T10:56:37.604" v="3564" actId="207"/>
          <ac:spMkLst>
            <pc:docMk/>
            <pc:sldMk cId="1264131440" sldId="843"/>
            <ac:spMk id="13" creationId="{3482BACD-887C-4190-BF06-A0215956D9FA}"/>
          </ac:spMkLst>
        </pc:spChg>
        <pc:spChg chg="add del mod topLvl">
          <ac:chgData name="Toby Russell" userId="0d3e3635-ec96-4dfe-84bc-de4149b678ab" providerId="ADAL" clId="{509D8084-70A8-473B-A68E-32AFF01A219A}" dt="2020-09-12T10:58:06.977" v="3575" actId="478"/>
          <ac:spMkLst>
            <pc:docMk/>
            <pc:sldMk cId="1264131440" sldId="843"/>
            <ac:spMk id="14" creationId="{59117E2A-16C9-4A2C-B941-330D9C031FC6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5" creationId="{BE33BD89-E3E6-450F-ACDF-B631CDBE4692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6" creationId="{3582D988-04C1-450E-841D-2C6FF4B9EC06}"/>
          </ac:spMkLst>
        </pc:spChg>
        <pc:spChg chg="add mod">
          <ac:chgData name="Toby Russell" userId="0d3e3635-ec96-4dfe-84bc-de4149b678ab" providerId="ADAL" clId="{509D8084-70A8-473B-A68E-32AFF01A219A}" dt="2020-09-12T10:56:13.197" v="3562" actId="1076"/>
          <ac:spMkLst>
            <pc:docMk/>
            <pc:sldMk cId="1264131440" sldId="843"/>
            <ac:spMk id="18" creationId="{7D629F85-997F-49C7-8C4A-A9AF668177F6}"/>
          </ac:spMkLst>
        </pc:spChg>
        <pc:spChg chg="add mod ord">
          <ac:chgData name="Toby Russell" userId="0d3e3635-ec96-4dfe-84bc-de4149b678ab" providerId="ADAL" clId="{509D8084-70A8-473B-A68E-32AFF01A219A}" dt="2020-09-12T10:57:56.795" v="3574" actId="167"/>
          <ac:spMkLst>
            <pc:docMk/>
            <pc:sldMk cId="1264131440" sldId="843"/>
            <ac:spMk id="19" creationId="{527B8101-7F1E-4D3B-90D9-1DB8CE56C4D8}"/>
          </ac:spMkLst>
        </pc:spChg>
        <pc:grpChg chg="add del mod">
          <ac:chgData name="Toby Russell" userId="0d3e3635-ec96-4dfe-84bc-de4149b678ab" providerId="ADAL" clId="{509D8084-70A8-473B-A68E-32AFF01A219A}" dt="2020-09-12T10:55:24.420" v="3558" actId="165"/>
          <ac:grpSpMkLst>
            <pc:docMk/>
            <pc:sldMk cId="1264131440" sldId="843"/>
            <ac:grpSpMk id="17" creationId="{C09ED05C-4CEA-47B3-A87E-36E31AC586CB}"/>
          </ac:grpSpMkLst>
        </pc:grpChg>
        <pc:graphicFrameChg chg="add del mod topLvl">
          <ac:chgData name="Toby Russell" userId="0d3e3635-ec96-4dfe-84bc-de4149b678ab" providerId="ADAL" clId="{509D8084-70A8-473B-A68E-32AFF01A219A}" dt="2020-09-12T10:55:24.420" v="3558" actId="165"/>
          <ac:graphicFrameMkLst>
            <pc:docMk/>
            <pc:sldMk cId="1264131440" sldId="843"/>
            <ac:graphicFrameMk id="3" creationId="{287E6C00-4365-46EF-BD21-15A6CE06E83F}"/>
          </ac:graphicFrameMkLst>
        </pc:graphicFrameChg>
        <pc:picChg chg="add del mod topLvl">
          <ac:chgData name="Toby Russell" userId="0d3e3635-ec96-4dfe-84bc-de4149b678ab" providerId="ADAL" clId="{509D8084-70A8-473B-A68E-32AFF01A219A}" dt="2020-09-12T10:56:01.871" v="3559" actId="478"/>
          <ac:picMkLst>
            <pc:docMk/>
            <pc:sldMk cId="1264131440" sldId="843"/>
            <ac:picMk id="5" creationId="{8CAC0868-1ED5-473E-98D1-923665AEC4E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6" creationId="{EF464BCD-85B4-47BC-A22D-EA980B252B86}"/>
          </ac:picMkLst>
        </pc:picChg>
        <pc:picChg chg="add del mod topLvl">
          <ac:chgData name="Toby Russell" userId="0d3e3635-ec96-4dfe-84bc-de4149b678ab" providerId="ADAL" clId="{509D8084-70A8-473B-A68E-32AFF01A219A}" dt="2020-09-12T10:56:37.604" v="3564" actId="207"/>
          <ac:picMkLst>
            <pc:docMk/>
            <pc:sldMk cId="1264131440" sldId="843"/>
            <ac:picMk id="7" creationId="{2C2422DC-5AC1-4C58-AED3-AB199B1C5CAD}"/>
          </ac:picMkLst>
        </pc:picChg>
        <pc:picChg chg="add del mod topLvl">
          <ac:chgData name="Toby Russell" userId="0d3e3635-ec96-4dfe-84bc-de4149b678ab" providerId="ADAL" clId="{509D8084-70A8-473B-A68E-32AFF01A219A}" dt="2020-09-12T10:56:42.795" v="3565" actId="207"/>
          <ac:picMkLst>
            <pc:docMk/>
            <pc:sldMk cId="1264131440" sldId="843"/>
            <ac:picMk id="8" creationId="{7AA84298-2A0C-4888-90FE-2E4C95AE33B7}"/>
          </ac:picMkLst>
        </pc:picChg>
        <pc:picChg chg="add del mod topLvl">
          <ac:chgData name="Toby Russell" userId="0d3e3635-ec96-4dfe-84bc-de4149b678ab" providerId="ADAL" clId="{509D8084-70A8-473B-A68E-32AFF01A219A}" dt="2020-09-12T10:57:43.918" v="3570" actId="478"/>
          <ac:picMkLst>
            <pc:docMk/>
            <pc:sldMk cId="1264131440" sldId="843"/>
            <ac:picMk id="9" creationId="{D47499EC-B449-4412-AD54-4B54E42A963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10" creationId="{2AF4605E-D381-4E0C-B6EC-0C890986866A}"/>
          </ac:picMkLst>
        </pc:picChg>
      </pc:sldChg>
      <pc:sldChg chg="addSp delSp modSp add ord">
        <pc:chgData name="Toby Russell" userId="0d3e3635-ec96-4dfe-84bc-de4149b678ab" providerId="ADAL" clId="{509D8084-70A8-473B-A68E-32AFF01A219A}" dt="2020-09-16T15:41:22.660" v="9837" actId="1076"/>
        <pc:sldMkLst>
          <pc:docMk/>
          <pc:sldMk cId="2889354960" sldId="843"/>
        </pc:sldMkLst>
        <pc:spChg chg="mod">
          <ac:chgData name="Toby Russell" userId="0d3e3635-ec96-4dfe-84bc-de4149b678ab" providerId="ADAL" clId="{509D8084-70A8-473B-A68E-32AFF01A219A}" dt="2020-09-16T11:48:52.690" v="8556" actId="27636"/>
          <ac:spMkLst>
            <pc:docMk/>
            <pc:sldMk cId="2889354960" sldId="843"/>
            <ac:spMk id="2" creationId="{02144880-F20F-4B1F-AFEB-E940E9F3052C}"/>
          </ac:spMkLst>
        </pc:spChg>
        <pc:grpChg chg="add mod">
          <ac:chgData name="Toby Russell" userId="0d3e3635-ec96-4dfe-84bc-de4149b678ab" providerId="ADAL" clId="{509D8084-70A8-473B-A68E-32AFF01A219A}" dt="2020-09-16T15:41:22.660" v="9837" actId="1076"/>
          <ac:grpSpMkLst>
            <pc:docMk/>
            <pc:sldMk cId="2889354960" sldId="843"/>
            <ac:grpSpMk id="3" creationId="{2F8C0D26-4128-4BF2-A915-FD6D37170CB9}"/>
          </ac:grpSpMkLst>
        </pc:grpChg>
        <pc:picChg chg="add del mod">
          <ac:chgData name="Toby Russell" userId="0d3e3635-ec96-4dfe-84bc-de4149b678ab" providerId="ADAL" clId="{509D8084-70A8-473B-A68E-32AFF01A219A}" dt="2020-09-12T11:06:40.054" v="3594" actId="478"/>
          <ac:picMkLst>
            <pc:docMk/>
            <pc:sldMk cId="2889354960" sldId="843"/>
            <ac:picMk id="9" creationId="{FB95AE94-35A1-4558-A881-62A8A7AFBEFE}"/>
          </ac:picMkLst>
        </pc:picChg>
        <pc:picChg chg="add del">
          <ac:chgData name="Toby Russell" userId="0d3e3635-ec96-4dfe-84bc-de4149b678ab" providerId="ADAL" clId="{509D8084-70A8-473B-A68E-32AFF01A219A}" dt="2020-09-12T11:06:59.112" v="3596" actId="478"/>
          <ac:picMkLst>
            <pc:docMk/>
            <pc:sldMk cId="2889354960" sldId="843"/>
            <ac:picMk id="10" creationId="{5B58DD93-9047-4D27-87C9-7B0540138E7C}"/>
          </ac:picMkLst>
        </pc:picChg>
        <pc:picChg chg="add mod">
          <ac:chgData name="Toby Russell" userId="0d3e3635-ec96-4dfe-84bc-de4149b678ab" providerId="ADAL" clId="{509D8084-70A8-473B-A68E-32AFF01A219A}" dt="2020-09-12T11:09:42.737" v="3621" actId="1076"/>
          <ac:picMkLst>
            <pc:docMk/>
            <pc:sldMk cId="2889354960" sldId="843"/>
            <ac:picMk id="11" creationId="{7A4C6682-981A-431F-9A6A-97793D96E693}"/>
          </ac:picMkLst>
        </pc:picChg>
        <pc:picChg chg="add mod">
          <ac:chgData name="Toby Russell" userId="0d3e3635-ec96-4dfe-84bc-de4149b678ab" providerId="ADAL" clId="{509D8084-70A8-473B-A68E-32AFF01A219A}" dt="2020-09-12T11:08:32.830" v="3606" actId="1076"/>
          <ac:picMkLst>
            <pc:docMk/>
            <pc:sldMk cId="2889354960" sldId="843"/>
            <ac:picMk id="12" creationId="{63B21137-2B5F-4C4A-A0C4-9971E934B067}"/>
          </ac:picMkLst>
        </pc:picChg>
        <pc:picChg chg="add mod">
          <ac:chgData name="Toby Russell" userId="0d3e3635-ec96-4dfe-84bc-de4149b678ab" providerId="ADAL" clId="{509D8084-70A8-473B-A68E-32AFF01A219A}" dt="2020-09-12T11:09:05.956" v="3613" actId="1076"/>
          <ac:picMkLst>
            <pc:docMk/>
            <pc:sldMk cId="2889354960" sldId="843"/>
            <ac:picMk id="13" creationId="{A30D4F09-D635-486F-B7B1-762F449DFD47}"/>
          </ac:picMkLst>
        </pc:picChg>
        <pc:picChg chg="add mod">
          <ac:chgData name="Toby Russell" userId="0d3e3635-ec96-4dfe-84bc-de4149b678ab" providerId="ADAL" clId="{509D8084-70A8-473B-A68E-32AFF01A219A}" dt="2020-09-12T11:09:38.740" v="3620" actId="14100"/>
          <ac:picMkLst>
            <pc:docMk/>
            <pc:sldMk cId="2889354960" sldId="843"/>
            <ac:picMk id="14" creationId="{68CECE79-613A-482B-906B-2A048CFAF9AF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2:59.136" v="9959" actId="1076"/>
        <pc:sldMkLst>
          <pc:docMk/>
          <pc:sldMk cId="3035677724" sldId="844"/>
        </pc:sldMkLst>
        <pc:spChg chg="mod">
          <ac:chgData name="Toby Russell" userId="0d3e3635-ec96-4dfe-84bc-de4149b678ab" providerId="ADAL" clId="{509D8084-70A8-473B-A68E-32AFF01A219A}" dt="2020-09-16T11:48:52.932" v="8569" actId="27636"/>
          <ac:spMkLst>
            <pc:docMk/>
            <pc:sldMk cId="3035677724" sldId="844"/>
            <ac:spMk id="2" creationId="{8006C8C6-A806-4E18-88DB-92BDC063CE51}"/>
          </ac:spMkLst>
        </pc:spChg>
        <pc:picChg chg="add mod ord">
          <ac:chgData name="Toby Russell" userId="0d3e3635-ec96-4dfe-84bc-de4149b678ab" providerId="ADAL" clId="{509D8084-70A8-473B-A68E-32AFF01A219A}" dt="2020-09-12T13:27:14.445" v="3899" actId="1076"/>
          <ac:picMkLst>
            <pc:docMk/>
            <pc:sldMk cId="3035677724" sldId="844"/>
            <ac:picMk id="3" creationId="{9E87C049-C627-46CE-9DD8-E1714842FB4A}"/>
          </ac:picMkLst>
        </pc:picChg>
        <pc:picChg chg="add mod">
          <ac:chgData name="Toby Russell" userId="0d3e3635-ec96-4dfe-84bc-de4149b678ab" providerId="ADAL" clId="{509D8084-70A8-473B-A68E-32AFF01A219A}" dt="2020-09-12T12:22:31.478" v="3654" actId="1076"/>
          <ac:picMkLst>
            <pc:docMk/>
            <pc:sldMk cId="3035677724" sldId="844"/>
            <ac:picMk id="4" creationId="{7D6C7626-E99E-4495-AB35-E0AD97211D06}"/>
          </ac:picMkLst>
        </pc:picChg>
        <pc:picChg chg="add mod">
          <ac:chgData name="Toby Russell" userId="0d3e3635-ec96-4dfe-84bc-de4149b678ab" providerId="ADAL" clId="{509D8084-70A8-473B-A68E-32AFF01A219A}" dt="2020-09-12T12:39:23.561" v="3820" actId="14100"/>
          <ac:picMkLst>
            <pc:docMk/>
            <pc:sldMk cId="3035677724" sldId="844"/>
            <ac:picMk id="5" creationId="{3F9DD73E-CA02-4F34-AB7F-54A32A140AB8}"/>
          </ac:picMkLst>
        </pc:picChg>
        <pc:picChg chg="add mod">
          <ac:chgData name="Toby Russell" userId="0d3e3635-ec96-4dfe-84bc-de4149b678ab" providerId="ADAL" clId="{509D8084-70A8-473B-A68E-32AFF01A219A}" dt="2020-09-12T12:30:03.251" v="3702" actId="1076"/>
          <ac:picMkLst>
            <pc:docMk/>
            <pc:sldMk cId="3035677724" sldId="844"/>
            <ac:picMk id="6" creationId="{71847937-8C2E-4908-8B61-052944B16875}"/>
          </ac:picMkLst>
        </pc:picChg>
        <pc:picChg chg="add del mod">
          <ac:chgData name="Toby Russell" userId="0d3e3635-ec96-4dfe-84bc-de4149b678ab" providerId="ADAL" clId="{509D8084-70A8-473B-A68E-32AFF01A219A}" dt="2020-09-12T14:40:05.065" v="4150" actId="478"/>
          <ac:picMkLst>
            <pc:docMk/>
            <pc:sldMk cId="3035677724" sldId="844"/>
            <ac:picMk id="7" creationId="{D7CD5640-389C-47CF-9F95-C09845E438DC}"/>
          </ac:picMkLst>
        </pc:picChg>
        <pc:picChg chg="add del mod ord modCrop">
          <ac:chgData name="Toby Russell" userId="0d3e3635-ec96-4dfe-84bc-de4149b678ab" providerId="ADAL" clId="{509D8084-70A8-473B-A68E-32AFF01A219A}" dt="2020-09-12T12:29:37.398" v="3696" actId="478"/>
          <ac:picMkLst>
            <pc:docMk/>
            <pc:sldMk cId="3035677724" sldId="844"/>
            <ac:picMk id="8" creationId="{0CBB593B-4CB3-48E7-9F2B-97E63830CE33}"/>
          </ac:picMkLst>
        </pc:picChg>
        <pc:picChg chg="add mod modCrop">
          <ac:chgData name="Toby Russell" userId="0d3e3635-ec96-4dfe-84bc-de4149b678ab" providerId="ADAL" clId="{509D8084-70A8-473B-A68E-32AFF01A219A}" dt="2020-09-12T12:39:28.352" v="3822" actId="1076"/>
          <ac:picMkLst>
            <pc:docMk/>
            <pc:sldMk cId="3035677724" sldId="844"/>
            <ac:picMk id="9" creationId="{3FDBC66E-0614-4A17-9075-C1A9CEBD6CAA}"/>
          </ac:picMkLst>
        </pc:picChg>
        <pc:picChg chg="add mod modCrop">
          <ac:chgData name="Toby Russell" userId="0d3e3635-ec96-4dfe-84bc-de4149b678ab" providerId="ADAL" clId="{509D8084-70A8-473B-A68E-32AFF01A219A}" dt="2020-09-12T12:31:11.131" v="3710" actId="732"/>
          <ac:picMkLst>
            <pc:docMk/>
            <pc:sldMk cId="3035677724" sldId="844"/>
            <ac:picMk id="10" creationId="{95D20E12-CB87-46BD-8E61-D1204A2123FB}"/>
          </ac:picMkLst>
        </pc:picChg>
        <pc:picChg chg="add mod modCrop">
          <ac:chgData name="Toby Russell" userId="0d3e3635-ec96-4dfe-84bc-de4149b678ab" providerId="ADAL" clId="{509D8084-70A8-473B-A68E-32AFF01A219A}" dt="2020-09-12T12:39:10.216" v="3817" actId="1076"/>
          <ac:picMkLst>
            <pc:docMk/>
            <pc:sldMk cId="3035677724" sldId="844"/>
            <ac:picMk id="11" creationId="{4524496F-E19D-4E21-88BA-7D860ECD92F2}"/>
          </ac:picMkLst>
        </pc:picChg>
        <pc:picChg chg="add mod">
          <ac:chgData name="Toby Russell" userId="0d3e3635-ec96-4dfe-84bc-de4149b678ab" providerId="ADAL" clId="{509D8084-70A8-473B-A68E-32AFF01A219A}" dt="2020-09-12T12:50:44.774" v="3879" actId="1076"/>
          <ac:picMkLst>
            <pc:docMk/>
            <pc:sldMk cId="3035677724" sldId="844"/>
            <ac:picMk id="12" creationId="{5D794840-DCEA-4C41-B8C0-2A99DC8B16CB}"/>
          </ac:picMkLst>
        </pc:picChg>
        <pc:picChg chg="add mod">
          <ac:chgData name="Toby Russell" userId="0d3e3635-ec96-4dfe-84bc-de4149b678ab" providerId="ADAL" clId="{509D8084-70A8-473B-A68E-32AFF01A219A}" dt="2020-09-12T13:27:33.943" v="3904" actId="1076"/>
          <ac:picMkLst>
            <pc:docMk/>
            <pc:sldMk cId="3035677724" sldId="844"/>
            <ac:picMk id="13" creationId="{8D7C2A55-F256-4299-9151-942BBC196F8D}"/>
          </ac:picMkLst>
        </pc:picChg>
        <pc:picChg chg="add mod">
          <ac:chgData name="Toby Russell" userId="0d3e3635-ec96-4dfe-84bc-de4149b678ab" providerId="ADAL" clId="{509D8084-70A8-473B-A68E-32AFF01A219A}" dt="2020-09-12T13:37:05.923" v="3939" actId="1076"/>
          <ac:picMkLst>
            <pc:docMk/>
            <pc:sldMk cId="3035677724" sldId="844"/>
            <ac:picMk id="14" creationId="{4513FC11-33AB-4230-B17E-008A9C74B7E7}"/>
          </ac:picMkLst>
        </pc:picChg>
        <pc:picChg chg="add mod">
          <ac:chgData name="Toby Russell" userId="0d3e3635-ec96-4dfe-84bc-de4149b678ab" providerId="ADAL" clId="{509D8084-70A8-473B-A68E-32AFF01A219A}" dt="2020-09-16T15:42:59.136" v="9959" actId="1076"/>
          <ac:picMkLst>
            <pc:docMk/>
            <pc:sldMk cId="3035677724" sldId="844"/>
            <ac:picMk id="15" creationId="{408225B4-459C-4471-8562-D7B7DACA5464}"/>
          </ac:picMkLst>
        </pc:picChg>
        <pc:picChg chg="add mod">
          <ac:chgData name="Toby Russell" userId="0d3e3635-ec96-4dfe-84bc-de4149b678ab" providerId="ADAL" clId="{509D8084-70A8-473B-A68E-32AFF01A219A}" dt="2020-09-12T14:39:02.459" v="4146" actId="1076"/>
          <ac:picMkLst>
            <pc:docMk/>
            <pc:sldMk cId="3035677724" sldId="844"/>
            <ac:picMk id="16" creationId="{038E5425-42A4-4D9C-868E-00DE39F05045}"/>
          </ac:picMkLst>
        </pc:picChg>
        <pc:picChg chg="add mod">
          <ac:chgData name="Toby Russell" userId="0d3e3635-ec96-4dfe-84bc-de4149b678ab" providerId="ADAL" clId="{509D8084-70A8-473B-A68E-32AFF01A219A}" dt="2020-09-12T14:39:43.043" v="4149" actId="1076"/>
          <ac:picMkLst>
            <pc:docMk/>
            <pc:sldMk cId="3035677724" sldId="844"/>
            <ac:picMk id="17" creationId="{361F6FDF-E552-4A2F-A7CE-075D9D83ED0F}"/>
          </ac:picMkLst>
        </pc:picChg>
        <pc:picChg chg="add mod">
          <ac:chgData name="Toby Russell" userId="0d3e3635-ec96-4dfe-84bc-de4149b678ab" providerId="ADAL" clId="{509D8084-70A8-473B-A68E-32AFF01A219A}" dt="2020-09-12T15:26:10.641" v="4163" actId="1076"/>
          <ac:picMkLst>
            <pc:docMk/>
            <pc:sldMk cId="3035677724" sldId="844"/>
            <ac:picMk id="18" creationId="{5191582F-D72D-40CB-824C-45CDBB9AC6CE}"/>
          </ac:picMkLst>
        </pc:picChg>
        <pc:picChg chg="add mod">
          <ac:chgData name="Toby Russell" userId="0d3e3635-ec96-4dfe-84bc-de4149b678ab" providerId="ADAL" clId="{509D8084-70A8-473B-A68E-32AFF01A219A}" dt="2020-09-12T15:40:42.531" v="4280" actId="1076"/>
          <ac:picMkLst>
            <pc:docMk/>
            <pc:sldMk cId="3035677724" sldId="844"/>
            <ac:picMk id="19" creationId="{C8BBB9CE-BE13-41C8-AB7B-45EB3EAFA5F0}"/>
          </ac:picMkLst>
        </pc:picChg>
        <pc:picChg chg="add del mod">
          <ac:chgData name="Toby Russell" userId="0d3e3635-ec96-4dfe-84bc-de4149b678ab" providerId="ADAL" clId="{509D8084-70A8-473B-A68E-32AFF01A219A}" dt="2020-09-12T15:41:22.984" v="4287"/>
          <ac:picMkLst>
            <pc:docMk/>
            <pc:sldMk cId="3035677724" sldId="844"/>
            <ac:picMk id="20" creationId="{A5DF3770-4D9A-44D3-9EE8-2A23E9F2DCF8}"/>
          </ac:picMkLst>
        </pc:picChg>
        <pc:picChg chg="add mod">
          <ac:chgData name="Toby Russell" userId="0d3e3635-ec96-4dfe-84bc-de4149b678ab" providerId="ADAL" clId="{509D8084-70A8-473B-A68E-32AFF01A219A}" dt="2020-09-12T15:42:37.007" v="4292" actId="1076"/>
          <ac:picMkLst>
            <pc:docMk/>
            <pc:sldMk cId="3035677724" sldId="844"/>
            <ac:picMk id="21" creationId="{3E92523F-AB76-44D3-B6C5-BA532D5EC6D9}"/>
          </ac:picMkLst>
        </pc:picChg>
        <pc:picChg chg="add del mod">
          <ac:chgData name="Toby Russell" userId="0d3e3635-ec96-4dfe-84bc-de4149b678ab" providerId="ADAL" clId="{509D8084-70A8-473B-A68E-32AFF01A219A}" dt="2020-09-13T09:26:53.575" v="4881" actId="478"/>
          <ac:picMkLst>
            <pc:docMk/>
            <pc:sldMk cId="3035677724" sldId="844"/>
            <ac:picMk id="22" creationId="{E3E1E489-8287-40A0-A08A-3A72951C5F3F}"/>
          </ac:picMkLst>
        </pc:picChg>
        <pc:picChg chg="add mod">
          <ac:chgData name="Toby Russell" userId="0d3e3635-ec96-4dfe-84bc-de4149b678ab" providerId="ADAL" clId="{509D8084-70A8-473B-A68E-32AFF01A219A}" dt="2020-09-13T09:22:27.327" v="4866" actId="1076"/>
          <ac:picMkLst>
            <pc:docMk/>
            <pc:sldMk cId="3035677724" sldId="844"/>
            <ac:picMk id="23" creationId="{A7F91DF5-6487-4E09-B6DF-4485D5311A48}"/>
          </ac:picMkLst>
        </pc:picChg>
        <pc:picChg chg="add mod">
          <ac:chgData name="Toby Russell" userId="0d3e3635-ec96-4dfe-84bc-de4149b678ab" providerId="ADAL" clId="{509D8084-70A8-473B-A68E-32AFF01A219A}" dt="2020-09-13T09:27:10.324" v="4886" actId="1076"/>
          <ac:picMkLst>
            <pc:docMk/>
            <pc:sldMk cId="3035677724" sldId="844"/>
            <ac:picMk id="24" creationId="{55DFF93E-B1EF-4568-93D2-BCEBFC419369}"/>
          </ac:picMkLst>
        </pc:picChg>
        <pc:picChg chg="add mod">
          <ac:chgData name="Toby Russell" userId="0d3e3635-ec96-4dfe-84bc-de4149b678ab" providerId="ADAL" clId="{509D8084-70A8-473B-A68E-32AFF01A219A}" dt="2020-09-13T09:28:41.647" v="4889" actId="1076"/>
          <ac:picMkLst>
            <pc:docMk/>
            <pc:sldMk cId="3035677724" sldId="844"/>
            <ac:picMk id="25" creationId="{9FC5A6CB-7881-4A0B-921F-CE5878E43BFF}"/>
          </ac:picMkLst>
        </pc:picChg>
        <pc:picChg chg="add del mod">
          <ac:chgData name="Toby Russell" userId="0d3e3635-ec96-4dfe-84bc-de4149b678ab" providerId="ADAL" clId="{509D8084-70A8-473B-A68E-32AFF01A219A}" dt="2020-09-13T09:30:48.843" v="4894" actId="1076"/>
          <ac:picMkLst>
            <pc:docMk/>
            <pc:sldMk cId="3035677724" sldId="844"/>
            <ac:picMk id="26" creationId="{3A72A22D-25B3-4963-9F33-4D4382EFA790}"/>
          </ac:picMkLst>
        </pc:picChg>
        <pc:picChg chg="add del">
          <ac:chgData name="Toby Russell" userId="0d3e3635-ec96-4dfe-84bc-de4149b678ab" providerId="ADAL" clId="{509D8084-70A8-473B-A68E-32AFF01A219A}" dt="2020-09-13T09:32:32.485" v="4900"/>
          <ac:picMkLst>
            <pc:docMk/>
            <pc:sldMk cId="3035677724" sldId="844"/>
            <ac:picMk id="27" creationId="{881CE02A-9910-48D6-8EC8-EF9A6932FB1B}"/>
          </ac:picMkLst>
        </pc:picChg>
        <pc:picChg chg="add mod">
          <ac:chgData name="Toby Russell" userId="0d3e3635-ec96-4dfe-84bc-de4149b678ab" providerId="ADAL" clId="{509D8084-70A8-473B-A68E-32AFF01A219A}" dt="2020-09-13T09:33:42.774" v="4916" actId="14100"/>
          <ac:picMkLst>
            <pc:docMk/>
            <pc:sldMk cId="3035677724" sldId="844"/>
            <ac:picMk id="28" creationId="{2888A02B-AB11-41D4-A624-1E5F30B21E35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35.820" v="9968" actId="1076"/>
        <pc:sldMkLst>
          <pc:docMk/>
          <pc:sldMk cId="3571979859" sldId="845"/>
        </pc:sldMkLst>
        <pc:spChg chg="mod">
          <ac:chgData name="Toby Russell" userId="0d3e3635-ec96-4dfe-84bc-de4149b678ab" providerId="ADAL" clId="{509D8084-70A8-473B-A68E-32AFF01A219A}" dt="2020-09-16T11:48:53.070" v="8573" actId="27636"/>
          <ac:spMkLst>
            <pc:docMk/>
            <pc:sldMk cId="3571979859" sldId="845"/>
            <ac:spMk id="2" creationId="{8DE9AABE-EAE3-41D1-BE86-9137290495CF}"/>
          </ac:spMkLst>
        </pc:spChg>
        <pc:picChg chg="add mod modCrop">
          <ac:chgData name="Toby Russell" userId="0d3e3635-ec96-4dfe-84bc-de4149b678ab" providerId="ADAL" clId="{509D8084-70A8-473B-A68E-32AFF01A219A}" dt="2020-09-12T12:33:53.263" v="3755" actId="1076"/>
          <ac:picMkLst>
            <pc:docMk/>
            <pc:sldMk cId="3571979859" sldId="845"/>
            <ac:picMk id="3" creationId="{5BD4697A-6DD8-4F14-BF51-73202347652C}"/>
          </ac:picMkLst>
        </pc:picChg>
        <pc:picChg chg="add del">
          <ac:chgData name="Toby Russell" userId="0d3e3635-ec96-4dfe-84bc-de4149b678ab" providerId="ADAL" clId="{509D8084-70A8-473B-A68E-32AFF01A219A}" dt="2020-09-12T12:32:43.791" v="3746" actId="478"/>
          <ac:picMkLst>
            <pc:docMk/>
            <pc:sldMk cId="3571979859" sldId="845"/>
            <ac:picMk id="4" creationId="{02D85F53-9016-4762-AE05-286D53940A30}"/>
          </ac:picMkLst>
        </pc:picChg>
        <pc:picChg chg="add mod modCrop">
          <ac:chgData name="Toby Russell" userId="0d3e3635-ec96-4dfe-84bc-de4149b678ab" providerId="ADAL" clId="{509D8084-70A8-473B-A68E-32AFF01A219A}" dt="2020-09-12T12:34:31.109" v="3762" actId="1076"/>
          <ac:picMkLst>
            <pc:docMk/>
            <pc:sldMk cId="3571979859" sldId="845"/>
            <ac:picMk id="5" creationId="{A067A5F1-B632-4DE0-936B-91E191A0727E}"/>
          </ac:picMkLst>
        </pc:picChg>
        <pc:picChg chg="add mod">
          <ac:chgData name="Toby Russell" userId="0d3e3635-ec96-4dfe-84bc-de4149b678ab" providerId="ADAL" clId="{509D8084-70A8-473B-A68E-32AFF01A219A}" dt="2020-09-12T13:36:16.820" v="3936" actId="1076"/>
          <ac:picMkLst>
            <pc:docMk/>
            <pc:sldMk cId="3571979859" sldId="845"/>
            <ac:picMk id="6" creationId="{B0BA0275-077F-464E-9849-C107ED36A054}"/>
          </ac:picMkLst>
        </pc:picChg>
        <pc:picChg chg="add mod">
          <ac:chgData name="Toby Russell" userId="0d3e3635-ec96-4dfe-84bc-de4149b678ab" providerId="ADAL" clId="{509D8084-70A8-473B-A68E-32AFF01A219A}" dt="2020-09-12T13:40:41.979" v="3954" actId="1076"/>
          <ac:picMkLst>
            <pc:docMk/>
            <pc:sldMk cId="3571979859" sldId="845"/>
            <ac:picMk id="7" creationId="{3D5BA4E0-66C4-4E52-ABCF-BD27F1385F4A}"/>
          </ac:picMkLst>
        </pc:picChg>
        <pc:picChg chg="add mod">
          <ac:chgData name="Toby Russell" userId="0d3e3635-ec96-4dfe-84bc-de4149b678ab" providerId="ADAL" clId="{509D8084-70A8-473B-A68E-32AFF01A219A}" dt="2020-09-12T13:40:44.328" v="3955" actId="1076"/>
          <ac:picMkLst>
            <pc:docMk/>
            <pc:sldMk cId="3571979859" sldId="845"/>
            <ac:picMk id="8" creationId="{BFDB77CE-4EB4-419F-9438-E6F54B2BA433}"/>
          </ac:picMkLst>
        </pc:picChg>
        <pc:picChg chg="add mod">
          <ac:chgData name="Toby Russell" userId="0d3e3635-ec96-4dfe-84bc-de4149b678ab" providerId="ADAL" clId="{509D8084-70A8-473B-A68E-32AFF01A219A}" dt="2020-09-12T13:49:48.985" v="3974" actId="1076"/>
          <ac:picMkLst>
            <pc:docMk/>
            <pc:sldMk cId="3571979859" sldId="845"/>
            <ac:picMk id="9" creationId="{2816F739-00DE-4B9C-936F-F9A1F823F9F5}"/>
          </ac:picMkLst>
        </pc:picChg>
        <pc:picChg chg="add mod">
          <ac:chgData name="Toby Russell" userId="0d3e3635-ec96-4dfe-84bc-de4149b678ab" providerId="ADAL" clId="{509D8084-70A8-473B-A68E-32AFF01A219A}" dt="2020-09-16T15:43:35.820" v="9968" actId="1076"/>
          <ac:picMkLst>
            <pc:docMk/>
            <pc:sldMk cId="3571979859" sldId="845"/>
            <ac:picMk id="10" creationId="{F28899C1-B817-4F99-B8C5-9BEC3ABD8A13}"/>
          </ac:picMkLst>
        </pc:picChg>
        <pc:picChg chg="add del mod">
          <ac:chgData name="Toby Russell" userId="0d3e3635-ec96-4dfe-84bc-de4149b678ab" providerId="ADAL" clId="{509D8084-70A8-473B-A68E-32AFF01A219A}" dt="2020-09-12T15:51:41.769" v="4396" actId="478"/>
          <ac:picMkLst>
            <pc:docMk/>
            <pc:sldMk cId="3571979859" sldId="845"/>
            <ac:picMk id="11" creationId="{1DC3E4B7-3D83-4CAE-BF72-B7C900840491}"/>
          </ac:picMkLst>
        </pc:picChg>
        <pc:picChg chg="add del">
          <ac:chgData name="Toby Russell" userId="0d3e3635-ec96-4dfe-84bc-de4149b678ab" providerId="ADAL" clId="{509D8084-70A8-473B-A68E-32AFF01A219A}" dt="2020-09-12T15:51:43.914" v="4398" actId="478"/>
          <ac:picMkLst>
            <pc:docMk/>
            <pc:sldMk cId="3571979859" sldId="845"/>
            <ac:picMk id="12" creationId="{3F840115-1680-4F6D-AB21-6969BE96BAA3}"/>
          </ac:picMkLst>
        </pc:picChg>
        <pc:picChg chg="add mod">
          <ac:chgData name="Toby Russell" userId="0d3e3635-ec96-4dfe-84bc-de4149b678ab" providerId="ADAL" clId="{509D8084-70A8-473B-A68E-32AFF01A219A}" dt="2020-09-16T15:43:33.985" v="9967" actId="1076"/>
          <ac:picMkLst>
            <pc:docMk/>
            <pc:sldMk cId="3571979859" sldId="845"/>
            <ac:picMk id="13" creationId="{6C1C5719-F740-4907-BD87-F5FF4C6492A4}"/>
          </ac:picMkLst>
        </pc:picChg>
        <pc:picChg chg="add del mod">
          <ac:chgData name="Toby Russell" userId="0d3e3635-ec96-4dfe-84bc-de4149b678ab" providerId="ADAL" clId="{509D8084-70A8-473B-A68E-32AFF01A219A}" dt="2020-09-13T09:53:47.714" v="4994"/>
          <ac:picMkLst>
            <pc:docMk/>
            <pc:sldMk cId="3571979859" sldId="845"/>
            <ac:picMk id="14" creationId="{07B9E287-4094-48F6-A877-F5C8058FF59D}"/>
          </ac:picMkLst>
        </pc:picChg>
        <pc:picChg chg="add mod">
          <ac:chgData name="Toby Russell" userId="0d3e3635-ec96-4dfe-84bc-de4149b678ab" providerId="ADAL" clId="{509D8084-70A8-473B-A68E-32AFF01A219A}" dt="2020-09-13T09:39:49.043" v="4944" actId="1076"/>
          <ac:picMkLst>
            <pc:docMk/>
            <pc:sldMk cId="3571979859" sldId="845"/>
            <ac:picMk id="15" creationId="{136D2B38-2FDD-49B9-A0F9-98ECCC237E10}"/>
          </ac:picMkLst>
        </pc:picChg>
        <pc:picChg chg="add mod">
          <ac:chgData name="Toby Russell" userId="0d3e3635-ec96-4dfe-84bc-de4149b678ab" providerId="ADAL" clId="{509D8084-70A8-473B-A68E-32AFF01A219A}" dt="2020-09-13T09:41:10.668" v="4947" actId="1076"/>
          <ac:picMkLst>
            <pc:docMk/>
            <pc:sldMk cId="3571979859" sldId="845"/>
            <ac:picMk id="16" creationId="{8C635E61-F9CE-4036-AF38-B4218E1B97A2}"/>
          </ac:picMkLst>
        </pc:picChg>
        <pc:picChg chg="add del">
          <ac:chgData name="Toby Russell" userId="0d3e3635-ec96-4dfe-84bc-de4149b678ab" providerId="ADAL" clId="{509D8084-70A8-473B-A68E-32AFF01A219A}" dt="2020-09-13T09:45:11.675" v="4949" actId="478"/>
          <ac:picMkLst>
            <pc:docMk/>
            <pc:sldMk cId="3571979859" sldId="845"/>
            <ac:picMk id="17" creationId="{3A865299-D9BD-4468-B1E2-A165F868225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225" v="8582" actId="27636"/>
        <pc:sldMkLst>
          <pc:docMk/>
          <pc:sldMk cId="2486799139" sldId="846"/>
        </pc:sldMkLst>
        <pc:spChg chg="mod">
          <ac:chgData name="Toby Russell" userId="0d3e3635-ec96-4dfe-84bc-de4149b678ab" providerId="ADAL" clId="{509D8084-70A8-473B-A68E-32AFF01A219A}" dt="2020-09-16T11:48:53.225" v="8582" actId="27636"/>
          <ac:spMkLst>
            <pc:docMk/>
            <pc:sldMk cId="2486799139" sldId="846"/>
            <ac:spMk id="2" creationId="{3EA8DCB9-4A44-4B05-9DA6-02DA2D1D0663}"/>
          </ac:spMkLst>
        </pc:spChg>
        <pc:graphicFrameChg chg="add del mod">
          <ac:chgData name="Toby Russell" userId="0d3e3635-ec96-4dfe-84bc-de4149b678ab" providerId="ADAL" clId="{509D8084-70A8-473B-A68E-32AFF01A219A}" dt="2020-09-13T11:40:22.975" v="5360" actId="478"/>
          <ac:graphicFrameMkLst>
            <pc:docMk/>
            <pc:sldMk cId="2486799139" sldId="846"/>
            <ac:graphicFrameMk id="3" creationId="{003ED5D9-CF4E-497D-8B36-62DCEE3395F1}"/>
          </ac:graphicFrameMkLst>
        </pc:graphicFrameChg>
        <pc:graphicFrameChg chg="add del mod">
          <ac:chgData name="Toby Russell" userId="0d3e3635-ec96-4dfe-84bc-de4149b678ab" providerId="ADAL" clId="{509D8084-70A8-473B-A68E-32AFF01A219A}" dt="2020-09-13T11:40:49.122" v="5362" actId="478"/>
          <ac:graphicFrameMkLst>
            <pc:docMk/>
            <pc:sldMk cId="2486799139" sldId="846"/>
            <ac:graphicFrameMk id="9" creationId="{9FD78260-221E-45E8-A90F-E2782BE28773}"/>
          </ac:graphicFrameMkLst>
        </pc:graphicFrameChg>
        <pc:picChg chg="add del mod modCrop">
          <ac:chgData name="Toby Russell" userId="0d3e3635-ec96-4dfe-84bc-de4149b678ab" providerId="ADAL" clId="{509D8084-70A8-473B-A68E-32AFF01A219A}" dt="2020-09-12T13:30:55.815" v="3920" actId="478"/>
          <ac:picMkLst>
            <pc:docMk/>
            <pc:sldMk cId="2486799139" sldId="846"/>
            <ac:picMk id="3" creationId="{C9ABCAB4-524C-45C9-A146-709D76BDDAA0}"/>
          </ac:picMkLst>
        </pc:picChg>
        <pc:picChg chg="add mod modCrop">
          <ac:chgData name="Toby Russell" userId="0d3e3635-ec96-4dfe-84bc-de4149b678ab" providerId="ADAL" clId="{509D8084-70A8-473B-A68E-32AFF01A219A}" dt="2020-09-12T13:31:01.908" v="3922" actId="1076"/>
          <ac:picMkLst>
            <pc:docMk/>
            <pc:sldMk cId="2486799139" sldId="846"/>
            <ac:picMk id="4" creationId="{76DFB150-E2B8-4ED3-9110-FC787EDB7D68}"/>
          </ac:picMkLst>
        </pc:picChg>
        <pc:picChg chg="add mod">
          <ac:chgData name="Toby Russell" userId="0d3e3635-ec96-4dfe-84bc-de4149b678ab" providerId="ADAL" clId="{509D8084-70A8-473B-A68E-32AFF01A219A}" dt="2020-09-12T13:30:59.206" v="3921" actId="1076"/>
          <ac:picMkLst>
            <pc:docMk/>
            <pc:sldMk cId="2486799139" sldId="846"/>
            <ac:picMk id="5" creationId="{7D21248E-ADCF-46F6-8409-648D13E640B9}"/>
          </ac:picMkLst>
        </pc:picChg>
        <pc:picChg chg="add mod">
          <ac:chgData name="Toby Russell" userId="0d3e3635-ec96-4dfe-84bc-de4149b678ab" providerId="ADAL" clId="{509D8084-70A8-473B-A68E-32AFF01A219A}" dt="2020-09-12T13:31:04.509" v="3923" actId="1076"/>
          <ac:picMkLst>
            <pc:docMk/>
            <pc:sldMk cId="2486799139" sldId="846"/>
            <ac:picMk id="6" creationId="{1E58B42C-DB84-4F15-B720-66713DC2DAA7}"/>
          </ac:picMkLst>
        </pc:picChg>
        <pc:picChg chg="add mod">
          <ac:chgData name="Toby Russell" userId="0d3e3635-ec96-4dfe-84bc-de4149b678ab" providerId="ADAL" clId="{509D8084-70A8-473B-A68E-32AFF01A219A}" dt="2020-09-12T13:31:07.528" v="3924" actId="1076"/>
          <ac:picMkLst>
            <pc:docMk/>
            <pc:sldMk cId="2486799139" sldId="846"/>
            <ac:picMk id="7" creationId="{06ACEBF3-C8FF-496E-B17B-DF3634C7487F}"/>
          </ac:picMkLst>
        </pc:picChg>
        <pc:picChg chg="add mod">
          <ac:chgData name="Toby Russell" userId="0d3e3635-ec96-4dfe-84bc-de4149b678ab" providerId="ADAL" clId="{509D8084-70A8-473B-A68E-32AFF01A219A}" dt="2020-09-12T12:49:40.568" v="3875" actId="1076"/>
          <ac:picMkLst>
            <pc:docMk/>
            <pc:sldMk cId="2486799139" sldId="846"/>
            <ac:picMk id="8" creationId="{49238435-47AA-4909-BA19-611DFE30F89B}"/>
          </ac:picMkLst>
        </pc:picChg>
        <pc:picChg chg="add del mod">
          <ac:chgData name="Toby Russell" userId="0d3e3635-ec96-4dfe-84bc-de4149b678ab" providerId="ADAL" clId="{509D8084-70A8-473B-A68E-32AFF01A219A}" dt="2020-09-12T13:28:50.117" v="3908" actId="478"/>
          <ac:picMkLst>
            <pc:docMk/>
            <pc:sldMk cId="2486799139" sldId="846"/>
            <ac:picMk id="9" creationId="{C0158A9C-3CFE-43DB-9DEC-3983B9022F6A}"/>
          </ac:picMkLst>
        </pc:picChg>
        <pc:picChg chg="add mod">
          <ac:chgData name="Toby Russell" userId="0d3e3635-ec96-4dfe-84bc-de4149b678ab" providerId="ADAL" clId="{509D8084-70A8-473B-A68E-32AFF01A219A}" dt="2020-09-12T13:31:09.148" v="3925" actId="1076"/>
          <ac:picMkLst>
            <pc:docMk/>
            <pc:sldMk cId="2486799139" sldId="846"/>
            <ac:picMk id="10" creationId="{241B5C4D-C160-42EC-AFDD-391F04935CA7}"/>
          </ac:picMkLst>
        </pc:picChg>
        <pc:picChg chg="add mod">
          <ac:chgData name="Toby Russell" userId="0d3e3635-ec96-4dfe-84bc-de4149b678ab" providerId="ADAL" clId="{509D8084-70A8-473B-A68E-32AFF01A219A}" dt="2020-09-12T13:31:11.184" v="3926" actId="1076"/>
          <ac:picMkLst>
            <pc:docMk/>
            <pc:sldMk cId="2486799139" sldId="846"/>
            <ac:picMk id="11" creationId="{21317037-8095-4750-BC8C-86E74DE20842}"/>
          </ac:picMkLst>
        </pc:picChg>
        <pc:picChg chg="add mod">
          <ac:chgData name="Toby Russell" userId="0d3e3635-ec96-4dfe-84bc-de4149b678ab" providerId="ADAL" clId="{509D8084-70A8-473B-A68E-32AFF01A219A}" dt="2020-09-12T13:32:14.023" v="3931" actId="1076"/>
          <ac:picMkLst>
            <pc:docMk/>
            <pc:sldMk cId="2486799139" sldId="846"/>
            <ac:picMk id="12" creationId="{14E63104-2B4E-47C1-9017-A2B1B8310EF0}"/>
          </ac:picMkLst>
        </pc:picChg>
        <pc:picChg chg="add mod">
          <ac:chgData name="Toby Russell" userId="0d3e3635-ec96-4dfe-84bc-de4149b678ab" providerId="ADAL" clId="{509D8084-70A8-473B-A68E-32AFF01A219A}" dt="2020-09-12T13:42:23.807" v="3958" actId="1076"/>
          <ac:picMkLst>
            <pc:docMk/>
            <pc:sldMk cId="2486799139" sldId="846"/>
            <ac:picMk id="13" creationId="{9FBB81C4-EEEA-4FF9-9C6C-CD8CD88CE691}"/>
          </ac:picMkLst>
        </pc:picChg>
        <pc:picChg chg="add mod">
          <ac:chgData name="Toby Russell" userId="0d3e3635-ec96-4dfe-84bc-de4149b678ab" providerId="ADAL" clId="{509D8084-70A8-473B-A68E-32AFF01A219A}" dt="2020-09-12T13:43:15.464" v="3962" actId="14100"/>
          <ac:picMkLst>
            <pc:docMk/>
            <pc:sldMk cId="2486799139" sldId="846"/>
            <ac:picMk id="14" creationId="{269DCA1F-ECF8-4389-A075-A8BDAFD2A53B}"/>
          </ac:picMkLst>
        </pc:picChg>
        <pc:picChg chg="add mod modCrop">
          <ac:chgData name="Toby Russell" userId="0d3e3635-ec96-4dfe-84bc-de4149b678ab" providerId="ADAL" clId="{509D8084-70A8-473B-A68E-32AFF01A219A}" dt="2020-09-12T13:58:43.564" v="4043" actId="1076"/>
          <ac:picMkLst>
            <pc:docMk/>
            <pc:sldMk cId="2486799139" sldId="846"/>
            <ac:picMk id="15" creationId="{40450C82-20D2-4E43-A32F-F2320230831E}"/>
          </ac:picMkLst>
        </pc:picChg>
        <pc:picChg chg="add mod modCrop">
          <ac:chgData name="Toby Russell" userId="0d3e3635-ec96-4dfe-84bc-de4149b678ab" providerId="ADAL" clId="{509D8084-70A8-473B-A68E-32AFF01A219A}" dt="2020-09-12T14:00:22.868" v="4049" actId="732"/>
          <ac:picMkLst>
            <pc:docMk/>
            <pc:sldMk cId="2486799139" sldId="846"/>
            <ac:picMk id="16" creationId="{821A6F83-8B73-424D-93EF-AD686A32865E}"/>
          </ac:picMkLst>
        </pc:picChg>
        <pc:picChg chg="add mod modCrop">
          <ac:chgData name="Toby Russell" userId="0d3e3635-ec96-4dfe-84bc-de4149b678ab" providerId="ADAL" clId="{509D8084-70A8-473B-A68E-32AFF01A219A}" dt="2020-09-12T14:11:55.697" v="4125" actId="732"/>
          <ac:picMkLst>
            <pc:docMk/>
            <pc:sldMk cId="2486799139" sldId="846"/>
            <ac:picMk id="17" creationId="{69AFB30B-3C50-43DE-A6F2-66C5EDF01306}"/>
          </ac:picMkLst>
        </pc:picChg>
        <pc:picChg chg="add del">
          <ac:chgData name="Toby Russell" userId="0d3e3635-ec96-4dfe-84bc-de4149b678ab" providerId="ADAL" clId="{509D8084-70A8-473B-A68E-32AFF01A219A}" dt="2020-09-12T15:43:37.880" v="4294" actId="478"/>
          <ac:picMkLst>
            <pc:docMk/>
            <pc:sldMk cId="2486799139" sldId="846"/>
            <ac:picMk id="18" creationId="{D007AAE8-D7FE-4CF4-BA1F-4FF61ABAD6BD}"/>
          </ac:picMkLst>
        </pc:picChg>
        <pc:picChg chg="add del">
          <ac:chgData name="Toby Russell" userId="0d3e3635-ec96-4dfe-84bc-de4149b678ab" providerId="ADAL" clId="{509D8084-70A8-473B-A68E-32AFF01A219A}" dt="2020-09-12T15:43:54.876" v="4296"/>
          <ac:picMkLst>
            <pc:docMk/>
            <pc:sldMk cId="2486799139" sldId="846"/>
            <ac:picMk id="19" creationId="{0ED18700-8139-4E84-B5FD-CB021E285073}"/>
          </ac:picMkLst>
        </pc:picChg>
        <pc:picChg chg="add mod">
          <ac:chgData name="Toby Russell" userId="0d3e3635-ec96-4dfe-84bc-de4149b678ab" providerId="ADAL" clId="{509D8084-70A8-473B-A68E-32AFF01A219A}" dt="2020-09-12T15:44:23.351" v="4303" actId="1076"/>
          <ac:picMkLst>
            <pc:docMk/>
            <pc:sldMk cId="2486799139" sldId="846"/>
            <ac:picMk id="20" creationId="{904825A0-60E2-49D6-972F-FC69B4216EF3}"/>
          </ac:picMkLst>
        </pc:picChg>
        <pc:picChg chg="add del mod">
          <ac:chgData name="Toby Russell" userId="0d3e3635-ec96-4dfe-84bc-de4149b678ab" providerId="ADAL" clId="{509D8084-70A8-473B-A68E-32AFF01A219A}" dt="2020-09-13T11:32:15.006" v="5322"/>
          <ac:picMkLst>
            <pc:docMk/>
            <pc:sldMk cId="2486799139" sldId="846"/>
            <ac:picMk id="21" creationId="{8CCEF91D-3A58-4264-8D38-37B484C022D3}"/>
          </ac:picMkLst>
        </pc:picChg>
        <pc:picChg chg="add mod">
          <ac:chgData name="Toby Russell" userId="0d3e3635-ec96-4dfe-84bc-de4149b678ab" providerId="ADAL" clId="{509D8084-70A8-473B-A68E-32AFF01A219A}" dt="2020-09-12T15:45:26.140" v="4309" actId="1076"/>
          <ac:picMkLst>
            <pc:docMk/>
            <pc:sldMk cId="2486799139" sldId="846"/>
            <ac:picMk id="22" creationId="{0234751F-874F-4F08-BB4F-85D02139204F}"/>
          </ac:picMkLst>
        </pc:picChg>
        <pc:picChg chg="add mod">
          <ac:chgData name="Toby Russell" userId="0d3e3635-ec96-4dfe-84bc-de4149b678ab" providerId="ADAL" clId="{509D8084-70A8-473B-A68E-32AFF01A219A}" dt="2020-09-12T16:30:15.422" v="4661" actId="1076"/>
          <ac:picMkLst>
            <pc:docMk/>
            <pc:sldMk cId="2486799139" sldId="846"/>
            <ac:picMk id="23" creationId="{EA17192A-FAE7-4425-B1AA-8343707DF8CE}"/>
          </ac:picMkLst>
        </pc:picChg>
        <pc:picChg chg="add mod">
          <ac:chgData name="Toby Russell" userId="0d3e3635-ec96-4dfe-84bc-de4149b678ab" providerId="ADAL" clId="{509D8084-70A8-473B-A68E-32AFF01A219A}" dt="2020-09-12T16:30:34.665" v="4664" actId="1076"/>
          <ac:picMkLst>
            <pc:docMk/>
            <pc:sldMk cId="2486799139" sldId="846"/>
            <ac:picMk id="24" creationId="{66CACD0B-0A68-4346-BE4A-B80CA205EF19}"/>
          </ac:picMkLst>
        </pc:picChg>
        <pc:picChg chg="add mod">
          <ac:chgData name="Toby Russell" userId="0d3e3635-ec96-4dfe-84bc-de4149b678ab" providerId="ADAL" clId="{509D8084-70A8-473B-A68E-32AFF01A219A}" dt="2020-09-12T16:30:51.457" v="4667" actId="1076"/>
          <ac:picMkLst>
            <pc:docMk/>
            <pc:sldMk cId="2486799139" sldId="846"/>
            <ac:picMk id="25" creationId="{93C889DB-4005-472B-9EBC-A3638409976C}"/>
          </ac:picMkLst>
        </pc:picChg>
        <pc:picChg chg="add mod">
          <ac:chgData name="Toby Russell" userId="0d3e3635-ec96-4dfe-84bc-de4149b678ab" providerId="ADAL" clId="{509D8084-70A8-473B-A68E-32AFF01A219A}" dt="2020-09-12T16:31:06.169" v="4670" actId="1076"/>
          <ac:picMkLst>
            <pc:docMk/>
            <pc:sldMk cId="2486799139" sldId="846"/>
            <ac:picMk id="26" creationId="{2FD36BB7-E5AF-4B51-8016-354C3A85E5AD}"/>
          </ac:picMkLst>
        </pc:picChg>
        <pc:picChg chg="add mod">
          <ac:chgData name="Toby Russell" userId="0d3e3635-ec96-4dfe-84bc-de4149b678ab" providerId="ADAL" clId="{509D8084-70A8-473B-A68E-32AFF01A219A}" dt="2020-09-12T16:31:42.710" v="4677" actId="1076"/>
          <ac:picMkLst>
            <pc:docMk/>
            <pc:sldMk cId="2486799139" sldId="846"/>
            <ac:picMk id="27" creationId="{7107E707-DBE0-49A4-9F52-47AB4421FE95}"/>
          </ac:picMkLst>
        </pc:picChg>
        <pc:picChg chg="add mod">
          <ac:chgData name="Toby Russell" userId="0d3e3635-ec96-4dfe-84bc-de4149b678ab" providerId="ADAL" clId="{509D8084-70A8-473B-A68E-32AFF01A219A}" dt="2020-09-12T16:32:07.035" v="4680" actId="1076"/>
          <ac:picMkLst>
            <pc:docMk/>
            <pc:sldMk cId="2486799139" sldId="846"/>
            <ac:picMk id="28" creationId="{1FDB0180-2B58-4E7A-8DA7-C096AE23498E}"/>
          </ac:picMkLst>
        </pc:picChg>
        <pc:picChg chg="add mod">
          <ac:chgData name="Toby Russell" userId="0d3e3635-ec96-4dfe-84bc-de4149b678ab" providerId="ADAL" clId="{509D8084-70A8-473B-A68E-32AFF01A219A}" dt="2020-09-12T16:33:01.656" v="4684" actId="14100"/>
          <ac:picMkLst>
            <pc:docMk/>
            <pc:sldMk cId="2486799139" sldId="846"/>
            <ac:picMk id="29" creationId="{FBA9B1BC-25AC-4CD4-9AEB-C6CA16EFB38E}"/>
          </ac:picMkLst>
        </pc:picChg>
        <pc:picChg chg="add mod">
          <ac:chgData name="Toby Russell" userId="0d3e3635-ec96-4dfe-84bc-de4149b678ab" providerId="ADAL" clId="{509D8084-70A8-473B-A68E-32AFF01A219A}" dt="2020-09-12T16:33:20.344" v="4687" actId="1076"/>
          <ac:picMkLst>
            <pc:docMk/>
            <pc:sldMk cId="2486799139" sldId="846"/>
            <ac:picMk id="30" creationId="{54A1E296-8C6A-482F-83EF-AC4A4392E14E}"/>
          </ac:picMkLst>
        </pc:picChg>
        <pc:picChg chg="add mod">
          <ac:chgData name="Toby Russell" userId="0d3e3635-ec96-4dfe-84bc-de4149b678ab" providerId="ADAL" clId="{509D8084-70A8-473B-A68E-32AFF01A219A}" dt="2020-09-12T16:33:53.124" v="4692" actId="14100"/>
          <ac:picMkLst>
            <pc:docMk/>
            <pc:sldMk cId="2486799139" sldId="846"/>
            <ac:picMk id="31" creationId="{FAE34B46-04FA-47DE-9485-C91B94BBD2D1}"/>
          </ac:picMkLst>
        </pc:picChg>
        <pc:picChg chg="add mod">
          <ac:chgData name="Toby Russell" userId="0d3e3635-ec96-4dfe-84bc-de4149b678ab" providerId="ADAL" clId="{509D8084-70A8-473B-A68E-32AFF01A219A}" dt="2020-09-12T16:34:31.965" v="4696" actId="14100"/>
          <ac:picMkLst>
            <pc:docMk/>
            <pc:sldMk cId="2486799139" sldId="846"/>
            <ac:picMk id="32" creationId="{763BA41F-0DE6-46D3-BA26-F6DC13E79E6D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125" v="8576" actId="27636"/>
        <pc:sldMkLst>
          <pc:docMk/>
          <pc:sldMk cId="1648259603" sldId="847"/>
        </pc:sldMkLst>
        <pc:spChg chg="mod">
          <ac:chgData name="Toby Russell" userId="0d3e3635-ec96-4dfe-84bc-de4149b678ab" providerId="ADAL" clId="{509D8084-70A8-473B-A68E-32AFF01A219A}" dt="2020-09-16T11:48:53.125" v="8576" actId="27636"/>
          <ac:spMkLst>
            <pc:docMk/>
            <pc:sldMk cId="1648259603" sldId="847"/>
            <ac:spMk id="2" creationId="{9F1EF481-FCAE-453C-91DA-16B0D783EEC2}"/>
          </ac:spMkLst>
        </pc:spChg>
        <pc:picChg chg="add mod modCrop">
          <ac:chgData name="Toby Russell" userId="0d3e3635-ec96-4dfe-84bc-de4149b678ab" providerId="ADAL" clId="{509D8084-70A8-473B-A68E-32AFF01A219A}" dt="2020-09-12T12:41:54.380" v="3858" actId="14100"/>
          <ac:picMkLst>
            <pc:docMk/>
            <pc:sldMk cId="1648259603" sldId="847"/>
            <ac:picMk id="3" creationId="{4DFB3C20-D9F0-4BCB-90BC-D16C8CC370D2}"/>
          </ac:picMkLst>
        </pc:picChg>
        <pc:picChg chg="add mod">
          <ac:chgData name="Toby Russell" userId="0d3e3635-ec96-4dfe-84bc-de4149b678ab" providerId="ADAL" clId="{509D8084-70A8-473B-A68E-32AFF01A219A}" dt="2020-09-12T13:24:38.633" v="3887" actId="1076"/>
          <ac:picMkLst>
            <pc:docMk/>
            <pc:sldMk cId="1648259603" sldId="847"/>
            <ac:picMk id="4" creationId="{EF368EE8-0F9A-40A7-A88E-3C8FECD40092}"/>
          </ac:picMkLst>
        </pc:picChg>
        <pc:picChg chg="add mod">
          <ac:chgData name="Toby Russell" userId="0d3e3635-ec96-4dfe-84bc-de4149b678ab" providerId="ADAL" clId="{509D8084-70A8-473B-A68E-32AFF01A219A}" dt="2020-09-12T13:25:33.815" v="3890" actId="1076"/>
          <ac:picMkLst>
            <pc:docMk/>
            <pc:sldMk cId="1648259603" sldId="847"/>
            <ac:picMk id="5" creationId="{132321C3-54DD-41C0-92CF-FE213EA8186F}"/>
          </ac:picMkLst>
        </pc:picChg>
        <pc:picChg chg="add del mod">
          <ac:chgData name="Toby Russell" userId="0d3e3635-ec96-4dfe-84bc-de4149b678ab" providerId="ADAL" clId="{509D8084-70A8-473B-A68E-32AFF01A219A}" dt="2020-09-12T13:46:32.891" v="3966" actId="478"/>
          <ac:picMkLst>
            <pc:docMk/>
            <pc:sldMk cId="1648259603" sldId="847"/>
            <ac:picMk id="6" creationId="{2E5E2CF1-DB8E-4E13-9102-72E1782E1C37}"/>
          </ac:picMkLst>
        </pc:picChg>
        <pc:picChg chg="add mod">
          <ac:chgData name="Toby Russell" userId="0d3e3635-ec96-4dfe-84bc-de4149b678ab" providerId="ADAL" clId="{509D8084-70A8-473B-A68E-32AFF01A219A}" dt="2020-09-12T13:47:00.642" v="3971" actId="1076"/>
          <ac:picMkLst>
            <pc:docMk/>
            <pc:sldMk cId="1648259603" sldId="847"/>
            <ac:picMk id="7" creationId="{1965FC80-D3B7-4F26-9CAB-8AE03225656D}"/>
          </ac:picMkLst>
        </pc:picChg>
        <pc:picChg chg="add mod modCrop">
          <ac:chgData name="Toby Russell" userId="0d3e3635-ec96-4dfe-84bc-de4149b678ab" providerId="ADAL" clId="{509D8084-70A8-473B-A68E-32AFF01A219A}" dt="2020-09-12T14:10:00.970" v="4114" actId="1076"/>
          <ac:picMkLst>
            <pc:docMk/>
            <pc:sldMk cId="1648259603" sldId="847"/>
            <ac:picMk id="8" creationId="{53A71FEA-4947-43ED-A978-4A8B0E71425C}"/>
          </ac:picMkLst>
        </pc:picChg>
        <pc:picChg chg="add mod modCrop">
          <ac:chgData name="Toby Russell" userId="0d3e3635-ec96-4dfe-84bc-de4149b678ab" providerId="ADAL" clId="{509D8084-70A8-473B-A68E-32AFF01A219A}" dt="2020-09-12T14:11:09.759" v="4120" actId="732"/>
          <ac:picMkLst>
            <pc:docMk/>
            <pc:sldMk cId="1648259603" sldId="847"/>
            <ac:picMk id="9" creationId="{04E72B9D-4292-40A2-91C1-A02922C1C7C9}"/>
          </ac:picMkLst>
        </pc:picChg>
        <pc:picChg chg="add mod modCrop">
          <ac:chgData name="Toby Russell" userId="0d3e3635-ec96-4dfe-84bc-de4149b678ab" providerId="ADAL" clId="{509D8084-70A8-473B-A68E-32AFF01A219A}" dt="2020-09-12T14:13:00.610" v="4133" actId="732"/>
          <ac:picMkLst>
            <pc:docMk/>
            <pc:sldMk cId="1648259603" sldId="847"/>
            <ac:picMk id="10" creationId="{14D92974-897A-446E-8E04-E1A804C59E7F}"/>
          </ac:picMkLst>
        </pc:picChg>
        <pc:picChg chg="add del mod">
          <ac:chgData name="Toby Russell" userId="0d3e3635-ec96-4dfe-84bc-de4149b678ab" providerId="ADAL" clId="{509D8084-70A8-473B-A68E-32AFF01A219A}" dt="2020-09-12T14:13:52.787" v="4141" actId="478"/>
          <ac:picMkLst>
            <pc:docMk/>
            <pc:sldMk cId="1648259603" sldId="847"/>
            <ac:picMk id="11" creationId="{263DE9C8-BBA1-4388-AABC-A41224FC3544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20.167" v="9963" actId="1076"/>
        <pc:sldMkLst>
          <pc:docMk/>
          <pc:sldMk cId="2743895184" sldId="848"/>
        </pc:sldMkLst>
        <pc:spChg chg="mod">
          <ac:chgData name="Toby Russell" userId="0d3e3635-ec96-4dfe-84bc-de4149b678ab" providerId="ADAL" clId="{509D8084-70A8-473B-A68E-32AFF01A219A}" dt="2020-09-16T11:48:52.999" v="8571" actId="27636"/>
          <ac:spMkLst>
            <pc:docMk/>
            <pc:sldMk cId="2743895184" sldId="848"/>
            <ac:spMk id="2" creationId="{04A87388-DDCA-4665-9C84-523ADF7878D4}"/>
          </ac:spMkLst>
        </pc:spChg>
        <pc:picChg chg="add mod ord modCrop">
          <ac:chgData name="Toby Russell" userId="0d3e3635-ec96-4dfe-84bc-de4149b678ab" providerId="ADAL" clId="{509D8084-70A8-473B-A68E-32AFF01A219A}" dt="2020-09-13T09:48:47.941" v="4968" actId="167"/>
          <ac:picMkLst>
            <pc:docMk/>
            <pc:sldMk cId="2743895184" sldId="848"/>
            <ac:picMk id="3" creationId="{AFC991D9-0DC6-4761-94D1-68D8853DC3AD}"/>
          </ac:picMkLst>
        </pc:picChg>
        <pc:picChg chg="add mod">
          <ac:chgData name="Toby Russell" userId="0d3e3635-ec96-4dfe-84bc-de4149b678ab" providerId="ADAL" clId="{509D8084-70A8-473B-A68E-32AFF01A219A}" dt="2020-09-16T15:43:11.001" v="9960" actId="1076"/>
          <ac:picMkLst>
            <pc:docMk/>
            <pc:sldMk cId="2743895184" sldId="848"/>
            <ac:picMk id="4" creationId="{4884DCAA-6FA8-4167-9382-84AD1692178D}"/>
          </ac:picMkLst>
        </pc:picChg>
        <pc:picChg chg="add mod">
          <ac:chgData name="Toby Russell" userId="0d3e3635-ec96-4dfe-84bc-de4149b678ab" providerId="ADAL" clId="{509D8084-70A8-473B-A68E-32AFF01A219A}" dt="2020-09-13T09:49:00.774" v="4972" actId="1076"/>
          <ac:picMkLst>
            <pc:docMk/>
            <pc:sldMk cId="2743895184" sldId="848"/>
            <ac:picMk id="5" creationId="{4B52A9A9-D601-4D64-B923-86A2F9540253}"/>
          </ac:picMkLst>
        </pc:picChg>
        <pc:picChg chg="add mod">
          <ac:chgData name="Toby Russell" userId="0d3e3635-ec96-4dfe-84bc-de4149b678ab" providerId="ADAL" clId="{509D8084-70A8-473B-A68E-32AFF01A219A}" dt="2020-09-13T09:48:59.044" v="4971" actId="1076"/>
          <ac:picMkLst>
            <pc:docMk/>
            <pc:sldMk cId="2743895184" sldId="848"/>
            <ac:picMk id="6" creationId="{AA53854D-67E1-434B-B0AD-678C0CE0B5F9}"/>
          </ac:picMkLst>
        </pc:picChg>
        <pc:picChg chg="add mod ord modCrop">
          <ac:chgData name="Toby Russell" userId="0d3e3635-ec96-4dfe-84bc-de4149b678ab" providerId="ADAL" clId="{509D8084-70A8-473B-A68E-32AFF01A219A}" dt="2020-09-16T15:43:20.167" v="9963" actId="1076"/>
          <ac:picMkLst>
            <pc:docMk/>
            <pc:sldMk cId="2743895184" sldId="848"/>
            <ac:picMk id="7" creationId="{AEB0ABE0-62B0-408D-A816-ED3E55ED2E05}"/>
          </ac:picMkLst>
        </pc:picChg>
        <pc:picChg chg="add mod modCrop">
          <ac:chgData name="Toby Russell" userId="0d3e3635-ec96-4dfe-84bc-de4149b678ab" providerId="ADAL" clId="{509D8084-70A8-473B-A68E-32AFF01A219A}" dt="2020-09-12T13:57:34.960" v="4036" actId="1076"/>
          <ac:picMkLst>
            <pc:docMk/>
            <pc:sldMk cId="2743895184" sldId="848"/>
            <ac:picMk id="8" creationId="{48D493C1-884A-4000-974F-913ED38DBF84}"/>
          </ac:picMkLst>
        </pc:picChg>
        <pc:picChg chg="add mod">
          <ac:chgData name="Toby Russell" userId="0d3e3635-ec96-4dfe-84bc-de4149b678ab" providerId="ADAL" clId="{509D8084-70A8-473B-A68E-32AFF01A219A}" dt="2020-09-13T09:48:21.350" v="4960" actId="1076"/>
          <ac:picMkLst>
            <pc:docMk/>
            <pc:sldMk cId="2743895184" sldId="848"/>
            <ac:picMk id="9" creationId="{3CF1CAC2-844B-49B8-9189-5ED380CF38C5}"/>
          </ac:picMkLst>
        </pc:picChg>
        <pc:picChg chg="add del mod">
          <ac:chgData name="Toby Russell" userId="0d3e3635-ec96-4dfe-84bc-de4149b678ab" providerId="ADAL" clId="{509D8084-70A8-473B-A68E-32AFF01A219A}" dt="2020-09-13T09:24:31.187" v="4870" actId="478"/>
          <ac:picMkLst>
            <pc:docMk/>
            <pc:sldMk cId="2743895184" sldId="848"/>
            <ac:picMk id="10" creationId="{3E51203F-ED49-4CB2-88B6-0C62F67F4982}"/>
          </ac:picMkLst>
        </pc:picChg>
        <pc:picChg chg="add del mod">
          <ac:chgData name="Toby Russell" userId="0d3e3635-ec96-4dfe-84bc-de4149b678ab" providerId="ADAL" clId="{509D8084-70A8-473B-A68E-32AFF01A219A}" dt="2020-09-13T09:24:53.178" v="4873" actId="478"/>
          <ac:picMkLst>
            <pc:docMk/>
            <pc:sldMk cId="2743895184" sldId="848"/>
            <ac:picMk id="11" creationId="{ACB445D6-4245-4D63-9A6D-41C941588227}"/>
          </ac:picMkLst>
        </pc:picChg>
        <pc:picChg chg="add mod">
          <ac:chgData name="Toby Russell" userId="0d3e3635-ec96-4dfe-84bc-de4149b678ab" providerId="ADAL" clId="{509D8084-70A8-473B-A68E-32AFF01A219A}" dt="2020-09-16T15:43:17.474" v="9962" actId="1076"/>
          <ac:picMkLst>
            <pc:docMk/>
            <pc:sldMk cId="2743895184" sldId="848"/>
            <ac:picMk id="12" creationId="{156DF02B-048D-4BB4-9CE9-45E487CD20C2}"/>
          </ac:picMkLst>
        </pc:picChg>
        <pc:picChg chg="add del">
          <ac:chgData name="Toby Russell" userId="0d3e3635-ec96-4dfe-84bc-de4149b678ab" providerId="ADAL" clId="{509D8084-70A8-473B-A68E-32AFF01A219A}" dt="2020-09-13T09:25:44.975" v="4876"/>
          <ac:picMkLst>
            <pc:docMk/>
            <pc:sldMk cId="2743895184" sldId="848"/>
            <ac:picMk id="13" creationId="{B509030D-2F0C-40F8-BE7D-6A3863E8E884}"/>
          </ac:picMkLst>
        </pc:picChg>
        <pc:picChg chg="add mod">
          <ac:chgData name="Toby Russell" userId="0d3e3635-ec96-4dfe-84bc-de4149b678ab" providerId="ADAL" clId="{509D8084-70A8-473B-A68E-32AFF01A219A}" dt="2020-09-13T09:31:41.113" v="4898" actId="1076"/>
          <ac:picMkLst>
            <pc:docMk/>
            <pc:sldMk cId="2743895184" sldId="848"/>
            <ac:picMk id="14" creationId="{01037458-E470-427A-9374-8B9D275BA9D0}"/>
          </ac:picMkLst>
        </pc:picChg>
        <pc:picChg chg="add mod">
          <ac:chgData name="Toby Russell" userId="0d3e3635-ec96-4dfe-84bc-de4149b678ab" providerId="ADAL" clId="{509D8084-70A8-473B-A68E-32AFF01A219A}" dt="2020-09-16T15:43:13.443" v="9961" actId="1076"/>
          <ac:picMkLst>
            <pc:docMk/>
            <pc:sldMk cId="2743895184" sldId="848"/>
            <ac:picMk id="15" creationId="{63D73B56-0641-4B74-A838-D7D987BFA0FB}"/>
          </ac:picMkLst>
        </pc:picChg>
        <pc:picChg chg="add mod ord">
          <ac:chgData name="Toby Russell" userId="0d3e3635-ec96-4dfe-84bc-de4149b678ab" providerId="ADAL" clId="{509D8084-70A8-473B-A68E-32AFF01A219A}" dt="2020-09-13T09:48:54.399" v="4970" actId="1076"/>
          <ac:picMkLst>
            <pc:docMk/>
            <pc:sldMk cId="2743895184" sldId="848"/>
            <ac:picMk id="16" creationId="{C58848DE-8871-4C6E-80EF-8236F5A6A804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90" v="8580" actId="27636"/>
        <pc:sldMkLst>
          <pc:docMk/>
          <pc:sldMk cId="2381941091" sldId="849"/>
        </pc:sldMkLst>
        <pc:spChg chg="mod">
          <ac:chgData name="Toby Russell" userId="0d3e3635-ec96-4dfe-84bc-de4149b678ab" providerId="ADAL" clId="{509D8084-70A8-473B-A68E-32AFF01A219A}" dt="2020-09-16T11:48:53.190" v="8580" actId="27636"/>
          <ac:spMkLst>
            <pc:docMk/>
            <pc:sldMk cId="2381941091" sldId="849"/>
            <ac:spMk id="2" creationId="{F565CFC0-67E2-49DB-B1F4-C29A6BDC36CB}"/>
          </ac:spMkLst>
        </pc:spChg>
        <pc:picChg chg="add del mod">
          <ac:chgData name="Toby Russell" userId="0d3e3635-ec96-4dfe-84bc-de4149b678ab" providerId="ADAL" clId="{509D8084-70A8-473B-A68E-32AFF01A219A}" dt="2020-09-12T14:02:53.689" v="4083" actId="14100"/>
          <ac:picMkLst>
            <pc:docMk/>
            <pc:sldMk cId="2381941091" sldId="849"/>
            <ac:picMk id="3" creationId="{64D6C522-BFF7-427C-A795-975F8183B9AD}"/>
          </ac:picMkLst>
        </pc:picChg>
        <pc:picChg chg="add mod">
          <ac:chgData name="Toby Russell" userId="0d3e3635-ec96-4dfe-84bc-de4149b678ab" providerId="ADAL" clId="{509D8084-70A8-473B-A68E-32AFF01A219A}" dt="2020-09-12T15:48:52.164" v="4384" actId="1037"/>
          <ac:picMkLst>
            <pc:docMk/>
            <pc:sldMk cId="2381941091" sldId="849"/>
            <ac:picMk id="4" creationId="{92DEC002-2459-4E8F-A42F-A4D54EB89F0E}"/>
          </ac:picMkLst>
        </pc:picChg>
        <pc:picChg chg="add mod">
          <ac:chgData name="Toby Russell" userId="0d3e3635-ec96-4dfe-84bc-de4149b678ab" providerId="ADAL" clId="{509D8084-70A8-473B-A68E-32AFF01A219A}" dt="2020-09-12T14:04:03.458" v="4100" actId="1038"/>
          <ac:picMkLst>
            <pc:docMk/>
            <pc:sldMk cId="2381941091" sldId="849"/>
            <ac:picMk id="5" creationId="{FE8D9827-62CD-41D1-9F60-8214584CA7A9}"/>
          </ac:picMkLst>
        </pc:picChg>
        <pc:picChg chg="add mod">
          <ac:chgData name="Toby Russell" userId="0d3e3635-ec96-4dfe-84bc-de4149b678ab" providerId="ADAL" clId="{509D8084-70A8-473B-A68E-32AFF01A219A}" dt="2020-09-12T14:04:38.551" v="4105" actId="1038"/>
          <ac:picMkLst>
            <pc:docMk/>
            <pc:sldMk cId="2381941091" sldId="849"/>
            <ac:picMk id="6" creationId="{82F02BF2-B1EA-427C-81D1-630D9AE050EF}"/>
          </ac:picMkLst>
        </pc:picChg>
        <pc:picChg chg="add mod ord">
          <ac:chgData name="Toby Russell" userId="0d3e3635-ec96-4dfe-84bc-de4149b678ab" providerId="ADAL" clId="{509D8084-70A8-473B-A68E-32AFF01A219A}" dt="2020-09-12T15:47:43.584" v="4320" actId="1076"/>
          <ac:picMkLst>
            <pc:docMk/>
            <pc:sldMk cId="2381941091" sldId="849"/>
            <ac:picMk id="7" creationId="{EAB0577F-7E89-4406-A05D-F86B88C00A8B}"/>
          </ac:picMkLst>
        </pc:picChg>
        <pc:picChg chg="add mod">
          <ac:chgData name="Toby Russell" userId="0d3e3635-ec96-4dfe-84bc-de4149b678ab" providerId="ADAL" clId="{509D8084-70A8-473B-A68E-32AFF01A219A}" dt="2020-09-12T15:49:26.792" v="4389" actId="14100"/>
          <ac:picMkLst>
            <pc:docMk/>
            <pc:sldMk cId="2381941091" sldId="849"/>
            <ac:picMk id="8" creationId="{8DD37F28-A87A-4004-A7D2-6C711DCDDAB9}"/>
          </ac:picMkLst>
        </pc:picChg>
        <pc:picChg chg="add mod">
          <ac:chgData name="Toby Russell" userId="0d3e3635-ec96-4dfe-84bc-de4149b678ab" providerId="ADAL" clId="{509D8084-70A8-473B-A68E-32AFF01A219A}" dt="2020-09-12T15:48:37.889" v="4330" actId="1035"/>
          <ac:picMkLst>
            <pc:docMk/>
            <pc:sldMk cId="2381941091" sldId="849"/>
            <ac:picMk id="9" creationId="{1191C243-E426-4E06-AECE-A77B31BA0E17}"/>
          </ac:picMkLst>
        </pc:picChg>
        <pc:picChg chg="add mod">
          <ac:chgData name="Toby Russell" userId="0d3e3635-ec96-4dfe-84bc-de4149b678ab" providerId="ADAL" clId="{509D8084-70A8-473B-A68E-32AFF01A219A}" dt="2020-09-12T15:49:44.210" v="4391" actId="1076"/>
          <ac:picMkLst>
            <pc:docMk/>
            <pc:sldMk cId="2381941091" sldId="849"/>
            <ac:picMk id="10" creationId="{B1AC0090-10F7-4BA5-A44E-960AFE032A59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33" v="8577" actId="27636"/>
        <pc:sldMkLst>
          <pc:docMk/>
          <pc:sldMk cId="4080188089" sldId="850"/>
        </pc:sldMkLst>
        <pc:spChg chg="mod">
          <ac:chgData name="Toby Russell" userId="0d3e3635-ec96-4dfe-84bc-de4149b678ab" providerId="ADAL" clId="{509D8084-70A8-473B-A68E-32AFF01A219A}" dt="2020-09-16T11:48:53.133" v="8577" actId="27636"/>
          <ac:spMkLst>
            <pc:docMk/>
            <pc:sldMk cId="4080188089" sldId="850"/>
            <ac:spMk id="2" creationId="{03D6758C-58A0-4E3A-A50A-7A46A52211CA}"/>
          </ac:spMkLst>
        </pc:spChg>
        <pc:picChg chg="add mod">
          <ac:chgData name="Toby Russell" userId="0d3e3635-ec96-4dfe-84bc-de4149b678ab" providerId="ADAL" clId="{509D8084-70A8-473B-A68E-32AFF01A219A}" dt="2020-09-12T15:28:54.011" v="4194" actId="1076"/>
          <ac:picMkLst>
            <pc:docMk/>
            <pc:sldMk cId="4080188089" sldId="850"/>
            <ac:picMk id="3" creationId="{8A2DFF0E-4621-4A49-B356-294860DC607E}"/>
          </ac:picMkLst>
        </pc:picChg>
        <pc:picChg chg="add del mod ord">
          <ac:chgData name="Toby Russell" userId="0d3e3635-ec96-4dfe-84bc-de4149b678ab" providerId="ADAL" clId="{509D8084-70A8-473B-A68E-32AFF01A219A}" dt="2020-09-12T15:34:27.615" v="4222" actId="478"/>
          <ac:picMkLst>
            <pc:docMk/>
            <pc:sldMk cId="4080188089" sldId="850"/>
            <ac:picMk id="4" creationId="{0E41DA30-ED72-4D34-8D11-30211E6AE8A6}"/>
          </ac:picMkLst>
        </pc:picChg>
        <pc:picChg chg="add del mod">
          <ac:chgData name="Toby Russell" userId="0d3e3635-ec96-4dfe-84bc-de4149b678ab" providerId="ADAL" clId="{509D8084-70A8-473B-A68E-32AFF01A219A}" dt="2020-09-12T15:32:01.131" v="4207" actId="478"/>
          <ac:picMkLst>
            <pc:docMk/>
            <pc:sldMk cId="4080188089" sldId="850"/>
            <ac:picMk id="5" creationId="{A72FB9E1-0E46-4B88-9248-65DEF07D2936}"/>
          </ac:picMkLst>
        </pc:picChg>
        <pc:picChg chg="add del mod">
          <ac:chgData name="Toby Russell" userId="0d3e3635-ec96-4dfe-84bc-de4149b678ab" providerId="ADAL" clId="{509D8084-70A8-473B-A68E-32AFF01A219A}" dt="2020-09-12T15:34:29.294" v="4223" actId="478"/>
          <ac:picMkLst>
            <pc:docMk/>
            <pc:sldMk cId="4080188089" sldId="850"/>
            <ac:picMk id="6" creationId="{917D1B99-E672-4E6F-8AB3-8A6692732844}"/>
          </ac:picMkLst>
        </pc:picChg>
        <pc:picChg chg="add mod">
          <ac:chgData name="Toby Russell" userId="0d3e3635-ec96-4dfe-84bc-de4149b678ab" providerId="ADAL" clId="{509D8084-70A8-473B-A68E-32AFF01A219A}" dt="2020-09-12T15:35:13.701" v="4245" actId="1076"/>
          <ac:picMkLst>
            <pc:docMk/>
            <pc:sldMk cId="4080188089" sldId="850"/>
            <ac:picMk id="7" creationId="{C5D6147C-0D5F-41A2-A408-B472F04CC9C9}"/>
          </ac:picMkLst>
        </pc:picChg>
        <pc:picChg chg="add del">
          <ac:chgData name="Toby Russell" userId="0d3e3635-ec96-4dfe-84bc-de4149b678ab" providerId="ADAL" clId="{509D8084-70A8-473B-A68E-32AFF01A219A}" dt="2020-09-12T15:45:44.236" v="4311"/>
          <ac:picMkLst>
            <pc:docMk/>
            <pc:sldMk cId="4080188089" sldId="850"/>
            <ac:picMk id="8" creationId="{1EBF7910-8B85-4E1C-862C-BC50B59C565E}"/>
          </ac:picMkLst>
        </pc:picChg>
        <pc:picChg chg="add mod">
          <ac:chgData name="Toby Russell" userId="0d3e3635-ec96-4dfe-84bc-de4149b678ab" providerId="ADAL" clId="{509D8084-70A8-473B-A68E-32AFF01A219A}" dt="2020-09-12T15:46:13.271" v="4315" actId="1076"/>
          <ac:picMkLst>
            <pc:docMk/>
            <pc:sldMk cId="4080188089" sldId="850"/>
            <ac:picMk id="9" creationId="{2C7FB157-389A-41BB-AABF-7FFFC538B19F}"/>
          </ac:picMkLst>
        </pc:picChg>
        <pc:picChg chg="add del mod">
          <ac:chgData name="Toby Russell" userId="0d3e3635-ec96-4dfe-84bc-de4149b678ab" providerId="ADAL" clId="{509D8084-70A8-473B-A68E-32AFF01A219A}" dt="2020-09-12T16:05:58.832" v="4481" actId="478"/>
          <ac:picMkLst>
            <pc:docMk/>
            <pc:sldMk cId="4080188089" sldId="850"/>
            <ac:picMk id="10" creationId="{29275B8F-391B-4D1C-BCE5-9538FB5883EB}"/>
          </ac:picMkLst>
        </pc:picChg>
        <pc:picChg chg="add del mod ord">
          <ac:chgData name="Toby Russell" userId="0d3e3635-ec96-4dfe-84bc-de4149b678ab" providerId="ADAL" clId="{509D8084-70A8-473B-A68E-32AFF01A219A}" dt="2020-09-12T16:05:59.680" v="4482" actId="478"/>
          <ac:picMkLst>
            <pc:docMk/>
            <pc:sldMk cId="4080188089" sldId="850"/>
            <ac:picMk id="11" creationId="{FB1A6864-E1BD-4034-B4E2-C75F229287A9}"/>
          </ac:picMkLst>
        </pc:picChg>
      </pc:sldChg>
      <pc:sldChg chg="add del">
        <pc:chgData name="Toby Russell" userId="0d3e3635-ec96-4dfe-84bc-de4149b678ab" providerId="ADAL" clId="{509D8084-70A8-473B-A68E-32AFF01A219A}" dt="2020-09-12T15:38:24.008" v="4275" actId="2696"/>
        <pc:sldMkLst>
          <pc:docMk/>
          <pc:sldMk cId="3141788663" sldId="851"/>
        </pc:sldMkLst>
      </pc:sldChg>
      <pc:sldChg chg="addSp modSp add setBg">
        <pc:chgData name="Toby Russell" userId="0d3e3635-ec96-4dfe-84bc-de4149b678ab" providerId="ADAL" clId="{509D8084-70A8-473B-A68E-32AFF01A219A}" dt="2020-09-16T15:43:40.933" v="9969" actId="1076"/>
        <pc:sldMkLst>
          <pc:docMk/>
          <pc:sldMk cId="2232091530" sldId="852"/>
        </pc:sldMkLst>
        <pc:spChg chg="mod">
          <ac:chgData name="Toby Russell" userId="0d3e3635-ec96-4dfe-84bc-de4149b678ab" providerId="ADAL" clId="{509D8084-70A8-473B-A68E-32AFF01A219A}" dt="2020-09-16T11:48:53.101" v="8575" actId="27636"/>
          <ac:spMkLst>
            <pc:docMk/>
            <pc:sldMk cId="2232091530" sldId="852"/>
            <ac:spMk id="2" creationId="{6687BF0C-2F80-4AAE-A375-F4FCD20310F2}"/>
          </ac:spMkLst>
        </pc:spChg>
        <pc:picChg chg="add mod">
          <ac:chgData name="Toby Russell" userId="0d3e3635-ec96-4dfe-84bc-de4149b678ab" providerId="ADAL" clId="{509D8084-70A8-473B-A68E-32AFF01A219A}" dt="2020-09-16T15:43:40.933" v="9969" actId="1076"/>
          <ac:picMkLst>
            <pc:docMk/>
            <pc:sldMk cId="2232091530" sldId="852"/>
            <ac:picMk id="3" creationId="{4B1CE386-6E21-4656-9CDF-720A2EF70701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204" v="8581" actId="27636"/>
        <pc:sldMkLst>
          <pc:docMk/>
          <pc:sldMk cId="2540395397" sldId="853"/>
        </pc:sldMkLst>
        <pc:spChg chg="mod">
          <ac:chgData name="Toby Russell" userId="0d3e3635-ec96-4dfe-84bc-de4149b678ab" providerId="ADAL" clId="{509D8084-70A8-473B-A68E-32AFF01A219A}" dt="2020-09-16T11:48:53.204" v="8581" actId="27636"/>
          <ac:spMkLst>
            <pc:docMk/>
            <pc:sldMk cId="2540395397" sldId="853"/>
            <ac:spMk id="2" creationId="{EBF5837B-1D5B-45AB-A566-BE31089FF6C4}"/>
          </ac:spMkLst>
        </pc:spChg>
        <pc:picChg chg="add mod">
          <ac:chgData name="Toby Russell" userId="0d3e3635-ec96-4dfe-84bc-de4149b678ab" providerId="ADAL" clId="{509D8084-70A8-473B-A68E-32AFF01A219A}" dt="2020-09-12T15:53:51.028" v="4428" actId="1076"/>
          <ac:picMkLst>
            <pc:docMk/>
            <pc:sldMk cId="2540395397" sldId="853"/>
            <ac:picMk id="3" creationId="{C5C52E6A-393C-4EF2-AB51-128329A6BD85}"/>
          </ac:picMkLst>
        </pc:picChg>
        <pc:picChg chg="add mod">
          <ac:chgData name="Toby Russell" userId="0d3e3635-ec96-4dfe-84bc-de4149b678ab" providerId="ADAL" clId="{509D8084-70A8-473B-A68E-32AFF01A219A}" dt="2020-09-12T15:54:41.835" v="4432" actId="1076"/>
          <ac:picMkLst>
            <pc:docMk/>
            <pc:sldMk cId="2540395397" sldId="853"/>
            <ac:picMk id="4" creationId="{61716F94-F70E-4AF6-977E-58C4755895E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090" v="8574" actId="27636"/>
        <pc:sldMkLst>
          <pc:docMk/>
          <pc:sldMk cId="616669298" sldId="854"/>
        </pc:sldMkLst>
        <pc:spChg chg="mod">
          <ac:chgData name="Toby Russell" userId="0d3e3635-ec96-4dfe-84bc-de4149b678ab" providerId="ADAL" clId="{509D8084-70A8-473B-A68E-32AFF01A219A}" dt="2020-09-16T11:48:53.090" v="8574" actId="27636"/>
          <ac:spMkLst>
            <pc:docMk/>
            <pc:sldMk cId="616669298" sldId="854"/>
            <ac:spMk id="2" creationId="{FBCD6DC1-3D92-48CB-A0EE-166C72647A31}"/>
          </ac:spMkLst>
        </pc:spChg>
        <pc:picChg chg="add del mod">
          <ac:chgData name="Toby Russell" userId="0d3e3635-ec96-4dfe-84bc-de4149b678ab" providerId="ADAL" clId="{509D8084-70A8-473B-A68E-32AFF01A219A}" dt="2020-09-12T15:57:13.485" v="4463" actId="478"/>
          <ac:picMkLst>
            <pc:docMk/>
            <pc:sldMk cId="616669298" sldId="854"/>
            <ac:picMk id="3" creationId="{164F7943-B6FB-410B-8B40-90E47A6DBB6A}"/>
          </ac:picMkLst>
        </pc:picChg>
        <pc:picChg chg="add mod">
          <ac:chgData name="Toby Russell" userId="0d3e3635-ec96-4dfe-84bc-de4149b678ab" providerId="ADAL" clId="{509D8084-70A8-473B-A68E-32AFF01A219A}" dt="2020-09-13T14:11:42.201" v="5737" actId="1076"/>
          <ac:picMkLst>
            <pc:docMk/>
            <pc:sldMk cId="616669298" sldId="854"/>
            <ac:picMk id="3" creationId="{1D168467-7E41-4A0A-B893-4D3AA49F44A2}"/>
          </ac:picMkLst>
        </pc:picChg>
        <pc:picChg chg="add mod">
          <ac:chgData name="Toby Russell" userId="0d3e3635-ec96-4dfe-84bc-de4149b678ab" providerId="ADAL" clId="{509D8084-70A8-473B-A68E-32AFF01A219A}" dt="2020-09-12T15:57:45.743" v="4469" actId="14100"/>
          <ac:picMkLst>
            <pc:docMk/>
            <pc:sldMk cId="616669298" sldId="854"/>
            <ac:picMk id="4" creationId="{D9966000-CB94-4411-9DDB-963F14873AC7}"/>
          </ac:picMkLst>
        </pc:picChg>
        <pc:picChg chg="add mod">
          <ac:chgData name="Toby Russell" userId="0d3e3635-ec96-4dfe-84bc-de4149b678ab" providerId="ADAL" clId="{509D8084-70A8-473B-A68E-32AFF01A219A}" dt="2020-09-12T16:20:56.747" v="4621" actId="14100"/>
          <ac:picMkLst>
            <pc:docMk/>
            <pc:sldMk cId="616669298" sldId="854"/>
            <ac:picMk id="5" creationId="{7C7D7E0B-5E42-4C90-8C3B-0A13B4F7C7F6}"/>
          </ac:picMkLst>
        </pc:picChg>
        <pc:picChg chg="add mod">
          <ac:chgData name="Toby Russell" userId="0d3e3635-ec96-4dfe-84bc-de4149b678ab" providerId="ADAL" clId="{509D8084-70A8-473B-A68E-32AFF01A219A}" dt="2020-09-12T16:21:21.761" v="4625" actId="14100"/>
          <ac:picMkLst>
            <pc:docMk/>
            <pc:sldMk cId="616669298" sldId="854"/>
            <ac:picMk id="6" creationId="{3479B210-8B9C-47D1-8B51-503BF154197A}"/>
          </ac:picMkLst>
        </pc:picChg>
        <pc:picChg chg="add mod">
          <ac:chgData name="Toby Russell" userId="0d3e3635-ec96-4dfe-84bc-de4149b678ab" providerId="ADAL" clId="{509D8084-70A8-473B-A68E-32AFF01A219A}" dt="2020-09-12T16:21:44.564" v="4629" actId="1076"/>
          <ac:picMkLst>
            <pc:docMk/>
            <pc:sldMk cId="616669298" sldId="854"/>
            <ac:picMk id="7" creationId="{32F47AE8-6F66-4406-836F-D527D8A10614}"/>
          </ac:picMkLst>
        </pc:picChg>
        <pc:picChg chg="add mod">
          <ac:chgData name="Toby Russell" userId="0d3e3635-ec96-4dfe-84bc-de4149b678ab" providerId="ADAL" clId="{509D8084-70A8-473B-A68E-32AFF01A219A}" dt="2020-09-12T16:22:11.935" v="4633" actId="14100"/>
          <ac:picMkLst>
            <pc:docMk/>
            <pc:sldMk cId="616669298" sldId="854"/>
            <ac:picMk id="8" creationId="{5FCBBBD2-EBF0-4A90-8033-92C34E38557C}"/>
          </ac:picMkLst>
        </pc:picChg>
        <pc:picChg chg="add mod">
          <ac:chgData name="Toby Russell" userId="0d3e3635-ec96-4dfe-84bc-de4149b678ab" providerId="ADAL" clId="{509D8084-70A8-473B-A68E-32AFF01A219A}" dt="2020-09-12T16:22:28.841" v="4636" actId="1076"/>
          <ac:picMkLst>
            <pc:docMk/>
            <pc:sldMk cId="616669298" sldId="854"/>
            <ac:picMk id="9" creationId="{86BB0ED9-3B4E-4A7E-A307-56F58CCB743E}"/>
          </ac:picMkLst>
        </pc:picChg>
        <pc:picChg chg="add mod">
          <ac:chgData name="Toby Russell" userId="0d3e3635-ec96-4dfe-84bc-de4149b678ab" providerId="ADAL" clId="{509D8084-70A8-473B-A68E-32AFF01A219A}" dt="2020-09-12T16:22:48.372" v="4639" actId="1076"/>
          <ac:picMkLst>
            <pc:docMk/>
            <pc:sldMk cId="616669298" sldId="854"/>
            <ac:picMk id="10" creationId="{E7EDDE32-67BE-4740-8054-B38484431510}"/>
          </ac:picMkLst>
        </pc:picChg>
        <pc:picChg chg="add mod">
          <ac:chgData name="Toby Russell" userId="0d3e3635-ec96-4dfe-84bc-de4149b678ab" providerId="ADAL" clId="{509D8084-70A8-473B-A68E-32AFF01A219A}" dt="2020-09-12T16:23:38.860" v="4643" actId="14100"/>
          <ac:picMkLst>
            <pc:docMk/>
            <pc:sldMk cId="616669298" sldId="854"/>
            <ac:picMk id="11" creationId="{A62BCECD-89AF-4C3A-B8B9-63C4794CFFED}"/>
          </ac:picMkLst>
        </pc:picChg>
        <pc:picChg chg="add mod">
          <ac:chgData name="Toby Russell" userId="0d3e3635-ec96-4dfe-84bc-de4149b678ab" providerId="ADAL" clId="{509D8084-70A8-473B-A68E-32AFF01A219A}" dt="2020-09-12T16:23:53.617" v="4646" actId="1076"/>
          <ac:picMkLst>
            <pc:docMk/>
            <pc:sldMk cId="616669298" sldId="854"/>
            <ac:picMk id="12" creationId="{68F304EE-16DA-487F-A077-F4E457F6BD9F}"/>
          </ac:picMkLst>
        </pc:picChg>
        <pc:picChg chg="add mod">
          <ac:chgData name="Toby Russell" userId="0d3e3635-ec96-4dfe-84bc-de4149b678ab" providerId="ADAL" clId="{509D8084-70A8-473B-A68E-32AFF01A219A}" dt="2020-09-12T16:24:11.713" v="4649" actId="1076"/>
          <ac:picMkLst>
            <pc:docMk/>
            <pc:sldMk cId="616669298" sldId="854"/>
            <ac:picMk id="13" creationId="{92E2CC32-4A31-4301-B5F3-BE0796347039}"/>
          </ac:picMkLst>
        </pc:picChg>
        <pc:picChg chg="add mod">
          <ac:chgData name="Toby Russell" userId="0d3e3635-ec96-4dfe-84bc-de4149b678ab" providerId="ADAL" clId="{509D8084-70A8-473B-A68E-32AFF01A219A}" dt="2020-09-12T16:24:30.434" v="4652" actId="1076"/>
          <ac:picMkLst>
            <pc:docMk/>
            <pc:sldMk cId="616669298" sldId="854"/>
            <ac:picMk id="14" creationId="{1A9DEC26-8927-422A-8284-971485FB276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60" v="8578" actId="27636"/>
        <pc:sldMkLst>
          <pc:docMk/>
          <pc:sldMk cId="2171009091" sldId="855"/>
        </pc:sldMkLst>
        <pc:spChg chg="mod ord">
          <ac:chgData name="Toby Russell" userId="0d3e3635-ec96-4dfe-84bc-de4149b678ab" providerId="ADAL" clId="{509D8084-70A8-473B-A68E-32AFF01A219A}" dt="2020-09-16T11:48:53.160" v="8578" actId="27636"/>
          <ac:spMkLst>
            <pc:docMk/>
            <pc:sldMk cId="2171009091" sldId="855"/>
            <ac:spMk id="2" creationId="{D0BDD88C-39DD-4B3B-8B53-A2CC4DC23CBC}"/>
          </ac:spMkLst>
        </pc:spChg>
        <pc:picChg chg="add mod">
          <ac:chgData name="Toby Russell" userId="0d3e3635-ec96-4dfe-84bc-de4149b678ab" providerId="ADAL" clId="{509D8084-70A8-473B-A68E-32AFF01A219A}" dt="2020-09-12T16:12:59.817" v="4567" actId="1076"/>
          <ac:picMkLst>
            <pc:docMk/>
            <pc:sldMk cId="2171009091" sldId="855"/>
            <ac:picMk id="3" creationId="{4796DB16-FC5C-47AE-BE37-3D3FB1D7C72F}"/>
          </ac:picMkLst>
        </pc:picChg>
        <pc:picChg chg="add mod">
          <ac:chgData name="Toby Russell" userId="0d3e3635-ec96-4dfe-84bc-de4149b678ab" providerId="ADAL" clId="{509D8084-70A8-473B-A68E-32AFF01A219A}" dt="2020-09-12T16:13:55.317" v="4573" actId="1076"/>
          <ac:picMkLst>
            <pc:docMk/>
            <pc:sldMk cId="2171009091" sldId="855"/>
            <ac:picMk id="4" creationId="{8ED160B4-E6CC-4DD1-B4BB-8272281C0042}"/>
          </ac:picMkLst>
        </pc:picChg>
        <pc:picChg chg="add mod">
          <ac:chgData name="Toby Russell" userId="0d3e3635-ec96-4dfe-84bc-de4149b678ab" providerId="ADAL" clId="{509D8084-70A8-473B-A68E-32AFF01A219A}" dt="2020-09-12T16:08:45.190" v="4532" actId="1076"/>
          <ac:picMkLst>
            <pc:docMk/>
            <pc:sldMk cId="2171009091" sldId="855"/>
            <ac:picMk id="5" creationId="{E1E1DFF2-81DD-4DB1-8440-492C0BD20E79}"/>
          </ac:picMkLst>
        </pc:picChg>
        <pc:picChg chg="add mod">
          <ac:chgData name="Toby Russell" userId="0d3e3635-ec96-4dfe-84bc-de4149b678ab" providerId="ADAL" clId="{509D8084-70A8-473B-A68E-32AFF01A219A}" dt="2020-09-12T16:13:16.139" v="4568" actId="1076"/>
          <ac:picMkLst>
            <pc:docMk/>
            <pc:sldMk cId="2171009091" sldId="855"/>
            <ac:picMk id="6" creationId="{125AAC62-4A35-49B5-913D-461958DA3673}"/>
          </ac:picMkLst>
        </pc:picChg>
        <pc:picChg chg="add mod">
          <ac:chgData name="Toby Russell" userId="0d3e3635-ec96-4dfe-84bc-de4149b678ab" providerId="ADAL" clId="{509D8084-70A8-473B-A68E-32AFF01A219A}" dt="2020-09-12T16:12:15.913" v="4562" actId="1076"/>
          <ac:picMkLst>
            <pc:docMk/>
            <pc:sldMk cId="2171009091" sldId="855"/>
            <ac:picMk id="7" creationId="{857B7170-4B84-482F-BC41-0F350EDCCE75}"/>
          </ac:picMkLst>
        </pc:picChg>
        <pc:picChg chg="add mod">
          <ac:chgData name="Toby Russell" userId="0d3e3635-ec96-4dfe-84bc-de4149b678ab" providerId="ADAL" clId="{509D8084-70A8-473B-A68E-32AFF01A219A}" dt="2020-09-12T16:14:04.884" v="4575" actId="1076"/>
          <ac:picMkLst>
            <pc:docMk/>
            <pc:sldMk cId="2171009091" sldId="855"/>
            <ac:picMk id="8" creationId="{8C7D758D-2CA8-4CE9-BA66-A6EABB826C5A}"/>
          </ac:picMkLst>
        </pc:picChg>
        <pc:picChg chg="add mod">
          <ac:chgData name="Toby Russell" userId="0d3e3635-ec96-4dfe-84bc-de4149b678ab" providerId="ADAL" clId="{509D8084-70A8-473B-A68E-32AFF01A219A}" dt="2020-09-12T16:12:20.127" v="4563" actId="1076"/>
          <ac:picMkLst>
            <pc:docMk/>
            <pc:sldMk cId="2171009091" sldId="855"/>
            <ac:picMk id="9" creationId="{C2FF1F4C-3F81-4B67-ABED-AC18B410201D}"/>
          </ac:picMkLst>
        </pc:picChg>
        <pc:picChg chg="add mod">
          <ac:chgData name="Toby Russell" userId="0d3e3635-ec96-4dfe-84bc-de4149b678ab" providerId="ADAL" clId="{509D8084-70A8-473B-A68E-32AFF01A219A}" dt="2020-09-12T16:13:59.416" v="4574" actId="1076"/>
          <ac:picMkLst>
            <pc:docMk/>
            <pc:sldMk cId="2171009091" sldId="855"/>
            <ac:picMk id="10" creationId="{63F8DF0A-55DB-4D58-9D8F-92EA02023C6E}"/>
          </ac:picMkLst>
        </pc:picChg>
        <pc:picChg chg="add mod">
          <ac:chgData name="Toby Russell" userId="0d3e3635-ec96-4dfe-84bc-de4149b678ab" providerId="ADAL" clId="{509D8084-70A8-473B-A68E-32AFF01A219A}" dt="2020-09-12T16:14:22.782" v="4576" actId="1076"/>
          <ac:picMkLst>
            <pc:docMk/>
            <pc:sldMk cId="2171009091" sldId="855"/>
            <ac:picMk id="11" creationId="{F699083E-82BF-44A5-9E46-D45E845E236E}"/>
          </ac:picMkLst>
        </pc:picChg>
        <pc:picChg chg="add mod">
          <ac:chgData name="Toby Russell" userId="0d3e3635-ec96-4dfe-84bc-de4149b678ab" providerId="ADAL" clId="{509D8084-70A8-473B-A68E-32AFF01A219A}" dt="2020-09-12T16:12:56.109" v="4566" actId="1076"/>
          <ac:picMkLst>
            <pc:docMk/>
            <pc:sldMk cId="2171009091" sldId="855"/>
            <ac:picMk id="12" creationId="{7DCFF2EF-4A80-41D2-AE13-9B86960BBE92}"/>
          </ac:picMkLst>
        </pc:picChg>
        <pc:picChg chg="add mod">
          <ac:chgData name="Toby Russell" userId="0d3e3635-ec96-4dfe-84bc-de4149b678ab" providerId="ADAL" clId="{509D8084-70A8-473B-A68E-32AFF01A219A}" dt="2020-09-12T16:13:46.599" v="4571" actId="1076"/>
          <ac:picMkLst>
            <pc:docMk/>
            <pc:sldMk cId="2171009091" sldId="855"/>
            <ac:picMk id="13" creationId="{3B5B6183-F302-44D8-8DB8-5E60E201BF22}"/>
          </ac:picMkLst>
        </pc:picChg>
        <pc:picChg chg="add mod">
          <ac:chgData name="Toby Russell" userId="0d3e3635-ec96-4dfe-84bc-de4149b678ab" providerId="ADAL" clId="{509D8084-70A8-473B-A68E-32AFF01A219A}" dt="2020-09-12T16:14:39.930" v="4579" actId="1076"/>
          <ac:picMkLst>
            <pc:docMk/>
            <pc:sldMk cId="2171009091" sldId="855"/>
            <ac:picMk id="14" creationId="{FB4FAAF4-A32E-48A2-B474-C00546C8FE40}"/>
          </ac:picMkLst>
        </pc:picChg>
        <pc:picChg chg="add mod">
          <ac:chgData name="Toby Russell" userId="0d3e3635-ec96-4dfe-84bc-de4149b678ab" providerId="ADAL" clId="{509D8084-70A8-473B-A68E-32AFF01A219A}" dt="2020-09-12T16:15:20.548" v="4582" actId="1076"/>
          <ac:picMkLst>
            <pc:docMk/>
            <pc:sldMk cId="2171009091" sldId="855"/>
            <ac:picMk id="15" creationId="{5DEA6C1C-3E5B-4BCD-B6DB-5A00A52C22AF}"/>
          </ac:picMkLst>
        </pc:picChg>
        <pc:picChg chg="add del mod">
          <ac:chgData name="Toby Russell" userId="0d3e3635-ec96-4dfe-84bc-de4149b678ab" providerId="ADAL" clId="{509D8084-70A8-473B-A68E-32AFF01A219A}" dt="2020-09-12T16:16:06.721" v="4587" actId="478"/>
          <ac:picMkLst>
            <pc:docMk/>
            <pc:sldMk cId="2171009091" sldId="855"/>
            <ac:picMk id="16" creationId="{BE3F46B6-7EE9-46BD-B3F5-1702D8B46A6C}"/>
          </ac:picMkLst>
        </pc:picChg>
        <pc:picChg chg="add mod">
          <ac:chgData name="Toby Russell" userId="0d3e3635-ec96-4dfe-84bc-de4149b678ab" providerId="ADAL" clId="{509D8084-70A8-473B-A68E-32AFF01A219A}" dt="2020-09-12T16:16:37.397" v="4590" actId="1076"/>
          <ac:picMkLst>
            <pc:docMk/>
            <pc:sldMk cId="2171009091" sldId="855"/>
            <ac:picMk id="17" creationId="{A10288BE-E461-4F14-91BF-2C8CDDA33025}"/>
          </ac:picMkLst>
        </pc:picChg>
        <pc:picChg chg="add mod">
          <ac:chgData name="Toby Russell" userId="0d3e3635-ec96-4dfe-84bc-de4149b678ab" providerId="ADAL" clId="{509D8084-70A8-473B-A68E-32AFF01A219A}" dt="2020-09-12T16:16:57.233" v="4593" actId="1076"/>
          <ac:picMkLst>
            <pc:docMk/>
            <pc:sldMk cId="2171009091" sldId="855"/>
            <ac:picMk id="18" creationId="{C34ACEDC-61FC-4FE3-AC6F-08F1A21D94C4}"/>
          </ac:picMkLst>
        </pc:picChg>
        <pc:picChg chg="add mod">
          <ac:chgData name="Toby Russell" userId="0d3e3635-ec96-4dfe-84bc-de4149b678ab" providerId="ADAL" clId="{509D8084-70A8-473B-A68E-32AFF01A219A}" dt="2020-09-12T16:17:33.558" v="4596" actId="1076"/>
          <ac:picMkLst>
            <pc:docMk/>
            <pc:sldMk cId="2171009091" sldId="855"/>
            <ac:picMk id="19" creationId="{1EF9C446-BA6C-46AB-B292-60DEFC5B6EA8}"/>
          </ac:picMkLst>
        </pc:picChg>
        <pc:picChg chg="add mod">
          <ac:chgData name="Toby Russell" userId="0d3e3635-ec96-4dfe-84bc-de4149b678ab" providerId="ADAL" clId="{509D8084-70A8-473B-A68E-32AFF01A219A}" dt="2020-09-12T16:17:56.922" v="4599" actId="1076"/>
          <ac:picMkLst>
            <pc:docMk/>
            <pc:sldMk cId="2171009091" sldId="855"/>
            <ac:picMk id="20" creationId="{2BEF3401-EA65-4AB4-8987-77DE9692DE65}"/>
          </ac:picMkLst>
        </pc:picChg>
        <pc:picChg chg="add mod">
          <ac:chgData name="Toby Russell" userId="0d3e3635-ec96-4dfe-84bc-de4149b678ab" providerId="ADAL" clId="{509D8084-70A8-473B-A68E-32AFF01A219A}" dt="2020-09-12T16:18:21.492" v="4602" actId="1076"/>
          <ac:picMkLst>
            <pc:docMk/>
            <pc:sldMk cId="2171009091" sldId="855"/>
            <ac:picMk id="21" creationId="{0A0B82FE-7ACE-4F2D-A622-16BB9EFC6822}"/>
          </ac:picMkLst>
        </pc:picChg>
        <pc:picChg chg="add mod">
          <ac:chgData name="Toby Russell" userId="0d3e3635-ec96-4dfe-84bc-de4149b678ab" providerId="ADAL" clId="{509D8084-70A8-473B-A68E-32AFF01A219A}" dt="2020-09-12T16:18:39.797" v="4605" actId="1076"/>
          <ac:picMkLst>
            <pc:docMk/>
            <pc:sldMk cId="2171009091" sldId="855"/>
            <ac:picMk id="22" creationId="{15A3A54C-6897-4687-A6B2-D5F600A1BC51}"/>
          </ac:picMkLst>
        </pc:picChg>
        <pc:picChg chg="add mod">
          <ac:chgData name="Toby Russell" userId="0d3e3635-ec96-4dfe-84bc-de4149b678ab" providerId="ADAL" clId="{509D8084-70A8-473B-A68E-32AFF01A219A}" dt="2020-09-12T16:19:01.422" v="4608" actId="1076"/>
          <ac:picMkLst>
            <pc:docMk/>
            <pc:sldMk cId="2171009091" sldId="855"/>
            <ac:picMk id="23" creationId="{24EC6AF2-549F-422C-9AA1-9A9AF2E60166}"/>
          </ac:picMkLst>
        </pc:picChg>
        <pc:picChg chg="add mod">
          <ac:chgData name="Toby Russell" userId="0d3e3635-ec96-4dfe-84bc-de4149b678ab" providerId="ADAL" clId="{509D8084-70A8-473B-A68E-32AFF01A219A}" dt="2020-09-12T16:19:36.784" v="4611" actId="1076"/>
          <ac:picMkLst>
            <pc:docMk/>
            <pc:sldMk cId="2171009091" sldId="855"/>
            <ac:picMk id="24" creationId="{F5A5BD65-B666-4BA4-9D6C-14770D7807FC}"/>
          </ac:picMkLst>
        </pc:picChg>
        <pc:picChg chg="add mod">
          <ac:chgData name="Toby Russell" userId="0d3e3635-ec96-4dfe-84bc-de4149b678ab" providerId="ADAL" clId="{509D8084-70A8-473B-A68E-32AFF01A219A}" dt="2020-09-12T16:19:59.928" v="4614" actId="1076"/>
          <ac:picMkLst>
            <pc:docMk/>
            <pc:sldMk cId="2171009091" sldId="855"/>
            <ac:picMk id="25" creationId="{BBB8D4C6-4C5F-4186-9CF3-79B5647871EE}"/>
          </ac:picMkLst>
        </pc:picChg>
        <pc:picChg chg="add del mod">
          <ac:chgData name="Toby Russell" userId="0d3e3635-ec96-4dfe-84bc-de4149b678ab" providerId="ADAL" clId="{509D8084-70A8-473B-A68E-32AFF01A219A}" dt="2020-09-12T16:20:44.408" v="4618" actId="478"/>
          <ac:picMkLst>
            <pc:docMk/>
            <pc:sldMk cId="2171009091" sldId="855"/>
            <ac:picMk id="26" creationId="{546426BE-8E8F-4C1D-9E76-DEC4312ABAB9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4:05.228" v="9972" actId="478"/>
        <pc:sldMkLst>
          <pc:docMk/>
          <pc:sldMk cId="4036399481" sldId="856"/>
        </pc:sldMkLst>
        <pc:spChg chg="mod ord">
          <ac:chgData name="Toby Russell" userId="0d3e3635-ec96-4dfe-84bc-de4149b678ab" providerId="ADAL" clId="{509D8084-70A8-473B-A68E-32AFF01A219A}" dt="2020-09-16T11:41:27.032" v="8390" actId="27636"/>
          <ac:spMkLst>
            <pc:docMk/>
            <pc:sldMk cId="4036399481" sldId="856"/>
            <ac:spMk id="2" creationId="{44ED051D-C725-48B1-888D-D256C8717B56}"/>
          </ac:spMkLst>
        </pc:spChg>
        <pc:spChg chg="add del mod">
          <ac:chgData name="Toby Russell" userId="0d3e3635-ec96-4dfe-84bc-de4149b678ab" providerId="ADAL" clId="{509D8084-70A8-473B-A68E-32AFF01A219A}" dt="2020-09-12T16:38:28.165" v="4733" actId="478"/>
          <ac:spMkLst>
            <pc:docMk/>
            <pc:sldMk cId="4036399481" sldId="856"/>
            <ac:spMk id="3" creationId="{B6E91824-4CC9-41F2-B91A-AC6D1DFACC94}"/>
          </ac:spMkLst>
        </pc:spChg>
        <pc:spChg chg="add mod ord">
          <ac:chgData name="Toby Russell" userId="0d3e3635-ec96-4dfe-84bc-de4149b678ab" providerId="ADAL" clId="{509D8084-70A8-473B-A68E-32AFF01A219A}" dt="2020-09-13T11:35:05.443" v="5341" actId="207"/>
          <ac:spMkLst>
            <pc:docMk/>
            <pc:sldMk cId="4036399481" sldId="856"/>
            <ac:spMk id="5" creationId="{5970FB01-C90A-4DC4-9D89-377589108042}"/>
          </ac:spMkLst>
        </pc:spChg>
        <pc:spChg chg="add del mod ord">
          <ac:chgData name="Toby Russell" userId="0d3e3635-ec96-4dfe-84bc-de4149b678ab" providerId="ADAL" clId="{509D8084-70A8-473B-A68E-32AFF01A219A}" dt="2020-09-12T16:39:32.269" v="4743" actId="478"/>
          <ac:spMkLst>
            <pc:docMk/>
            <pc:sldMk cId="4036399481" sldId="856"/>
            <ac:spMk id="5" creationId="{D1F1212E-791A-436D-B398-D1F10B45496F}"/>
          </ac:spMkLst>
        </pc:spChg>
        <pc:spChg chg="del mod">
          <ac:chgData name="Toby Russell" userId="0d3e3635-ec96-4dfe-84bc-de4149b678ab" providerId="ADAL" clId="{509D8084-70A8-473B-A68E-32AFF01A219A}" dt="2020-09-16T15:44:05.228" v="9972" actId="478"/>
          <ac:spMkLst>
            <pc:docMk/>
            <pc:sldMk cId="4036399481" sldId="856"/>
            <ac:spMk id="12" creationId="{DC3D13F1-9666-42BB-A689-569255D066CC}"/>
          </ac:spMkLst>
        </pc:spChg>
        <pc:spChg chg="add del mod ord">
          <ac:chgData name="Toby Russell" userId="0d3e3635-ec96-4dfe-84bc-de4149b678ab" providerId="ADAL" clId="{509D8084-70A8-473B-A68E-32AFF01A219A}" dt="2020-09-13T11:26:44.098" v="5299"/>
          <ac:spMkLst>
            <pc:docMk/>
            <pc:sldMk cId="4036399481" sldId="856"/>
            <ac:spMk id="25" creationId="{485C90B3-D53F-476B-A99E-7D372057FB5E}"/>
          </ac:spMkLst>
        </pc:spChg>
        <pc:spChg chg="add mod ord">
          <ac:chgData name="Toby Russell" userId="0d3e3635-ec96-4dfe-84bc-de4149b678ab" providerId="ADAL" clId="{509D8084-70A8-473B-A68E-32AFF01A219A}" dt="2020-09-13T11:37:51.133" v="5357" actId="207"/>
          <ac:spMkLst>
            <pc:docMk/>
            <pc:sldMk cId="4036399481" sldId="856"/>
            <ac:spMk id="26" creationId="{BA0929E4-DBE2-4C3B-9C82-3A619D7F238B}"/>
          </ac:spMkLst>
        </pc:spChg>
        <pc:spChg chg="del">
          <ac:chgData name="Toby Russell" userId="0d3e3635-ec96-4dfe-84bc-de4149b678ab" providerId="ADAL" clId="{509D8084-70A8-473B-A68E-32AFF01A219A}" dt="2020-09-16T15:44:03.308" v="9970" actId="478"/>
          <ac:spMkLst>
            <pc:docMk/>
            <pc:sldMk cId="4036399481" sldId="856"/>
            <ac:spMk id="64" creationId="{9A6A1F83-9DE7-4B1D-99C7-C5637A07ADE4}"/>
          </ac:spMkLst>
        </pc:spChg>
        <pc:grpChg chg="add mod">
          <ac:chgData name="Toby Russell" userId="0d3e3635-ec96-4dfe-84bc-de4149b678ab" providerId="ADAL" clId="{509D8084-70A8-473B-A68E-32AFF01A219A}" dt="2020-09-13T11:29:16.037" v="5308" actId="164"/>
          <ac:grpSpMkLst>
            <pc:docMk/>
            <pc:sldMk cId="4036399481" sldId="856"/>
            <ac:grpSpMk id="3" creationId="{07ACA748-A999-464B-843A-B6E23FFACD05}"/>
          </ac:grpSpMkLst>
        </pc:grpChg>
        <pc:grpChg chg="add mod">
          <ac:chgData name="Toby Russell" userId="0d3e3635-ec96-4dfe-84bc-de4149b678ab" providerId="ADAL" clId="{509D8084-70A8-473B-A68E-32AFF01A219A}" dt="2020-09-13T11:29:22.362" v="5310" actId="1076"/>
          <ac:grpSpMkLst>
            <pc:docMk/>
            <pc:sldMk cId="4036399481" sldId="856"/>
            <ac:grpSpMk id="47" creationId="{B3C2E288-07F7-49C1-9D7B-0B77AD51446F}"/>
          </ac:grpSpMkLst>
        </pc:grpChg>
        <pc:grpChg chg="add mod">
          <ac:chgData name="Toby Russell" userId="0d3e3635-ec96-4dfe-84bc-de4149b678ab" providerId="ADAL" clId="{509D8084-70A8-473B-A68E-32AFF01A219A}" dt="2020-09-13T11:29:36.177" v="5313" actId="1076"/>
          <ac:grpSpMkLst>
            <pc:docMk/>
            <pc:sldMk cId="4036399481" sldId="856"/>
            <ac:grpSpMk id="54" creationId="{C09A47E0-1A7B-4A52-A4D6-BA00CE33B340}"/>
          </ac:grpSpMkLst>
        </pc:grpChg>
        <pc:picChg chg="add mod">
          <ac:chgData name="Toby Russell" userId="0d3e3635-ec96-4dfe-84bc-de4149b678ab" providerId="ADAL" clId="{509D8084-70A8-473B-A68E-32AFF01A219A}" dt="2020-09-13T11:10:14.919" v="5025" actId="1076"/>
          <ac:picMkLst>
            <pc:docMk/>
            <pc:sldMk cId="4036399481" sldId="856"/>
            <ac:picMk id="4" creationId="{30E6DE94-68D2-4993-95D6-514DCB6521D3}"/>
          </ac:picMkLst>
        </pc:picChg>
        <pc:picChg chg="add mod">
          <ac:chgData name="Toby Russell" userId="0d3e3635-ec96-4dfe-84bc-de4149b678ab" providerId="ADAL" clId="{509D8084-70A8-473B-A68E-32AFF01A219A}" dt="2020-09-13T11:09:48.493" v="5022" actId="1076"/>
          <ac:picMkLst>
            <pc:docMk/>
            <pc:sldMk cId="4036399481" sldId="856"/>
            <ac:picMk id="6" creationId="{47ACBC7C-5388-4DD1-86FD-7A928B5B6DFE}"/>
          </ac:picMkLst>
        </pc:picChg>
        <pc:picChg chg="add mod">
          <ac:chgData name="Toby Russell" userId="0d3e3635-ec96-4dfe-84bc-de4149b678ab" providerId="ADAL" clId="{509D8084-70A8-473B-A68E-32AFF01A219A}" dt="2020-09-13T11:09:57.934" v="5024" actId="1076"/>
          <ac:picMkLst>
            <pc:docMk/>
            <pc:sldMk cId="4036399481" sldId="856"/>
            <ac:picMk id="7" creationId="{CC95231B-A543-4E72-AB8B-82FD477D5946}"/>
          </ac:picMkLst>
        </pc:picChg>
        <pc:picChg chg="add mod">
          <ac:chgData name="Toby Russell" userId="0d3e3635-ec96-4dfe-84bc-de4149b678ab" providerId="ADAL" clId="{509D8084-70A8-473B-A68E-32AFF01A219A}" dt="2020-09-13T11:10:29.682" v="5026" actId="1076"/>
          <ac:picMkLst>
            <pc:docMk/>
            <pc:sldMk cId="4036399481" sldId="856"/>
            <ac:picMk id="8" creationId="{4A551AC8-EE86-4F44-B566-5CD476998B65}"/>
          </ac:picMkLst>
        </pc:picChg>
        <pc:picChg chg="add mod">
          <ac:chgData name="Toby Russell" userId="0d3e3635-ec96-4dfe-84bc-de4149b678ab" providerId="ADAL" clId="{509D8084-70A8-473B-A68E-32AFF01A219A}" dt="2020-09-13T11:10:35.842" v="5037" actId="1036"/>
          <ac:picMkLst>
            <pc:docMk/>
            <pc:sldMk cId="4036399481" sldId="856"/>
            <ac:picMk id="9" creationId="{3C205AA4-F60E-4481-B580-791F4F3B8E94}"/>
          </ac:picMkLst>
        </pc:picChg>
        <pc:picChg chg="add mod">
          <ac:chgData name="Toby Russell" userId="0d3e3635-ec96-4dfe-84bc-de4149b678ab" providerId="ADAL" clId="{509D8084-70A8-473B-A68E-32AFF01A219A}" dt="2020-09-13T11:10:40.507" v="5038" actId="1076"/>
          <ac:picMkLst>
            <pc:docMk/>
            <pc:sldMk cId="4036399481" sldId="856"/>
            <ac:picMk id="10" creationId="{E4729F37-999F-46B7-AE03-4CC8D043670A}"/>
          </ac:picMkLst>
        </pc:picChg>
        <pc:picChg chg="add mod ord">
          <ac:chgData name="Toby Russell" userId="0d3e3635-ec96-4dfe-84bc-de4149b678ab" providerId="ADAL" clId="{509D8084-70A8-473B-A68E-32AFF01A219A}" dt="2020-09-13T11:29:50.362" v="5314" actId="1076"/>
          <ac:picMkLst>
            <pc:docMk/>
            <pc:sldMk cId="4036399481" sldId="856"/>
            <ac:picMk id="11" creationId="{E560F4FD-A2D1-4DCE-A0C7-4D7F317D3977}"/>
          </ac:picMkLst>
        </pc:picChg>
        <pc:picChg chg="add del mod ord">
          <ac:chgData name="Toby Russell" userId="0d3e3635-ec96-4dfe-84bc-de4149b678ab" providerId="ADAL" clId="{509D8084-70A8-473B-A68E-32AFF01A219A}" dt="2020-09-13T11:29:59.724" v="5317" actId="478"/>
          <ac:picMkLst>
            <pc:docMk/>
            <pc:sldMk cId="4036399481" sldId="856"/>
            <ac:picMk id="12" creationId="{5FA17515-C57A-4203-BA56-5056ADFA84AE}"/>
          </ac:picMkLst>
        </pc:picChg>
        <pc:picChg chg="add mod">
          <ac:chgData name="Toby Russell" userId="0d3e3635-ec96-4dfe-84bc-de4149b678ab" providerId="ADAL" clId="{509D8084-70A8-473B-A68E-32AFF01A219A}" dt="2020-09-13T11:11:10.032" v="5044" actId="1076"/>
          <ac:picMkLst>
            <pc:docMk/>
            <pc:sldMk cId="4036399481" sldId="856"/>
            <ac:picMk id="13" creationId="{6E3AE96C-F8EC-4438-9B5E-FE0F27890F76}"/>
          </ac:picMkLst>
        </pc:picChg>
        <pc:picChg chg="add mod ord">
          <ac:chgData name="Toby Russell" userId="0d3e3635-ec96-4dfe-84bc-de4149b678ab" providerId="ADAL" clId="{509D8084-70A8-473B-A68E-32AFF01A219A}" dt="2020-09-13T11:11:20.581" v="5046" actId="1035"/>
          <ac:picMkLst>
            <pc:docMk/>
            <pc:sldMk cId="4036399481" sldId="856"/>
            <ac:picMk id="14" creationId="{8E6C4309-23F3-41D1-A9BB-CEEC8F3C1DA1}"/>
          </ac:picMkLst>
        </pc:picChg>
        <pc:picChg chg="add mod ord">
          <ac:chgData name="Toby Russell" userId="0d3e3635-ec96-4dfe-84bc-de4149b678ab" providerId="ADAL" clId="{509D8084-70A8-473B-A68E-32AFF01A219A}" dt="2020-09-13T11:22:51.635" v="5142" actId="1037"/>
          <ac:picMkLst>
            <pc:docMk/>
            <pc:sldMk cId="4036399481" sldId="856"/>
            <ac:picMk id="15" creationId="{EB9C6B9B-C5BE-4FBD-8804-B1C04DB646B5}"/>
          </ac:picMkLst>
        </pc:picChg>
        <pc:picChg chg="add mod">
          <ac:chgData name="Toby Russell" userId="0d3e3635-ec96-4dfe-84bc-de4149b678ab" providerId="ADAL" clId="{509D8084-70A8-473B-A68E-32AFF01A219A}" dt="2020-09-13T11:22:36.751" v="5112" actId="1076"/>
          <ac:picMkLst>
            <pc:docMk/>
            <pc:sldMk cId="4036399481" sldId="856"/>
            <ac:picMk id="16" creationId="{194F8F2D-6409-49A9-BD1B-FDE42D01CA94}"/>
          </ac:picMkLst>
        </pc:picChg>
        <pc:picChg chg="add mod">
          <ac:chgData name="Toby Russell" userId="0d3e3635-ec96-4dfe-84bc-de4149b678ab" providerId="ADAL" clId="{509D8084-70A8-473B-A68E-32AFF01A219A}" dt="2020-09-13T11:22:30.454" v="5110" actId="1076"/>
          <ac:picMkLst>
            <pc:docMk/>
            <pc:sldMk cId="4036399481" sldId="856"/>
            <ac:picMk id="17" creationId="{254C2167-EBD2-4AF2-9F7F-8C7A1B4D3449}"/>
          </ac:picMkLst>
        </pc:picChg>
        <pc:picChg chg="add mod">
          <ac:chgData name="Toby Russell" userId="0d3e3635-ec96-4dfe-84bc-de4149b678ab" providerId="ADAL" clId="{509D8084-70A8-473B-A68E-32AFF01A219A}" dt="2020-09-13T11:22:28.252" v="5109" actId="1076"/>
          <ac:picMkLst>
            <pc:docMk/>
            <pc:sldMk cId="4036399481" sldId="856"/>
            <ac:picMk id="18" creationId="{C33BD5A7-44A6-4311-8CAC-82936C7758A5}"/>
          </ac:picMkLst>
        </pc:picChg>
        <pc:picChg chg="add mod">
          <ac:chgData name="Toby Russell" userId="0d3e3635-ec96-4dfe-84bc-de4149b678ab" providerId="ADAL" clId="{509D8084-70A8-473B-A68E-32AFF01A219A}" dt="2020-09-13T11:22:24.814" v="5108" actId="1076"/>
          <ac:picMkLst>
            <pc:docMk/>
            <pc:sldMk cId="4036399481" sldId="856"/>
            <ac:picMk id="19" creationId="{FE6679EE-4A7F-4D17-8CEA-0EEB05C384E6}"/>
          </ac:picMkLst>
        </pc:picChg>
        <pc:picChg chg="add mod">
          <ac:chgData name="Toby Russell" userId="0d3e3635-ec96-4dfe-84bc-de4149b678ab" providerId="ADAL" clId="{509D8084-70A8-473B-A68E-32AFF01A219A}" dt="2020-09-13T11:22:34.091" v="5111" actId="1076"/>
          <ac:picMkLst>
            <pc:docMk/>
            <pc:sldMk cId="4036399481" sldId="856"/>
            <ac:picMk id="20" creationId="{092EE6A3-F569-408F-A6DE-994A5BB8E8C6}"/>
          </ac:picMkLst>
        </pc:picChg>
        <pc:picChg chg="add mod">
          <ac:chgData name="Toby Russell" userId="0d3e3635-ec96-4dfe-84bc-de4149b678ab" providerId="ADAL" clId="{509D8084-70A8-473B-A68E-32AFF01A219A}" dt="2020-09-13T11:22:59.122" v="5144" actId="1076"/>
          <ac:picMkLst>
            <pc:docMk/>
            <pc:sldMk cId="4036399481" sldId="856"/>
            <ac:picMk id="21" creationId="{6DF0D269-9F5B-4E14-9217-2988AA8D10D6}"/>
          </ac:picMkLst>
        </pc:picChg>
        <pc:picChg chg="add mod">
          <ac:chgData name="Toby Russell" userId="0d3e3635-ec96-4dfe-84bc-de4149b678ab" providerId="ADAL" clId="{509D8084-70A8-473B-A68E-32AFF01A219A}" dt="2020-09-13T11:11:04.938" v="5043" actId="1076"/>
          <ac:picMkLst>
            <pc:docMk/>
            <pc:sldMk cId="4036399481" sldId="856"/>
            <ac:picMk id="22" creationId="{5AAD7397-2FD9-4591-9735-0B05C9F31B18}"/>
          </ac:picMkLst>
        </pc:picChg>
        <pc:picChg chg="add mod ord">
          <ac:chgData name="Toby Russell" userId="0d3e3635-ec96-4dfe-84bc-de4149b678ab" providerId="ADAL" clId="{509D8084-70A8-473B-A68E-32AFF01A219A}" dt="2020-09-13T11:23:13.358" v="5147" actId="1076"/>
          <ac:picMkLst>
            <pc:docMk/>
            <pc:sldMk cId="4036399481" sldId="856"/>
            <ac:picMk id="23" creationId="{B624E4E7-08E0-42BB-BE34-1445A7006878}"/>
          </ac:picMkLst>
        </pc:picChg>
        <pc:picChg chg="add mod">
          <ac:chgData name="Toby Russell" userId="0d3e3635-ec96-4dfe-84bc-de4149b678ab" providerId="ADAL" clId="{509D8084-70A8-473B-A68E-32AFF01A219A}" dt="2020-09-13T11:22:55.341" v="5143" actId="1076"/>
          <ac:picMkLst>
            <pc:docMk/>
            <pc:sldMk cId="4036399481" sldId="856"/>
            <ac:picMk id="24" creationId="{02D3EFE6-7A08-4435-8E7E-BD62A177EA16}"/>
          </ac:picMkLst>
        </pc:picChg>
        <pc:picChg chg="add del mod">
          <ac:chgData name="Toby Russell" userId="0d3e3635-ec96-4dfe-84bc-de4149b678ab" providerId="ADAL" clId="{509D8084-70A8-473B-A68E-32AFF01A219A}" dt="2020-09-12T17:55:40.470" v="4859" actId="478"/>
          <ac:picMkLst>
            <pc:docMk/>
            <pc:sldMk cId="4036399481" sldId="856"/>
            <ac:picMk id="26" creationId="{E563CB37-78ED-4260-B76C-6DBACE9153B1}"/>
          </ac:picMkLst>
        </pc:picChg>
        <pc:picChg chg="add mod">
          <ac:chgData name="Toby Russell" userId="0d3e3635-ec96-4dfe-84bc-de4149b678ab" providerId="ADAL" clId="{509D8084-70A8-473B-A68E-32AFF01A219A}" dt="2020-09-13T11:23:17.376" v="5148" actId="1076"/>
          <ac:picMkLst>
            <pc:docMk/>
            <pc:sldMk cId="4036399481" sldId="856"/>
            <ac:picMk id="27" creationId="{B60F0ECD-7FF1-4B3C-85E5-842FCBBDB7C3}"/>
          </ac:picMkLst>
        </pc:picChg>
        <pc:picChg chg="add mod">
          <ac:chgData name="Toby Russell" userId="0d3e3635-ec96-4dfe-84bc-de4149b678ab" providerId="ADAL" clId="{509D8084-70A8-473B-A68E-32AFF01A219A}" dt="2020-09-13T11:23:23.634" v="5150" actId="1076"/>
          <ac:picMkLst>
            <pc:docMk/>
            <pc:sldMk cId="4036399481" sldId="856"/>
            <ac:picMk id="28" creationId="{BD374AB3-8180-4A0D-AEE7-4B986120F6D2}"/>
          </ac:picMkLst>
        </pc:picChg>
        <pc:picChg chg="add mod">
          <ac:chgData name="Toby Russell" userId="0d3e3635-ec96-4dfe-84bc-de4149b678ab" providerId="ADAL" clId="{509D8084-70A8-473B-A68E-32AFF01A219A}" dt="2020-09-13T11:23:20.821" v="5149" actId="1076"/>
          <ac:picMkLst>
            <pc:docMk/>
            <pc:sldMk cId="4036399481" sldId="856"/>
            <ac:picMk id="29" creationId="{ADCBE9FB-3D48-4033-8268-83E340CAC0D6}"/>
          </ac:picMkLst>
        </pc:picChg>
        <pc:picChg chg="add mod">
          <ac:chgData name="Toby Russell" userId="0d3e3635-ec96-4dfe-84bc-de4149b678ab" providerId="ADAL" clId="{509D8084-70A8-473B-A68E-32AFF01A219A}" dt="2020-09-13T11:26:50.264" v="5300" actId="1076"/>
          <ac:picMkLst>
            <pc:docMk/>
            <pc:sldMk cId="4036399481" sldId="856"/>
            <ac:picMk id="30" creationId="{224EF2DA-B797-47AB-AC47-B30C0950968E}"/>
          </ac:picMkLst>
        </pc:picChg>
        <pc:picChg chg="add mod">
          <ac:chgData name="Toby Russell" userId="0d3e3635-ec96-4dfe-84bc-de4149b678ab" providerId="ADAL" clId="{509D8084-70A8-473B-A68E-32AFF01A219A}" dt="2020-09-13T11:23:08.044" v="5145" actId="1076"/>
          <ac:picMkLst>
            <pc:docMk/>
            <pc:sldMk cId="4036399481" sldId="856"/>
            <ac:picMk id="31" creationId="{2512BD16-29E0-45EC-8934-8BF7F57EDA05}"/>
          </ac:picMkLst>
        </pc:picChg>
        <pc:picChg chg="add mod">
          <ac:chgData name="Toby Russell" userId="0d3e3635-ec96-4dfe-84bc-de4149b678ab" providerId="ADAL" clId="{509D8084-70A8-473B-A68E-32AFF01A219A}" dt="2020-09-13T11:23:11.080" v="5146" actId="1076"/>
          <ac:picMkLst>
            <pc:docMk/>
            <pc:sldMk cId="4036399481" sldId="856"/>
            <ac:picMk id="32" creationId="{5196E67E-BC33-4AEB-A366-B41E893E6C09}"/>
          </ac:picMkLst>
        </pc:picChg>
        <pc:picChg chg="add mod ord">
          <ac:chgData name="Toby Russell" userId="0d3e3635-ec96-4dfe-84bc-de4149b678ab" providerId="ADAL" clId="{509D8084-70A8-473B-A68E-32AFF01A219A}" dt="2020-09-13T11:26:59.784" v="5301" actId="1076"/>
          <ac:picMkLst>
            <pc:docMk/>
            <pc:sldMk cId="4036399481" sldId="856"/>
            <ac:picMk id="33" creationId="{1E46781F-29B4-4C08-9223-F15DD4F054B9}"/>
          </ac:picMkLst>
        </pc:picChg>
        <pc:picChg chg="add mod">
          <ac:chgData name="Toby Russell" userId="0d3e3635-ec96-4dfe-84bc-de4149b678ab" providerId="ADAL" clId="{509D8084-70A8-473B-A68E-32AFF01A219A}" dt="2020-09-13T11:24:59.108" v="5291" actId="1076"/>
          <ac:picMkLst>
            <pc:docMk/>
            <pc:sldMk cId="4036399481" sldId="856"/>
            <ac:picMk id="34" creationId="{BD29C5AE-C8D9-41A8-B1E1-FCA044AA6C29}"/>
          </ac:picMkLst>
        </pc:picChg>
        <pc:picChg chg="add mod">
          <ac:chgData name="Toby Russell" userId="0d3e3635-ec96-4dfe-84bc-de4149b678ab" providerId="ADAL" clId="{509D8084-70A8-473B-A68E-32AFF01A219A}" dt="2020-09-13T11:25:01.941" v="5292" actId="1076"/>
          <ac:picMkLst>
            <pc:docMk/>
            <pc:sldMk cId="4036399481" sldId="856"/>
            <ac:picMk id="35" creationId="{C09E62D5-C473-4E52-9516-2443FA259D2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6" creationId="{C7873FF0-20B9-4892-AD33-274B59A37AE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7" creationId="{64B2E6C0-4BDE-4581-9271-B40385DB7C68}"/>
          </ac:picMkLst>
        </pc:picChg>
        <pc:picChg chg="add mod ord">
          <ac:chgData name="Toby Russell" userId="0d3e3635-ec96-4dfe-84bc-de4149b678ab" providerId="ADAL" clId="{509D8084-70A8-473B-A68E-32AFF01A219A}" dt="2020-09-13T11:22:20.238" v="5107" actId="1038"/>
          <ac:picMkLst>
            <pc:docMk/>
            <pc:sldMk cId="4036399481" sldId="856"/>
            <ac:picMk id="38" creationId="{5FF8A6F7-6856-4252-9F26-D8B51F146528}"/>
          </ac:picMkLst>
        </pc:picChg>
        <pc:picChg chg="add mod ord">
          <ac:chgData name="Toby Russell" userId="0d3e3635-ec96-4dfe-84bc-de4149b678ab" providerId="ADAL" clId="{509D8084-70A8-473B-A68E-32AFF01A219A}" dt="2020-09-13T11:24:34.897" v="5258" actId="1035"/>
          <ac:picMkLst>
            <pc:docMk/>
            <pc:sldMk cId="4036399481" sldId="856"/>
            <ac:picMk id="39" creationId="{EABF321A-D81E-412E-9901-E42C7A202DA2}"/>
          </ac:picMkLst>
        </pc:picChg>
        <pc:picChg chg="add mod">
          <ac:chgData name="Toby Russell" userId="0d3e3635-ec96-4dfe-84bc-de4149b678ab" providerId="ADAL" clId="{509D8084-70A8-473B-A68E-32AFF01A219A}" dt="2020-09-13T11:24:46.083" v="5290" actId="1037"/>
          <ac:picMkLst>
            <pc:docMk/>
            <pc:sldMk cId="4036399481" sldId="856"/>
            <ac:picMk id="40" creationId="{ABA582A0-2AE4-4800-AB76-1D70CD44973F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1" creationId="{02DC8B94-36ED-4FF3-9F6C-E6B89DD9D721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2" creationId="{0904C9B7-610E-4CB5-9C85-08EDD6605BF9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3" creationId="{2EC950B0-7AFA-4BFF-8201-FCEE6242439E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4" creationId="{65F31E49-F8A9-4311-82F8-C3AEDD4AC3FC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5" creationId="{B8B0506E-77BB-47EE-BEFE-34FF1CE042BE}"/>
          </ac:picMkLst>
        </pc:picChg>
        <pc:picChg chg="add mod or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6" creationId="{D3AFDE40-1A6F-4E7D-9FE4-41CBDBB62768}"/>
          </ac:picMkLst>
        </pc:picChg>
        <pc:picChg chg="add mod">
          <ac:chgData name="Toby Russell" userId="0d3e3635-ec96-4dfe-84bc-de4149b678ab" providerId="ADAL" clId="{509D8084-70A8-473B-A68E-32AFF01A219A}" dt="2020-09-13T11:29:57.624" v="5316" actId="1076"/>
          <ac:picMkLst>
            <pc:docMk/>
            <pc:sldMk cId="4036399481" sldId="856"/>
            <ac:picMk id="61" creationId="{FAC8C3F8-ABBE-42D7-8E79-0921D0E1C06B}"/>
          </ac:picMkLst>
        </pc:picChg>
        <pc:picChg chg="add mod">
          <ac:chgData name="Toby Russell" userId="0d3e3635-ec96-4dfe-84bc-de4149b678ab" providerId="ADAL" clId="{509D8084-70A8-473B-A68E-32AFF01A219A}" dt="2020-09-13T11:32:02.193" v="5320" actId="1076"/>
          <ac:picMkLst>
            <pc:docMk/>
            <pc:sldMk cId="4036399481" sldId="856"/>
            <ac:picMk id="62" creationId="{D6500642-4091-4AA7-A35B-80C05B0E8610}"/>
          </ac:picMkLst>
        </pc:picChg>
        <pc:picChg chg="add mod">
          <ac:chgData name="Toby Russell" userId="0d3e3635-ec96-4dfe-84bc-de4149b678ab" providerId="ADAL" clId="{509D8084-70A8-473B-A68E-32AFF01A219A}" dt="2020-09-13T11:32:37.267" v="5327" actId="1076"/>
          <ac:picMkLst>
            <pc:docMk/>
            <pc:sldMk cId="4036399481" sldId="856"/>
            <ac:picMk id="63" creationId="{D7746B25-AA7B-45B9-BCE0-D69C6F4A50CF}"/>
          </ac:picMkLst>
        </pc:picChg>
      </pc:sldChg>
      <pc:sldChg chg="add del">
        <pc:chgData name="Toby Russell" userId="0d3e3635-ec96-4dfe-84bc-de4149b678ab" providerId="ADAL" clId="{509D8084-70A8-473B-A68E-32AFF01A219A}" dt="2020-09-14T06:48:13.199" v="8181" actId="2696"/>
        <pc:sldMkLst>
          <pc:docMk/>
          <pc:sldMk cId="1764820958" sldId="857"/>
        </pc:sldMkLst>
      </pc:sldChg>
      <pc:sldChg chg="addSp delSp modSp add">
        <pc:chgData name="Toby Russell" userId="0d3e3635-ec96-4dfe-84bc-de4149b678ab" providerId="ADAL" clId="{509D8084-70A8-473B-A68E-32AFF01A219A}" dt="2020-09-16T16:57:52.123" v="10086" actId="207"/>
        <pc:sldMkLst>
          <pc:docMk/>
          <pc:sldMk cId="122692874" sldId="858"/>
        </pc:sldMkLst>
        <pc:spChg chg="mod">
          <ac:chgData name="Toby Russell" userId="0d3e3635-ec96-4dfe-84bc-de4149b678ab" providerId="ADAL" clId="{509D8084-70A8-473B-A68E-32AFF01A219A}" dt="2020-09-16T11:48:53.167" v="8579" actId="27636"/>
          <ac:spMkLst>
            <pc:docMk/>
            <pc:sldMk cId="122692874" sldId="858"/>
            <ac:spMk id="2" creationId="{EADD9044-3794-43DB-B021-37F36B263D40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7" creationId="{2CEBC069-CF79-4A90-91C2-599521715CCE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8" creationId="{9227B491-B33B-4F4C-8F23-D6E8EF1321AA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9" creationId="{2E528813-6AB2-4816-B04C-EE866AEF3B52}"/>
          </ac:spMkLst>
        </pc:spChg>
        <pc:spChg chg="mod">
          <ac:chgData name="Toby Russell" userId="0d3e3635-ec96-4dfe-84bc-de4149b678ab" providerId="ADAL" clId="{509D8084-70A8-473B-A68E-32AFF01A219A}" dt="2020-09-16T16:52:41.927" v="10063" actId="207"/>
          <ac:spMkLst>
            <pc:docMk/>
            <pc:sldMk cId="122692874" sldId="858"/>
            <ac:spMk id="12" creationId="{836EBFE2-5266-4505-974F-2FA3BBF77129}"/>
          </ac:spMkLst>
        </pc:spChg>
        <pc:spChg chg="mod">
          <ac:chgData name="Toby Russell" userId="0d3e3635-ec96-4dfe-84bc-de4149b678ab" providerId="ADAL" clId="{509D8084-70A8-473B-A68E-32AFF01A219A}" dt="2020-09-16T16:52:38.453" v="10062" actId="207"/>
          <ac:spMkLst>
            <pc:docMk/>
            <pc:sldMk cId="122692874" sldId="858"/>
            <ac:spMk id="13" creationId="{C3905F64-02EB-4BCF-BCC5-30FD7B9C32C1}"/>
          </ac:spMkLst>
        </pc:spChg>
        <pc:spChg chg="mod">
          <ac:chgData name="Toby Russell" userId="0d3e3635-ec96-4dfe-84bc-de4149b678ab" providerId="ADAL" clId="{509D8084-70A8-473B-A68E-32AFF01A219A}" dt="2020-09-16T16:52:33.047" v="10061" actId="207"/>
          <ac:spMkLst>
            <pc:docMk/>
            <pc:sldMk cId="122692874" sldId="858"/>
            <ac:spMk id="14" creationId="{C925D7BC-CD83-4EC1-94EA-AD082D4FC2A4}"/>
          </ac:spMkLst>
        </pc:spChg>
        <pc:spChg chg="add del">
          <ac:chgData name="Toby Russell" userId="0d3e3635-ec96-4dfe-84bc-de4149b678ab" providerId="ADAL" clId="{509D8084-70A8-473B-A68E-32AFF01A219A}" dt="2020-09-16T16:52:46.752" v="10065" actId="478"/>
          <ac:spMkLst>
            <pc:docMk/>
            <pc:sldMk cId="122692874" sldId="858"/>
            <ac:spMk id="15" creationId="{5CC69A93-3B2F-4C56-89AF-CAD33DEC2401}"/>
          </ac:spMkLst>
        </pc:spChg>
        <pc:spChg chg="mod">
          <ac:chgData name="Toby Russell" userId="0d3e3635-ec96-4dfe-84bc-de4149b678ab" providerId="ADAL" clId="{509D8084-70A8-473B-A68E-32AFF01A219A}" dt="2020-09-16T16:52:58.990" v="10068" actId="207"/>
          <ac:spMkLst>
            <pc:docMk/>
            <pc:sldMk cId="122692874" sldId="858"/>
            <ac:spMk id="17" creationId="{F5FB8B8A-B4DE-45C6-8DBC-E522D7C9EC63}"/>
          </ac:spMkLst>
        </pc:spChg>
        <pc:spChg chg="mod">
          <ac:chgData name="Toby Russell" userId="0d3e3635-ec96-4dfe-84bc-de4149b678ab" providerId="ADAL" clId="{509D8084-70A8-473B-A68E-32AFF01A219A}" dt="2020-09-16T16:53:09.185" v="10070" actId="207"/>
          <ac:spMkLst>
            <pc:docMk/>
            <pc:sldMk cId="122692874" sldId="858"/>
            <ac:spMk id="18" creationId="{F4DCA0B3-AFB5-4F06-BC57-2CADD4F62810}"/>
          </ac:spMkLst>
        </pc:spChg>
        <pc:spChg chg="mod">
          <ac:chgData name="Toby Russell" userId="0d3e3635-ec96-4dfe-84bc-de4149b678ab" providerId="ADAL" clId="{509D8084-70A8-473B-A68E-32AFF01A219A}" dt="2020-09-16T16:53:04.306" v="10069" actId="207"/>
          <ac:spMkLst>
            <pc:docMk/>
            <pc:sldMk cId="122692874" sldId="858"/>
            <ac:spMk id="19" creationId="{878EF3C3-41CF-444D-8BCF-742D99431C58}"/>
          </ac:spMkLst>
        </pc:spChg>
        <pc:spChg chg="mod">
          <ac:chgData name="Toby Russell" userId="0d3e3635-ec96-4dfe-84bc-de4149b678ab" providerId="ADAL" clId="{509D8084-70A8-473B-A68E-32AFF01A219A}" dt="2020-09-16T16:53:21.313" v="10073" actId="207"/>
          <ac:spMkLst>
            <pc:docMk/>
            <pc:sldMk cId="122692874" sldId="858"/>
            <ac:spMk id="21" creationId="{1BF55BCD-268B-42B2-B43B-1CD3ACEAEB15}"/>
          </ac:spMkLst>
        </pc:spChg>
        <pc:spChg chg="mod">
          <ac:chgData name="Toby Russell" userId="0d3e3635-ec96-4dfe-84bc-de4149b678ab" providerId="ADAL" clId="{509D8084-70A8-473B-A68E-32AFF01A219A}" dt="2020-09-16T16:53:42.214" v="10076" actId="207"/>
          <ac:spMkLst>
            <pc:docMk/>
            <pc:sldMk cId="122692874" sldId="858"/>
            <ac:spMk id="22" creationId="{5FE7E86A-31E5-4466-8172-172AFAE7C4EA}"/>
          </ac:spMkLst>
        </pc:spChg>
        <pc:spChg chg="mod">
          <ac:chgData name="Toby Russell" userId="0d3e3635-ec96-4dfe-84bc-de4149b678ab" providerId="ADAL" clId="{509D8084-70A8-473B-A68E-32AFF01A219A}" dt="2020-09-16T16:53:28.225" v="10074" actId="207"/>
          <ac:spMkLst>
            <pc:docMk/>
            <pc:sldMk cId="122692874" sldId="858"/>
            <ac:spMk id="23" creationId="{48C4B96F-6E94-4AA7-BCCF-FB8D2FF4ADDB}"/>
          </ac:spMkLst>
        </pc:spChg>
        <pc:spChg chg="mod">
          <ac:chgData name="Toby Russell" userId="0d3e3635-ec96-4dfe-84bc-de4149b678ab" providerId="ADAL" clId="{509D8084-70A8-473B-A68E-32AFF01A219A}" dt="2020-09-16T16:54:43.624" v="10079" actId="207"/>
          <ac:spMkLst>
            <pc:docMk/>
            <pc:sldMk cId="122692874" sldId="858"/>
            <ac:spMk id="25" creationId="{39C04152-9852-45C4-86AE-84E704D200B9}"/>
          </ac:spMkLst>
        </pc:spChg>
        <pc:spChg chg="mod">
          <ac:chgData name="Toby Russell" userId="0d3e3635-ec96-4dfe-84bc-de4149b678ab" providerId="ADAL" clId="{509D8084-70A8-473B-A68E-32AFF01A219A}" dt="2020-09-16T16:54:56.132" v="10081" actId="207"/>
          <ac:spMkLst>
            <pc:docMk/>
            <pc:sldMk cId="122692874" sldId="858"/>
            <ac:spMk id="26" creationId="{5A5E93C3-698B-48A6-B071-C86172662526}"/>
          </ac:spMkLst>
        </pc:spChg>
        <pc:spChg chg="mod">
          <ac:chgData name="Toby Russell" userId="0d3e3635-ec96-4dfe-84bc-de4149b678ab" providerId="ADAL" clId="{509D8084-70A8-473B-A68E-32AFF01A219A}" dt="2020-09-16T16:54:49.653" v="10080" actId="207"/>
          <ac:spMkLst>
            <pc:docMk/>
            <pc:sldMk cId="122692874" sldId="858"/>
            <ac:spMk id="27" creationId="{1F764C75-A789-4969-88F1-208CA196FD70}"/>
          </ac:spMkLst>
        </pc:spChg>
        <pc:spChg chg="mod">
          <ac:chgData name="Toby Russell" userId="0d3e3635-ec96-4dfe-84bc-de4149b678ab" providerId="ADAL" clId="{509D8084-70A8-473B-A68E-32AFF01A219A}" dt="2020-09-16T16:57:27.401" v="10084" actId="207"/>
          <ac:spMkLst>
            <pc:docMk/>
            <pc:sldMk cId="122692874" sldId="858"/>
            <ac:spMk id="29" creationId="{8DC2AE58-94FB-4780-87DC-5BE00136DECA}"/>
          </ac:spMkLst>
        </pc:spChg>
        <pc:spChg chg="mod">
          <ac:chgData name="Toby Russell" userId="0d3e3635-ec96-4dfe-84bc-de4149b678ab" providerId="ADAL" clId="{509D8084-70A8-473B-A68E-32AFF01A219A}" dt="2020-09-16T16:57:45.396" v="10085" actId="207"/>
          <ac:spMkLst>
            <pc:docMk/>
            <pc:sldMk cId="122692874" sldId="858"/>
            <ac:spMk id="30" creationId="{3DA5A792-A65C-443B-B344-1CD461B5ECF6}"/>
          </ac:spMkLst>
        </pc:spChg>
        <pc:spChg chg="mod">
          <ac:chgData name="Toby Russell" userId="0d3e3635-ec96-4dfe-84bc-de4149b678ab" providerId="ADAL" clId="{509D8084-70A8-473B-A68E-32AFF01A219A}" dt="2020-09-16T16:57:52.123" v="10086" actId="207"/>
          <ac:spMkLst>
            <pc:docMk/>
            <pc:sldMk cId="122692874" sldId="858"/>
            <ac:spMk id="31" creationId="{79B17171-B34A-49DD-BA27-54C910765009}"/>
          </ac:spMkLst>
        </pc:spChg>
        <pc:grpChg chg="add mod">
          <ac:chgData name="Toby Russell" userId="0d3e3635-ec96-4dfe-84bc-de4149b678ab" providerId="ADAL" clId="{509D8084-70A8-473B-A68E-32AFF01A219A}" dt="2020-09-16T16:52:23.371" v="10058" actId="1076"/>
          <ac:grpSpMkLst>
            <pc:docMk/>
            <pc:sldMk cId="122692874" sldId="858"/>
            <ac:grpSpMk id="10" creationId="{07374D72-C918-4E42-9F7E-F6B12742D2CF}"/>
          </ac:grpSpMkLst>
        </pc:grpChg>
        <pc:grpChg chg="add mod">
          <ac:chgData name="Toby Russell" userId="0d3e3635-ec96-4dfe-84bc-de4149b678ab" providerId="ADAL" clId="{509D8084-70A8-473B-A68E-32AFF01A219A}" dt="2020-09-16T16:52:27.569" v="10060" actId="1076"/>
          <ac:grpSpMkLst>
            <pc:docMk/>
            <pc:sldMk cId="122692874" sldId="858"/>
            <ac:grpSpMk id="11" creationId="{780E4FAC-82D6-45BF-B030-0CC630A6E08B}"/>
          </ac:grpSpMkLst>
        </pc:grpChg>
        <pc:grpChg chg="add mod">
          <ac:chgData name="Toby Russell" userId="0d3e3635-ec96-4dfe-84bc-de4149b678ab" providerId="ADAL" clId="{509D8084-70A8-473B-A68E-32AFF01A219A}" dt="2020-09-16T16:52:53.777" v="10067" actId="1076"/>
          <ac:grpSpMkLst>
            <pc:docMk/>
            <pc:sldMk cId="122692874" sldId="858"/>
            <ac:grpSpMk id="16" creationId="{01D68872-9E6F-41CD-B634-95E35AF50582}"/>
          </ac:grpSpMkLst>
        </pc:grpChg>
        <pc:grpChg chg="add mod">
          <ac:chgData name="Toby Russell" userId="0d3e3635-ec96-4dfe-84bc-de4149b678ab" providerId="ADAL" clId="{509D8084-70A8-473B-A68E-32AFF01A219A}" dt="2020-09-16T16:53:15.462" v="10072" actId="1076"/>
          <ac:grpSpMkLst>
            <pc:docMk/>
            <pc:sldMk cId="122692874" sldId="858"/>
            <ac:grpSpMk id="20" creationId="{045D99C7-E764-4706-B098-E7558AC272FD}"/>
          </ac:grpSpMkLst>
        </pc:grpChg>
        <pc:grpChg chg="add mod">
          <ac:chgData name="Toby Russell" userId="0d3e3635-ec96-4dfe-84bc-de4149b678ab" providerId="ADAL" clId="{509D8084-70A8-473B-A68E-32AFF01A219A}" dt="2020-09-16T16:54:39.070" v="10078" actId="1076"/>
          <ac:grpSpMkLst>
            <pc:docMk/>
            <pc:sldMk cId="122692874" sldId="858"/>
            <ac:grpSpMk id="24" creationId="{17EA1963-FD72-4BA3-82AB-697FCC899693}"/>
          </ac:grpSpMkLst>
        </pc:grpChg>
        <pc:grpChg chg="add mod">
          <ac:chgData name="Toby Russell" userId="0d3e3635-ec96-4dfe-84bc-de4149b678ab" providerId="ADAL" clId="{509D8084-70A8-473B-A68E-32AFF01A219A}" dt="2020-09-16T16:55:05.648" v="10083" actId="1076"/>
          <ac:grpSpMkLst>
            <pc:docMk/>
            <pc:sldMk cId="122692874" sldId="858"/>
            <ac:grpSpMk id="28" creationId="{3DB93FAC-79F2-408E-938D-B25AE33503AE}"/>
          </ac:grpSpMkLst>
        </pc:grpChg>
        <pc:picChg chg="add del mod ord">
          <ac:chgData name="Toby Russell" userId="0d3e3635-ec96-4dfe-84bc-de4149b678ab" providerId="ADAL" clId="{509D8084-70A8-473B-A68E-32AFF01A219A}" dt="2020-09-16T16:52:21.134" v="10057" actId="478"/>
          <ac:picMkLst>
            <pc:docMk/>
            <pc:sldMk cId="122692874" sldId="858"/>
            <ac:picMk id="3" creationId="{0F5D64D3-D1CA-4827-9870-9B68AB5716A7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2.966" v="8570" actId="27636"/>
        <pc:sldMkLst>
          <pc:docMk/>
          <pc:sldMk cId="2358124315" sldId="859"/>
        </pc:sldMkLst>
        <pc:spChg chg="mod ord">
          <ac:chgData name="Toby Russell" userId="0d3e3635-ec96-4dfe-84bc-de4149b678ab" providerId="ADAL" clId="{509D8084-70A8-473B-A68E-32AFF01A219A}" dt="2020-09-16T11:48:52.966" v="8570" actId="27636"/>
          <ac:spMkLst>
            <pc:docMk/>
            <pc:sldMk cId="2358124315" sldId="859"/>
            <ac:spMk id="2" creationId="{EB7AAFC1-633C-40D2-A0C1-F25D39F21BCE}"/>
          </ac:spMkLst>
        </pc:spChg>
        <pc:grpChg chg="add mod">
          <ac:chgData name="Toby Russell" userId="0d3e3635-ec96-4dfe-84bc-de4149b678ab" providerId="ADAL" clId="{509D8084-70A8-473B-A68E-32AFF01A219A}" dt="2020-09-13T14:06:46.815" v="5717" actId="164"/>
          <ac:grpSpMkLst>
            <pc:docMk/>
            <pc:sldMk cId="2358124315" sldId="859"/>
            <ac:grpSpMk id="21" creationId="{8305A6DE-6137-44F2-9A10-89F948A4DA94}"/>
          </ac:grpSpMkLst>
        </pc:grpChg>
        <pc:grpChg chg="add del mod">
          <ac:chgData name="Toby Russell" userId="0d3e3635-ec96-4dfe-84bc-de4149b678ab" providerId="ADAL" clId="{509D8084-70A8-473B-A68E-32AFF01A219A}" dt="2020-09-13T14:06:43.280" v="5716"/>
          <ac:grpSpMkLst>
            <pc:docMk/>
            <pc:sldMk cId="2358124315" sldId="859"/>
            <ac:grpSpMk id="22" creationId="{A5C5FCE3-F006-4855-AB22-CFAB84766B9B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8" creationId="{1C99AE95-A672-4BAB-B6A9-55F492E92F16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9" creationId="{5C0C7BE6-13EA-486A-8E12-665168F73B22}"/>
          </ac:grpSpMkLst>
        </pc:grpChg>
        <pc:grpChg chg="mod">
          <ac:chgData name="Toby Russell" userId="0d3e3635-ec96-4dfe-84bc-de4149b678ab" providerId="ADAL" clId="{509D8084-70A8-473B-A68E-32AFF01A219A}" dt="2020-09-13T14:06:48.178" v="5718"/>
          <ac:grpSpMkLst>
            <pc:docMk/>
            <pc:sldMk cId="2358124315" sldId="859"/>
            <ac:grpSpMk id="31" creationId="{0A487AD5-02C8-4860-8645-D650BCC30117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37" creationId="{84CC1196-BC47-4CA6-8EFB-0E9840756BF6}"/>
          </ac:grpSpMkLst>
        </pc:grpChg>
        <pc:grpChg chg="add mod">
          <ac:chgData name="Toby Russell" userId="0d3e3635-ec96-4dfe-84bc-de4149b678ab" providerId="ADAL" clId="{509D8084-70A8-473B-A68E-32AFF01A219A}" dt="2020-09-13T14:07:04.758" v="5722" actId="1076"/>
          <ac:grpSpMkLst>
            <pc:docMk/>
            <pc:sldMk cId="2358124315" sldId="859"/>
            <ac:grpSpMk id="38" creationId="{DF5F37CA-298C-4F6E-9945-5FE0090BB133}"/>
          </ac:grpSpMkLst>
        </pc:grpChg>
        <pc:grpChg chg="mod">
          <ac:chgData name="Toby Russell" userId="0d3e3635-ec96-4dfe-84bc-de4149b678ab" providerId="ADAL" clId="{509D8084-70A8-473B-A68E-32AFF01A219A}" dt="2020-09-13T14:06:59.093" v="5721"/>
          <ac:grpSpMkLst>
            <pc:docMk/>
            <pc:sldMk cId="2358124315" sldId="859"/>
            <ac:grpSpMk id="40" creationId="{CEA588FB-CE1F-4D7A-B85F-91FA5CFB6E8C}"/>
          </ac:grpSpMkLst>
        </pc:grpChg>
        <pc:grpChg chg="add mod">
          <ac:chgData name="Toby Russell" userId="0d3e3635-ec96-4dfe-84bc-de4149b678ab" providerId="ADAL" clId="{509D8084-70A8-473B-A68E-32AFF01A219A}" dt="2020-09-13T14:07:16.205" v="5724" actId="1076"/>
          <ac:grpSpMkLst>
            <pc:docMk/>
            <pc:sldMk cId="2358124315" sldId="859"/>
            <ac:grpSpMk id="46" creationId="{E1472BC6-0093-4383-A095-B8DCA554F65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7" creationId="{6CC30815-2487-442E-9002-B54C50F45A43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8" creationId="{514E070A-3DC6-415D-8E97-C920A8D9C4E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0" creationId="{EA5032F0-17D5-46E3-8405-93069BB3C6CC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7" creationId="{7A2FB420-6548-444D-AEED-D1F53C8F397C}"/>
          </ac:grpSpMkLst>
        </pc:grpChg>
        <pc:grpChg chg="add mod">
          <ac:chgData name="Toby Russell" userId="0d3e3635-ec96-4dfe-84bc-de4149b678ab" providerId="ADAL" clId="{509D8084-70A8-473B-A68E-32AFF01A219A}" dt="2020-09-13T14:07:22.237" v="5726" actId="1076"/>
          <ac:grpSpMkLst>
            <pc:docMk/>
            <pc:sldMk cId="2358124315" sldId="859"/>
            <ac:grpSpMk id="63" creationId="{E4337BBD-F18B-4EE8-B900-CEA6B6F31C09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4" creationId="{B41A69E4-4C64-4ABF-9712-1BBFA51760E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5" creationId="{0A0CC3B2-F510-466B-9578-619C409E029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7" creationId="{410E618B-258A-42CE-8267-5499B7798E8A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74" creationId="{A51B672D-3264-4719-A9FA-39267B8AECFA}"/>
          </ac:grpSpMkLst>
        </pc:grpChg>
        <pc:grpChg chg="add mod">
          <ac:chgData name="Toby Russell" userId="0d3e3635-ec96-4dfe-84bc-de4149b678ab" providerId="ADAL" clId="{509D8084-70A8-473B-A68E-32AFF01A219A}" dt="2020-09-13T14:07:29.943" v="5728" actId="1076"/>
          <ac:grpSpMkLst>
            <pc:docMk/>
            <pc:sldMk cId="2358124315" sldId="859"/>
            <ac:grpSpMk id="80" creationId="{8D4787E2-EFC3-44DF-A3DC-09B5DF68E160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1" creationId="{20E22902-BAFD-43EA-9265-E49BA72EF8CC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2" creationId="{90B691F0-212C-4D24-981E-056722C460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4" creationId="{297C1667-7598-4840-A69E-BC78740611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91" creationId="{B44DE959-005C-4365-9C73-3E82B77B0710}"/>
          </ac:grpSpMkLst>
        </pc:grpChg>
        <pc:picChg chg="add mod">
          <ac:chgData name="Toby Russell" userId="0d3e3635-ec96-4dfe-84bc-de4149b678ab" providerId="ADAL" clId="{509D8084-70A8-473B-A68E-32AFF01A219A}" dt="2020-09-13T13:22:03.127" v="5570" actId="1076"/>
          <ac:picMkLst>
            <pc:docMk/>
            <pc:sldMk cId="2358124315" sldId="859"/>
            <ac:picMk id="3" creationId="{5EF4689F-82DF-4C51-8934-C1D40757640C}"/>
          </ac:picMkLst>
        </pc:picChg>
        <pc:picChg chg="add mod">
          <ac:chgData name="Toby Russell" userId="0d3e3635-ec96-4dfe-84bc-de4149b678ab" providerId="ADAL" clId="{509D8084-70A8-473B-A68E-32AFF01A219A}" dt="2020-09-13T13:22:05.724" v="5571" actId="1076"/>
          <ac:picMkLst>
            <pc:docMk/>
            <pc:sldMk cId="2358124315" sldId="859"/>
            <ac:picMk id="4" creationId="{7C56FF20-31CD-42EA-917C-CB5F6EEEF3DE}"/>
          </ac:picMkLst>
        </pc:picChg>
        <pc:picChg chg="add mod">
          <ac:chgData name="Toby Russell" userId="0d3e3635-ec96-4dfe-84bc-de4149b678ab" providerId="ADAL" clId="{509D8084-70A8-473B-A68E-32AFF01A219A}" dt="2020-09-13T13:21:53.835" v="5567" actId="1076"/>
          <ac:picMkLst>
            <pc:docMk/>
            <pc:sldMk cId="2358124315" sldId="859"/>
            <ac:picMk id="5" creationId="{FE653EBB-C819-45AF-93D8-507F11B9CF7A}"/>
          </ac:picMkLst>
        </pc:picChg>
        <pc:picChg chg="add mod">
          <ac:chgData name="Toby Russell" userId="0d3e3635-ec96-4dfe-84bc-de4149b678ab" providerId="ADAL" clId="{509D8084-70A8-473B-A68E-32AFF01A219A}" dt="2020-09-13T13:20:05.408" v="5546" actId="14100"/>
          <ac:picMkLst>
            <pc:docMk/>
            <pc:sldMk cId="2358124315" sldId="859"/>
            <ac:picMk id="6" creationId="{D43BC44E-0B68-407A-9473-CD8F0DDD8EBE}"/>
          </ac:picMkLst>
        </pc:picChg>
        <pc:picChg chg="add mod">
          <ac:chgData name="Toby Russell" userId="0d3e3635-ec96-4dfe-84bc-de4149b678ab" providerId="ADAL" clId="{509D8084-70A8-473B-A68E-32AFF01A219A}" dt="2020-09-13T13:20:10.304" v="5548" actId="1076"/>
          <ac:picMkLst>
            <pc:docMk/>
            <pc:sldMk cId="2358124315" sldId="859"/>
            <ac:picMk id="7" creationId="{6F5A5E83-593A-48B9-918D-ADF8AD1F2DFF}"/>
          </ac:picMkLst>
        </pc:picChg>
        <pc:picChg chg="add mod">
          <ac:chgData name="Toby Russell" userId="0d3e3635-ec96-4dfe-84bc-de4149b678ab" providerId="ADAL" clId="{509D8084-70A8-473B-A68E-32AFF01A219A}" dt="2020-09-13T13:20:57.237" v="5557" actId="1076"/>
          <ac:picMkLst>
            <pc:docMk/>
            <pc:sldMk cId="2358124315" sldId="859"/>
            <ac:picMk id="8" creationId="{3397622D-8DB5-49E6-AD79-BE8BE4423934}"/>
          </ac:picMkLst>
        </pc:picChg>
        <pc:picChg chg="add mod ord">
          <ac:chgData name="Toby Russell" userId="0d3e3635-ec96-4dfe-84bc-de4149b678ab" providerId="ADAL" clId="{509D8084-70A8-473B-A68E-32AFF01A219A}" dt="2020-09-13T13:21:36.242" v="5565"/>
          <ac:picMkLst>
            <pc:docMk/>
            <pc:sldMk cId="2358124315" sldId="859"/>
            <ac:picMk id="9" creationId="{407FA743-53D3-4AD4-85B7-1976544AEE6C}"/>
          </ac:picMkLst>
        </pc:picChg>
        <pc:picChg chg="add mod ord">
          <ac:chgData name="Toby Russell" userId="0d3e3635-ec96-4dfe-84bc-de4149b678ab" providerId="ADAL" clId="{509D8084-70A8-473B-A68E-32AFF01A219A}" dt="2020-09-13T13:26:45.509" v="5585" actId="1076"/>
          <ac:picMkLst>
            <pc:docMk/>
            <pc:sldMk cId="2358124315" sldId="859"/>
            <ac:picMk id="10" creationId="{CB579C37-54CE-4F01-B60A-720FF96C9D29}"/>
          </ac:picMkLst>
        </pc:picChg>
        <pc:picChg chg="add mod ord">
          <ac:chgData name="Toby Russell" userId="0d3e3635-ec96-4dfe-84bc-de4149b678ab" providerId="ADAL" clId="{509D8084-70A8-473B-A68E-32AFF01A219A}" dt="2020-09-13T13:54:52.143" v="5680" actId="1037"/>
          <ac:picMkLst>
            <pc:docMk/>
            <pc:sldMk cId="2358124315" sldId="859"/>
            <ac:picMk id="11" creationId="{4864E257-960F-44FA-A478-CF14E117A1A2}"/>
          </ac:picMkLst>
        </pc:picChg>
        <pc:picChg chg="add mod">
          <ac:chgData name="Toby Russell" userId="0d3e3635-ec96-4dfe-84bc-de4149b678ab" providerId="ADAL" clId="{509D8084-70A8-473B-A68E-32AFF01A219A}" dt="2020-09-13T13:54:13.190" v="5616" actId="14100"/>
          <ac:picMkLst>
            <pc:docMk/>
            <pc:sldMk cId="2358124315" sldId="859"/>
            <ac:picMk id="12" creationId="{ED7D5B3D-9FE5-4B6C-A9CA-1F84FBE56676}"/>
          </ac:picMkLst>
        </pc:picChg>
        <pc:picChg chg="add mod">
          <ac:chgData name="Toby Russell" userId="0d3e3635-ec96-4dfe-84bc-de4149b678ab" providerId="ADAL" clId="{509D8084-70A8-473B-A68E-32AFF01A219A}" dt="2020-09-13T13:53:57.788" v="5612" actId="1076"/>
          <ac:picMkLst>
            <pc:docMk/>
            <pc:sldMk cId="2358124315" sldId="859"/>
            <ac:picMk id="13" creationId="{18110C21-AE32-47A1-8A0C-E86C803583B0}"/>
          </ac:picMkLst>
        </pc:picChg>
        <pc:picChg chg="add mod ord">
          <ac:chgData name="Toby Russell" userId="0d3e3635-ec96-4dfe-84bc-de4149b678ab" providerId="ADAL" clId="{509D8084-70A8-473B-A68E-32AFF01A219A}" dt="2020-09-13T13:54:34.606" v="5661" actId="1038"/>
          <ac:picMkLst>
            <pc:docMk/>
            <pc:sldMk cId="2358124315" sldId="859"/>
            <ac:picMk id="14" creationId="{359E4BE2-C271-42BD-838F-ABC8E120E41C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5" creationId="{91956D5B-57C2-4ED5-929A-FE06658C09E8}"/>
          </ac:picMkLst>
        </pc:picChg>
        <pc:picChg chg="add mod">
          <ac:chgData name="Toby Russell" userId="0d3e3635-ec96-4dfe-84bc-de4149b678ab" providerId="ADAL" clId="{509D8084-70A8-473B-A68E-32AFF01A219A}" dt="2020-09-13T14:06:46.815" v="5717" actId="164"/>
          <ac:picMkLst>
            <pc:docMk/>
            <pc:sldMk cId="2358124315" sldId="859"/>
            <ac:picMk id="16" creationId="{9447B3FA-D89C-437D-BCF3-726E2DB40B4F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7" creationId="{C0496855-1B17-4C6B-B02A-35DF47ECD5CD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8" creationId="{CE9ACCBF-0455-4394-9AAD-9DCE4D2BF8FB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9" creationId="{79C9EB43-EFAB-4BC2-A385-F2349123F12A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20" creationId="{0C707B6E-5F35-428C-95F1-E14D3E5AE96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5:43:28.674" v="9966" actId="1076"/>
        <pc:sldMkLst>
          <pc:docMk/>
          <pc:sldMk cId="2622733684" sldId="860"/>
        </pc:sldMkLst>
        <pc:spChg chg="mod">
          <ac:chgData name="Toby Russell" userId="0d3e3635-ec96-4dfe-84bc-de4149b678ab" providerId="ADAL" clId="{509D8084-70A8-473B-A68E-32AFF01A219A}" dt="2020-09-16T11:48:53.032" v="8572" actId="27636"/>
          <ac:spMkLst>
            <pc:docMk/>
            <pc:sldMk cId="2622733684" sldId="860"/>
            <ac:spMk id="2" creationId="{67A48C39-B2BD-4CAC-B4B2-E61446E0686B}"/>
          </ac:spMkLst>
        </pc:spChg>
        <pc:picChg chg="add del">
          <ac:chgData name="Toby Russell" userId="0d3e3635-ec96-4dfe-84bc-de4149b678ab" providerId="ADAL" clId="{509D8084-70A8-473B-A68E-32AFF01A219A}" dt="2020-09-13T14:03:54.841" v="5691"/>
          <ac:picMkLst>
            <pc:docMk/>
            <pc:sldMk cId="2622733684" sldId="860"/>
            <ac:picMk id="3" creationId="{81FDD2AD-BCF2-4685-AC94-5CDD21180AD2}"/>
          </ac:picMkLst>
        </pc:picChg>
        <pc:picChg chg="add mod">
          <ac:chgData name="Toby Russell" userId="0d3e3635-ec96-4dfe-84bc-de4149b678ab" providerId="ADAL" clId="{509D8084-70A8-473B-A68E-32AFF01A219A}" dt="2020-09-13T14:04:19.106" v="5694" actId="1076"/>
          <ac:picMkLst>
            <pc:docMk/>
            <pc:sldMk cId="2622733684" sldId="860"/>
            <ac:picMk id="4" creationId="{25162292-E364-4992-847C-8EA728230F61}"/>
          </ac:picMkLst>
        </pc:picChg>
        <pc:picChg chg="add mod">
          <ac:chgData name="Toby Russell" userId="0d3e3635-ec96-4dfe-84bc-de4149b678ab" providerId="ADAL" clId="{509D8084-70A8-473B-A68E-32AFF01A219A}" dt="2020-09-13T14:04:44.516" v="5697" actId="1076"/>
          <ac:picMkLst>
            <pc:docMk/>
            <pc:sldMk cId="2622733684" sldId="860"/>
            <ac:picMk id="5" creationId="{28F72DB2-2B1D-42BA-A411-CB9A41B4BA3A}"/>
          </ac:picMkLst>
        </pc:picChg>
        <pc:picChg chg="add mod">
          <ac:chgData name="Toby Russell" userId="0d3e3635-ec96-4dfe-84bc-de4149b678ab" providerId="ADAL" clId="{509D8084-70A8-473B-A68E-32AFF01A219A}" dt="2020-09-13T14:05:10.053" v="5700" actId="1076"/>
          <ac:picMkLst>
            <pc:docMk/>
            <pc:sldMk cId="2622733684" sldId="860"/>
            <ac:picMk id="6" creationId="{6F678ADA-5D3F-4E24-8AB6-FEEBCAEF5616}"/>
          </ac:picMkLst>
        </pc:picChg>
        <pc:picChg chg="add mod">
          <ac:chgData name="Toby Russell" userId="0d3e3635-ec96-4dfe-84bc-de4149b678ab" providerId="ADAL" clId="{509D8084-70A8-473B-A68E-32AFF01A219A}" dt="2020-09-13T14:05:32.482" v="5703" actId="1076"/>
          <ac:picMkLst>
            <pc:docMk/>
            <pc:sldMk cId="2622733684" sldId="860"/>
            <ac:picMk id="7" creationId="{F8497757-C948-4727-9BDC-A3E6BA0B1C6E}"/>
          </ac:picMkLst>
        </pc:picChg>
        <pc:picChg chg="add mod">
          <ac:chgData name="Toby Russell" userId="0d3e3635-ec96-4dfe-84bc-de4149b678ab" providerId="ADAL" clId="{509D8084-70A8-473B-A68E-32AFF01A219A}" dt="2020-09-13T14:10:26.409" v="5731" actId="1076"/>
          <ac:picMkLst>
            <pc:docMk/>
            <pc:sldMk cId="2622733684" sldId="860"/>
            <ac:picMk id="8" creationId="{301701F9-7D8C-4712-BF8A-7703F7187FC4}"/>
          </ac:picMkLst>
        </pc:picChg>
        <pc:picChg chg="add del mod">
          <ac:chgData name="Toby Russell" userId="0d3e3635-ec96-4dfe-84bc-de4149b678ab" providerId="ADAL" clId="{509D8084-70A8-473B-A68E-32AFF01A219A}" dt="2020-09-13T14:13:47.064" v="5740" actId="478"/>
          <ac:picMkLst>
            <pc:docMk/>
            <pc:sldMk cId="2622733684" sldId="860"/>
            <ac:picMk id="9" creationId="{2DC916D8-B5EB-4FEB-9F95-3E47F6CF2F5B}"/>
          </ac:picMkLst>
        </pc:picChg>
        <pc:picChg chg="add mod">
          <ac:chgData name="Toby Russell" userId="0d3e3635-ec96-4dfe-84bc-de4149b678ab" providerId="ADAL" clId="{509D8084-70A8-473B-A68E-32AFF01A219A}" dt="2020-09-13T14:14:14.003" v="5745" actId="1076"/>
          <ac:picMkLst>
            <pc:docMk/>
            <pc:sldMk cId="2622733684" sldId="860"/>
            <ac:picMk id="10" creationId="{7168A93A-BBA9-43D3-941B-6F6ADBD55D9A}"/>
          </ac:picMkLst>
        </pc:picChg>
        <pc:picChg chg="add mod">
          <ac:chgData name="Toby Russell" userId="0d3e3635-ec96-4dfe-84bc-de4149b678ab" providerId="ADAL" clId="{509D8084-70A8-473B-A68E-32AFF01A219A}" dt="2020-09-13T14:18:04.273" v="5747" actId="1076"/>
          <ac:picMkLst>
            <pc:docMk/>
            <pc:sldMk cId="2622733684" sldId="860"/>
            <ac:picMk id="11" creationId="{57BDFE51-BD26-45D6-A581-082A648748C1}"/>
          </ac:picMkLst>
        </pc:picChg>
        <pc:picChg chg="add mod">
          <ac:chgData name="Toby Russell" userId="0d3e3635-ec96-4dfe-84bc-de4149b678ab" providerId="ADAL" clId="{509D8084-70A8-473B-A68E-32AFF01A219A}" dt="2020-09-16T15:43:28.674" v="9966" actId="1076"/>
          <ac:picMkLst>
            <pc:docMk/>
            <pc:sldMk cId="2622733684" sldId="860"/>
            <ac:picMk id="12" creationId="{F19844FD-EEF9-4DF3-9B38-B39F7D5CB49F}"/>
          </ac:picMkLst>
        </pc:picChg>
        <pc:picChg chg="add mod">
          <ac:chgData name="Toby Russell" userId="0d3e3635-ec96-4dfe-84bc-de4149b678ab" providerId="ADAL" clId="{509D8084-70A8-473B-A68E-32AFF01A219A}" dt="2020-09-16T15:43:26.214" v="9965" actId="1076"/>
          <ac:picMkLst>
            <pc:docMk/>
            <pc:sldMk cId="2622733684" sldId="860"/>
            <ac:picMk id="13" creationId="{9C865437-2D88-49FC-B62D-078E0BD989BF}"/>
          </ac:picMkLst>
        </pc:picChg>
        <pc:picChg chg="add mod">
          <ac:chgData name="Toby Russell" userId="0d3e3635-ec96-4dfe-84bc-de4149b678ab" providerId="ADAL" clId="{509D8084-70A8-473B-A68E-32AFF01A219A}" dt="2020-09-16T15:43:25.067" v="9964" actId="1076"/>
          <ac:picMkLst>
            <pc:docMk/>
            <pc:sldMk cId="2622733684" sldId="860"/>
            <ac:picMk id="14" creationId="{AB449964-AB6E-4E4C-A892-906EF47E3B9C}"/>
          </ac:picMkLst>
        </pc:picChg>
      </pc:sldChg>
      <pc:sldChg chg="del">
        <pc:chgData name="Toby Russell" userId="0d3e3635-ec96-4dfe-84bc-de4149b678ab" providerId="ADAL" clId="{509D8084-70A8-473B-A68E-32AFF01A219A}" dt="2020-09-13T14:26:07.935" v="5759"/>
        <pc:sldMkLst>
          <pc:docMk/>
          <pc:sldMk cId="510511220" sldId="861"/>
        </pc:sldMkLst>
      </pc:sldChg>
      <pc:sldChg chg="modSp add">
        <pc:chgData name="Toby Russell" userId="0d3e3635-ec96-4dfe-84bc-de4149b678ab" providerId="ADAL" clId="{509D8084-70A8-473B-A68E-32AFF01A219A}" dt="2020-09-13T14:26:24.222" v="5789" actId="20577"/>
        <pc:sldMkLst>
          <pc:docMk/>
          <pc:sldMk cId="1561865981" sldId="861"/>
        </pc:sldMkLst>
        <pc:spChg chg="mod">
          <ac:chgData name="Toby Russell" userId="0d3e3635-ec96-4dfe-84bc-de4149b678ab" providerId="ADAL" clId="{509D8084-70A8-473B-A68E-32AFF01A219A}" dt="2020-09-13T14:26:24.222" v="5789" actId="20577"/>
          <ac:spMkLst>
            <pc:docMk/>
            <pc:sldMk cId="1561865981" sldId="861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6:53.012" v="5805" actId="20577"/>
        <pc:sldMkLst>
          <pc:docMk/>
          <pc:sldMk cId="352287575" sldId="862"/>
        </pc:sldMkLst>
        <pc:spChg chg="mod">
          <ac:chgData name="Toby Russell" userId="0d3e3635-ec96-4dfe-84bc-de4149b678ab" providerId="ADAL" clId="{509D8084-70A8-473B-A68E-32AFF01A219A}" dt="2020-09-13T14:26:53.012" v="5805" actId="20577"/>
          <ac:spMkLst>
            <pc:docMk/>
            <pc:sldMk cId="352287575" sldId="862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6:46.890" v="5791"/>
        <pc:sldMkLst>
          <pc:docMk/>
          <pc:sldMk cId="3888288769" sldId="862"/>
        </pc:sldMkLst>
      </pc:sldChg>
      <pc:sldChg chg="modSp add">
        <pc:chgData name="Toby Russell" userId="0d3e3635-ec96-4dfe-84bc-de4149b678ab" providerId="ADAL" clId="{509D8084-70A8-473B-A68E-32AFF01A219A}" dt="2020-09-13T14:27:12.087" v="5813" actId="20577"/>
        <pc:sldMkLst>
          <pc:docMk/>
          <pc:sldMk cId="1246945850" sldId="863"/>
        </pc:sldMkLst>
        <pc:spChg chg="mod">
          <ac:chgData name="Toby Russell" userId="0d3e3635-ec96-4dfe-84bc-de4149b678ab" providerId="ADAL" clId="{509D8084-70A8-473B-A68E-32AFF01A219A}" dt="2020-09-13T14:27:12.087" v="5813" actId="20577"/>
          <ac:spMkLst>
            <pc:docMk/>
            <pc:sldMk cId="1246945850" sldId="863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7:04.788" v="5807"/>
        <pc:sldMkLst>
          <pc:docMk/>
          <pc:sldMk cId="1478926052" sldId="863"/>
        </pc:sldMkLst>
      </pc:sldChg>
      <pc:sldChg chg="add del setBg">
        <pc:chgData name="Toby Russell" userId="0d3e3635-ec96-4dfe-84bc-de4149b678ab" providerId="ADAL" clId="{509D8084-70A8-473B-A68E-32AFF01A219A}" dt="2020-09-13T14:27:39.474" v="5816"/>
        <pc:sldMkLst>
          <pc:docMk/>
          <pc:sldMk cId="3200437762" sldId="864"/>
        </pc:sldMkLst>
      </pc:sldChg>
      <pc:sldChg chg="modSp add">
        <pc:chgData name="Toby Russell" userId="0d3e3635-ec96-4dfe-84bc-de4149b678ab" providerId="ADAL" clId="{509D8084-70A8-473B-A68E-32AFF01A219A}" dt="2020-09-13T14:27:52.652" v="5822" actId="20577"/>
        <pc:sldMkLst>
          <pc:docMk/>
          <pc:sldMk cId="3282215565" sldId="864"/>
        </pc:sldMkLst>
        <pc:spChg chg="mod">
          <ac:chgData name="Toby Russell" userId="0d3e3635-ec96-4dfe-84bc-de4149b678ab" providerId="ADAL" clId="{509D8084-70A8-473B-A68E-32AFF01A219A}" dt="2020-09-13T14:27:52.652" v="5822" actId="20577"/>
          <ac:spMkLst>
            <pc:docMk/>
            <pc:sldMk cId="3282215565" sldId="864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8:23.028" v="5836" actId="20577"/>
        <pc:sldMkLst>
          <pc:docMk/>
          <pc:sldMk cId="992956992" sldId="865"/>
        </pc:sldMkLst>
        <pc:spChg chg="mod">
          <ac:chgData name="Toby Russell" userId="0d3e3635-ec96-4dfe-84bc-de4149b678ab" providerId="ADAL" clId="{509D8084-70A8-473B-A68E-32AFF01A219A}" dt="2020-09-13T14:28:23.028" v="5836" actId="20577"/>
          <ac:spMkLst>
            <pc:docMk/>
            <pc:sldMk cId="992956992" sldId="865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17.589" v="5824"/>
        <pc:sldMkLst>
          <pc:docMk/>
          <pc:sldMk cId="2988202626" sldId="865"/>
        </pc:sldMkLst>
      </pc:sldChg>
      <pc:sldChg chg="modSp add">
        <pc:chgData name="Toby Russell" userId="0d3e3635-ec96-4dfe-84bc-de4149b678ab" providerId="ADAL" clId="{509D8084-70A8-473B-A68E-32AFF01A219A}" dt="2020-09-13T14:28:44.388" v="5854" actId="20577"/>
        <pc:sldMkLst>
          <pc:docMk/>
          <pc:sldMk cId="195386161" sldId="866"/>
        </pc:sldMkLst>
        <pc:spChg chg="mod">
          <ac:chgData name="Toby Russell" userId="0d3e3635-ec96-4dfe-84bc-de4149b678ab" providerId="ADAL" clId="{509D8084-70A8-473B-A68E-32AFF01A219A}" dt="2020-09-13T14:28:44.388" v="5854" actId="20577"/>
          <ac:spMkLst>
            <pc:docMk/>
            <pc:sldMk cId="195386161" sldId="866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38.076" v="5838"/>
        <pc:sldMkLst>
          <pc:docMk/>
          <pc:sldMk cId="3937130206" sldId="866"/>
        </pc:sldMkLst>
      </pc:sldChg>
      <pc:sldChg chg="add del setBg">
        <pc:chgData name="Toby Russell" userId="0d3e3635-ec96-4dfe-84bc-de4149b678ab" providerId="ADAL" clId="{509D8084-70A8-473B-A68E-32AFF01A219A}" dt="2020-09-13T14:29:01.630" v="5856"/>
        <pc:sldMkLst>
          <pc:docMk/>
          <pc:sldMk cId="1672013886" sldId="867"/>
        </pc:sldMkLst>
      </pc:sldChg>
      <pc:sldChg chg="modSp add">
        <pc:chgData name="Toby Russell" userId="0d3e3635-ec96-4dfe-84bc-de4149b678ab" providerId="ADAL" clId="{509D8084-70A8-473B-A68E-32AFF01A219A}" dt="2020-09-13T14:29:06.180" v="5865" actId="20577"/>
        <pc:sldMkLst>
          <pc:docMk/>
          <pc:sldMk cId="2709668898" sldId="867"/>
        </pc:sldMkLst>
        <pc:spChg chg="mod">
          <ac:chgData name="Toby Russell" userId="0d3e3635-ec96-4dfe-84bc-de4149b678ab" providerId="ADAL" clId="{509D8084-70A8-473B-A68E-32AFF01A219A}" dt="2020-09-13T14:29:06.180" v="5865" actId="20577"/>
          <ac:spMkLst>
            <pc:docMk/>
            <pc:sldMk cId="2709668898" sldId="867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9:45.600" v="5867"/>
        <pc:sldMkLst>
          <pc:docMk/>
          <pc:sldMk cId="1915832934" sldId="868"/>
        </pc:sldMkLst>
      </pc:sldChg>
      <pc:sldChg chg="modSp add">
        <pc:chgData name="Toby Russell" userId="0d3e3635-ec96-4dfe-84bc-de4149b678ab" providerId="ADAL" clId="{509D8084-70A8-473B-A68E-32AFF01A219A}" dt="2020-09-13T14:29:49.563" v="5880" actId="20577"/>
        <pc:sldMkLst>
          <pc:docMk/>
          <pc:sldMk cId="3333082868" sldId="868"/>
        </pc:sldMkLst>
        <pc:spChg chg="mod">
          <ac:chgData name="Toby Russell" userId="0d3e3635-ec96-4dfe-84bc-de4149b678ab" providerId="ADAL" clId="{509D8084-70A8-473B-A68E-32AFF01A219A}" dt="2020-09-13T14:29:49.563" v="5880" actId="20577"/>
          <ac:spMkLst>
            <pc:docMk/>
            <pc:sldMk cId="3333082868" sldId="868"/>
            <ac:spMk id="5" creationId="{00000000-0000-0000-0000-000000000000}"/>
          </ac:spMkLst>
        </pc:spChg>
      </pc:sldChg>
      <pc:sldChg chg="addSp modSp add modAnim">
        <pc:chgData name="Toby Russell" userId="0d3e3635-ec96-4dfe-84bc-de4149b678ab" providerId="ADAL" clId="{509D8084-70A8-473B-A68E-32AFF01A219A}" dt="2020-09-16T11:48:52.900" v="8567" actId="27636"/>
        <pc:sldMkLst>
          <pc:docMk/>
          <pc:sldMk cId="69714515" sldId="869"/>
        </pc:sldMkLst>
        <pc:spChg chg="mod">
          <ac:chgData name="Toby Russell" userId="0d3e3635-ec96-4dfe-84bc-de4149b678ab" providerId="ADAL" clId="{509D8084-70A8-473B-A68E-32AFF01A219A}" dt="2020-09-16T11:48:52.900" v="8567" actId="27636"/>
          <ac:spMkLst>
            <pc:docMk/>
            <pc:sldMk cId="69714515" sldId="869"/>
            <ac:spMk id="2" creationId="{48207D11-603D-4979-A9CF-C4A16CCE371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4" creationId="{21353017-5C85-4BB9-8DC3-0C4B160473F2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5" creationId="{5B35212F-C21E-4CD0-BFF0-7EBF01F291B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6" creationId="{BF90741B-3D8D-4AE3-8E21-3A4FBBAE32B1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7" creationId="{67F2A011-3C19-4896-BA1B-9B62393E106A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8" creationId="{7DEABEB5-5ACF-4580-9FAC-995F84EA8D3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9" creationId="{F0E9C0F3-378C-4F45-AE19-9C4533E8F45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0" creationId="{21FEAF17-9FB3-44BF-ACDB-8C6A9833C049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1" creationId="{9CC4739E-D44E-40CC-AC5D-5E162F9CD4DB}"/>
          </ac:spMkLst>
        </pc:spChg>
        <pc:graphicFrameChg chg="add mod">
          <ac:chgData name="Toby Russell" userId="0d3e3635-ec96-4dfe-84bc-de4149b678ab" providerId="ADAL" clId="{509D8084-70A8-473B-A68E-32AFF01A219A}" dt="2020-09-13T14:34:51.455" v="6064" actId="1076"/>
          <ac:graphicFrameMkLst>
            <pc:docMk/>
            <pc:sldMk cId="69714515" sldId="869"/>
            <ac:graphicFrameMk id="3" creationId="{15EA32FF-3372-4C16-992A-19DC6F9D3A06}"/>
          </ac:graphicFrameMkLst>
        </pc:graphicFrameChg>
      </pc:sldChg>
      <pc:sldChg chg="addSp modSp add del">
        <pc:chgData name="Toby Russell" userId="0d3e3635-ec96-4dfe-84bc-de4149b678ab" providerId="ADAL" clId="{509D8084-70A8-473B-A68E-32AFF01A219A}" dt="2020-09-13T15:10:19.407" v="6297" actId="2696"/>
        <pc:sldMkLst>
          <pc:docMk/>
          <pc:sldMk cId="661534134" sldId="870"/>
        </pc:sldMkLst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2" creationId="{2155C09C-901C-4696-B4D9-00D84C369280}"/>
          </ac:spMkLst>
        </pc:spChg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3" creationId="{93B578DA-DA53-4BAF-B3C5-72DD4DAB0EE4}"/>
          </ac:spMkLst>
        </pc:spChg>
      </pc:sldChg>
      <pc:sldChg chg="add del">
        <pc:chgData name="Toby Russell" userId="0d3e3635-ec96-4dfe-84bc-de4149b678ab" providerId="ADAL" clId="{509D8084-70A8-473B-A68E-32AFF01A219A}" dt="2020-09-13T15:10:20.977" v="6298" actId="2696"/>
        <pc:sldMkLst>
          <pc:docMk/>
          <pc:sldMk cId="1725320794" sldId="871"/>
        </pc:sldMkLst>
      </pc:sldChg>
      <pc:sldChg chg="addSp delSp modSp add modAnim">
        <pc:chgData name="Toby Russell" userId="0d3e3635-ec96-4dfe-84bc-de4149b678ab" providerId="ADAL" clId="{509D8084-70A8-473B-A68E-32AFF01A219A}" dt="2020-09-16T13:48:16.838" v="9069"/>
        <pc:sldMkLst>
          <pc:docMk/>
          <pc:sldMk cId="3528749320" sldId="872"/>
        </pc:sldMkLst>
        <pc:spChg chg="mod">
          <ac:chgData name="Toby Russell" userId="0d3e3635-ec96-4dfe-84bc-de4149b678ab" providerId="ADAL" clId="{509D8084-70A8-473B-A68E-32AFF01A219A}" dt="2020-09-16T11:48:51.737" v="8515" actId="27636"/>
          <ac:spMkLst>
            <pc:docMk/>
            <pc:sldMk cId="3528749320" sldId="872"/>
            <ac:spMk id="2" creationId="{60D8E7C2-EEDB-4EAA-AADA-06551E00C488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4" creationId="{BA3C545B-FE5C-457A-B4AD-B36200BF3751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5" creationId="{41BD45B1-C7A8-443E-BC12-50CD2307E55A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6" creationId="{367CFA6A-3872-4E9F-857B-BFB03042D114}"/>
          </ac:spMkLst>
        </pc:spChg>
        <pc:spChg chg="add del mod">
          <ac:chgData name="Toby Russell" userId="0d3e3635-ec96-4dfe-84bc-de4149b678ab" providerId="ADAL" clId="{509D8084-70A8-473B-A68E-32AFF01A219A}" dt="2020-09-13T15:07:39.188" v="6284" actId="478"/>
          <ac:spMkLst>
            <pc:docMk/>
            <pc:sldMk cId="3528749320" sldId="872"/>
            <ac:spMk id="7" creationId="{E5641EEC-BEF6-4D47-AF6D-198550DEC89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8" creationId="{9B1463D2-3F8B-4373-9188-BC6D11DC39FB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9" creationId="{50B5BC09-43D6-4025-B498-3095CA4CE326}"/>
          </ac:spMkLst>
        </pc:spChg>
        <pc:spChg chg="add del mod">
          <ac:chgData name="Toby Russell" userId="0d3e3635-ec96-4dfe-84bc-de4149b678ab" providerId="ADAL" clId="{509D8084-70A8-473B-A68E-32AFF01A219A}" dt="2020-09-13T15:07:37.231" v="6282" actId="478"/>
          <ac:spMkLst>
            <pc:docMk/>
            <pc:sldMk cId="3528749320" sldId="872"/>
            <ac:spMk id="10" creationId="{05219304-0F37-41A2-A4F6-E0DF18A6A25A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1" creationId="{61CF4C87-0B2C-444C-8D32-867333426365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2" creationId="{AC883607-0B99-4562-800C-1F5ABE9E7DB8}"/>
          </ac:spMkLst>
        </pc:spChg>
        <pc:spChg chg="add del mod">
          <ac:chgData name="Toby Russell" userId="0d3e3635-ec96-4dfe-84bc-de4149b678ab" providerId="ADAL" clId="{509D8084-70A8-473B-A68E-32AFF01A219A}" dt="2020-09-13T15:07:38.082" v="6283" actId="478"/>
          <ac:spMkLst>
            <pc:docMk/>
            <pc:sldMk cId="3528749320" sldId="872"/>
            <ac:spMk id="13" creationId="{7A0CE13D-BA48-4FE5-AFD8-D0751F24E3B3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4" creationId="{D6FEEB38-3910-435E-BB72-F429934F20A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5" creationId="{DFF4A996-5C32-4CBE-9841-9DBFAC2E20D1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16" creationId="{BA2A0BE6-D190-45AA-8BFA-28EF40E59337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7" creationId="{69CFBACC-311D-4288-9483-02B2EE03E460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8" creationId="{E538C759-C38B-4DAC-BD2D-36D9434A6501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19" creationId="{0274B998-E99F-4F6E-AE15-00DC1BE32C04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0" creationId="{EE59D55D-7A32-4CC5-A617-C75F95DA1E68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1" creationId="{3E1E0DD4-AE33-4921-9BBC-E9F1F813E362}"/>
          </ac:spMkLst>
        </pc:spChg>
        <pc:picChg chg="add mod">
          <ac:chgData name="Toby Russell" userId="0d3e3635-ec96-4dfe-84bc-de4149b678ab" providerId="ADAL" clId="{509D8084-70A8-473B-A68E-32AFF01A219A}" dt="2020-09-16T13:45:51.298" v="9044" actId="14100"/>
          <ac:picMkLst>
            <pc:docMk/>
            <pc:sldMk cId="3528749320" sldId="872"/>
            <ac:picMk id="3" creationId="{9A588389-BAB8-4B61-AB02-35C2486A8CDA}"/>
          </ac:picMkLst>
        </pc:picChg>
      </pc:sldChg>
      <pc:sldChg chg="addSp modSp add ord">
        <pc:chgData name="Toby Russell" userId="0d3e3635-ec96-4dfe-84bc-de4149b678ab" providerId="ADAL" clId="{509D8084-70A8-473B-A68E-32AFF01A219A}" dt="2020-09-13T16:59:28.423" v="7238"/>
        <pc:sldMkLst>
          <pc:docMk/>
          <pc:sldMk cId="119100467" sldId="873"/>
        </pc:sldMkLst>
        <pc:spChg chg="mod">
          <ac:chgData name="Toby Russell" userId="0d3e3635-ec96-4dfe-84bc-de4149b678ab" providerId="ADAL" clId="{509D8084-70A8-473B-A68E-32AFF01A219A}" dt="2020-09-13T16:59:08.594" v="7203" actId="20577"/>
          <ac:spMkLst>
            <pc:docMk/>
            <pc:sldMk cId="119100467" sldId="873"/>
            <ac:spMk id="2" creationId="{CD4F75DE-06BC-41F2-B6A4-0061820056CB}"/>
          </ac:spMkLst>
        </pc:spChg>
        <pc:spChg chg="mod">
          <ac:chgData name="Toby Russell" userId="0d3e3635-ec96-4dfe-84bc-de4149b678ab" providerId="ADAL" clId="{509D8084-70A8-473B-A68E-32AFF01A219A}" dt="2020-09-13T16:59:21.235" v="7237" actId="20577"/>
          <ac:spMkLst>
            <pc:docMk/>
            <pc:sldMk cId="119100467" sldId="873"/>
            <ac:spMk id="3" creationId="{105C1E9E-FCEB-4A45-B651-E219C81DC2C4}"/>
          </ac:spMkLst>
        </pc:spChg>
        <pc:picChg chg="add">
          <ac:chgData name="Toby Russell" userId="0d3e3635-ec96-4dfe-84bc-de4149b678ab" providerId="ADAL" clId="{509D8084-70A8-473B-A68E-32AFF01A219A}" dt="2020-09-13T16:59:28.423" v="7238"/>
          <ac:picMkLst>
            <pc:docMk/>
            <pc:sldMk cId="119100467" sldId="873"/>
            <ac:picMk id="4" creationId="{509ACFE8-EE0A-44B1-A7A7-5EC64E635CD6}"/>
          </ac:picMkLst>
        </pc:picChg>
      </pc:sldChg>
      <pc:sldChg chg="addSp modSp add">
        <pc:chgData name="Toby Russell" userId="0d3e3635-ec96-4dfe-84bc-de4149b678ab" providerId="ADAL" clId="{509D8084-70A8-473B-A68E-32AFF01A219A}" dt="2020-09-13T15:11:51.089" v="6325"/>
        <pc:sldMkLst>
          <pc:docMk/>
          <pc:sldMk cId="2261364313" sldId="874"/>
        </pc:sldMkLst>
        <pc:picChg chg="add mod ord modCrop">
          <ac:chgData name="Toby Russell" userId="0d3e3635-ec96-4dfe-84bc-de4149b678ab" providerId="ADAL" clId="{509D8084-70A8-473B-A68E-32AFF01A219A}" dt="2020-09-13T15:11:26.320" v="6324" actId="732"/>
          <ac:picMkLst>
            <pc:docMk/>
            <pc:sldMk cId="2261364313" sldId="874"/>
            <ac:picMk id="4" creationId="{251E4A32-CAC0-4747-80A1-99108F8C2521}"/>
          </ac:picMkLst>
        </pc:picChg>
        <pc:picChg chg="add">
          <ac:chgData name="Toby Russell" userId="0d3e3635-ec96-4dfe-84bc-de4149b678ab" providerId="ADAL" clId="{509D8084-70A8-473B-A68E-32AFF01A219A}" dt="2020-09-13T15:11:51.089" v="6325"/>
          <ac:picMkLst>
            <pc:docMk/>
            <pc:sldMk cId="2261364313" sldId="874"/>
            <ac:picMk id="5" creationId="{53E72934-FC9E-4868-9976-B909E311E85A}"/>
          </ac:picMkLst>
        </pc:picChg>
      </pc:sldChg>
      <pc:sldChg chg="addSp modSp add">
        <pc:chgData name="Toby Russell" userId="0d3e3635-ec96-4dfe-84bc-de4149b678ab" providerId="ADAL" clId="{509D8084-70A8-473B-A68E-32AFF01A219A}" dt="2020-09-16T13:48:48.089" v="9072" actId="1076"/>
        <pc:sldMkLst>
          <pc:docMk/>
          <pc:sldMk cId="2103083383" sldId="875"/>
        </pc:sldMkLst>
        <pc:spChg chg="mod">
          <ac:chgData name="Toby Russell" userId="0d3e3635-ec96-4dfe-84bc-de4149b678ab" providerId="ADAL" clId="{509D8084-70A8-473B-A68E-32AFF01A219A}" dt="2020-09-16T11:48:51.746" v="8516" actId="27636"/>
          <ac:spMkLst>
            <pc:docMk/>
            <pc:sldMk cId="2103083383" sldId="875"/>
            <ac:spMk id="2" creationId="{8980CA48-E2EF-4BDA-B984-5781AE9AB4D5}"/>
          </ac:spMkLst>
        </pc:spChg>
        <pc:spChg chg="add mod">
          <ac:chgData name="Toby Russell" userId="0d3e3635-ec96-4dfe-84bc-de4149b678ab" providerId="ADAL" clId="{509D8084-70A8-473B-A68E-32AFF01A219A}" dt="2020-09-16T13:48:31.833" v="9070" actId="14100"/>
          <ac:spMkLst>
            <pc:docMk/>
            <pc:sldMk cId="2103083383" sldId="875"/>
            <ac:spMk id="3" creationId="{45A323BC-9A55-4956-BA14-8315F9E366EB}"/>
          </ac:spMkLst>
        </pc:spChg>
        <pc:spChg chg="add mod">
          <ac:chgData name="Toby Russell" userId="0d3e3635-ec96-4dfe-84bc-de4149b678ab" providerId="ADAL" clId="{509D8084-70A8-473B-A68E-32AFF01A219A}" dt="2020-09-13T15:20:59.501" v="6375" actId="9"/>
          <ac:spMkLst>
            <pc:docMk/>
            <pc:sldMk cId="2103083383" sldId="875"/>
            <ac:spMk id="4" creationId="{FF6CFA17-428C-438F-BD07-502AE2FDF87B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5" creationId="{1B0A2CF2-5DFA-4057-95F9-C52535A01F3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6" creationId="{2A141087-F29D-4929-80D8-54715EA51208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7" creationId="{DBE7789C-6667-4055-B804-2B706326BFE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8" creationId="{984F0B99-70AF-4FF5-A888-D175EFB35743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9" creationId="{6CAA108B-4FF7-46C3-8B1E-3ECD803B3788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0" creationId="{D769519A-E514-435F-ABCF-702DA4E1A289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1" creationId="{D4E08806-4919-4315-A1A3-D62071A3FCCF}"/>
          </ac:spMkLst>
        </pc:spChg>
      </pc:sldChg>
      <pc:sldChg chg="addSp modSp add">
        <pc:chgData name="Toby Russell" userId="0d3e3635-ec96-4dfe-84bc-de4149b678ab" providerId="ADAL" clId="{509D8084-70A8-473B-A68E-32AFF01A219A}" dt="2020-09-16T13:50:12.455" v="9094"/>
        <pc:sldMkLst>
          <pc:docMk/>
          <pc:sldMk cId="2856693206" sldId="876"/>
        </pc:sldMkLst>
        <pc:spChg chg="mod">
          <ac:chgData name="Toby Russell" userId="0d3e3635-ec96-4dfe-84bc-de4149b678ab" providerId="ADAL" clId="{509D8084-70A8-473B-A68E-32AFF01A219A}" dt="2020-09-16T11:48:51.765" v="8517" actId="27636"/>
          <ac:spMkLst>
            <pc:docMk/>
            <pc:sldMk cId="2856693206" sldId="876"/>
            <ac:spMk id="2" creationId="{B0F8818A-72BD-4B58-8F1F-F4D8485BC188}"/>
          </ac:spMkLst>
        </pc:spChg>
        <pc:spChg chg="add mod ord">
          <ac:chgData name="Toby Russell" userId="0d3e3635-ec96-4dfe-84bc-de4149b678ab" providerId="ADAL" clId="{509D8084-70A8-473B-A68E-32AFF01A219A}" dt="2020-09-16T13:49:23.207" v="9090" actId="14100"/>
          <ac:spMkLst>
            <pc:docMk/>
            <pc:sldMk cId="2856693206" sldId="876"/>
            <ac:spMk id="3" creationId="{2B353ADD-7349-4CEA-B649-857DC6F5AEAC}"/>
          </ac:spMkLst>
        </pc:spChg>
        <pc:spChg chg="add mod">
          <ac:chgData name="Toby Russell" userId="0d3e3635-ec96-4dfe-84bc-de4149b678ab" providerId="ADAL" clId="{509D8084-70A8-473B-A68E-32AFF01A219A}" dt="2020-09-16T13:49:04.983" v="9087" actId="1036"/>
          <ac:spMkLst>
            <pc:docMk/>
            <pc:sldMk cId="2856693206" sldId="876"/>
            <ac:spMk id="4" creationId="{7A31F5BF-9594-4C8E-9025-E871D3F6BDFF}"/>
          </ac:spMkLst>
        </pc:spChg>
        <pc:spChg chg="add mod">
          <ac:chgData name="Toby Russell" userId="0d3e3635-ec96-4dfe-84bc-de4149b678ab" providerId="ADAL" clId="{509D8084-70A8-473B-A68E-32AFF01A219A}" dt="2020-09-13T15:35:47.436" v="6683" actId="14100"/>
          <ac:spMkLst>
            <pc:docMk/>
            <pc:sldMk cId="2856693206" sldId="876"/>
            <ac:spMk id="5" creationId="{38AA016E-4E06-4F80-960D-72968CB2923A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7" creationId="{485BFA52-8F40-42B6-9D0A-3629E01793ED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8" creationId="{0A3A301C-2CDA-4AD4-A628-AF283460710C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9" creationId="{AE3ECE46-C4A1-44A8-A816-BAE47E60FBAF}"/>
          </ac:spMkLst>
        </pc:spChg>
        <pc:picChg chg="add mod">
          <ac:chgData name="Toby Russell" userId="0d3e3635-ec96-4dfe-84bc-de4149b678ab" providerId="ADAL" clId="{509D8084-70A8-473B-A68E-32AFF01A219A}" dt="2020-09-13T15:35:55.875" v="6684" actId="1076"/>
          <ac:picMkLst>
            <pc:docMk/>
            <pc:sldMk cId="2856693206" sldId="876"/>
            <ac:picMk id="6" creationId="{611D62C3-B7B6-478C-AC5E-5E23B1251C4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0:15.190" v="9095"/>
        <pc:sldMkLst>
          <pc:docMk/>
          <pc:sldMk cId="3935695044" sldId="877"/>
        </pc:sldMkLst>
        <pc:spChg chg="mod">
          <ac:chgData name="Toby Russell" userId="0d3e3635-ec96-4dfe-84bc-de4149b678ab" providerId="ADAL" clId="{509D8084-70A8-473B-A68E-32AFF01A219A}" dt="2020-09-13T15:41:03.431" v="6756" actId="207"/>
          <ac:spMkLst>
            <pc:docMk/>
            <pc:sldMk cId="3935695044" sldId="877"/>
            <ac:spMk id="2" creationId="{D0343ACE-4161-47CC-9653-DD9FC81ACB13}"/>
          </ac:spMkLst>
        </pc:spChg>
        <pc:spChg chg="del">
          <ac:chgData name="Toby Russell" userId="0d3e3635-ec96-4dfe-84bc-de4149b678ab" providerId="ADAL" clId="{509D8084-70A8-473B-A68E-32AFF01A219A}" dt="2020-09-13T15:37:35.421" v="6717" actId="478"/>
          <ac:spMkLst>
            <pc:docMk/>
            <pc:sldMk cId="3935695044" sldId="877"/>
            <ac:spMk id="3" creationId="{8BB3239C-4EF9-46CC-802D-3946467A5495}"/>
          </ac:spMkLst>
        </pc:spChg>
        <pc:spChg chg="add mod">
          <ac:chgData name="Toby Russell" userId="0d3e3635-ec96-4dfe-84bc-de4149b678ab" providerId="ADAL" clId="{509D8084-70A8-473B-A68E-32AFF01A219A}" dt="2020-09-13T15:40:43.698" v="6755"/>
          <ac:spMkLst>
            <pc:docMk/>
            <pc:sldMk cId="3935695044" sldId="877"/>
            <ac:spMk id="7" creationId="{517CD8E6-92D1-49FC-9E7D-062036E557E5}"/>
          </ac:spMkLst>
        </pc:spChg>
        <pc:spChg chg="add mod">
          <ac:chgData name="Toby Russell" userId="0d3e3635-ec96-4dfe-84bc-de4149b678ab" providerId="ADAL" clId="{509D8084-70A8-473B-A68E-32AFF01A219A}" dt="2020-09-13T15:41:28.755" v="6759" actId="14100"/>
          <ac:spMkLst>
            <pc:docMk/>
            <pc:sldMk cId="3935695044" sldId="877"/>
            <ac:spMk id="8" creationId="{322837EA-2056-4430-8D64-37B626B2F7F6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9" creationId="{ACBEE9A1-0728-4670-82F6-555F0A2A5CB2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0" creationId="{6B269FB3-EBEF-47C1-B081-723D4C156E1D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1" creationId="{BDC27D98-D726-4203-AB0C-D4A0901FD949}"/>
          </ac:spMkLst>
        </pc:spChg>
        <pc:picChg chg="add mod">
          <ac:chgData name="Toby Russell" userId="0d3e3635-ec96-4dfe-84bc-de4149b678ab" providerId="ADAL" clId="{509D8084-70A8-473B-A68E-32AFF01A219A}" dt="2020-09-16T13:49:57.629" v="9092" actId="14100"/>
          <ac:picMkLst>
            <pc:docMk/>
            <pc:sldMk cId="3935695044" sldId="877"/>
            <ac:picMk id="4" creationId="{3CBF599E-B419-43B6-85B7-F9AD0DC7E5C9}"/>
          </ac:picMkLst>
        </pc:picChg>
        <pc:picChg chg="add mod">
          <ac:chgData name="Toby Russell" userId="0d3e3635-ec96-4dfe-84bc-de4149b678ab" providerId="ADAL" clId="{509D8084-70A8-473B-A68E-32AFF01A219A}" dt="2020-09-13T15:37:57.755" v="6722" actId="14100"/>
          <ac:picMkLst>
            <pc:docMk/>
            <pc:sldMk cId="3935695044" sldId="877"/>
            <ac:picMk id="5" creationId="{4C2D3590-9950-405F-9551-B4C99900C0B1}"/>
          </ac:picMkLst>
        </pc:picChg>
        <pc:picChg chg="add del">
          <ac:chgData name="Toby Russell" userId="0d3e3635-ec96-4dfe-84bc-de4149b678ab" providerId="ADAL" clId="{509D8084-70A8-473B-A68E-32AFF01A219A}" dt="2020-09-13T15:38:15.283" v="6725" actId="478"/>
          <ac:picMkLst>
            <pc:docMk/>
            <pc:sldMk cId="3935695044" sldId="877"/>
            <ac:picMk id="6" creationId="{F6402C61-49A2-493C-A368-A2C0A6572CF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3T16:58:47.037" v="7186"/>
        <pc:sldMkLst>
          <pc:docMk/>
          <pc:sldMk cId="2373146947" sldId="878"/>
        </pc:sldMkLst>
        <pc:picChg chg="del">
          <ac:chgData name="Toby Russell" userId="0d3e3635-ec96-4dfe-84bc-de4149b678ab" providerId="ADAL" clId="{509D8084-70A8-473B-A68E-32AFF01A219A}" dt="2020-09-13T16:57:07.328" v="7167" actId="478"/>
          <ac:picMkLst>
            <pc:docMk/>
            <pc:sldMk cId="2373146947" sldId="878"/>
            <ac:picMk id="4" creationId="{251E4A32-CAC0-4747-80A1-99108F8C2521}"/>
          </ac:picMkLst>
        </pc:picChg>
        <pc:picChg chg="add mod ord modCrop">
          <ac:chgData name="Toby Russell" userId="0d3e3635-ec96-4dfe-84bc-de4149b678ab" providerId="ADAL" clId="{509D8084-70A8-473B-A68E-32AFF01A219A}" dt="2020-09-13T16:58:47.037" v="7186"/>
          <ac:picMkLst>
            <pc:docMk/>
            <pc:sldMk cId="2373146947" sldId="878"/>
            <ac:picMk id="6" creationId="{00CED277-D17E-46F3-9EF2-721DEDA7DB95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6:04.582" v="9288"/>
        <pc:sldMkLst>
          <pc:docMk/>
          <pc:sldMk cId="1742647489" sldId="879"/>
        </pc:sldMkLst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3" creationId="{C997AEE7-C74A-4FCE-A16D-959ECFA11FE6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62" v="8532" actId="27636"/>
          <ac:spMkLst>
            <pc:docMk/>
            <pc:sldMk cId="1742647489" sldId="879"/>
            <ac:spMk id="5" creationId="{394C9186-3369-C940-84E4-8D71064AC248}"/>
          </ac:spMkLst>
        </pc:spChg>
        <pc:spChg chg="add mod ord">
          <ac:chgData name="Toby Russell" userId="0d3e3635-ec96-4dfe-84bc-de4149b678ab" providerId="ADAL" clId="{509D8084-70A8-473B-A68E-32AFF01A219A}" dt="2020-09-16T13:55:32.592" v="9283" actId="14100"/>
          <ac:spMkLst>
            <pc:docMk/>
            <pc:sldMk cId="1742647489" sldId="879"/>
            <ac:spMk id="7" creationId="{89FCC028-B420-467B-BB11-85EFC9FD20C4}"/>
          </ac:spMkLst>
        </pc:spChg>
        <pc:spChg chg="add mod">
          <ac:chgData name="Toby Russell" userId="0d3e3635-ec96-4dfe-84bc-de4149b678ab" providerId="ADAL" clId="{509D8084-70A8-473B-A68E-32AFF01A219A}" dt="2020-09-16T13:55:44.579" v="9285" actId="14100"/>
          <ac:spMkLst>
            <pc:docMk/>
            <pc:sldMk cId="1742647489" sldId="879"/>
            <ac:spMk id="9" creationId="{CF19C028-A048-48D4-B1F5-AC9A3F979486}"/>
          </ac:spMkLst>
        </pc:spChg>
        <pc:spChg chg="add del">
          <ac:chgData name="Toby Russell" userId="0d3e3635-ec96-4dfe-84bc-de4149b678ab" providerId="ADAL" clId="{509D8084-70A8-473B-A68E-32AFF01A219A}" dt="2020-09-13T17:32:13.909" v="7689" actId="478"/>
          <ac:spMkLst>
            <pc:docMk/>
            <pc:sldMk cId="1742647489" sldId="879"/>
            <ac:spMk id="19" creationId="{6C5D2810-AC51-41D3-9D87-DE7BE771245B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20" creationId="{085BD625-6397-41E0-AF45-F8F35D121D9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1" creationId="{64D88664-EDD4-4575-BC60-EF1AE6AD201D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2" creationId="{F615D507-53F9-4EE0-BA64-D13E96A869E5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3" creationId="{39920931-84C8-48C0-B288-38D6090D80C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4" creationId="{8C0F94DE-F00E-409D-953D-A67078287F4C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5" creationId="{BDCEB991-F31E-4AA3-B96C-4C7932AA17E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6" creationId="{8881C705-44B2-4BF3-B1AD-E5C43EAC9AEE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7" creationId="{18FCF1B1-BC82-4AFB-994C-32AE191C1E99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8" creationId="{16B05A3C-4197-44A3-B601-68A9D29F4017}"/>
          </ac:spMkLst>
        </pc:spChg>
        <pc:spChg chg="mod">
          <ac:chgData name="Toby Russell" userId="0d3e3635-ec96-4dfe-84bc-de4149b678ab" providerId="ADAL" clId="{509D8084-70A8-473B-A68E-32AFF01A219A}" dt="2020-09-13T17:27:57.901" v="7657" actId="6549"/>
          <ac:spMkLst>
            <pc:docMk/>
            <pc:sldMk cId="1742647489" sldId="879"/>
            <ac:spMk id="29" creationId="{0E3ACE33-8E7A-4591-B8FA-623186E1655F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0" creationId="{3972F0DB-BD88-4672-8C2B-99F755FB85C7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1" creationId="{D98B83EE-E69D-47DD-A061-62337267A9E6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2" creationId="{3F8571E7-3832-4F7E-B231-0CC2BDACD75C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3" creationId="{0C8D7B70-EB6D-466D-A086-F5429B78C408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4" creationId="{CFEF3391-E13F-4388-8EEB-7CC334D30023}"/>
          </ac:spMkLst>
        </pc:spChg>
        <pc:grpChg chg="add del mod">
          <ac:chgData name="Toby Russell" userId="0d3e3635-ec96-4dfe-84bc-de4149b678ab" providerId="ADAL" clId="{509D8084-70A8-473B-A68E-32AFF01A219A}" dt="2020-09-13T17:30:36.105" v="7667" actId="165"/>
          <ac:grpSpMkLst>
            <pc:docMk/>
            <pc:sldMk cId="1742647489" sldId="879"/>
            <ac:grpSpMk id="6" creationId="{E52956D4-68F1-453F-8A73-2A0DA919C315}"/>
          </ac:grpSpMkLst>
        </pc:grpChg>
        <pc:graphicFrameChg chg="mod topLvl">
          <ac:chgData name="Toby Russell" userId="0d3e3635-ec96-4dfe-84bc-de4149b678ab" providerId="ADAL" clId="{509D8084-70A8-473B-A68E-32AFF01A219A}" dt="2020-09-13T17:31:10.176" v="7685" actId="14100"/>
          <ac:graphicFrameMkLst>
            <pc:docMk/>
            <pc:sldMk cId="1742647489" sldId="879"/>
            <ac:graphicFrameMk id="2" creationId="{298ECEA3-4CB4-4DA2-8A19-84C025410898}"/>
          </ac:graphicFrameMkLst>
        </pc:graphicFrameChg>
        <pc:picChg chg="add mod modCrop">
          <ac:chgData name="Toby Russell" userId="0d3e3635-ec96-4dfe-84bc-de4149b678ab" providerId="ADAL" clId="{509D8084-70A8-473B-A68E-32AFF01A219A}" dt="2020-09-16T13:55:52.913" v="9286" actId="14100"/>
          <ac:picMkLst>
            <pc:docMk/>
            <pc:sldMk cId="1742647489" sldId="879"/>
            <ac:picMk id="8" creationId="{919E0A55-1382-4555-B422-47E8874B5BE5}"/>
          </ac:picMkLst>
        </pc:picChg>
      </pc:sldChg>
      <pc:sldChg chg="addSp delSp modSp add del">
        <pc:chgData name="Toby Russell" userId="0d3e3635-ec96-4dfe-84bc-de4149b678ab" providerId="ADAL" clId="{509D8084-70A8-473B-A68E-32AFF01A219A}" dt="2020-09-16T12:06:29.802" v="8676" actId="2696"/>
        <pc:sldMkLst>
          <pc:docMk/>
          <pc:sldMk cId="784759365" sldId="880"/>
        </pc:sldMkLst>
        <pc:spChg chg="mod">
          <ac:chgData name="Toby Russell" userId="0d3e3635-ec96-4dfe-84bc-de4149b678ab" providerId="ADAL" clId="{509D8084-70A8-473B-A68E-32AFF01A219A}" dt="2020-09-16T12:06:23.433" v="8675" actId="404"/>
          <ac:spMkLst>
            <pc:docMk/>
            <pc:sldMk cId="784759365" sldId="880"/>
            <ac:spMk id="2" creationId="{C9F196F4-FF3F-470A-AF99-8C5E8C9594DF}"/>
          </ac:spMkLst>
        </pc:spChg>
        <pc:spChg chg="del">
          <ac:chgData name="Toby Russell" userId="0d3e3635-ec96-4dfe-84bc-de4149b678ab" providerId="ADAL" clId="{509D8084-70A8-473B-A68E-32AFF01A219A}" dt="2020-09-16T11:43:20.728" v="8425"/>
          <ac:spMkLst>
            <pc:docMk/>
            <pc:sldMk cId="784759365" sldId="880"/>
            <ac:spMk id="3" creationId="{2829F639-43A1-4BC3-8ED8-987CDEF23B5F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4" creationId="{05CACF3B-5B14-4FDB-97B2-DFF82EB65ABD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5" creationId="{40E86C4A-4B76-44DB-8EEC-9771E19B6E86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6" creationId="{7B473D76-1112-4789-BE54-C6A27246E03E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7" creationId="{D7B6045D-DEF8-431E-AF4A-B3C78A475A48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8" creationId="{9BE6811C-4A88-47B4-943E-824F60CDC765}"/>
          </ac:spMkLst>
        </pc:spChg>
        <pc:spChg chg="add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9" creationId="{5FC7725B-AE72-4FCE-9B74-E5F2F919F8CC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2:12:38.701" v="8761" actId="2696"/>
        <pc:sldMkLst>
          <pc:docMk/>
          <pc:sldMk cId="914501274" sldId="880"/>
        </pc:sldMkLst>
        <pc:spChg chg="add del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2" creationId="{328E6922-2302-4D94-9FD1-19E63849A3BA}"/>
          </ac:spMkLst>
        </pc:spChg>
        <pc:spChg chg="mod">
          <ac:chgData name="Toby Russell" userId="0d3e3635-ec96-4dfe-84bc-de4149b678ab" providerId="ADAL" clId="{509D8084-70A8-473B-A68E-32AFF01A219A}" dt="2020-09-16T12:09:27.786" v="8713" actId="20577"/>
          <ac:spMkLst>
            <pc:docMk/>
            <pc:sldMk cId="914501274" sldId="880"/>
            <ac:spMk id="4" creationId="{8EC07B97-806D-4DCE-8239-2E1A75C0D8BE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5" creationId="{E2317D28-8006-4BD9-8A73-76E85A5ECB0D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6" creationId="{7461778D-15F4-4A83-AE25-F260A28B6822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7" creationId="{D5AB1ADA-4703-4802-AAC9-77F768F8BECB}"/>
          </ac:spMkLst>
        </pc:spChg>
      </pc:sldChg>
      <pc:sldChg chg="modSp add del">
        <pc:chgData name="Toby Russell" userId="0d3e3635-ec96-4dfe-84bc-de4149b678ab" providerId="ADAL" clId="{509D8084-70A8-473B-A68E-32AFF01A219A}" dt="2020-09-16T15:48:06.608" v="10009" actId="2696"/>
        <pc:sldMkLst>
          <pc:docMk/>
          <pc:sldMk cId="1613496808" sldId="880"/>
        </pc:sldMkLst>
        <pc:spChg chg="mod">
          <ac:chgData name="Toby Russell" userId="0d3e3635-ec96-4dfe-84bc-de4149b678ab" providerId="ADAL" clId="{509D8084-70A8-473B-A68E-32AFF01A219A}" dt="2020-09-16T12:16:30.259" v="8807" actId="20577"/>
          <ac:spMkLst>
            <pc:docMk/>
            <pc:sldMk cId="1613496808" sldId="880"/>
            <ac:spMk id="4" creationId="{A879E47F-21FC-49F9-BE44-1E17C03DF200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1:43:09.156" v="8423" actId="2696"/>
        <pc:sldMkLst>
          <pc:docMk/>
          <pc:sldMk cId="2988591940" sldId="880"/>
        </pc:sldMkLst>
        <pc:spChg chg="del mod">
          <ac:chgData name="Toby Russell" userId="0d3e3635-ec96-4dfe-84bc-de4149b678ab" providerId="ADAL" clId="{509D8084-70A8-473B-A68E-32AFF01A219A}" dt="2020-09-16T11:42:23.301" v="8418"/>
          <ac:spMkLst>
            <pc:docMk/>
            <pc:sldMk cId="2988591940" sldId="880"/>
            <ac:spMk id="2" creationId="{70F6D71A-9EA5-4481-A158-6BFB650DFDE5}"/>
          </ac:spMkLst>
        </pc:spChg>
        <pc:spChg chg="add del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4" creationId="{3C1E64FD-6574-419C-89AC-4C23D77A4A75}"/>
          </ac:spMkLst>
        </pc:spChg>
        <pc:spChg chg="add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5" creationId="{949FC8F2-2FF3-42E1-B9AA-A8452E56F9E4}"/>
          </ac:spMkLst>
        </pc:spChg>
      </pc:sldChg>
      <pc:sldChg chg="modSp add del">
        <pc:chgData name="Toby Russell" userId="0d3e3635-ec96-4dfe-84bc-de4149b678ab" providerId="ADAL" clId="{509D8084-70A8-473B-A68E-32AFF01A219A}" dt="2020-09-16T12:09:15.605" v="8701" actId="2696"/>
        <pc:sldMkLst>
          <pc:docMk/>
          <pc:sldMk cId="3070058042" sldId="880"/>
        </pc:sldMkLst>
        <pc:spChg chg="mod">
          <ac:chgData name="Toby Russell" userId="0d3e3635-ec96-4dfe-84bc-de4149b678ab" providerId="ADAL" clId="{509D8084-70A8-473B-A68E-32AFF01A219A}" dt="2020-09-16T12:07:08.807" v="8692" actId="20577"/>
          <ac:spMkLst>
            <pc:docMk/>
            <pc:sldMk cId="3070058042" sldId="880"/>
            <ac:spMk id="4" creationId="{5B3475B8-C93B-462D-AEA6-6F69FDB0492E}"/>
          </ac:spMkLst>
        </pc:spChg>
      </pc:sldChg>
      <pc:sldChg chg="add del">
        <pc:chgData name="Toby Russell" userId="0d3e3635-ec96-4dfe-84bc-de4149b678ab" providerId="ADAL" clId="{509D8084-70A8-473B-A68E-32AFF01A219A}" dt="2020-09-16T14:00:29.384" v="9291"/>
        <pc:sldMkLst>
          <pc:docMk/>
          <pc:sldMk cId="3312707677" sldId="880"/>
        </pc:sldMkLst>
      </pc:sldChg>
      <pc:sldChg chg="add del">
        <pc:chgData name="Toby Russell" userId="0d3e3635-ec96-4dfe-84bc-de4149b678ab" providerId="ADAL" clId="{509D8084-70A8-473B-A68E-32AFF01A219A}" dt="2020-09-16T11:43:03.331" v="8421" actId="2696"/>
        <pc:sldMkLst>
          <pc:docMk/>
          <pc:sldMk cId="154829013" sldId="881"/>
        </pc:sldMkLst>
      </pc:sldChg>
      <pc:sldChg chg="delSp modSp add del">
        <pc:chgData name="Toby Russell" userId="0d3e3635-ec96-4dfe-84bc-de4149b678ab" providerId="ADAL" clId="{509D8084-70A8-473B-A68E-32AFF01A219A}" dt="2020-09-16T12:06:30.877" v="8677" actId="2696"/>
        <pc:sldMkLst>
          <pc:docMk/>
          <pc:sldMk cId="903025879" sldId="881"/>
        </pc:sldMkLst>
        <pc:spChg chg="del mod">
          <ac:chgData name="Toby Russell" userId="0d3e3635-ec96-4dfe-84bc-de4149b678ab" providerId="ADAL" clId="{509D8084-70A8-473B-A68E-32AFF01A219A}" dt="2020-09-16T12:04:07.567" v="8657" actId="478"/>
          <ac:spMkLst>
            <pc:docMk/>
            <pc:sldMk cId="903025879" sldId="881"/>
            <ac:spMk id="4" creationId="{94F00B46-AC27-4978-9F5E-D2AFAC85AB65}"/>
          </ac:spMkLst>
        </pc:spChg>
      </pc:sldChg>
      <pc:sldMasterChg chg="modSldLayout">
        <pc:chgData name="Toby Russell" userId="0d3e3635-ec96-4dfe-84bc-de4149b678ab" providerId="ADAL" clId="{509D8084-70A8-473B-A68E-32AFF01A219A}" dt="2020-09-10T08:48:28.636" v="0" actId="2711"/>
        <pc:sldMasterMkLst>
          <pc:docMk/>
          <pc:sldMasterMk cId="3242445753" sldId="2147483801"/>
        </pc:sldMasterMkLst>
        <pc:sldLayoutChg chg="modSp">
          <pc:chgData name="Toby Russell" userId="0d3e3635-ec96-4dfe-84bc-de4149b678ab" providerId="ADAL" clId="{509D8084-70A8-473B-A68E-32AFF01A219A}" dt="2020-09-10T08:48:28.636" v="0" actId="2711"/>
          <pc:sldLayoutMkLst>
            <pc:docMk/>
            <pc:sldMasterMk cId="3242445753" sldId="2147483801"/>
            <pc:sldLayoutMk cId="1728514383" sldId="2147483802"/>
          </pc:sldLayoutMkLst>
          <pc:spChg chg="mod">
            <ac:chgData name="Toby Russell" userId="0d3e3635-ec96-4dfe-84bc-de4149b678ab" providerId="ADAL" clId="{509D8084-70A8-473B-A68E-32AFF01A219A}" dt="2020-09-10T08:48:28.636" v="0" actId="2711"/>
            <ac:spMkLst>
              <pc:docMk/>
              <pc:sldMasterMk cId="3242445753" sldId="2147483801"/>
              <pc:sldLayoutMk cId="1728514383" sldId="2147483802"/>
              <ac:spMk id="8" creationId="{38ABE670-3CC9-D34E-9D7D-37D2F4AB9A59}"/>
            </ac:spMkLst>
          </pc:spChg>
        </pc:sldLayoutChg>
      </pc:sldMasterChg>
      <pc:sldMasterChg chg="addSp delSp modSp delSldLayout modSldLayout">
        <pc:chgData name="Toby Russell" userId="0d3e3635-ec96-4dfe-84bc-de4149b678ab" providerId="ADAL" clId="{509D8084-70A8-473B-A68E-32AFF01A219A}" dt="2020-09-16T15:02:42.181" v="9382" actId="478"/>
        <pc:sldMasterMkLst>
          <pc:docMk/>
          <pc:sldMasterMk cId="4019476757" sldId="2147483818"/>
        </pc:sldMasterMkLst>
        <pc:spChg chg="add del mod">
          <ac:chgData name="Toby Russell" userId="0d3e3635-ec96-4dfe-84bc-de4149b678ab" providerId="ADAL" clId="{509D8084-70A8-473B-A68E-32AFF01A219A}" dt="2020-09-16T12:02:45.727" v="8639" actId="1076"/>
          <ac:spMkLst>
            <pc:docMk/>
            <pc:sldMasterMk cId="4019476757" sldId="2147483818"/>
            <ac:spMk id="2" creationId="{37514BCF-ACC7-4CB7-A8C0-A6CE50DEB983}"/>
          </ac:spMkLst>
        </pc:spChg>
        <pc:spChg chg="del">
          <ac:chgData name="Toby Russell" userId="0d3e3635-ec96-4dfe-84bc-de4149b678ab" providerId="ADAL" clId="{509D8084-70A8-473B-A68E-32AFF01A219A}" dt="2020-09-11T06:58:18.583" v="250" actId="478"/>
          <ac:spMkLst>
            <pc:docMk/>
            <pc:sldMasterMk cId="4019476757" sldId="2147483818"/>
            <ac:spMk id="4" creationId="{0D197B54-E715-5B47-96D6-9816E190F0B4}"/>
          </ac:spMkLst>
        </pc:spChg>
        <pc:spChg chg="add del mod">
          <ac:chgData name="Toby Russell" userId="0d3e3635-ec96-4dfe-84bc-de4149b678ab" providerId="ADAL" clId="{509D8084-70A8-473B-A68E-32AFF01A219A}" dt="2020-09-16T12:08:10.560" v="8696" actId="207"/>
          <ac:spMkLst>
            <pc:docMk/>
            <pc:sldMasterMk cId="4019476757" sldId="2147483818"/>
            <ac:spMk id="5" creationId="{6FB73331-AC87-4CFA-8B5D-2AAFE43F6B11}"/>
          </ac:spMkLst>
        </pc:spChg>
        <pc:spChg chg="del">
          <ac:chgData name="Toby Russell" userId="0d3e3635-ec96-4dfe-84bc-de4149b678ab" providerId="ADAL" clId="{509D8084-70A8-473B-A68E-32AFF01A219A}" dt="2020-09-11T06:58:15.218" v="248" actId="478"/>
          <ac:spMkLst>
            <pc:docMk/>
            <pc:sldMasterMk cId="4019476757" sldId="2147483818"/>
            <ac:spMk id="5" creationId="{DA7615E4-B7CB-274A-9211-F515C1B52647}"/>
          </ac:spMkLst>
        </pc:spChg>
        <pc:spChg chg="del">
          <ac:chgData name="Toby Russell" userId="0d3e3635-ec96-4dfe-84bc-de4149b678ab" providerId="ADAL" clId="{509D8084-70A8-473B-A68E-32AFF01A219A}" dt="2020-09-11T06:58:20.332" v="251" actId="478"/>
          <ac:spMkLst>
            <pc:docMk/>
            <pc:sldMasterMk cId="4019476757" sldId="2147483818"/>
            <ac:spMk id="6" creationId="{39391938-B755-C64E-8F52-B17987BF532B}"/>
          </ac:spMkLst>
        </pc:spChg>
        <pc:spChg chg="del">
          <ac:chgData name="Toby Russell" userId="0d3e3635-ec96-4dfe-84bc-de4149b678ab" providerId="ADAL" clId="{509D8084-70A8-473B-A68E-32AFF01A219A}" dt="2020-09-16T11:48:47.481" v="8511" actId="478"/>
          <ac:spMkLst>
            <pc:docMk/>
            <pc:sldMasterMk cId="4019476757" sldId="2147483818"/>
            <ac:spMk id="6" creationId="{8E63CF15-1AB0-449A-8B0C-C845DEAA0C32}"/>
          </ac:spMkLst>
        </pc:spChg>
        <pc:spChg chg="del mod">
          <ac:chgData name="Toby Russell" userId="0d3e3635-ec96-4dfe-84bc-de4149b678ab" providerId="ADAL" clId="{509D8084-70A8-473B-A68E-32AFF01A219A}" dt="2020-09-16T11:59:49.651" v="8613" actId="478"/>
          <ac:spMkLst>
            <pc:docMk/>
            <pc:sldMasterMk cId="4019476757" sldId="2147483818"/>
            <ac:spMk id="7" creationId="{43126A77-7023-4312-90A0-573E596EECEC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8" creationId="{EFD98234-50C3-446B-A6F8-B44AA0BCE671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9" creationId="{1FD6B87C-1C05-432F-975C-A143F070AE49}"/>
          </ac:spMkLst>
        </pc:spChg>
        <pc:spChg chg="add del mod">
          <ac:chgData name="Toby Russell" userId="0d3e3635-ec96-4dfe-84bc-de4149b678ab" providerId="ADAL" clId="{509D8084-70A8-473B-A68E-32AFF01A219A}" dt="2020-09-16T12:02:42.666" v="8638"/>
          <ac:spMkLst>
            <pc:docMk/>
            <pc:sldMasterMk cId="4019476757" sldId="2147483818"/>
            <ac:spMk id="10" creationId="{9FAD65F8-F122-4CF7-A0D6-FC77D536BE26}"/>
          </ac:spMkLst>
        </pc:spChg>
        <pc:spChg chg="add del mod">
          <ac:chgData name="Toby Russell" userId="0d3e3635-ec96-4dfe-84bc-de4149b678ab" providerId="ADAL" clId="{509D8084-70A8-473B-A68E-32AFF01A219A}" dt="2020-09-16T12:02:38.504" v="8635" actId="478"/>
          <ac:spMkLst>
            <pc:docMk/>
            <pc:sldMasterMk cId="4019476757" sldId="2147483818"/>
            <ac:spMk id="11" creationId="{01B64B9B-67C2-4839-A918-C0BD4B7276B7}"/>
          </ac:spMkLst>
        </pc:spChg>
        <pc:spChg chg="add del mod">
          <ac:chgData name="Toby Russell" userId="0d3e3635-ec96-4dfe-84bc-de4149b678ab" providerId="ADAL" clId="{509D8084-70A8-473B-A68E-32AFF01A219A}" dt="2020-09-16T12:02:21.107" v="8627" actId="478"/>
          <ac:spMkLst>
            <pc:docMk/>
            <pc:sldMasterMk cId="4019476757" sldId="2147483818"/>
            <ac:spMk id="12" creationId="{CEAEEA74-566B-4D09-B112-ACB3D949C3E6}"/>
          </ac:spMkLst>
        </pc:spChg>
        <pc:spChg chg="add del">
          <ac:chgData name="Toby Russell" userId="0d3e3635-ec96-4dfe-84bc-de4149b678ab" providerId="ADAL" clId="{509D8084-70A8-473B-A68E-32AFF01A219A}" dt="2020-09-16T12:10:45.765" v="8748" actId="478"/>
          <ac:spMkLst>
            <pc:docMk/>
            <pc:sldMasterMk cId="4019476757" sldId="2147483818"/>
            <ac:spMk id="13" creationId="{A04DAE19-96C0-4F96-8D5C-4BEF1C0B9EEA}"/>
          </ac:spMkLst>
        </pc:spChg>
        <pc:spChg chg="mod">
          <ac:chgData name="Toby Russell" userId="0d3e3635-ec96-4dfe-84bc-de4149b678ab" providerId="ADAL" clId="{509D8084-70A8-473B-A68E-32AFF01A219A}" dt="2020-09-16T12:11:21.259" v="8756" actId="1035"/>
          <ac:spMkLst>
            <pc:docMk/>
            <pc:sldMasterMk cId="4019476757" sldId="2147483818"/>
            <ac:spMk id="14" creationId="{43A38A27-97F5-4A00-BFC0-FCC20516EDA8}"/>
          </ac:spMkLst>
        </pc:spChg>
        <pc:picChg chg="add mod">
          <ac:chgData name="Toby Russell" userId="0d3e3635-ec96-4dfe-84bc-de4149b678ab" providerId="ADAL" clId="{509D8084-70A8-473B-A68E-32AFF01A219A}" dt="2020-09-16T08:45:41.414" v="8193" actId="1076"/>
          <ac:picMkLst>
            <pc:docMk/>
            <pc:sldMasterMk cId="4019476757" sldId="2147483818"/>
            <ac:picMk id="4" creationId="{9FA62AA0-37C1-4058-AE3B-85AEF8E88393}"/>
          </ac:picMkLst>
        </pc:picChg>
        <pc:picChg chg="del">
          <ac:chgData name="Toby Russell" userId="0d3e3635-ec96-4dfe-84bc-de4149b678ab" providerId="ADAL" clId="{509D8084-70A8-473B-A68E-32AFF01A219A}" dt="2020-09-11T06:58:22.017" v="252" actId="478"/>
          <ac:picMkLst>
            <pc:docMk/>
            <pc:sldMasterMk cId="4019476757" sldId="2147483818"/>
            <ac:picMk id="11" creationId="{63BC4913-F748-154F-A2CA-C6A95F3D085E}"/>
          </ac:picMkLst>
        </pc:picChg>
        <pc:cxnChg chg="del">
          <ac:chgData name="Toby Russell" userId="0d3e3635-ec96-4dfe-84bc-de4149b678ab" providerId="ADAL" clId="{509D8084-70A8-473B-A68E-32AFF01A219A}" dt="2020-09-11T06:58:13.435" v="247" actId="478"/>
          <ac:cxnSpMkLst>
            <pc:docMk/>
            <pc:sldMasterMk cId="4019476757" sldId="2147483818"/>
            <ac:cxnSpMk id="8" creationId="{A77C25CB-1D9F-7440-A694-8F597573FF41}"/>
          </ac:cxnSpMkLst>
        </pc:cxnChg>
        <pc:cxnChg chg="del">
          <ac:chgData name="Toby Russell" userId="0d3e3635-ec96-4dfe-84bc-de4149b678ab" providerId="ADAL" clId="{509D8084-70A8-473B-A68E-32AFF01A219A}" dt="2020-09-11T06:58:16.933" v="249" actId="478"/>
          <ac:cxnSpMkLst>
            <pc:docMk/>
            <pc:sldMasterMk cId="4019476757" sldId="2147483818"/>
            <ac:cxnSpMk id="9" creationId="{018A73C3-CB10-904C-87CA-EEE648CE4DCA}"/>
          </ac:cxnSpMkLst>
        </pc:cxnChg>
        <pc:sldLayoutChg chg="addSp delSp modSp">
          <pc:chgData name="Toby Russell" userId="0d3e3635-ec96-4dfe-84bc-de4149b678ab" providerId="ADAL" clId="{509D8084-70A8-473B-A68E-32AFF01A219A}" dt="2020-09-16T12:23:19.514" v="8817" actId="1036"/>
          <pc:sldLayoutMkLst>
            <pc:docMk/>
            <pc:sldMasterMk cId="4019476757" sldId="2147483818"/>
            <pc:sldLayoutMk cId="693432947" sldId="2147483819"/>
          </pc:sldLayoutMkLst>
          <pc:spChg chg="add del">
            <ac:chgData name="Toby Russell" userId="0d3e3635-ec96-4dfe-84bc-de4149b678ab" providerId="ADAL" clId="{509D8084-70A8-473B-A68E-32AFF01A219A}" dt="2020-09-16T11:36:05.771" v="8210" actId="11529"/>
            <ac:spMkLst>
              <pc:docMk/>
              <pc:sldMasterMk cId="4019476757" sldId="2147483818"/>
              <pc:sldLayoutMk cId="693432947" sldId="2147483819"/>
              <ac:spMk id="2" creationId="{7E0542B1-2CF5-44BA-A232-086C67F7A163}"/>
            </ac:spMkLst>
          </pc:spChg>
          <pc:spChg chg="add del mod">
            <ac:chgData name="Toby Russell" userId="0d3e3635-ec96-4dfe-84bc-de4149b678ab" providerId="ADAL" clId="{509D8084-70A8-473B-A68E-32AFF01A219A}" dt="2020-09-16T12:09:00.279" v="8699" actId="478"/>
            <ac:spMkLst>
              <pc:docMk/>
              <pc:sldMasterMk cId="4019476757" sldId="2147483818"/>
              <pc:sldLayoutMk cId="693432947" sldId="2147483819"/>
              <ac:spMk id="3" creationId="{701AF8B5-CE12-45F6-B24C-DCC495070D83}"/>
            </ac:spMkLst>
          </pc:spChg>
          <pc:spChg chg="add del mod">
            <ac:chgData name="Toby Russell" userId="0d3e3635-ec96-4dfe-84bc-de4149b678ab" providerId="ADAL" clId="{509D8084-70A8-473B-A68E-32AFF01A219A}" dt="2020-09-16T11:37:08.700" v="8318" actId="478"/>
            <ac:spMkLst>
              <pc:docMk/>
              <pc:sldMasterMk cId="4019476757" sldId="2147483818"/>
              <pc:sldLayoutMk cId="693432947" sldId="2147483819"/>
              <ac:spMk id="4" creationId="{36974714-3830-422F-8729-1E7B50F08824}"/>
            </ac:spMkLst>
          </pc:spChg>
          <pc:spChg chg="del">
            <ac:chgData name="Toby Russell" userId="0d3e3635-ec96-4dfe-84bc-de4149b678ab" providerId="ADAL" clId="{509D8084-70A8-473B-A68E-32AFF01A219A}" dt="2020-09-11T06:58:02.917" v="246" actId="478"/>
            <ac:spMkLst>
              <pc:docMk/>
              <pc:sldMasterMk cId="4019476757" sldId="2147483818"/>
              <pc:sldLayoutMk cId="693432947" sldId="2147483819"/>
              <ac:spMk id="4" creationId="{6C1AAD51-C2AC-B946-A5F4-0E1529DABDE9}"/>
            </ac:spMkLst>
          </pc:spChg>
          <pc:spChg chg="del">
            <ac:chgData name="Toby Russell" userId="0d3e3635-ec96-4dfe-84bc-de4149b678ab" providerId="ADAL" clId="{509D8084-70A8-473B-A68E-32AFF01A219A}" dt="2020-09-11T06:57:58.229" v="245" actId="478"/>
            <ac:spMkLst>
              <pc:docMk/>
              <pc:sldMasterMk cId="4019476757" sldId="2147483818"/>
              <pc:sldLayoutMk cId="693432947" sldId="2147483819"/>
              <ac:spMk id="5" creationId="{0B7B1134-BBCC-0D44-87F6-B3240A0A605B}"/>
            </ac:spMkLst>
          </pc:spChg>
          <pc:spChg chg="add del mod">
            <ac:chgData name="Toby Russell" userId="0d3e3635-ec96-4dfe-84bc-de4149b678ab" providerId="ADAL" clId="{509D8084-70A8-473B-A68E-32AFF01A219A}" dt="2020-09-16T11:36:21.146" v="8216"/>
            <ac:spMkLst>
              <pc:docMk/>
              <pc:sldMasterMk cId="4019476757" sldId="2147483818"/>
              <pc:sldLayoutMk cId="693432947" sldId="2147483819"/>
              <ac:spMk id="5" creationId="{0DE2086C-F881-4407-AC6D-C3D67A836F74}"/>
            </ac:spMkLst>
          </pc:spChg>
          <pc:spChg chg="add del mod">
            <ac:chgData name="Toby Russell" userId="0d3e3635-ec96-4dfe-84bc-de4149b678ab" providerId="ADAL" clId="{509D8084-70A8-473B-A68E-32AFF01A219A}" dt="2020-09-16T11:36:31.730" v="8218"/>
            <ac:spMkLst>
              <pc:docMk/>
              <pc:sldMasterMk cId="4019476757" sldId="2147483818"/>
              <pc:sldLayoutMk cId="693432947" sldId="2147483819"/>
              <ac:spMk id="6" creationId="{19BF9CE2-5BBE-41D3-9B9D-8B96FCB73271}"/>
            </ac:spMkLst>
          </pc:spChg>
          <pc:spChg chg="del">
            <ac:chgData name="Toby Russell" userId="0d3e3635-ec96-4dfe-84bc-de4149b678ab" providerId="ADAL" clId="{509D8084-70A8-473B-A68E-32AFF01A219A}" dt="2020-09-12T08:54:18.711" v="2358" actId="478"/>
            <ac:spMkLst>
              <pc:docMk/>
              <pc:sldMasterMk cId="4019476757" sldId="2147483818"/>
              <pc:sldLayoutMk cId="693432947" sldId="2147483819"/>
              <ac:spMk id="6" creationId="{1F174674-441E-314F-85A9-B12CB1382BA3}"/>
            </ac:spMkLst>
          </pc:spChg>
          <pc:spChg chg="del mod">
            <ac:chgData name="Toby Russell" userId="0d3e3635-ec96-4dfe-84bc-de4149b678ab" providerId="ADAL" clId="{509D8084-70A8-473B-A68E-32AFF01A219A}" dt="2020-09-16T11:36:19.839" v="8212"/>
            <ac:spMkLst>
              <pc:docMk/>
              <pc:sldMasterMk cId="4019476757" sldId="2147483818"/>
              <pc:sldLayoutMk cId="693432947" sldId="2147483819"/>
              <ac:spMk id="7" creationId="{C45CF7C1-4C42-2A4A-BDC9-475A8EB37E41}"/>
            </ac:spMkLst>
          </pc:spChg>
          <pc:spChg chg="add del mod">
            <ac:chgData name="Toby Russell" userId="0d3e3635-ec96-4dfe-84bc-de4149b678ab" providerId="ADAL" clId="{509D8084-70A8-473B-A68E-32AFF01A219A}" dt="2020-09-16T11:41:11.100" v="8320"/>
            <ac:spMkLst>
              <pc:docMk/>
              <pc:sldMasterMk cId="4019476757" sldId="2147483818"/>
              <pc:sldLayoutMk cId="693432947" sldId="2147483819"/>
              <ac:spMk id="8" creationId="{A2456C5C-CF1F-487E-990E-20E054676F03}"/>
            </ac:spMkLst>
          </pc:spChg>
          <pc:spChg chg="add del mod">
            <ac:chgData name="Toby Russell" userId="0d3e3635-ec96-4dfe-84bc-de4149b678ab" providerId="ADAL" clId="{509D8084-70A8-473B-A68E-32AFF01A219A}" dt="2020-09-16T11:48:51.115" v="8512" actId="478"/>
            <ac:spMkLst>
              <pc:docMk/>
              <pc:sldMasterMk cId="4019476757" sldId="2147483818"/>
              <pc:sldLayoutMk cId="693432947" sldId="2147483819"/>
              <ac:spMk id="9" creationId="{17539E79-76D1-438B-8984-559CE0AD4B58}"/>
            </ac:spMkLst>
          </pc:spChg>
          <pc:spChg chg="add del mod">
            <ac:chgData name="Toby Russell" userId="0d3e3635-ec96-4dfe-84bc-de4149b678ab" providerId="ADAL" clId="{509D8084-70A8-473B-A68E-32AFF01A219A}" dt="2020-09-16T11:50:19.667" v="8606" actId="478"/>
            <ac:spMkLst>
              <pc:docMk/>
              <pc:sldMasterMk cId="4019476757" sldId="2147483818"/>
              <pc:sldLayoutMk cId="693432947" sldId="2147483819"/>
              <ac:spMk id="10" creationId="{53CD9086-3A43-43FE-8E2D-A5B10A3154C0}"/>
            </ac:spMkLst>
          </pc:spChg>
          <pc:spChg chg="add del">
            <ac:chgData name="Toby Russell" userId="0d3e3635-ec96-4dfe-84bc-de4149b678ab" providerId="ADAL" clId="{509D8084-70A8-473B-A68E-32AFF01A219A}" dt="2020-09-16T11:43:56.287" v="8427" actId="11529"/>
            <ac:spMkLst>
              <pc:docMk/>
              <pc:sldMasterMk cId="4019476757" sldId="2147483818"/>
              <pc:sldLayoutMk cId="693432947" sldId="2147483819"/>
              <ac:spMk id="11" creationId="{F021368D-7393-4F3A-9E06-E104DDD9B273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2" creationId="{1E6BBEDF-3F5B-41F1-AF7F-7DFEF902A8B9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3" creationId="{F2C20285-CBFA-4C83-A2B8-EAA06DCA8AA6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4" creationId="{EB584DD4-66BB-46B0-BA29-1F3FEEA56040}"/>
            </ac:spMkLst>
          </pc:spChg>
          <pc:spChg chg="add">
            <ac:chgData name="Toby Russell" userId="0d3e3635-ec96-4dfe-84bc-de4149b678ab" providerId="ADAL" clId="{509D8084-70A8-473B-A68E-32AFF01A219A}" dt="2020-09-16T11:48:51.676" v="8513"/>
            <ac:spMkLst>
              <pc:docMk/>
              <pc:sldMasterMk cId="4019476757" sldId="2147483818"/>
              <pc:sldLayoutMk cId="693432947" sldId="2147483819"/>
              <ac:spMk id="15" creationId="{3A366BF8-AD80-4222-970F-8231190C064F}"/>
            </ac:spMkLst>
          </pc:spChg>
          <pc:spChg chg="add mod">
            <ac:chgData name="Toby Russell" userId="0d3e3635-ec96-4dfe-84bc-de4149b678ab" providerId="ADAL" clId="{509D8084-70A8-473B-A68E-32AFF01A219A}" dt="2020-09-16T11:50:06.337" v="8594" actId="20577"/>
            <ac:spMkLst>
              <pc:docMk/>
              <pc:sldMasterMk cId="4019476757" sldId="2147483818"/>
              <pc:sldLayoutMk cId="693432947" sldId="2147483819"/>
              <ac:spMk id="16" creationId="{A00A7FDA-CD28-4A7E-B0F1-3A9060C9E6C2}"/>
            </ac:spMkLst>
          </pc:spChg>
          <pc:spChg chg="add mod">
            <ac:chgData name="Toby Russell" userId="0d3e3635-ec96-4dfe-84bc-de4149b678ab" providerId="ADAL" clId="{509D8084-70A8-473B-A68E-32AFF01A219A}" dt="2020-09-16T11:50:08.119" v="8595" actId="20577"/>
            <ac:spMkLst>
              <pc:docMk/>
              <pc:sldMasterMk cId="4019476757" sldId="2147483818"/>
              <pc:sldLayoutMk cId="693432947" sldId="2147483819"/>
              <ac:spMk id="17" creationId="{02AF9D57-6170-4D82-9676-96C20BEBCB1C}"/>
            </ac:spMkLst>
          </pc:spChg>
          <pc:spChg chg="add del mod">
            <ac:chgData name="Toby Russell" userId="0d3e3635-ec96-4dfe-84bc-de4149b678ab" providerId="ADAL" clId="{509D8084-70A8-473B-A68E-32AFF01A219A}" dt="2020-09-16T12:08:34.915" v="8697" actId="478"/>
            <ac:spMkLst>
              <pc:docMk/>
              <pc:sldMasterMk cId="4019476757" sldId="2147483818"/>
              <pc:sldLayoutMk cId="693432947" sldId="2147483819"/>
              <ac:spMk id="18" creationId="{BF42B0B1-A396-44BF-BCBE-5FADE708236D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19" creationId="{E7995EF8-2083-40E0-A51A-9EF7D16ABFD6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0" creationId="{A7942DD3-266D-465A-B524-5FBDE42D2220}"/>
            </ac:spMkLst>
          </pc:spChg>
          <pc:spChg chg="add del mod">
            <ac:chgData name="Toby Russell" userId="0d3e3635-ec96-4dfe-84bc-de4149b678ab" providerId="ADAL" clId="{509D8084-70A8-473B-A68E-32AFF01A219A}" dt="2020-09-16T12:15:17.721" v="8782" actId="478"/>
            <ac:spMkLst>
              <pc:docMk/>
              <pc:sldMasterMk cId="4019476757" sldId="2147483818"/>
              <pc:sldLayoutMk cId="693432947" sldId="2147483819"/>
              <ac:spMk id="21" creationId="{5CCCA904-3A71-4AAC-8382-127EB92108E0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2" creationId="{081DD463-15C9-4758-B976-A8A558435A37}"/>
            </ac:spMkLst>
          </pc:spChg>
          <pc:spChg chg="add del mod">
            <ac:chgData name="Toby Russell" userId="0d3e3635-ec96-4dfe-84bc-de4149b678ab" providerId="ADAL" clId="{509D8084-70A8-473B-A68E-32AFF01A219A}" dt="2020-09-16T12:15:56.372" v="8786" actId="478"/>
            <ac:spMkLst>
              <pc:docMk/>
              <pc:sldMasterMk cId="4019476757" sldId="2147483818"/>
              <pc:sldLayoutMk cId="693432947" sldId="2147483819"/>
              <ac:spMk id="23" creationId="{AD58D629-C215-49B6-B6F1-90DE7985538E}"/>
            </ac:spMkLst>
          </pc:spChg>
          <pc:spChg chg="add del mod">
            <ac:chgData name="Toby Russell" userId="0d3e3635-ec96-4dfe-84bc-de4149b678ab" providerId="ADAL" clId="{509D8084-70A8-473B-A68E-32AFF01A219A}" dt="2020-09-16T12:15:54.685" v="8785" actId="478"/>
            <ac:spMkLst>
              <pc:docMk/>
              <pc:sldMasterMk cId="4019476757" sldId="2147483818"/>
              <pc:sldLayoutMk cId="693432947" sldId="2147483819"/>
              <ac:spMk id="24" creationId="{7BAAE08D-4CFD-4CB9-84B1-706A86D5486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2.663" v="8821"/>
          <pc:sldLayoutMkLst>
            <pc:docMk/>
            <pc:sldMasterMk cId="4019476757" sldId="2147483818"/>
            <pc:sldLayoutMk cId="1252192331" sldId="2147483820"/>
          </pc:sldLayoutMkLst>
          <pc:spChg chg="add del">
            <ac:chgData name="Toby Russell" userId="0d3e3635-ec96-4dfe-84bc-de4149b678ab" providerId="ADAL" clId="{509D8084-70A8-473B-A68E-32AFF01A219A}" dt="2020-09-16T12:23:31.776" v="8820" actId="478"/>
            <ac:spMkLst>
              <pc:docMk/>
              <pc:sldMasterMk cId="4019476757" sldId="2147483818"/>
              <pc:sldLayoutMk cId="1252192331" sldId="2147483820"/>
              <ac:spMk id="4" creationId="{1AE70ABB-3861-4ED1-BC1D-32C22BAA3BAF}"/>
            </ac:spMkLst>
          </pc:spChg>
          <pc:spChg chg="del">
            <ac:chgData name="Toby Russell" userId="0d3e3635-ec96-4dfe-84bc-de4149b678ab" providerId="ADAL" clId="{509D8084-70A8-473B-A68E-32AFF01A219A}" dt="2020-09-11T06:58:28.600" v="254" actId="478"/>
            <ac:spMkLst>
              <pc:docMk/>
              <pc:sldMasterMk cId="4019476757" sldId="2147483818"/>
              <pc:sldLayoutMk cId="1252192331" sldId="2147483820"/>
              <ac:spMk id="4" creationId="{B063FA75-5A86-E14F-A445-66E43DDC4BA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5" creationId="{482694F2-5AB4-4B31-B29E-B324936BF659}"/>
            </ac:spMkLst>
          </pc:spChg>
          <pc:spChg chg="del">
            <ac:chgData name="Toby Russell" userId="0d3e3635-ec96-4dfe-84bc-de4149b678ab" providerId="ADAL" clId="{509D8084-70A8-473B-A68E-32AFF01A219A}" dt="2020-09-11T06:58:26.800" v="253" actId="478"/>
            <ac:spMkLst>
              <pc:docMk/>
              <pc:sldMasterMk cId="4019476757" sldId="2147483818"/>
              <pc:sldLayoutMk cId="1252192331" sldId="2147483820"/>
              <ac:spMk id="5" creationId="{63FCCBFC-3DC4-1C42-BF08-C9CB88C473DE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6" creationId="{8251C486-66E5-4BE5-9B39-041F5C484612}"/>
            </ac:spMkLst>
          </pc:spChg>
          <pc:spChg chg="del">
            <ac:chgData name="Toby Russell" userId="0d3e3635-ec96-4dfe-84bc-de4149b678ab" providerId="ADAL" clId="{509D8084-70A8-473B-A68E-32AFF01A219A}" dt="2020-09-11T06:58:29.688" v="255" actId="478"/>
            <ac:spMkLst>
              <pc:docMk/>
              <pc:sldMasterMk cId="4019476757" sldId="2147483818"/>
              <pc:sldLayoutMk cId="1252192331" sldId="2147483820"/>
              <ac:spMk id="6" creationId="{8D6B2ADD-A0A3-5A4A-B815-329785CBEE8C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7" creationId="{CBB0EF88-2D87-DC45-9A5B-4A97D2BF51BE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8" creationId="{1A7995DD-9A75-2A40-A27F-39BE78B2BFB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9" creationId="{90D5931E-283F-402B-8D82-2C240DF992E7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0" creationId="{54292FA6-8CF8-4651-996A-4B5C5E0A9616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1" creationId="{85113C03-7C98-4434-96C1-D6D03F077B08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2" creationId="{4EF1F667-F7B1-4083-B10B-9FD52EC5DC6E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8.338" v="8823"/>
          <pc:sldLayoutMkLst>
            <pc:docMk/>
            <pc:sldMasterMk cId="4019476757" sldId="2147483818"/>
            <pc:sldLayoutMk cId="4285650087" sldId="2147483821"/>
          </pc:sldLayoutMkLst>
          <pc:spChg chg="del mod">
            <ac:chgData name="Toby Russell" userId="0d3e3635-ec96-4dfe-84bc-de4149b678ab" providerId="ADAL" clId="{509D8084-70A8-473B-A68E-32AFF01A219A}" dt="2020-09-11T06:58:38.153" v="258" actId="478"/>
            <ac:spMkLst>
              <pc:docMk/>
              <pc:sldMasterMk cId="4019476757" sldId="2147483818"/>
              <pc:sldLayoutMk cId="4285650087" sldId="2147483821"/>
              <ac:spMk id="4" creationId="{B99EE021-185A-5147-975D-A3C828306DB4}"/>
            </ac:spMkLst>
          </pc:spChg>
          <pc:spChg chg="del">
            <ac:chgData name="Toby Russell" userId="0d3e3635-ec96-4dfe-84bc-de4149b678ab" providerId="ADAL" clId="{509D8084-70A8-473B-A68E-32AFF01A219A}" dt="2020-09-11T06:58:34.016" v="256" actId="478"/>
            <ac:spMkLst>
              <pc:docMk/>
              <pc:sldMasterMk cId="4019476757" sldId="2147483818"/>
              <pc:sldLayoutMk cId="4285650087" sldId="2147483821"/>
              <ac:spMk id="5" creationId="{6A233640-2E02-8B41-A55F-159D102534F2}"/>
            </ac:spMkLst>
          </pc:spChg>
          <pc:spChg chg="add del">
            <ac:chgData name="Toby Russell" userId="0d3e3635-ec96-4dfe-84bc-de4149b678ab" providerId="ADAL" clId="{509D8084-70A8-473B-A68E-32AFF01A219A}" dt="2020-09-16T12:23:37.416" v="8822" actId="478"/>
            <ac:spMkLst>
              <pc:docMk/>
              <pc:sldMasterMk cId="4019476757" sldId="2147483818"/>
              <pc:sldLayoutMk cId="4285650087" sldId="2147483821"/>
              <ac:spMk id="5" creationId="{AC1866E0-E4FA-4F87-A0A1-7C32AF52B935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6" creationId="{86C70B2B-B59B-42B6-9B25-BF3C264BE33C}"/>
            </ac:spMkLst>
          </pc:spChg>
          <pc:spChg chg="del">
            <ac:chgData name="Toby Russell" userId="0d3e3635-ec96-4dfe-84bc-de4149b678ab" providerId="ADAL" clId="{509D8084-70A8-473B-A68E-32AFF01A219A}" dt="2020-09-11T06:58:39.716" v="259" actId="478"/>
            <ac:spMkLst>
              <pc:docMk/>
              <pc:sldMasterMk cId="4019476757" sldId="2147483818"/>
              <pc:sldLayoutMk cId="4285650087" sldId="2147483821"/>
              <ac:spMk id="6" creationId="{8FB60A94-2E6E-674C-BEF3-621C29238E77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7" creationId="{3D6DFC96-F9D2-0E46-9E11-540A64DF0960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8" creationId="{B02B2B02-A4FD-B042-8EBC-61EF63D08EA1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9" creationId="{4242A4BA-6CE2-DC45-B9FE-90BFD6B28746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0" creationId="{20D83066-9858-4CDF-B8C2-C75D90B943C7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1" creationId="{BC4B71EB-9B8B-48AB-B5D9-893D341E455F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2.403" v="8825"/>
          <pc:sldLayoutMkLst>
            <pc:docMk/>
            <pc:sldMasterMk cId="4019476757" sldId="2147483818"/>
            <pc:sldLayoutMk cId="786550426" sldId="2147483822"/>
          </pc:sldLayoutMkLst>
          <pc:spChg chg="del">
            <ac:chgData name="Toby Russell" userId="0d3e3635-ec96-4dfe-84bc-de4149b678ab" providerId="ADAL" clId="{509D8084-70A8-473B-A68E-32AFF01A219A}" dt="2020-09-11T06:58:46.282" v="261" actId="478"/>
            <ac:spMkLst>
              <pc:docMk/>
              <pc:sldMasterMk cId="4019476757" sldId="2147483818"/>
              <pc:sldLayoutMk cId="786550426" sldId="2147483822"/>
              <ac:spMk id="5" creationId="{BB5CA1EB-8B0F-DE4B-A9DD-E44A4A5EB1B9}"/>
            </ac:spMkLst>
          </pc:spChg>
          <pc:spChg chg="add del">
            <ac:chgData name="Toby Russell" userId="0d3e3635-ec96-4dfe-84bc-de4149b678ab" providerId="ADAL" clId="{509D8084-70A8-473B-A68E-32AFF01A219A}" dt="2020-09-16T12:23:41.487" v="8824" actId="478"/>
            <ac:spMkLst>
              <pc:docMk/>
              <pc:sldMasterMk cId="4019476757" sldId="2147483818"/>
              <pc:sldLayoutMk cId="786550426" sldId="2147483822"/>
              <ac:spMk id="5" creationId="{FE793FEE-BB2C-4013-B2AA-DCE1E44F9BD2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6" creationId="{72138CC9-860A-405B-8421-0FF7DA9AC458}"/>
            </ac:spMkLst>
          </pc:spChg>
          <pc:spChg chg="del">
            <ac:chgData name="Toby Russell" userId="0d3e3635-ec96-4dfe-84bc-de4149b678ab" providerId="ADAL" clId="{509D8084-70A8-473B-A68E-32AFF01A219A}" dt="2020-09-11T06:58:43.583" v="260" actId="478"/>
            <ac:spMkLst>
              <pc:docMk/>
              <pc:sldMasterMk cId="4019476757" sldId="2147483818"/>
              <pc:sldLayoutMk cId="786550426" sldId="2147483822"/>
              <ac:spMk id="6" creationId="{C4C3AFA3-D67D-C843-ADE7-85CD6F464330}"/>
            </ac:spMkLst>
          </pc:spChg>
          <pc:spChg chg="del">
            <ac:chgData name="Toby Russell" userId="0d3e3635-ec96-4dfe-84bc-de4149b678ab" providerId="ADAL" clId="{509D8084-70A8-473B-A68E-32AFF01A219A}" dt="2020-09-11T06:58:49.082" v="262" actId="478"/>
            <ac:spMkLst>
              <pc:docMk/>
              <pc:sldMasterMk cId="4019476757" sldId="2147483818"/>
              <pc:sldLayoutMk cId="786550426" sldId="2147483822"/>
              <ac:spMk id="7" creationId="{BA266CBC-AA5A-854D-AD94-E40BF658E548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7" creationId="{F7FE2734-3CD5-474A-BC3B-CE4B7C86FFD0}"/>
            </ac:spMkLst>
          </pc:spChg>
          <pc:spChg chg="mod">
            <ac:chgData name="Toby Russell" userId="0d3e3635-ec96-4dfe-84bc-de4149b678ab" providerId="ADAL" clId="{509D8084-70A8-473B-A68E-32AFF01A219A}" dt="2020-09-11T07:56:59.051" v="950" actId="2711"/>
            <ac:spMkLst>
              <pc:docMk/>
              <pc:sldMasterMk cId="4019476757" sldId="2147483818"/>
              <pc:sldLayoutMk cId="786550426" sldId="2147483822"/>
              <ac:spMk id="8" creationId="{96058492-F4C7-7A4E-9926-DE277C52885C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9" creationId="{76147AE4-B2B0-B144-8AFD-748F8351F9A6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10" creationId="{BB514168-2BB4-B043-A41F-539F77301797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11" creationId="{11ED40B5-E714-432B-B3EB-7DA3F500E228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6.874" v="8827"/>
          <pc:sldLayoutMkLst>
            <pc:docMk/>
            <pc:sldMasterMk cId="4019476757" sldId="2147483818"/>
            <pc:sldLayoutMk cId="680091482" sldId="2147483823"/>
          </pc:sldLayoutMkLst>
          <pc:spChg chg="add del">
            <ac:chgData name="Toby Russell" userId="0d3e3635-ec96-4dfe-84bc-de4149b678ab" providerId="ADAL" clId="{509D8084-70A8-473B-A68E-32AFF01A219A}" dt="2020-09-16T12:23:45.978" v="8826" actId="478"/>
            <ac:spMkLst>
              <pc:docMk/>
              <pc:sldMasterMk cId="4019476757" sldId="2147483818"/>
              <pc:sldLayoutMk cId="680091482" sldId="2147483823"/>
              <ac:spMk id="7" creationId="{30B61F61-77AD-4ED2-BB3A-A07D756BDC15}"/>
            </ac:spMkLst>
          </pc:spChg>
          <pc:spChg chg="del">
            <ac:chgData name="Toby Russell" userId="0d3e3635-ec96-4dfe-84bc-de4149b678ab" providerId="ADAL" clId="{509D8084-70A8-473B-A68E-32AFF01A219A}" dt="2020-09-11T06:58:59.319" v="264" actId="478"/>
            <ac:spMkLst>
              <pc:docMk/>
              <pc:sldMasterMk cId="4019476757" sldId="2147483818"/>
              <pc:sldLayoutMk cId="680091482" sldId="2147483823"/>
              <ac:spMk id="7" creationId="{E6AEEF5D-D1F9-6E47-A74C-7C4D7C6BC065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8" creationId="{4F2059D0-916F-49A1-9BC4-0DD839A6CC67}"/>
            </ac:spMkLst>
          </pc:spChg>
          <pc:spChg chg="del">
            <ac:chgData name="Toby Russell" userId="0d3e3635-ec96-4dfe-84bc-de4149b678ab" providerId="ADAL" clId="{509D8084-70A8-473B-A68E-32AFF01A219A}" dt="2020-09-11T06:58:56.540" v="263" actId="478"/>
            <ac:spMkLst>
              <pc:docMk/>
              <pc:sldMasterMk cId="4019476757" sldId="2147483818"/>
              <pc:sldLayoutMk cId="680091482" sldId="2147483823"/>
              <ac:spMk id="8" creationId="{FFBB0B0B-63C4-BC43-BBB7-6190E6AC8E14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9" creationId="{B1265B7B-5284-41E0-8A51-858908402756}"/>
            </ac:spMkLst>
          </pc:spChg>
          <pc:spChg chg="del">
            <ac:chgData name="Toby Russell" userId="0d3e3635-ec96-4dfe-84bc-de4149b678ab" providerId="ADAL" clId="{509D8084-70A8-473B-A68E-32AFF01A219A}" dt="2020-09-11T06:59:01.333" v="265" actId="478"/>
            <ac:spMkLst>
              <pc:docMk/>
              <pc:sldMasterMk cId="4019476757" sldId="2147483818"/>
              <pc:sldLayoutMk cId="680091482" sldId="2147483823"/>
              <ac:spMk id="9" creationId="{E18E7033-77F9-0747-B9D3-A3851D4E1347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0" creationId="{9F558247-1725-B54B-852E-17C74F9BCB36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1" creationId="{7A49E4B7-B15A-8448-BA24-49E047E62BF0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2" creationId="{856B4708-2B33-E34F-8F5C-236782BF5CA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3" creationId="{13C31720-FAD5-1A48-B6C5-535973307A7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4" creationId="{AA4C7B19-7820-0540-8385-CD44A8A247E6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15" creationId="{13F75789-C8D3-4C27-A773-02603CC97F07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2.039" v="8829"/>
          <pc:sldLayoutMkLst>
            <pc:docMk/>
            <pc:sldMasterMk cId="4019476757" sldId="2147483818"/>
            <pc:sldLayoutMk cId="3019368455" sldId="2147483824"/>
          </pc:sldLayoutMkLst>
          <pc:spChg chg="del mod">
            <ac:chgData name="Toby Russell" userId="0d3e3635-ec96-4dfe-84bc-de4149b678ab" providerId="ADAL" clId="{509D8084-70A8-473B-A68E-32AFF01A219A}" dt="2020-09-11T06:59:12.731" v="269" actId="478"/>
            <ac:spMkLst>
              <pc:docMk/>
              <pc:sldMasterMk cId="4019476757" sldId="2147483818"/>
              <pc:sldLayoutMk cId="3019368455" sldId="2147483824"/>
              <ac:spMk id="3" creationId="{BE337CEF-6B3F-DD46-8369-E9B9B24FA5E9}"/>
            </ac:spMkLst>
          </pc:spChg>
          <pc:spChg chg="del mod">
            <ac:chgData name="Toby Russell" userId="0d3e3635-ec96-4dfe-84bc-de4149b678ab" providerId="ADAL" clId="{509D8084-70A8-473B-A68E-32AFF01A219A}" dt="2020-09-11T06:59:10.782" v="268" actId="478"/>
            <ac:spMkLst>
              <pc:docMk/>
              <pc:sldMasterMk cId="4019476757" sldId="2147483818"/>
              <pc:sldLayoutMk cId="3019368455" sldId="2147483824"/>
              <ac:spMk id="4" creationId="{21801719-5F7B-BB4D-94A9-E9F83F492DB3}"/>
            </ac:spMkLst>
          </pc:spChg>
          <pc:spChg chg="del">
            <ac:chgData name="Toby Russell" userId="0d3e3635-ec96-4dfe-84bc-de4149b678ab" providerId="ADAL" clId="{509D8084-70A8-473B-A68E-32AFF01A219A}" dt="2020-09-11T06:59:15.267" v="270" actId="478"/>
            <ac:spMkLst>
              <pc:docMk/>
              <pc:sldMasterMk cId="4019476757" sldId="2147483818"/>
              <pc:sldLayoutMk cId="3019368455" sldId="2147483824"/>
              <ac:spMk id="5" creationId="{C0E5E7D7-2BD3-6D4E-BF96-249EDBE3C4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6" creationId="{479AAE30-836B-7547-A758-A750DE5E80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7" creationId="{9A400ACC-8C4E-8546-9A0E-1649018D1182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8" creationId="{1364E7C3-7FDA-C846-AE94-F749DA218067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9" creationId="{D90CE5C4-1945-9C44-8FB8-DB36EBE72A10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0" creationId="{4F48FC1B-25E7-C14B-9118-42CA5AB074BE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1" creationId="{D13BE64E-ADB5-1F4C-A2F2-23C0C8843D48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2" creationId="{DDEF470C-A290-EA46-9898-401F38E843AE}"/>
            </ac:spMkLst>
          </pc:spChg>
          <pc:spChg chg="add del">
            <ac:chgData name="Toby Russell" userId="0d3e3635-ec96-4dfe-84bc-de4149b678ab" providerId="ADAL" clId="{509D8084-70A8-473B-A68E-32AFF01A219A}" dt="2020-09-16T12:23:50.573" v="8828" actId="478"/>
            <ac:spMkLst>
              <pc:docMk/>
              <pc:sldMasterMk cId="4019476757" sldId="2147483818"/>
              <pc:sldLayoutMk cId="3019368455" sldId="2147483824"/>
              <ac:spMk id="13" creationId="{09D37DE5-E456-4C1C-A621-195409E93DE1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4" creationId="{CE6E63B1-82C9-4D05-B402-4511FD5112FA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5" creationId="{8775A128-D2DE-4D10-911B-76F8EFE149C4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6" creationId="{30B40302-7081-44F8-9147-353D42152F03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9.268" v="8831"/>
          <pc:sldLayoutMkLst>
            <pc:docMk/>
            <pc:sldMasterMk cId="4019476757" sldId="2147483818"/>
            <pc:sldLayoutMk cId="440526544" sldId="2147483825"/>
          </pc:sldLayoutMkLst>
          <pc:spChg chg="del mod">
            <ac:chgData name="Toby Russell" userId="0d3e3635-ec96-4dfe-84bc-de4149b678ab" providerId="ADAL" clId="{509D8084-70A8-473B-A68E-32AFF01A219A}" dt="2020-09-11T06:59:22.575" v="273" actId="478"/>
            <ac:spMkLst>
              <pc:docMk/>
              <pc:sldMasterMk cId="4019476757" sldId="2147483818"/>
              <pc:sldLayoutMk cId="440526544" sldId="2147483825"/>
              <ac:spMk id="2" creationId="{2F1CC50E-9D6C-1240-9C92-4152C1DC1503}"/>
            </ac:spMkLst>
          </pc:spChg>
          <pc:spChg chg="del">
            <ac:chgData name="Toby Russell" userId="0d3e3635-ec96-4dfe-84bc-de4149b678ab" providerId="ADAL" clId="{509D8084-70A8-473B-A68E-32AFF01A219A}" dt="2020-09-11T06:59:18.401" v="271" actId="478"/>
            <ac:spMkLst>
              <pc:docMk/>
              <pc:sldMasterMk cId="4019476757" sldId="2147483818"/>
              <pc:sldLayoutMk cId="440526544" sldId="2147483825"/>
              <ac:spMk id="3" creationId="{D22F4638-B81D-0948-B543-57F53DC91041}"/>
            </ac:spMkLst>
          </pc:spChg>
          <pc:spChg chg="del">
            <ac:chgData name="Toby Russell" userId="0d3e3635-ec96-4dfe-84bc-de4149b678ab" providerId="ADAL" clId="{509D8084-70A8-473B-A68E-32AFF01A219A}" dt="2020-09-11T06:59:24.250" v="274" actId="478"/>
            <ac:spMkLst>
              <pc:docMk/>
              <pc:sldMasterMk cId="4019476757" sldId="2147483818"/>
              <pc:sldLayoutMk cId="440526544" sldId="2147483825"/>
              <ac:spMk id="4" creationId="{532198DD-1E57-7746-8CF1-089034464B1C}"/>
            </ac:spMkLst>
          </pc:spChg>
          <pc:spChg chg="add del">
            <ac:chgData name="Toby Russell" userId="0d3e3635-ec96-4dfe-84bc-de4149b678ab" providerId="ADAL" clId="{509D8084-70A8-473B-A68E-32AFF01A219A}" dt="2020-09-16T12:23:58.377" v="8830" actId="478"/>
            <ac:spMkLst>
              <pc:docMk/>
              <pc:sldMasterMk cId="4019476757" sldId="2147483818"/>
              <pc:sldLayoutMk cId="440526544" sldId="2147483825"/>
              <ac:spMk id="4" creationId="{570F7D14-40D7-412A-8A8F-CB1DBAA079AE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5" creationId="{1ED273FA-2B3E-A244-BD69-7F6E67EE0AD8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6" creationId="{4AACAA27-FDA3-1E41-8505-9C8CE55591DE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7" creationId="{4E76BFF4-14F7-48D0-A9F8-0CB4B06BE753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8" creationId="{B7FC9DC7-45B7-4588-97AA-DA2C52075B8C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9" creationId="{8F73CFBC-49D5-4508-8FB7-2ED86C7779D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09.479" v="8833"/>
          <pc:sldLayoutMkLst>
            <pc:docMk/>
            <pc:sldMasterMk cId="4019476757" sldId="2147483818"/>
            <pc:sldLayoutMk cId="1077071581" sldId="2147483826"/>
          </pc:sldLayoutMkLst>
          <pc:spChg chg="del">
            <ac:chgData name="Toby Russell" userId="0d3e3635-ec96-4dfe-84bc-de4149b678ab" providerId="ADAL" clId="{509D8084-70A8-473B-A68E-32AFF01A219A}" dt="2020-09-11T06:59:31.016" v="276" actId="478"/>
            <ac:spMkLst>
              <pc:docMk/>
              <pc:sldMasterMk cId="4019476757" sldId="2147483818"/>
              <pc:sldLayoutMk cId="1077071581" sldId="2147483826"/>
              <ac:spMk id="5" creationId="{FCC40473-DEC2-2343-B08C-BAEBF4140B13}"/>
            </ac:spMkLst>
          </pc:spChg>
          <pc:spChg chg="del">
            <ac:chgData name="Toby Russell" userId="0d3e3635-ec96-4dfe-84bc-de4149b678ab" providerId="ADAL" clId="{509D8084-70A8-473B-A68E-32AFF01A219A}" dt="2020-09-11T06:59:29.040" v="275" actId="478"/>
            <ac:spMkLst>
              <pc:docMk/>
              <pc:sldMasterMk cId="4019476757" sldId="2147483818"/>
              <pc:sldLayoutMk cId="1077071581" sldId="2147483826"/>
              <ac:spMk id="6" creationId="{28BD25F7-668E-9A40-800D-AA48F9DCA756}"/>
            </ac:spMkLst>
          </pc:spChg>
          <pc:spChg chg="add del">
            <ac:chgData name="Toby Russell" userId="0d3e3635-ec96-4dfe-84bc-de4149b678ab" providerId="ADAL" clId="{509D8084-70A8-473B-A68E-32AFF01A219A}" dt="2020-09-16T12:24:08.460" v="8832" actId="478"/>
            <ac:spMkLst>
              <pc:docMk/>
              <pc:sldMasterMk cId="4019476757" sldId="2147483818"/>
              <pc:sldLayoutMk cId="1077071581" sldId="2147483826"/>
              <ac:spMk id="7" creationId="{5F39FDF5-3E86-40D9-AC4D-02E5CB3FE70D}"/>
            </ac:spMkLst>
          </pc:spChg>
          <pc:spChg chg="del">
            <ac:chgData name="Toby Russell" userId="0d3e3635-ec96-4dfe-84bc-de4149b678ab" providerId="ADAL" clId="{509D8084-70A8-473B-A68E-32AFF01A219A}" dt="2020-09-11T06:59:37.361" v="277" actId="478"/>
            <ac:spMkLst>
              <pc:docMk/>
              <pc:sldMasterMk cId="4019476757" sldId="2147483818"/>
              <pc:sldLayoutMk cId="1077071581" sldId="2147483826"/>
              <ac:spMk id="7" creationId="{8FF0202C-8CEA-F547-B91D-69D21906A3A2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8" creationId="{4DDFBF77-3F1D-064B-83CC-D2F62DBED4D6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9" creationId="{196EBF69-A310-C341-815B-B3A957CFEF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0" creationId="{162BB5B3-A866-9046-8001-521EC1429779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1" creationId="{7D7E5191-22C2-E544-9B6C-D78CD29DBC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2" creationId="{2CC04EC1-4292-B34D-96CF-5B7C0E634917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3" creationId="{A0BA8A9F-FC8F-40AE-A657-EB2AA0A75AE0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4" creationId="{EC535009-39A9-43CB-8284-DCAFF9460A66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5" creationId="{9CDF81CE-C792-4DAF-B1DC-740A99EC6D7C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14.678" v="8835"/>
          <pc:sldLayoutMkLst>
            <pc:docMk/>
            <pc:sldMasterMk cId="4019476757" sldId="2147483818"/>
            <pc:sldLayoutMk cId="419706458" sldId="2147483836"/>
          </pc:sldLayoutMkLst>
          <pc:spChg chg="mod">
            <ac:chgData name="Toby Russell" userId="0d3e3635-ec96-4dfe-84bc-de4149b678ab" providerId="ADAL" clId="{509D8084-70A8-473B-A68E-32AFF01A219A}" dt="2020-09-11T07:58:34.256" v="958" actId="16037"/>
            <ac:spMkLst>
              <pc:docMk/>
              <pc:sldMasterMk cId="4019476757" sldId="2147483818"/>
              <pc:sldLayoutMk cId="419706458" sldId="2147483836"/>
              <ac:spMk id="2" creationId="{ADE4D2FC-657B-B045-8EB4-D7538D4E886B}"/>
            </ac:spMkLst>
          </pc:spChg>
          <pc:spChg chg="add del mod">
            <ac:chgData name="Toby Russell" userId="0d3e3635-ec96-4dfe-84bc-de4149b678ab" providerId="ADAL" clId="{509D8084-70A8-473B-A68E-32AFF01A219A}" dt="2020-09-16T12:24:13.706" v="8834" actId="478"/>
            <ac:spMkLst>
              <pc:docMk/>
              <pc:sldMasterMk cId="4019476757" sldId="2147483818"/>
              <pc:sldLayoutMk cId="419706458" sldId="2147483836"/>
              <ac:spMk id="3" creationId="{844BB156-F3EA-42AD-80BF-32825DD2272E}"/>
            </ac:spMkLst>
          </pc:spChg>
          <pc:spChg chg="del">
            <ac:chgData name="Toby Russell" userId="0d3e3635-ec96-4dfe-84bc-de4149b678ab" providerId="ADAL" clId="{509D8084-70A8-473B-A68E-32AFF01A219A}" dt="2020-09-11T06:59:49.700" v="279" actId="478"/>
            <ac:spMkLst>
              <pc:docMk/>
              <pc:sldMasterMk cId="4019476757" sldId="2147483818"/>
              <pc:sldLayoutMk cId="419706458" sldId="2147483836"/>
              <ac:spMk id="3" creationId="{DE19E180-123F-2B4F-99CB-4594DB9FC6C6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4" creationId="{32491E5E-3F66-4660-AFDD-F5CC049D919B}"/>
            </ac:spMkLst>
          </pc:spChg>
          <pc:spChg chg="del">
            <ac:chgData name="Toby Russell" userId="0d3e3635-ec96-4dfe-84bc-de4149b678ab" providerId="ADAL" clId="{509D8084-70A8-473B-A68E-32AFF01A219A}" dt="2020-09-11T06:59:41.883" v="278" actId="478"/>
            <ac:spMkLst>
              <pc:docMk/>
              <pc:sldMasterMk cId="4019476757" sldId="2147483818"/>
              <pc:sldLayoutMk cId="419706458" sldId="2147483836"/>
              <ac:spMk id="4" creationId="{D2C42253-81B3-1B4E-8B8B-54A83A76D415}"/>
            </ac:spMkLst>
          </pc:spChg>
          <pc:spChg chg="del">
            <ac:chgData name="Toby Russell" userId="0d3e3635-ec96-4dfe-84bc-de4149b678ab" providerId="ADAL" clId="{509D8084-70A8-473B-A68E-32AFF01A219A}" dt="2020-09-11T06:59:52.081" v="280" actId="478"/>
            <ac:spMkLst>
              <pc:docMk/>
              <pc:sldMasterMk cId="4019476757" sldId="2147483818"/>
              <pc:sldLayoutMk cId="419706458" sldId="2147483836"/>
              <ac:spMk id="5" creationId="{BABF9F48-E660-BC48-9B61-787E9708486B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5" creationId="{E35283D5-DA3D-415C-AD1B-BFE802AD7FC7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6" creationId="{34065BB0-D49B-4FAF-80C6-28A8FB772057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0T08:55:26.146" v="29" actId="2696"/>
          <pc:sldLayoutMkLst>
            <pc:docMk/>
            <pc:sldMasterMk cId="4019476757" sldId="2147483818"/>
            <pc:sldLayoutMk cId="296837605" sldId="2147483838"/>
          </pc:sldLayoutMkLst>
        </pc:sldLayoutChg>
        <pc:sldLayoutChg chg="del">
          <pc:chgData name="Toby Russell" userId="0d3e3635-ec96-4dfe-84bc-de4149b678ab" providerId="ADAL" clId="{509D8084-70A8-473B-A68E-32AFF01A219A}" dt="2020-09-10T08:55:25.173" v="28" actId="2696"/>
          <pc:sldLayoutMkLst>
            <pc:docMk/>
            <pc:sldMasterMk cId="4019476757" sldId="2147483818"/>
            <pc:sldLayoutMk cId="405050016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5:21.987" v="27" actId="2696"/>
          <pc:sldLayoutMkLst>
            <pc:docMk/>
            <pc:sldMasterMk cId="4019476757" sldId="2147483818"/>
            <pc:sldLayoutMk cId="2666272301" sldId="2147483840"/>
          </pc:sldLayoutMkLst>
        </pc:sldLayoutChg>
        <pc:sldLayoutChg chg="addSp delSp">
          <pc:chgData name="Toby Russell" userId="0d3e3635-ec96-4dfe-84bc-de4149b678ab" providerId="ADAL" clId="{509D8084-70A8-473B-A68E-32AFF01A219A}" dt="2020-09-16T15:02:42.181" v="9382" actId="478"/>
          <pc:sldLayoutMkLst>
            <pc:docMk/>
            <pc:sldMasterMk cId="4019476757" sldId="2147483818"/>
            <pc:sldLayoutMk cId="2080856297" sldId="2147483927"/>
          </pc:sldLayoutMkLst>
          <pc:spChg chg="add">
            <ac:chgData name="Toby Russell" userId="0d3e3635-ec96-4dfe-84bc-de4149b678ab" providerId="ADAL" clId="{509D8084-70A8-473B-A68E-32AFF01A219A}" dt="2020-09-16T12:24:19.733" v="8836"/>
            <ac:spMkLst>
              <pc:docMk/>
              <pc:sldMasterMk cId="4019476757" sldId="2147483818"/>
              <pc:sldLayoutMk cId="2080856297" sldId="2147483927"/>
              <ac:spMk id="2" creationId="{6CB402DB-F7D8-44E4-8F85-A326A1A70F3F}"/>
            </ac:spMkLst>
          </pc:spChg>
          <pc:spChg chg="add del">
            <ac:chgData name="Toby Russell" userId="0d3e3635-ec96-4dfe-84bc-de4149b678ab" providerId="ADAL" clId="{509D8084-70A8-473B-A68E-32AFF01A219A}" dt="2020-09-16T15:02:41.281" v="9381" actId="478"/>
            <ac:spMkLst>
              <pc:docMk/>
              <pc:sldMasterMk cId="4019476757" sldId="2147483818"/>
              <pc:sldLayoutMk cId="2080856297" sldId="2147483927"/>
              <ac:spMk id="3" creationId="{A382D787-5667-426D-9270-C3F6F0AF4EE3}"/>
            </ac:spMkLst>
          </pc:spChg>
          <pc:spChg chg="add del">
            <ac:chgData name="Toby Russell" userId="0d3e3635-ec96-4dfe-84bc-de4149b678ab" providerId="ADAL" clId="{509D8084-70A8-473B-A68E-32AFF01A219A}" dt="2020-09-16T15:02:42.181" v="9382" actId="478"/>
            <ac:spMkLst>
              <pc:docMk/>
              <pc:sldMasterMk cId="4019476757" sldId="2147483818"/>
              <pc:sldLayoutMk cId="2080856297" sldId="2147483927"/>
              <ac:spMk id="4" creationId="{0FCAA60A-D70E-4F39-A3AE-20F0F70DE4BB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25.031" v="8837"/>
          <pc:sldLayoutMkLst>
            <pc:docMk/>
            <pc:sldMasterMk cId="4019476757" sldId="2147483818"/>
            <pc:sldLayoutMk cId="2566872041" sldId="2147483928"/>
          </pc:sldLayoutMkLst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2" creationId="{0D7FCF50-E4B8-4D72-B18D-FDCCCBCF4994}"/>
            </ac:spMkLst>
          </pc:spChg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3" creationId="{C6496387-0146-42EB-9728-51EB02B7E97F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4" creationId="{42128858-3434-4F6D-8696-E6E9FEBD3C0B}"/>
            </ac:spMkLst>
          </pc:spChg>
          <pc:spChg chg="del">
            <ac:chgData name="Toby Russell" userId="0d3e3635-ec96-4dfe-84bc-de4149b678ab" providerId="ADAL" clId="{509D8084-70A8-473B-A68E-32AFF01A219A}" dt="2020-09-11T07:00:00.299" v="282" actId="478"/>
            <ac:spMkLst>
              <pc:docMk/>
              <pc:sldMasterMk cId="4019476757" sldId="2147483818"/>
              <pc:sldLayoutMk cId="2566872041" sldId="2147483928"/>
              <ac:spMk id="4" creationId="{812E047F-6BEC-4C79-AAB9-CB4B6E0C7FA0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5" creationId="{A1FACA21-47DC-43DA-A5B8-B48DC0282C49}"/>
            </ac:spMkLst>
          </pc:spChg>
          <pc:spChg chg="del">
            <ac:chgData name="Toby Russell" userId="0d3e3635-ec96-4dfe-84bc-de4149b678ab" providerId="ADAL" clId="{509D8084-70A8-473B-A68E-32AFF01A219A}" dt="2020-09-11T06:59:58.430" v="281" actId="478"/>
            <ac:spMkLst>
              <pc:docMk/>
              <pc:sldMasterMk cId="4019476757" sldId="2147483818"/>
              <pc:sldLayoutMk cId="2566872041" sldId="2147483928"/>
              <ac:spMk id="5" creationId="{B26391B9-8434-44C7-8DA4-037FD311F08A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6" creationId="{6F883C6B-8038-4F3B-B9AC-FA99542626BB}"/>
            </ac:spMkLst>
          </pc:spChg>
          <pc:spChg chg="del">
            <ac:chgData name="Toby Russell" userId="0d3e3635-ec96-4dfe-84bc-de4149b678ab" providerId="ADAL" clId="{509D8084-70A8-473B-A68E-32AFF01A219A}" dt="2020-09-11T07:00:01.916" v="283" actId="478"/>
            <ac:spMkLst>
              <pc:docMk/>
              <pc:sldMasterMk cId="4019476757" sldId="2147483818"/>
              <pc:sldLayoutMk cId="2566872041" sldId="2147483928"/>
              <ac:spMk id="6" creationId="{C7F0D75E-604B-4368-ACD4-B38412B94B5F}"/>
            </ac:spMkLst>
          </pc:spChg>
        </pc:sldLayoutChg>
        <pc:sldLayoutChg chg="addSp del">
          <pc:chgData name="Toby Russell" userId="0d3e3635-ec96-4dfe-84bc-de4149b678ab" providerId="ADAL" clId="{509D8084-70A8-473B-A68E-32AFF01A219A}" dt="2020-09-16T12:24:37.027" v="8840" actId="2696"/>
          <pc:sldLayoutMkLst>
            <pc:docMk/>
            <pc:sldMasterMk cId="4019476757" sldId="2147483818"/>
            <pc:sldLayoutMk cId="735716139" sldId="2147483941"/>
          </pc:sldLayoutMkLst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2" creationId="{A3BCD9ED-65E8-4A41-BA14-A46FEB9583B7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3" creationId="{70A7BC76-C280-4B85-BB75-42AD5D475930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4" creationId="{2A7F34E1-BBB9-4D93-BC91-17AF4B8C2BFA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6T12:24:35.090" v="8839" actId="2696"/>
          <pc:sldLayoutMkLst>
            <pc:docMk/>
            <pc:sldMasterMk cId="4019476757" sldId="2147483818"/>
            <pc:sldLayoutMk cId="3330437831" sldId="2147483954"/>
          </pc:sldLayoutMkLst>
        </pc:sldLayoutChg>
      </pc:sldMasterChg>
      <pc:sldMasterChg chg="del delSldLayout modSldLayout">
        <pc:chgData name="Toby Russell" userId="0d3e3635-ec96-4dfe-84bc-de4149b678ab" providerId="ADAL" clId="{509D8084-70A8-473B-A68E-32AFF01A219A}" dt="2020-09-10T08:56:25.573" v="40" actId="2696"/>
        <pc:sldMasterMkLst>
          <pc:docMk/>
          <pc:sldMasterMk cId="72386573" sldId="2147483838"/>
        </pc:sldMasterMkLst>
        <pc:sldLayoutChg chg="del">
          <pc:chgData name="Toby Russell" userId="0d3e3635-ec96-4dfe-84bc-de4149b678ab" providerId="ADAL" clId="{509D8084-70A8-473B-A68E-32AFF01A219A}" dt="2020-09-10T08:56:25.561" v="31" actId="2696"/>
          <pc:sldLayoutMkLst>
            <pc:docMk/>
            <pc:sldMasterMk cId="72386573" sldId="2147483838"/>
            <pc:sldLayoutMk cId="3549538509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6:25.562" v="32" actId="2696"/>
          <pc:sldLayoutMkLst>
            <pc:docMk/>
            <pc:sldMasterMk cId="72386573" sldId="2147483838"/>
            <pc:sldLayoutMk cId="4128348953" sldId="2147483840"/>
          </pc:sldLayoutMkLst>
        </pc:sldLayoutChg>
        <pc:sldLayoutChg chg="del">
          <pc:chgData name="Toby Russell" userId="0d3e3635-ec96-4dfe-84bc-de4149b678ab" providerId="ADAL" clId="{509D8084-70A8-473B-A68E-32AFF01A219A}" dt="2020-09-10T08:56:25.563" v="33" actId="2696"/>
          <pc:sldLayoutMkLst>
            <pc:docMk/>
            <pc:sldMasterMk cId="72386573" sldId="2147483838"/>
            <pc:sldLayoutMk cId="1642255988" sldId="2147483841"/>
          </pc:sldLayoutMkLst>
        </pc:sldLayoutChg>
        <pc:sldLayoutChg chg="del">
          <pc:chgData name="Toby Russell" userId="0d3e3635-ec96-4dfe-84bc-de4149b678ab" providerId="ADAL" clId="{509D8084-70A8-473B-A68E-32AFF01A219A}" dt="2020-09-10T08:56:25.564" v="34" actId="2696"/>
          <pc:sldLayoutMkLst>
            <pc:docMk/>
            <pc:sldMasterMk cId="72386573" sldId="2147483838"/>
            <pc:sldLayoutMk cId="2912733203" sldId="2147483842"/>
          </pc:sldLayoutMkLst>
        </pc:sldLayoutChg>
        <pc:sldLayoutChg chg="del">
          <pc:chgData name="Toby Russell" userId="0d3e3635-ec96-4dfe-84bc-de4149b678ab" providerId="ADAL" clId="{509D8084-70A8-473B-A68E-32AFF01A219A}" dt="2020-09-10T08:56:25.565" v="35" actId="2696"/>
          <pc:sldLayoutMkLst>
            <pc:docMk/>
            <pc:sldMasterMk cId="72386573" sldId="2147483838"/>
            <pc:sldLayoutMk cId="4077154292" sldId="2147483843"/>
          </pc:sldLayoutMkLst>
        </pc:sldLayoutChg>
        <pc:sldLayoutChg chg="del">
          <pc:chgData name="Toby Russell" userId="0d3e3635-ec96-4dfe-84bc-de4149b678ab" providerId="ADAL" clId="{509D8084-70A8-473B-A68E-32AFF01A219A}" dt="2020-09-10T08:56:25.566" v="36" actId="2696"/>
          <pc:sldLayoutMkLst>
            <pc:docMk/>
            <pc:sldMasterMk cId="72386573" sldId="2147483838"/>
            <pc:sldLayoutMk cId="2661295160" sldId="2147483844"/>
          </pc:sldLayoutMkLst>
        </pc:sldLayoutChg>
        <pc:sldLayoutChg chg="del">
          <pc:chgData name="Toby Russell" userId="0d3e3635-ec96-4dfe-84bc-de4149b678ab" providerId="ADAL" clId="{509D8084-70A8-473B-A68E-32AFF01A219A}" dt="2020-09-10T08:56:25.567" v="37" actId="2696"/>
          <pc:sldLayoutMkLst>
            <pc:docMk/>
            <pc:sldMasterMk cId="72386573" sldId="2147483838"/>
            <pc:sldLayoutMk cId="3611299673" sldId="2147483845"/>
          </pc:sldLayoutMkLst>
        </pc:sldLayoutChg>
        <pc:sldLayoutChg chg="del">
          <pc:chgData name="Toby Russell" userId="0d3e3635-ec96-4dfe-84bc-de4149b678ab" providerId="ADAL" clId="{509D8084-70A8-473B-A68E-32AFF01A219A}" dt="2020-09-10T08:56:25.569" v="38" actId="2696"/>
          <pc:sldLayoutMkLst>
            <pc:docMk/>
            <pc:sldMasterMk cId="72386573" sldId="2147483838"/>
            <pc:sldLayoutMk cId="4152712434" sldId="2147483846"/>
          </pc:sldLayoutMkLst>
        </pc:sldLayoutChg>
        <pc:sldLayoutChg chg="del setBg">
          <pc:chgData name="Toby Russell" userId="0d3e3635-ec96-4dfe-84bc-de4149b678ab" providerId="ADAL" clId="{509D8084-70A8-473B-A68E-32AFF01A219A}" dt="2020-09-10T08:56:25.570" v="39" actId="2696"/>
          <pc:sldLayoutMkLst>
            <pc:docMk/>
            <pc:sldMasterMk cId="72386573" sldId="2147483838"/>
            <pc:sldLayoutMk cId="3813713399" sldId="2147483847"/>
          </pc:sldLayoutMkLst>
        </pc:sldLayoutChg>
      </pc:sldMasterChg>
      <pc:sldMasterChg chg="delSp modSp">
        <pc:chgData name="Toby Russell" userId="0d3e3635-ec96-4dfe-84bc-de4149b678ab" providerId="ADAL" clId="{509D8084-70A8-473B-A68E-32AFF01A219A}" dt="2020-09-11T07:56:14.631" v="944" actId="207"/>
        <pc:sldMasterMkLst>
          <pc:docMk/>
          <pc:sldMasterMk cId="2542179044" sldId="2147483938"/>
        </pc:sldMasterMkLst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2" creationId="{CB3F0F08-94C9-428C-AE9D-586CAEE28ED5}"/>
          </ac:spMkLst>
        </pc:spChg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3" creationId="{5AD8F69E-B39B-4860-A8FA-1EDF732096F2}"/>
          </ac:spMkLst>
        </pc:spChg>
        <pc:spChg chg="del">
          <ac:chgData name="Toby Russell" userId="0d3e3635-ec96-4dfe-84bc-de4149b678ab" providerId="ADAL" clId="{509D8084-70A8-473B-A68E-32AFF01A219A}" dt="2020-09-11T07:00:06.181" v="284" actId="478"/>
          <ac:spMkLst>
            <pc:docMk/>
            <pc:sldMasterMk cId="2542179044" sldId="2147483938"/>
            <ac:spMk id="4" creationId="{F8BC8EFA-4014-45AD-8A1F-18B9C468AE14}"/>
          </ac:spMkLst>
        </pc:spChg>
        <pc:spChg chg="del">
          <ac:chgData name="Toby Russell" userId="0d3e3635-ec96-4dfe-84bc-de4149b678ab" providerId="ADAL" clId="{509D8084-70A8-473B-A68E-32AFF01A219A}" dt="2020-09-11T07:00:08.981" v="285" actId="478"/>
          <ac:spMkLst>
            <pc:docMk/>
            <pc:sldMasterMk cId="2542179044" sldId="2147483938"/>
            <ac:spMk id="5" creationId="{9E4BCD05-49CE-492E-8B31-DF036618DF18}"/>
          </ac:spMkLst>
        </pc:spChg>
        <pc:spChg chg="del">
          <ac:chgData name="Toby Russell" userId="0d3e3635-ec96-4dfe-84bc-de4149b678ab" providerId="ADAL" clId="{509D8084-70A8-473B-A68E-32AFF01A219A}" dt="2020-09-11T07:00:10.385" v="286" actId="478"/>
          <ac:spMkLst>
            <pc:docMk/>
            <pc:sldMasterMk cId="2542179044" sldId="2147483938"/>
            <ac:spMk id="6" creationId="{C280D494-D6D0-4C67-8048-8CA67C760730}"/>
          </ac:spMkLst>
        </pc:spChg>
      </pc:sldMasterChg>
    </pc:docChg>
  </pc:docChgLst>
  <pc:docChgLst>
    <pc:chgData name="Toby Russell" userId="0d3e3635-ec96-4dfe-84bc-de4149b678ab" providerId="ADAL" clId="{BCA42873-5E56-4570-8840-F9D7E71DDD78}"/>
    <pc:docChg chg="delSld">
      <pc:chgData name="Toby Russell" userId="0d3e3635-ec96-4dfe-84bc-de4149b678ab" providerId="ADAL" clId="{BCA42873-5E56-4570-8840-F9D7E71DDD78}" dt="2020-09-18T08:28:48.379" v="119" actId="2696"/>
      <pc:docMkLst>
        <pc:docMk/>
      </pc:docMkLst>
      <pc:sldChg chg="del">
        <pc:chgData name="Toby Russell" userId="0d3e3635-ec96-4dfe-84bc-de4149b678ab" providerId="ADAL" clId="{BCA42873-5E56-4570-8840-F9D7E71DDD78}" dt="2020-09-18T08:28:48.074" v="106" actId="2696"/>
        <pc:sldMkLst>
          <pc:docMk/>
          <pc:sldMk cId="3583055646" sldId="257"/>
        </pc:sldMkLst>
      </pc:sldChg>
      <pc:sldChg chg="del">
        <pc:chgData name="Toby Russell" userId="0d3e3635-ec96-4dfe-84bc-de4149b678ab" providerId="ADAL" clId="{BCA42873-5E56-4570-8840-F9D7E71DDD78}" dt="2020-09-18T08:28:48.262" v="110" actId="2696"/>
        <pc:sldMkLst>
          <pc:docMk/>
          <pc:sldMk cId="2996591801" sldId="258"/>
        </pc:sldMkLst>
      </pc:sldChg>
      <pc:sldChg chg="del">
        <pc:chgData name="Toby Russell" userId="0d3e3635-ec96-4dfe-84bc-de4149b678ab" providerId="ADAL" clId="{BCA42873-5E56-4570-8840-F9D7E71DDD78}" dt="2020-09-18T08:28:39.757" v="62" actId="2696"/>
        <pc:sldMkLst>
          <pc:docMk/>
          <pc:sldMk cId="0" sldId="261"/>
        </pc:sldMkLst>
      </pc:sldChg>
      <pc:sldChg chg="del">
        <pc:chgData name="Toby Russell" userId="0d3e3635-ec96-4dfe-84bc-de4149b678ab" providerId="ADAL" clId="{BCA42873-5E56-4570-8840-F9D7E71DDD78}" dt="2020-09-18T08:28:39.791" v="63" actId="2696"/>
        <pc:sldMkLst>
          <pc:docMk/>
          <pc:sldMk cId="0" sldId="262"/>
        </pc:sldMkLst>
      </pc:sldChg>
      <pc:sldChg chg="del">
        <pc:chgData name="Toby Russell" userId="0d3e3635-ec96-4dfe-84bc-de4149b678ab" providerId="ADAL" clId="{BCA42873-5E56-4570-8840-F9D7E71DDD78}" dt="2020-09-18T08:28:39.729" v="61" actId="2696"/>
        <pc:sldMkLst>
          <pc:docMk/>
          <pc:sldMk cId="0" sldId="266"/>
        </pc:sldMkLst>
      </pc:sldChg>
      <pc:sldChg chg="del">
        <pc:chgData name="Toby Russell" userId="0d3e3635-ec96-4dfe-84bc-de4149b678ab" providerId="ADAL" clId="{BCA42873-5E56-4570-8840-F9D7E71DDD78}" dt="2020-09-18T08:28:38.524" v="25" actId="2696"/>
        <pc:sldMkLst>
          <pc:docMk/>
          <pc:sldMk cId="1455260549" sldId="267"/>
        </pc:sldMkLst>
      </pc:sldChg>
      <pc:sldChg chg="del">
        <pc:chgData name="Toby Russell" userId="0d3e3635-ec96-4dfe-84bc-de4149b678ab" providerId="ADAL" clId="{BCA42873-5E56-4570-8840-F9D7E71DDD78}" dt="2020-09-18T08:28:38.558" v="26" actId="2696"/>
        <pc:sldMkLst>
          <pc:docMk/>
          <pc:sldMk cId="1762338548" sldId="268"/>
        </pc:sldMkLst>
      </pc:sldChg>
      <pc:sldChg chg="del">
        <pc:chgData name="Toby Russell" userId="0d3e3635-ec96-4dfe-84bc-de4149b678ab" providerId="ADAL" clId="{BCA42873-5E56-4570-8840-F9D7E71DDD78}" dt="2020-09-18T08:28:38.588" v="27" actId="2696"/>
        <pc:sldMkLst>
          <pc:docMk/>
          <pc:sldMk cId="50071283" sldId="269"/>
        </pc:sldMkLst>
      </pc:sldChg>
      <pc:sldChg chg="del">
        <pc:chgData name="Toby Russell" userId="0d3e3635-ec96-4dfe-84bc-de4149b678ab" providerId="ADAL" clId="{BCA42873-5E56-4570-8840-F9D7E71DDD78}" dt="2020-09-18T08:28:38.614" v="28" actId="2696"/>
        <pc:sldMkLst>
          <pc:docMk/>
          <pc:sldMk cId="3294143966" sldId="270"/>
        </pc:sldMkLst>
      </pc:sldChg>
      <pc:sldChg chg="del">
        <pc:chgData name="Toby Russell" userId="0d3e3635-ec96-4dfe-84bc-de4149b678ab" providerId="ADAL" clId="{BCA42873-5E56-4570-8840-F9D7E71DDD78}" dt="2020-09-18T08:28:38.650" v="29" actId="2696"/>
        <pc:sldMkLst>
          <pc:docMk/>
          <pc:sldMk cId="1702522274" sldId="271"/>
        </pc:sldMkLst>
      </pc:sldChg>
      <pc:sldChg chg="del">
        <pc:chgData name="Toby Russell" userId="0d3e3635-ec96-4dfe-84bc-de4149b678ab" providerId="ADAL" clId="{BCA42873-5E56-4570-8840-F9D7E71DDD78}" dt="2020-09-18T08:28:38.690" v="30" actId="2696"/>
        <pc:sldMkLst>
          <pc:docMk/>
          <pc:sldMk cId="2312456884" sldId="272"/>
        </pc:sldMkLst>
      </pc:sldChg>
      <pc:sldChg chg="del">
        <pc:chgData name="Toby Russell" userId="0d3e3635-ec96-4dfe-84bc-de4149b678ab" providerId="ADAL" clId="{BCA42873-5E56-4570-8840-F9D7E71DDD78}" dt="2020-09-18T08:28:38.723" v="31" actId="2696"/>
        <pc:sldMkLst>
          <pc:docMk/>
          <pc:sldMk cId="3602590054" sldId="274"/>
        </pc:sldMkLst>
      </pc:sldChg>
      <pc:sldChg chg="del">
        <pc:chgData name="Toby Russell" userId="0d3e3635-ec96-4dfe-84bc-de4149b678ab" providerId="ADAL" clId="{BCA42873-5E56-4570-8840-F9D7E71DDD78}" dt="2020-09-18T08:28:38.762" v="32" actId="2696"/>
        <pc:sldMkLst>
          <pc:docMk/>
          <pc:sldMk cId="163955332" sldId="275"/>
        </pc:sldMkLst>
      </pc:sldChg>
      <pc:sldChg chg="del">
        <pc:chgData name="Toby Russell" userId="0d3e3635-ec96-4dfe-84bc-de4149b678ab" providerId="ADAL" clId="{BCA42873-5E56-4570-8840-F9D7E71DDD78}" dt="2020-09-18T08:28:38.805" v="33" actId="2696"/>
        <pc:sldMkLst>
          <pc:docMk/>
          <pc:sldMk cId="2324121280" sldId="276"/>
        </pc:sldMkLst>
      </pc:sldChg>
      <pc:sldChg chg="del">
        <pc:chgData name="Toby Russell" userId="0d3e3635-ec96-4dfe-84bc-de4149b678ab" providerId="ADAL" clId="{BCA42873-5E56-4570-8840-F9D7E71DDD78}" dt="2020-09-18T08:28:38.840" v="34" actId="2696"/>
        <pc:sldMkLst>
          <pc:docMk/>
          <pc:sldMk cId="4140377444" sldId="277"/>
        </pc:sldMkLst>
      </pc:sldChg>
      <pc:sldChg chg="del">
        <pc:chgData name="Toby Russell" userId="0d3e3635-ec96-4dfe-84bc-de4149b678ab" providerId="ADAL" clId="{BCA42873-5E56-4570-8840-F9D7E71DDD78}" dt="2020-09-18T08:28:38.875" v="35" actId="2696"/>
        <pc:sldMkLst>
          <pc:docMk/>
          <pc:sldMk cId="3362486937" sldId="278"/>
        </pc:sldMkLst>
      </pc:sldChg>
      <pc:sldChg chg="del">
        <pc:chgData name="Toby Russell" userId="0d3e3635-ec96-4dfe-84bc-de4149b678ab" providerId="ADAL" clId="{BCA42873-5E56-4570-8840-F9D7E71DDD78}" dt="2020-09-18T08:28:38.941" v="36" actId="2696"/>
        <pc:sldMkLst>
          <pc:docMk/>
          <pc:sldMk cId="1434724186" sldId="279"/>
        </pc:sldMkLst>
      </pc:sldChg>
      <pc:sldChg chg="del">
        <pc:chgData name="Toby Russell" userId="0d3e3635-ec96-4dfe-84bc-de4149b678ab" providerId="ADAL" clId="{BCA42873-5E56-4570-8840-F9D7E71DDD78}" dt="2020-09-18T08:28:39.014" v="38" actId="2696"/>
        <pc:sldMkLst>
          <pc:docMk/>
          <pc:sldMk cId="3792923168" sldId="280"/>
        </pc:sldMkLst>
      </pc:sldChg>
      <pc:sldChg chg="del">
        <pc:chgData name="Toby Russell" userId="0d3e3635-ec96-4dfe-84bc-de4149b678ab" providerId="ADAL" clId="{BCA42873-5E56-4570-8840-F9D7E71DDD78}" dt="2020-09-18T08:28:39.182" v="44" actId="2696"/>
        <pc:sldMkLst>
          <pc:docMk/>
          <pc:sldMk cId="1591549127" sldId="282"/>
        </pc:sldMkLst>
      </pc:sldChg>
      <pc:sldChg chg="del">
        <pc:chgData name="Toby Russell" userId="0d3e3635-ec96-4dfe-84bc-de4149b678ab" providerId="ADAL" clId="{BCA42873-5E56-4570-8840-F9D7E71DDD78}" dt="2020-09-18T08:28:39.248" v="45" actId="2696"/>
        <pc:sldMkLst>
          <pc:docMk/>
          <pc:sldMk cId="2488008920" sldId="283"/>
        </pc:sldMkLst>
      </pc:sldChg>
      <pc:sldChg chg="del">
        <pc:chgData name="Toby Russell" userId="0d3e3635-ec96-4dfe-84bc-de4149b678ab" providerId="ADAL" clId="{BCA42873-5E56-4570-8840-F9D7E71DDD78}" dt="2020-09-18T08:28:48.141" v="107" actId="2696"/>
        <pc:sldMkLst>
          <pc:docMk/>
          <pc:sldMk cId="2515165719" sldId="287"/>
        </pc:sldMkLst>
      </pc:sldChg>
      <pc:sldChg chg="del">
        <pc:chgData name="Toby Russell" userId="0d3e3635-ec96-4dfe-84bc-de4149b678ab" providerId="ADAL" clId="{BCA42873-5E56-4570-8840-F9D7E71DDD78}" dt="2020-09-18T08:28:48.176" v="108" actId="2696"/>
        <pc:sldMkLst>
          <pc:docMk/>
          <pc:sldMk cId="4278179244" sldId="288"/>
        </pc:sldMkLst>
      </pc:sldChg>
      <pc:sldChg chg="del">
        <pc:chgData name="Toby Russell" userId="0d3e3635-ec96-4dfe-84bc-de4149b678ab" providerId="ADAL" clId="{BCA42873-5E56-4570-8840-F9D7E71DDD78}" dt="2020-09-18T08:28:39.476" v="52" actId="2696"/>
        <pc:sldMkLst>
          <pc:docMk/>
          <pc:sldMk cId="0" sldId="289"/>
        </pc:sldMkLst>
      </pc:sldChg>
      <pc:sldChg chg="del">
        <pc:chgData name="Toby Russell" userId="0d3e3635-ec96-4dfe-84bc-de4149b678ab" providerId="ADAL" clId="{BCA42873-5E56-4570-8840-F9D7E71DDD78}" dt="2020-09-18T08:28:38.486" v="24" actId="2696"/>
        <pc:sldMkLst>
          <pc:docMk/>
          <pc:sldMk cId="1797138016" sldId="299"/>
        </pc:sldMkLst>
      </pc:sldChg>
      <pc:sldChg chg="del">
        <pc:chgData name="Toby Russell" userId="0d3e3635-ec96-4dfe-84bc-de4149b678ab" providerId="ADAL" clId="{BCA42873-5E56-4570-8840-F9D7E71DDD78}" dt="2020-09-18T08:28:38.448" v="23" actId="2696"/>
        <pc:sldMkLst>
          <pc:docMk/>
          <pc:sldMk cId="4286644214" sldId="300"/>
        </pc:sldMkLst>
      </pc:sldChg>
      <pc:sldChg chg="del">
        <pc:chgData name="Toby Russell" userId="0d3e3635-ec96-4dfe-84bc-de4149b678ab" providerId="ADAL" clId="{BCA42873-5E56-4570-8840-F9D7E71DDD78}" dt="2020-09-18T08:28:38.424" v="21" actId="2696"/>
        <pc:sldMkLst>
          <pc:docMk/>
          <pc:sldMk cId="0" sldId="322"/>
        </pc:sldMkLst>
      </pc:sldChg>
      <pc:sldChg chg="del">
        <pc:chgData name="Toby Russell" userId="0d3e3635-ec96-4dfe-84bc-de4149b678ab" providerId="ADAL" clId="{BCA42873-5E56-4570-8840-F9D7E71DDD78}" dt="2020-09-18T08:28:38.349" v="19" actId="2696"/>
        <pc:sldMkLst>
          <pc:docMk/>
          <pc:sldMk cId="0" sldId="339"/>
        </pc:sldMkLst>
      </pc:sldChg>
      <pc:sldChg chg="del">
        <pc:chgData name="Toby Russell" userId="0d3e3635-ec96-4dfe-84bc-de4149b678ab" providerId="ADAL" clId="{BCA42873-5E56-4570-8840-F9D7E71DDD78}" dt="2020-09-18T08:28:37.762" v="6" actId="2696"/>
        <pc:sldMkLst>
          <pc:docMk/>
          <pc:sldMk cId="3542908230" sldId="356"/>
        </pc:sldMkLst>
      </pc:sldChg>
      <pc:sldChg chg="del">
        <pc:chgData name="Toby Russell" userId="0d3e3635-ec96-4dfe-84bc-de4149b678ab" providerId="ADAL" clId="{BCA42873-5E56-4570-8840-F9D7E71DDD78}" dt="2020-09-18T08:28:48.316" v="113" actId="2696"/>
        <pc:sldMkLst>
          <pc:docMk/>
          <pc:sldMk cId="4294871370" sldId="357"/>
        </pc:sldMkLst>
      </pc:sldChg>
      <pc:sldChg chg="del">
        <pc:chgData name="Toby Russell" userId="0d3e3635-ec96-4dfe-84bc-de4149b678ab" providerId="ADAL" clId="{BCA42873-5E56-4570-8840-F9D7E71DDD78}" dt="2020-09-18T08:28:39.280" v="46" actId="2696"/>
        <pc:sldMkLst>
          <pc:docMk/>
          <pc:sldMk cId="246233142" sldId="373"/>
        </pc:sldMkLst>
      </pc:sldChg>
      <pc:sldChg chg="del">
        <pc:chgData name="Toby Russell" userId="0d3e3635-ec96-4dfe-84bc-de4149b678ab" providerId="ADAL" clId="{BCA42873-5E56-4570-8840-F9D7E71DDD78}" dt="2020-09-18T08:28:39.657" v="58" actId="2696"/>
        <pc:sldMkLst>
          <pc:docMk/>
          <pc:sldMk cId="144697830" sldId="375"/>
        </pc:sldMkLst>
      </pc:sldChg>
      <pc:sldChg chg="del">
        <pc:chgData name="Toby Russell" userId="0d3e3635-ec96-4dfe-84bc-de4149b678ab" providerId="ADAL" clId="{BCA42873-5E56-4570-8840-F9D7E71DDD78}" dt="2020-09-18T08:28:39.307" v="47" actId="2696"/>
        <pc:sldMkLst>
          <pc:docMk/>
          <pc:sldMk cId="992761290" sldId="376"/>
        </pc:sldMkLst>
      </pc:sldChg>
      <pc:sldChg chg="del">
        <pc:chgData name="Toby Russell" userId="0d3e3635-ec96-4dfe-84bc-de4149b678ab" providerId="ADAL" clId="{BCA42873-5E56-4570-8840-F9D7E71DDD78}" dt="2020-09-18T08:28:39.332" v="48" actId="2696"/>
        <pc:sldMkLst>
          <pc:docMk/>
          <pc:sldMk cId="3627093857" sldId="377"/>
        </pc:sldMkLst>
      </pc:sldChg>
      <pc:sldChg chg="del">
        <pc:chgData name="Toby Russell" userId="0d3e3635-ec96-4dfe-84bc-de4149b678ab" providerId="ADAL" clId="{BCA42873-5E56-4570-8840-F9D7E71DDD78}" dt="2020-09-18T08:28:39.358" v="49" actId="2696"/>
        <pc:sldMkLst>
          <pc:docMk/>
          <pc:sldMk cId="1638595004" sldId="378"/>
        </pc:sldMkLst>
      </pc:sldChg>
      <pc:sldChg chg="del">
        <pc:chgData name="Toby Russell" userId="0d3e3635-ec96-4dfe-84bc-de4149b678ab" providerId="ADAL" clId="{BCA42873-5E56-4570-8840-F9D7E71DDD78}" dt="2020-09-18T08:28:39.379" v="50" actId="2696"/>
        <pc:sldMkLst>
          <pc:docMk/>
          <pc:sldMk cId="4176377533" sldId="379"/>
        </pc:sldMkLst>
      </pc:sldChg>
      <pc:sldChg chg="del">
        <pc:chgData name="Toby Russell" userId="0d3e3635-ec96-4dfe-84bc-de4149b678ab" providerId="ADAL" clId="{BCA42873-5E56-4570-8840-F9D7E71DDD78}" dt="2020-09-18T08:28:39.431" v="51" actId="2696"/>
        <pc:sldMkLst>
          <pc:docMk/>
          <pc:sldMk cId="2944417663" sldId="380"/>
        </pc:sldMkLst>
      </pc:sldChg>
      <pc:sldChg chg="del">
        <pc:chgData name="Toby Russell" userId="0d3e3635-ec96-4dfe-84bc-de4149b678ab" providerId="ADAL" clId="{BCA42873-5E56-4570-8840-F9D7E71DDD78}" dt="2020-09-18T08:28:39.856" v="65" actId="2696"/>
        <pc:sldMkLst>
          <pc:docMk/>
          <pc:sldMk cId="1538870152" sldId="381"/>
        </pc:sldMkLst>
      </pc:sldChg>
      <pc:sldChg chg="del">
        <pc:chgData name="Toby Russell" userId="0d3e3635-ec96-4dfe-84bc-de4149b678ab" providerId="ADAL" clId="{BCA42873-5E56-4570-8840-F9D7E71DDD78}" dt="2020-09-18T08:28:39.915" v="67" actId="2696"/>
        <pc:sldMkLst>
          <pc:docMk/>
          <pc:sldMk cId="120117981" sldId="392"/>
        </pc:sldMkLst>
      </pc:sldChg>
      <pc:sldChg chg="del">
        <pc:chgData name="Toby Russell" userId="0d3e3635-ec96-4dfe-84bc-de4149b678ab" providerId="ADAL" clId="{BCA42873-5E56-4570-8840-F9D7E71DDD78}" dt="2020-09-18T08:28:39.944" v="68" actId="2696"/>
        <pc:sldMkLst>
          <pc:docMk/>
          <pc:sldMk cId="993330990" sldId="394"/>
        </pc:sldMkLst>
      </pc:sldChg>
      <pc:sldChg chg="del">
        <pc:chgData name="Toby Russell" userId="0d3e3635-ec96-4dfe-84bc-de4149b678ab" providerId="ADAL" clId="{BCA42873-5E56-4570-8840-F9D7E71DDD78}" dt="2020-09-18T08:28:39.880" v="66" actId="2696"/>
        <pc:sldMkLst>
          <pc:docMk/>
          <pc:sldMk cId="475445747" sldId="397"/>
        </pc:sldMkLst>
      </pc:sldChg>
      <pc:sldChg chg="del">
        <pc:chgData name="Toby Russell" userId="0d3e3635-ec96-4dfe-84bc-de4149b678ab" providerId="ADAL" clId="{BCA42873-5E56-4570-8840-F9D7E71DDD78}" dt="2020-09-18T08:28:38.388" v="20" actId="2696"/>
        <pc:sldMkLst>
          <pc:docMk/>
          <pc:sldMk cId="0" sldId="462"/>
        </pc:sldMkLst>
      </pc:sldChg>
      <pc:sldChg chg="del">
        <pc:chgData name="Toby Russell" userId="0d3e3635-ec96-4dfe-84bc-de4149b678ab" providerId="ADAL" clId="{BCA42873-5E56-4570-8840-F9D7E71DDD78}" dt="2020-09-18T08:28:39.106" v="40" actId="2696"/>
        <pc:sldMkLst>
          <pc:docMk/>
          <pc:sldMk cId="0" sldId="467"/>
        </pc:sldMkLst>
      </pc:sldChg>
      <pc:sldChg chg="del">
        <pc:chgData name="Toby Russell" userId="0d3e3635-ec96-4dfe-84bc-de4149b678ab" providerId="ADAL" clId="{BCA42873-5E56-4570-8840-F9D7E71DDD78}" dt="2020-09-18T08:28:39.149" v="42" actId="2696"/>
        <pc:sldMkLst>
          <pc:docMk/>
          <pc:sldMk cId="0" sldId="468"/>
        </pc:sldMkLst>
      </pc:sldChg>
      <pc:sldChg chg="del">
        <pc:chgData name="Toby Russell" userId="0d3e3635-ec96-4dfe-84bc-de4149b678ab" providerId="ADAL" clId="{BCA42873-5E56-4570-8840-F9D7E71DDD78}" dt="2020-09-18T08:28:40.017" v="71" actId="2696"/>
        <pc:sldMkLst>
          <pc:docMk/>
          <pc:sldMk cId="4029667086" sldId="508"/>
        </pc:sldMkLst>
      </pc:sldChg>
      <pc:sldChg chg="del">
        <pc:chgData name="Toby Russell" userId="0d3e3635-ec96-4dfe-84bc-de4149b678ab" providerId="ADAL" clId="{BCA42873-5E56-4570-8840-F9D7E71DDD78}" dt="2020-09-18T08:28:38.296" v="18" actId="2696"/>
        <pc:sldMkLst>
          <pc:docMk/>
          <pc:sldMk cId="238764237" sldId="542"/>
        </pc:sldMkLst>
      </pc:sldChg>
      <pc:sldChg chg="del">
        <pc:chgData name="Toby Russell" userId="0d3e3635-ec96-4dfe-84bc-de4149b678ab" providerId="ADAL" clId="{BCA42873-5E56-4570-8840-F9D7E71DDD78}" dt="2020-09-18T08:28:39.827" v="64" actId="2696"/>
        <pc:sldMkLst>
          <pc:docMk/>
          <pc:sldMk cId="3833886731" sldId="703"/>
        </pc:sldMkLst>
      </pc:sldChg>
      <pc:sldChg chg="del">
        <pc:chgData name="Toby Russell" userId="0d3e3635-ec96-4dfe-84bc-de4149b678ab" providerId="ADAL" clId="{BCA42873-5E56-4570-8840-F9D7E71DDD78}" dt="2020-09-18T08:28:48.379" v="118" actId="2696"/>
        <pc:sldMkLst>
          <pc:docMk/>
          <pc:sldMk cId="2740241363" sldId="797"/>
        </pc:sldMkLst>
      </pc:sldChg>
      <pc:sldChg chg="del">
        <pc:chgData name="Toby Russell" userId="0d3e3635-ec96-4dfe-84bc-de4149b678ab" providerId="ADAL" clId="{BCA42873-5E56-4570-8840-F9D7E71DDD78}" dt="2020-09-18T08:28:39.523" v="53" actId="2696"/>
        <pc:sldMkLst>
          <pc:docMk/>
          <pc:sldMk cId="0" sldId="798"/>
        </pc:sldMkLst>
      </pc:sldChg>
      <pc:sldChg chg="del">
        <pc:chgData name="Toby Russell" userId="0d3e3635-ec96-4dfe-84bc-de4149b678ab" providerId="ADAL" clId="{BCA42873-5E56-4570-8840-F9D7E71DDD78}" dt="2020-09-18T08:28:39.555" v="54" actId="2696"/>
        <pc:sldMkLst>
          <pc:docMk/>
          <pc:sldMk cId="0" sldId="799"/>
        </pc:sldMkLst>
      </pc:sldChg>
      <pc:sldChg chg="del">
        <pc:chgData name="Toby Russell" userId="0d3e3635-ec96-4dfe-84bc-de4149b678ab" providerId="ADAL" clId="{BCA42873-5E56-4570-8840-F9D7E71DDD78}" dt="2020-09-18T08:28:39.585" v="55" actId="2696"/>
        <pc:sldMkLst>
          <pc:docMk/>
          <pc:sldMk cId="0" sldId="800"/>
        </pc:sldMkLst>
      </pc:sldChg>
      <pc:sldChg chg="del">
        <pc:chgData name="Toby Russell" userId="0d3e3635-ec96-4dfe-84bc-de4149b678ab" providerId="ADAL" clId="{BCA42873-5E56-4570-8840-F9D7E71DDD78}" dt="2020-09-18T08:28:39.609" v="56" actId="2696"/>
        <pc:sldMkLst>
          <pc:docMk/>
          <pc:sldMk cId="0" sldId="801"/>
        </pc:sldMkLst>
      </pc:sldChg>
      <pc:sldChg chg="del">
        <pc:chgData name="Toby Russell" userId="0d3e3635-ec96-4dfe-84bc-de4149b678ab" providerId="ADAL" clId="{BCA42873-5E56-4570-8840-F9D7E71DDD78}" dt="2020-09-18T08:28:39.634" v="57" actId="2696"/>
        <pc:sldMkLst>
          <pc:docMk/>
          <pc:sldMk cId="0" sldId="802"/>
        </pc:sldMkLst>
      </pc:sldChg>
      <pc:sldChg chg="del">
        <pc:chgData name="Toby Russell" userId="0d3e3635-ec96-4dfe-84bc-de4149b678ab" providerId="ADAL" clId="{BCA42873-5E56-4570-8840-F9D7E71DDD78}" dt="2020-09-18T08:28:39.683" v="59" actId="2696"/>
        <pc:sldMkLst>
          <pc:docMk/>
          <pc:sldMk cId="0" sldId="803"/>
        </pc:sldMkLst>
      </pc:sldChg>
      <pc:sldChg chg="del">
        <pc:chgData name="Toby Russell" userId="0d3e3635-ec96-4dfe-84bc-de4149b678ab" providerId="ADAL" clId="{BCA42873-5E56-4570-8840-F9D7E71DDD78}" dt="2020-09-18T08:28:39.708" v="60" actId="2696"/>
        <pc:sldMkLst>
          <pc:docMk/>
          <pc:sldMk cId="0" sldId="804"/>
        </pc:sldMkLst>
      </pc:sldChg>
      <pc:sldChg chg="del">
        <pc:chgData name="Toby Russell" userId="0d3e3635-ec96-4dfe-84bc-de4149b678ab" providerId="ADAL" clId="{BCA42873-5E56-4570-8840-F9D7E71DDD78}" dt="2020-09-18T08:28:48.215" v="109" actId="2696"/>
        <pc:sldMkLst>
          <pc:docMk/>
          <pc:sldMk cId="1830940141" sldId="805"/>
        </pc:sldMkLst>
      </pc:sldChg>
      <pc:sldChg chg="del">
        <pc:chgData name="Toby Russell" userId="0d3e3635-ec96-4dfe-84bc-de4149b678ab" providerId="ADAL" clId="{BCA42873-5E56-4570-8840-F9D7E71DDD78}" dt="2020-09-18T08:28:48.291" v="111" actId="2696"/>
        <pc:sldMkLst>
          <pc:docMk/>
          <pc:sldMk cId="3404449820" sldId="806"/>
        </pc:sldMkLst>
      </pc:sldChg>
      <pc:sldChg chg="del">
        <pc:chgData name="Toby Russell" userId="0d3e3635-ec96-4dfe-84bc-de4149b678ab" providerId="ADAL" clId="{BCA42873-5E56-4570-8840-F9D7E71DDD78}" dt="2020-09-18T08:28:47.415" v="78" actId="2696"/>
        <pc:sldMkLst>
          <pc:docMk/>
          <pc:sldMk cId="3218420574" sldId="809"/>
        </pc:sldMkLst>
      </pc:sldChg>
      <pc:sldChg chg="del">
        <pc:chgData name="Toby Russell" userId="0d3e3635-ec96-4dfe-84bc-de4149b678ab" providerId="ADAL" clId="{BCA42873-5E56-4570-8840-F9D7E71DDD78}" dt="2020-09-18T08:28:47.651" v="88" actId="2696"/>
        <pc:sldMkLst>
          <pc:docMk/>
          <pc:sldMk cId="2547070475" sldId="810"/>
        </pc:sldMkLst>
      </pc:sldChg>
      <pc:sldChg chg="del">
        <pc:chgData name="Toby Russell" userId="0d3e3635-ec96-4dfe-84bc-de4149b678ab" providerId="ADAL" clId="{BCA42873-5E56-4570-8840-F9D7E71DDD78}" dt="2020-09-18T08:28:47.482" v="81" actId="2696"/>
        <pc:sldMkLst>
          <pc:docMk/>
          <pc:sldMk cId="646028504" sldId="811"/>
        </pc:sldMkLst>
      </pc:sldChg>
      <pc:sldChg chg="del">
        <pc:chgData name="Toby Russell" userId="0d3e3635-ec96-4dfe-84bc-de4149b678ab" providerId="ADAL" clId="{BCA42873-5E56-4570-8840-F9D7E71DDD78}" dt="2020-09-18T08:28:47.456" v="80" actId="2696"/>
        <pc:sldMkLst>
          <pc:docMk/>
          <pc:sldMk cId="3449838419" sldId="812"/>
        </pc:sldMkLst>
      </pc:sldChg>
      <pc:sldChg chg="del">
        <pc:chgData name="Toby Russell" userId="0d3e3635-ec96-4dfe-84bc-de4149b678ab" providerId="ADAL" clId="{BCA42873-5E56-4570-8840-F9D7E71DDD78}" dt="2020-09-18T08:28:47.521" v="82" actId="2696"/>
        <pc:sldMkLst>
          <pc:docMk/>
          <pc:sldMk cId="3389199426" sldId="814"/>
        </pc:sldMkLst>
      </pc:sldChg>
      <pc:sldChg chg="del">
        <pc:chgData name="Toby Russell" userId="0d3e3635-ec96-4dfe-84bc-de4149b678ab" providerId="ADAL" clId="{BCA42873-5E56-4570-8840-F9D7E71DDD78}" dt="2020-09-18T08:28:47.540" v="83" actId="2696"/>
        <pc:sldMkLst>
          <pc:docMk/>
          <pc:sldMk cId="2570679147" sldId="815"/>
        </pc:sldMkLst>
      </pc:sldChg>
      <pc:sldChg chg="del">
        <pc:chgData name="Toby Russell" userId="0d3e3635-ec96-4dfe-84bc-de4149b678ab" providerId="ADAL" clId="{BCA42873-5E56-4570-8840-F9D7E71DDD78}" dt="2020-09-18T08:28:37.454" v="2" actId="2696"/>
        <pc:sldMkLst>
          <pc:docMk/>
          <pc:sldMk cId="1067150141" sldId="816"/>
        </pc:sldMkLst>
      </pc:sldChg>
      <pc:sldChg chg="del">
        <pc:chgData name="Toby Russell" userId="0d3e3635-ec96-4dfe-84bc-de4149b678ab" providerId="ADAL" clId="{BCA42873-5E56-4570-8840-F9D7E71DDD78}" dt="2020-09-18T08:28:37.477" v="3" actId="2696"/>
        <pc:sldMkLst>
          <pc:docMk/>
          <pc:sldMk cId="1398458062" sldId="817"/>
        </pc:sldMkLst>
      </pc:sldChg>
      <pc:sldChg chg="del">
        <pc:chgData name="Toby Russell" userId="0d3e3635-ec96-4dfe-84bc-de4149b678ab" providerId="ADAL" clId="{BCA42873-5E56-4570-8840-F9D7E71DDD78}" dt="2020-09-18T08:28:37.882" v="8" actId="2696"/>
        <pc:sldMkLst>
          <pc:docMk/>
          <pc:sldMk cId="3406703048" sldId="818"/>
        </pc:sldMkLst>
      </pc:sldChg>
      <pc:sldChg chg="del">
        <pc:chgData name="Toby Russell" userId="0d3e3635-ec96-4dfe-84bc-de4149b678ab" providerId="ADAL" clId="{BCA42873-5E56-4570-8840-F9D7E71DDD78}" dt="2020-09-18T08:28:37.905" v="9" actId="2696"/>
        <pc:sldMkLst>
          <pc:docMk/>
          <pc:sldMk cId="1952949096" sldId="819"/>
        </pc:sldMkLst>
      </pc:sldChg>
      <pc:sldChg chg="del">
        <pc:chgData name="Toby Russell" userId="0d3e3635-ec96-4dfe-84bc-de4149b678ab" providerId="ADAL" clId="{BCA42873-5E56-4570-8840-F9D7E71DDD78}" dt="2020-09-18T08:28:48.364" v="117" actId="2696"/>
        <pc:sldMkLst>
          <pc:docMk/>
          <pc:sldMk cId="3178569630" sldId="820"/>
        </pc:sldMkLst>
      </pc:sldChg>
      <pc:sldChg chg="del">
        <pc:chgData name="Toby Russell" userId="0d3e3635-ec96-4dfe-84bc-de4149b678ab" providerId="ADAL" clId="{BCA42873-5E56-4570-8840-F9D7E71DDD78}" dt="2020-09-18T08:28:37.992" v="12" actId="2696"/>
        <pc:sldMkLst>
          <pc:docMk/>
          <pc:sldMk cId="1894533214" sldId="821"/>
        </pc:sldMkLst>
      </pc:sldChg>
      <pc:sldChg chg="del">
        <pc:chgData name="Toby Russell" userId="0d3e3635-ec96-4dfe-84bc-de4149b678ab" providerId="ADAL" clId="{BCA42873-5E56-4570-8840-F9D7E71DDD78}" dt="2020-09-18T08:28:38.033" v="13" actId="2696"/>
        <pc:sldMkLst>
          <pc:docMk/>
          <pc:sldMk cId="4052137314" sldId="822"/>
        </pc:sldMkLst>
      </pc:sldChg>
      <pc:sldChg chg="del">
        <pc:chgData name="Toby Russell" userId="0d3e3635-ec96-4dfe-84bc-de4149b678ab" providerId="ADAL" clId="{BCA42873-5E56-4570-8840-F9D7E71DDD78}" dt="2020-09-18T08:28:47.316" v="75" actId="2696"/>
        <pc:sldMkLst>
          <pc:docMk/>
          <pc:sldMk cId="3928421617" sldId="827"/>
        </pc:sldMkLst>
      </pc:sldChg>
      <pc:sldChg chg="del">
        <pc:chgData name="Toby Russell" userId="0d3e3635-ec96-4dfe-84bc-de4149b678ab" providerId="ADAL" clId="{BCA42873-5E56-4570-8840-F9D7E71DDD78}" dt="2020-09-18T08:28:47.438" v="79" actId="2696"/>
        <pc:sldMkLst>
          <pc:docMk/>
          <pc:sldMk cId="2359968149" sldId="829"/>
        </pc:sldMkLst>
      </pc:sldChg>
      <pc:sldChg chg="del">
        <pc:chgData name="Toby Russell" userId="0d3e3635-ec96-4dfe-84bc-de4149b678ab" providerId="ADAL" clId="{BCA42873-5E56-4570-8840-F9D7E71DDD78}" dt="2020-09-18T08:28:47.134" v="74" actId="2696"/>
        <pc:sldMkLst>
          <pc:docMk/>
          <pc:sldMk cId="62975306" sldId="830"/>
        </pc:sldMkLst>
      </pc:sldChg>
      <pc:sldChg chg="del">
        <pc:chgData name="Toby Russell" userId="0d3e3635-ec96-4dfe-84bc-de4149b678ab" providerId="ADAL" clId="{BCA42873-5E56-4570-8840-F9D7E71DDD78}" dt="2020-09-18T08:28:39.964" v="69" actId="2696"/>
        <pc:sldMkLst>
          <pc:docMk/>
          <pc:sldMk cId="11825408" sldId="832"/>
        </pc:sldMkLst>
      </pc:sldChg>
      <pc:sldChg chg="del">
        <pc:chgData name="Toby Russell" userId="0d3e3635-ec96-4dfe-84bc-de4149b678ab" providerId="ADAL" clId="{BCA42873-5E56-4570-8840-F9D7E71DDD78}" dt="2020-09-18T08:28:47.380" v="77" actId="2696"/>
        <pc:sldMkLst>
          <pc:docMk/>
          <pc:sldMk cId="2286823706" sldId="833"/>
        </pc:sldMkLst>
      </pc:sldChg>
      <pc:sldChg chg="del">
        <pc:chgData name="Toby Russell" userId="0d3e3635-ec96-4dfe-84bc-de4149b678ab" providerId="ADAL" clId="{BCA42873-5E56-4570-8840-F9D7E71DDD78}" dt="2020-09-18T08:28:47.557" v="84" actId="2696"/>
        <pc:sldMkLst>
          <pc:docMk/>
          <pc:sldMk cId="841721926" sldId="834"/>
        </pc:sldMkLst>
      </pc:sldChg>
      <pc:sldChg chg="del">
        <pc:chgData name="Toby Russell" userId="0d3e3635-ec96-4dfe-84bc-de4149b678ab" providerId="ADAL" clId="{BCA42873-5E56-4570-8840-F9D7E71DDD78}" dt="2020-09-18T08:28:47.573" v="85" actId="2696"/>
        <pc:sldMkLst>
          <pc:docMk/>
          <pc:sldMk cId="2516000495" sldId="835"/>
        </pc:sldMkLst>
      </pc:sldChg>
      <pc:sldChg chg="del">
        <pc:chgData name="Toby Russell" userId="0d3e3635-ec96-4dfe-84bc-de4149b678ab" providerId="ADAL" clId="{BCA42873-5E56-4570-8840-F9D7E71DDD78}" dt="2020-09-18T08:28:47.591" v="86" actId="2696"/>
        <pc:sldMkLst>
          <pc:docMk/>
          <pc:sldMk cId="3737611386" sldId="836"/>
        </pc:sldMkLst>
      </pc:sldChg>
      <pc:sldChg chg="del">
        <pc:chgData name="Toby Russell" userId="0d3e3635-ec96-4dfe-84bc-de4149b678ab" providerId="ADAL" clId="{BCA42873-5E56-4570-8840-F9D7E71DDD78}" dt="2020-09-18T08:28:39.069" v="39" actId="2696"/>
        <pc:sldMkLst>
          <pc:docMk/>
          <pc:sldMk cId="1997459877" sldId="837"/>
        </pc:sldMkLst>
      </pc:sldChg>
      <pc:sldChg chg="del">
        <pc:chgData name="Toby Russell" userId="0d3e3635-ec96-4dfe-84bc-de4149b678ab" providerId="ADAL" clId="{BCA42873-5E56-4570-8840-F9D7E71DDD78}" dt="2020-09-18T08:28:39.998" v="70" actId="2696"/>
        <pc:sldMkLst>
          <pc:docMk/>
          <pc:sldMk cId="4090170564" sldId="838"/>
        </pc:sldMkLst>
      </pc:sldChg>
      <pc:sldChg chg="del">
        <pc:chgData name="Toby Russell" userId="0d3e3635-ec96-4dfe-84bc-de4149b678ab" providerId="ADAL" clId="{BCA42873-5E56-4570-8840-F9D7E71DDD78}" dt="2020-09-18T08:28:48.328" v="114" actId="2696"/>
        <pc:sldMkLst>
          <pc:docMk/>
          <pc:sldMk cId="2278591005" sldId="839"/>
        </pc:sldMkLst>
      </pc:sldChg>
      <pc:sldChg chg="del">
        <pc:chgData name="Toby Russell" userId="0d3e3635-ec96-4dfe-84bc-de4149b678ab" providerId="ADAL" clId="{BCA42873-5E56-4570-8840-F9D7E71DDD78}" dt="2020-09-18T08:28:48.339" v="115" actId="2696"/>
        <pc:sldMkLst>
          <pc:docMk/>
          <pc:sldMk cId="2060975071" sldId="840"/>
        </pc:sldMkLst>
      </pc:sldChg>
      <pc:sldChg chg="del">
        <pc:chgData name="Toby Russell" userId="0d3e3635-ec96-4dfe-84bc-de4149b678ab" providerId="ADAL" clId="{BCA42873-5E56-4570-8840-F9D7E71DDD78}" dt="2020-09-18T08:28:48.353" v="116" actId="2696"/>
        <pc:sldMkLst>
          <pc:docMk/>
          <pc:sldMk cId="1145222254" sldId="841"/>
        </pc:sldMkLst>
      </pc:sldChg>
      <pc:sldChg chg="del">
        <pc:chgData name="Toby Russell" userId="0d3e3635-ec96-4dfe-84bc-de4149b678ab" providerId="ADAL" clId="{BCA42873-5E56-4570-8840-F9D7E71DDD78}" dt="2020-09-18T08:28:47.344" v="76" actId="2696"/>
        <pc:sldMkLst>
          <pc:docMk/>
          <pc:sldMk cId="2889354960" sldId="843"/>
        </pc:sldMkLst>
      </pc:sldChg>
      <pc:sldChg chg="del">
        <pc:chgData name="Toby Russell" userId="0d3e3635-ec96-4dfe-84bc-de4149b678ab" providerId="ADAL" clId="{BCA42873-5E56-4570-8840-F9D7E71DDD78}" dt="2020-09-18T08:28:47.692" v="90" actId="2696"/>
        <pc:sldMkLst>
          <pc:docMk/>
          <pc:sldMk cId="3035677724" sldId="844"/>
        </pc:sldMkLst>
      </pc:sldChg>
      <pc:sldChg chg="del">
        <pc:chgData name="Toby Russell" userId="0d3e3635-ec96-4dfe-84bc-de4149b678ab" providerId="ADAL" clId="{BCA42873-5E56-4570-8840-F9D7E71DDD78}" dt="2020-09-18T08:28:47.779" v="94" actId="2696"/>
        <pc:sldMkLst>
          <pc:docMk/>
          <pc:sldMk cId="3571979859" sldId="845"/>
        </pc:sldMkLst>
      </pc:sldChg>
      <pc:sldChg chg="del">
        <pc:chgData name="Toby Russell" userId="0d3e3635-ec96-4dfe-84bc-de4149b678ab" providerId="ADAL" clId="{BCA42873-5E56-4570-8840-F9D7E71DDD78}" dt="2020-09-18T08:28:47.947" v="103" actId="2696"/>
        <pc:sldMkLst>
          <pc:docMk/>
          <pc:sldMk cId="2486799139" sldId="846"/>
        </pc:sldMkLst>
      </pc:sldChg>
      <pc:sldChg chg="del">
        <pc:chgData name="Toby Russell" userId="0d3e3635-ec96-4dfe-84bc-de4149b678ab" providerId="ADAL" clId="{BCA42873-5E56-4570-8840-F9D7E71DDD78}" dt="2020-09-18T08:28:47.834" v="97" actId="2696"/>
        <pc:sldMkLst>
          <pc:docMk/>
          <pc:sldMk cId="1648259603" sldId="847"/>
        </pc:sldMkLst>
      </pc:sldChg>
      <pc:sldChg chg="del">
        <pc:chgData name="Toby Russell" userId="0d3e3635-ec96-4dfe-84bc-de4149b678ab" providerId="ADAL" clId="{BCA42873-5E56-4570-8840-F9D7E71DDD78}" dt="2020-09-18T08:28:47.745" v="92" actId="2696"/>
        <pc:sldMkLst>
          <pc:docMk/>
          <pc:sldMk cId="2743895184" sldId="848"/>
        </pc:sldMkLst>
      </pc:sldChg>
      <pc:sldChg chg="del">
        <pc:chgData name="Toby Russell" userId="0d3e3635-ec96-4dfe-84bc-de4149b678ab" providerId="ADAL" clId="{BCA42873-5E56-4570-8840-F9D7E71DDD78}" dt="2020-09-18T08:28:47.891" v="101" actId="2696"/>
        <pc:sldMkLst>
          <pc:docMk/>
          <pc:sldMk cId="2381941091" sldId="849"/>
        </pc:sldMkLst>
      </pc:sldChg>
      <pc:sldChg chg="del">
        <pc:chgData name="Toby Russell" userId="0d3e3635-ec96-4dfe-84bc-de4149b678ab" providerId="ADAL" clId="{BCA42873-5E56-4570-8840-F9D7E71DDD78}" dt="2020-09-18T08:28:47.848" v="98" actId="2696"/>
        <pc:sldMkLst>
          <pc:docMk/>
          <pc:sldMk cId="4080188089" sldId="850"/>
        </pc:sldMkLst>
      </pc:sldChg>
      <pc:sldChg chg="del">
        <pc:chgData name="Toby Russell" userId="0d3e3635-ec96-4dfe-84bc-de4149b678ab" providerId="ADAL" clId="{BCA42873-5E56-4570-8840-F9D7E71DDD78}" dt="2020-09-18T08:28:47.812" v="96" actId="2696"/>
        <pc:sldMkLst>
          <pc:docMk/>
          <pc:sldMk cId="2232091530" sldId="852"/>
        </pc:sldMkLst>
      </pc:sldChg>
      <pc:sldChg chg="del">
        <pc:chgData name="Toby Russell" userId="0d3e3635-ec96-4dfe-84bc-de4149b678ab" providerId="ADAL" clId="{BCA42873-5E56-4570-8840-F9D7E71DDD78}" dt="2020-09-18T08:28:47.915" v="102" actId="2696"/>
        <pc:sldMkLst>
          <pc:docMk/>
          <pc:sldMk cId="2540395397" sldId="853"/>
        </pc:sldMkLst>
      </pc:sldChg>
      <pc:sldChg chg="del">
        <pc:chgData name="Toby Russell" userId="0d3e3635-ec96-4dfe-84bc-de4149b678ab" providerId="ADAL" clId="{BCA42873-5E56-4570-8840-F9D7E71DDD78}" dt="2020-09-18T08:28:47.792" v="95" actId="2696"/>
        <pc:sldMkLst>
          <pc:docMk/>
          <pc:sldMk cId="616669298" sldId="854"/>
        </pc:sldMkLst>
      </pc:sldChg>
      <pc:sldChg chg="del">
        <pc:chgData name="Toby Russell" userId="0d3e3635-ec96-4dfe-84bc-de4149b678ab" providerId="ADAL" clId="{BCA42873-5E56-4570-8840-F9D7E71DDD78}" dt="2020-09-18T08:28:47.862" v="99" actId="2696"/>
        <pc:sldMkLst>
          <pc:docMk/>
          <pc:sldMk cId="2171009091" sldId="855"/>
        </pc:sldMkLst>
      </pc:sldChg>
      <pc:sldChg chg="del">
        <pc:chgData name="Toby Russell" userId="0d3e3635-ec96-4dfe-84bc-de4149b678ab" providerId="ADAL" clId="{BCA42873-5E56-4570-8840-F9D7E71DDD78}" dt="2020-09-18T08:28:47.964" v="104" actId="2696"/>
        <pc:sldMkLst>
          <pc:docMk/>
          <pc:sldMk cId="4036399481" sldId="856"/>
        </pc:sldMkLst>
      </pc:sldChg>
      <pc:sldChg chg="del">
        <pc:chgData name="Toby Russell" userId="0d3e3635-ec96-4dfe-84bc-de4149b678ab" providerId="ADAL" clId="{BCA42873-5E56-4570-8840-F9D7E71DDD78}" dt="2020-09-18T08:28:47.878" v="100" actId="2696"/>
        <pc:sldMkLst>
          <pc:docMk/>
          <pc:sldMk cId="122692874" sldId="858"/>
        </pc:sldMkLst>
      </pc:sldChg>
      <pc:sldChg chg="del">
        <pc:chgData name="Toby Russell" userId="0d3e3635-ec96-4dfe-84bc-de4149b678ab" providerId="ADAL" clId="{BCA42873-5E56-4570-8840-F9D7E71DDD78}" dt="2020-09-18T08:28:47.718" v="91" actId="2696"/>
        <pc:sldMkLst>
          <pc:docMk/>
          <pc:sldMk cId="2358124315" sldId="859"/>
        </pc:sldMkLst>
      </pc:sldChg>
      <pc:sldChg chg="del">
        <pc:chgData name="Toby Russell" userId="0d3e3635-ec96-4dfe-84bc-de4149b678ab" providerId="ADAL" clId="{BCA42873-5E56-4570-8840-F9D7E71DDD78}" dt="2020-09-18T08:28:47.762" v="93" actId="2696"/>
        <pc:sldMkLst>
          <pc:docMk/>
          <pc:sldMk cId="2622733684" sldId="860"/>
        </pc:sldMkLst>
      </pc:sldChg>
      <pc:sldChg chg="del">
        <pc:chgData name="Toby Russell" userId="0d3e3635-ec96-4dfe-84bc-de4149b678ab" providerId="ADAL" clId="{BCA42873-5E56-4570-8840-F9D7E71DDD78}" dt="2020-09-18T08:28:47.669" v="89" actId="2696"/>
        <pc:sldMkLst>
          <pc:docMk/>
          <pc:sldMk cId="1561865981" sldId="861"/>
        </pc:sldMkLst>
      </pc:sldChg>
      <pc:sldChg chg="del">
        <pc:chgData name="Toby Russell" userId="0d3e3635-ec96-4dfe-84bc-de4149b678ab" providerId="ADAL" clId="{BCA42873-5E56-4570-8840-F9D7E71DDD78}" dt="2020-09-18T08:28:47.999" v="105" actId="2696"/>
        <pc:sldMkLst>
          <pc:docMk/>
          <pc:sldMk cId="352287575" sldId="862"/>
        </pc:sldMkLst>
      </pc:sldChg>
      <pc:sldChg chg="del">
        <pc:chgData name="Toby Russell" userId="0d3e3635-ec96-4dfe-84bc-de4149b678ab" providerId="ADAL" clId="{BCA42873-5E56-4570-8840-F9D7E71DDD78}" dt="2020-09-18T08:28:48.304" v="112" actId="2696"/>
        <pc:sldMkLst>
          <pc:docMk/>
          <pc:sldMk cId="1246945850" sldId="863"/>
        </pc:sldMkLst>
      </pc:sldChg>
      <pc:sldChg chg="del">
        <pc:chgData name="Toby Russell" userId="0d3e3635-ec96-4dfe-84bc-de4149b678ab" providerId="ADAL" clId="{BCA42873-5E56-4570-8840-F9D7E71DDD78}" dt="2020-09-18T08:28:40.044" v="72" actId="2696"/>
        <pc:sldMkLst>
          <pc:docMk/>
          <pc:sldMk cId="3282215565" sldId="864"/>
        </pc:sldMkLst>
      </pc:sldChg>
      <pc:sldChg chg="del">
        <pc:chgData name="Toby Russell" userId="0d3e3635-ec96-4dfe-84bc-de4149b678ab" providerId="ADAL" clId="{BCA42873-5E56-4570-8840-F9D7E71DDD78}" dt="2020-09-18T08:28:37.411" v="0" actId="2696"/>
        <pc:sldMkLst>
          <pc:docMk/>
          <pc:sldMk cId="992956992" sldId="865"/>
        </pc:sldMkLst>
      </pc:sldChg>
      <pc:sldChg chg="del">
        <pc:chgData name="Toby Russell" userId="0d3e3635-ec96-4dfe-84bc-de4149b678ab" providerId="ADAL" clId="{BCA42873-5E56-4570-8840-F9D7E71DDD78}" dt="2020-09-18T08:28:37.807" v="7" actId="2696"/>
        <pc:sldMkLst>
          <pc:docMk/>
          <pc:sldMk cId="195386161" sldId="866"/>
        </pc:sldMkLst>
      </pc:sldChg>
      <pc:sldChg chg="del">
        <pc:chgData name="Toby Russell" userId="0d3e3635-ec96-4dfe-84bc-de4149b678ab" providerId="ADAL" clId="{BCA42873-5E56-4570-8840-F9D7E71DDD78}" dt="2020-09-18T08:28:37.946" v="10" actId="2696"/>
        <pc:sldMkLst>
          <pc:docMk/>
          <pc:sldMk cId="2709668898" sldId="867"/>
        </pc:sldMkLst>
      </pc:sldChg>
      <pc:sldChg chg="del">
        <pc:chgData name="Toby Russell" userId="0d3e3635-ec96-4dfe-84bc-de4149b678ab" providerId="ADAL" clId="{BCA42873-5E56-4570-8840-F9D7E71DDD78}" dt="2020-09-18T08:28:47.054" v="73" actId="2696"/>
        <pc:sldMkLst>
          <pc:docMk/>
          <pc:sldMk cId="3333082868" sldId="868"/>
        </pc:sldMkLst>
      </pc:sldChg>
      <pc:sldChg chg="del">
        <pc:chgData name="Toby Russell" userId="0d3e3635-ec96-4dfe-84bc-de4149b678ab" providerId="ADAL" clId="{BCA42873-5E56-4570-8840-F9D7E71DDD78}" dt="2020-09-18T08:28:47.627" v="87" actId="2696"/>
        <pc:sldMkLst>
          <pc:docMk/>
          <pc:sldMk cId="69714515" sldId="869"/>
        </pc:sldMkLst>
      </pc:sldChg>
      <pc:sldChg chg="del">
        <pc:chgData name="Toby Russell" userId="0d3e3635-ec96-4dfe-84bc-de4149b678ab" providerId="ADAL" clId="{BCA42873-5E56-4570-8840-F9D7E71DDD78}" dt="2020-09-18T08:28:38.091" v="14" actId="2696"/>
        <pc:sldMkLst>
          <pc:docMk/>
          <pc:sldMk cId="3528749320" sldId="872"/>
        </pc:sldMkLst>
      </pc:sldChg>
      <pc:sldChg chg="del">
        <pc:chgData name="Toby Russell" userId="0d3e3635-ec96-4dfe-84bc-de4149b678ab" providerId="ADAL" clId="{BCA42873-5E56-4570-8840-F9D7E71DDD78}" dt="2020-09-18T08:28:37.432" v="1" actId="2696"/>
        <pc:sldMkLst>
          <pc:docMk/>
          <pc:sldMk cId="119100467" sldId="873"/>
        </pc:sldMkLst>
      </pc:sldChg>
      <pc:sldChg chg="del">
        <pc:chgData name="Toby Russell" userId="0d3e3635-ec96-4dfe-84bc-de4149b678ab" providerId="ADAL" clId="{BCA42873-5E56-4570-8840-F9D7E71DDD78}" dt="2020-09-18T08:28:37.623" v="4" actId="2696"/>
        <pc:sldMkLst>
          <pc:docMk/>
          <pc:sldMk cId="2261364313" sldId="874"/>
        </pc:sldMkLst>
      </pc:sldChg>
      <pc:sldChg chg="del">
        <pc:chgData name="Toby Russell" userId="0d3e3635-ec96-4dfe-84bc-de4149b678ab" providerId="ADAL" clId="{BCA42873-5E56-4570-8840-F9D7E71DDD78}" dt="2020-09-18T08:28:38.160" v="15" actId="2696"/>
        <pc:sldMkLst>
          <pc:docMk/>
          <pc:sldMk cId="2103083383" sldId="875"/>
        </pc:sldMkLst>
      </pc:sldChg>
      <pc:sldChg chg="del">
        <pc:chgData name="Toby Russell" userId="0d3e3635-ec96-4dfe-84bc-de4149b678ab" providerId="ADAL" clId="{BCA42873-5E56-4570-8840-F9D7E71DDD78}" dt="2020-09-18T08:28:38.214" v="16" actId="2696"/>
        <pc:sldMkLst>
          <pc:docMk/>
          <pc:sldMk cId="2856693206" sldId="876"/>
        </pc:sldMkLst>
      </pc:sldChg>
      <pc:sldChg chg="del">
        <pc:chgData name="Toby Russell" userId="0d3e3635-ec96-4dfe-84bc-de4149b678ab" providerId="ADAL" clId="{BCA42873-5E56-4570-8840-F9D7E71DDD78}" dt="2020-09-18T08:28:38.255" v="17" actId="2696"/>
        <pc:sldMkLst>
          <pc:docMk/>
          <pc:sldMk cId="3935695044" sldId="877"/>
        </pc:sldMkLst>
      </pc:sldChg>
      <pc:sldChg chg="del">
        <pc:chgData name="Toby Russell" userId="0d3e3635-ec96-4dfe-84bc-de4149b678ab" providerId="ADAL" clId="{BCA42873-5E56-4570-8840-F9D7E71DDD78}" dt="2020-09-18T08:28:37.741" v="5" actId="2696"/>
        <pc:sldMkLst>
          <pc:docMk/>
          <pc:sldMk cId="2373146947" sldId="878"/>
        </pc:sldMkLst>
      </pc:sldChg>
      <pc:sldChg chg="del">
        <pc:chgData name="Toby Russell" userId="0d3e3635-ec96-4dfe-84bc-de4149b678ab" providerId="ADAL" clId="{BCA42873-5E56-4570-8840-F9D7E71DDD78}" dt="2020-09-18T08:28:38.985" v="37" actId="2696"/>
        <pc:sldMkLst>
          <pc:docMk/>
          <pc:sldMk cId="1742647489" sldId="879"/>
        </pc:sldMkLst>
      </pc:sldChg>
      <pc:sldMasterChg chg="delSldLayout">
        <pc:chgData name="Toby Russell" userId="0d3e3635-ec96-4dfe-84bc-de4149b678ab" providerId="ADAL" clId="{BCA42873-5E56-4570-8840-F9D7E71DDD78}" dt="2020-09-18T08:28:37.947" v="11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BCA42873-5E56-4570-8840-F9D7E71DDD78}" dt="2020-09-18T08:28:37.947" v="11" actId="2696"/>
          <pc:sldLayoutMkLst>
            <pc:docMk/>
            <pc:sldMasterMk cId="3242445753" sldId="2147483801"/>
            <pc:sldLayoutMk cId="448092850" sldId="2147483954"/>
          </pc:sldLayoutMkLst>
        </pc:sldLayoutChg>
      </pc:sldMasterChg>
      <pc:sldMasterChg chg="delSldLayout">
        <pc:chgData name="Toby Russell" userId="0d3e3635-ec96-4dfe-84bc-de4149b678ab" providerId="ADAL" clId="{BCA42873-5E56-4570-8840-F9D7E71DDD78}" dt="2020-09-18T08:28:48.379" v="119" actId="2696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BCA42873-5E56-4570-8840-F9D7E71DDD78}" dt="2020-09-18T08:28:48.379" v="119" actId="2696"/>
          <pc:sldLayoutMkLst>
            <pc:docMk/>
            <pc:sldMasterMk cId="4019476757" sldId="2147483818"/>
            <pc:sldLayoutMk cId="2080856297" sldId="2147483927"/>
          </pc:sldLayoutMkLst>
        </pc:sldLayoutChg>
        <pc:sldLayoutChg chg="del">
          <pc:chgData name="Toby Russell" userId="0d3e3635-ec96-4dfe-84bc-de4149b678ab" providerId="ADAL" clId="{BCA42873-5E56-4570-8840-F9D7E71DDD78}" dt="2020-09-18T08:28:38.425" v="22" actId="2696"/>
          <pc:sldLayoutMkLst>
            <pc:docMk/>
            <pc:sldMasterMk cId="4019476757" sldId="2147483818"/>
            <pc:sldLayoutMk cId="2566872041" sldId="2147483928"/>
          </pc:sldLayoutMkLst>
        </pc:sldLayoutChg>
        <pc:sldLayoutChg chg="del">
          <pc:chgData name="Toby Russell" userId="0d3e3635-ec96-4dfe-84bc-de4149b678ab" providerId="ADAL" clId="{BCA42873-5E56-4570-8840-F9D7E71DDD78}" dt="2020-09-18T08:28:39.107" v="41" actId="2696"/>
          <pc:sldLayoutMkLst>
            <pc:docMk/>
            <pc:sldMasterMk cId="4019476757" sldId="2147483818"/>
            <pc:sldLayoutMk cId="1361481999" sldId="2147483956"/>
          </pc:sldLayoutMkLst>
        </pc:sldLayoutChg>
        <pc:sldLayoutChg chg="del">
          <pc:chgData name="Toby Russell" userId="0d3e3635-ec96-4dfe-84bc-de4149b678ab" providerId="ADAL" clId="{BCA42873-5E56-4570-8840-F9D7E71DDD78}" dt="2020-09-18T08:28:39.150" v="43" actId="2696"/>
          <pc:sldLayoutMkLst>
            <pc:docMk/>
            <pc:sldMasterMk cId="4019476757" sldId="2147483818"/>
            <pc:sldLayoutMk cId="3270122668" sldId="214748395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hebank.colart.com/t/310#a=1&amp;at=1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9DC2-5227-3947-B476-D94AFFC7E075}"/>
              </a:ext>
            </a:extLst>
          </p:cNvPr>
          <p:cNvSpPr txBox="1">
            <a:spLocks/>
          </p:cNvSpPr>
          <p:nvPr/>
        </p:nvSpPr>
        <p:spPr>
          <a:xfrm>
            <a:off x="379343" y="1628501"/>
            <a:ext cx="8318499" cy="4725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Medium" pitchFamily="50" charset="0"/>
              </a:rPr>
              <a:t>Welcome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Medium" pitchFamily="50" charset="0"/>
              </a:rPr>
              <a:t> to your new PowerPoint template!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54B3CD-EEFA-C84F-8D6B-91B1D1A0F191}"/>
              </a:ext>
            </a:extLst>
          </p:cNvPr>
          <p:cNvSpPr txBox="1">
            <a:spLocks/>
          </p:cNvSpPr>
          <p:nvPr/>
        </p:nvSpPr>
        <p:spPr>
          <a:xfrm>
            <a:off x="379977" y="2214770"/>
            <a:ext cx="8317866" cy="2281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Internal + External: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Suitable for both, if you’re sharing externally make sure to save your presentation as a pdf.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Format: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We have provided a wide selection of slides to help you in creating your presentations and a library of additional slides will be provided through the intranet..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Images: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you’d like to add new images, please have a look at 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Colart brand images on The Bank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Colours: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 look at the ‘Design’ tab, there’s a ‘Colart’ colour theme which you should try to adhere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Font: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You should use the ‘Colart Standard’ family of fonts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 throughout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5651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19B82-5076-4402-8BC9-FCA6E4504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Social Icons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6EA25FF-20FD-45B0-AED5-C2CD2BAAA7E0}"/>
              </a:ext>
            </a:extLst>
          </p:cNvPr>
          <p:cNvGrpSpPr/>
          <p:nvPr/>
        </p:nvGrpSpPr>
        <p:grpSpPr>
          <a:xfrm>
            <a:off x="419100" y="1012265"/>
            <a:ext cx="3328533" cy="3118969"/>
            <a:chOff x="9799638" y="2105025"/>
            <a:chExt cx="9707562" cy="9096375"/>
          </a:xfrm>
        </p:grpSpPr>
        <p:grpSp>
          <p:nvGrpSpPr>
            <p:cNvPr id="101" name="กลุ่ม 660">
              <a:extLst>
                <a:ext uri="{FF2B5EF4-FFF2-40B4-BE49-F238E27FC236}">
                  <a16:creationId xmlns:a16="http://schemas.microsoft.com/office/drawing/2014/main" id="{E8E09A6D-A7AD-4CA7-8780-026B4916E179}"/>
                </a:ext>
              </a:extLst>
            </p:cNvPr>
            <p:cNvGrpSpPr/>
            <p:nvPr/>
          </p:nvGrpSpPr>
          <p:grpSpPr>
            <a:xfrm>
              <a:off x="9799638" y="2105025"/>
              <a:ext cx="1316037" cy="1301750"/>
              <a:chOff x="9799638" y="2105025"/>
              <a:chExt cx="1316037" cy="1301750"/>
            </a:xfrm>
          </p:grpSpPr>
          <p:sp>
            <p:nvSpPr>
              <p:cNvPr id="102" name="Oval 6">
                <a:extLst>
                  <a:ext uri="{FF2B5EF4-FFF2-40B4-BE49-F238E27FC236}">
                    <a16:creationId xmlns:a16="http://schemas.microsoft.com/office/drawing/2014/main" id="{0C1C5053-EA8B-4085-9480-1FD213BD9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9638" y="2105025"/>
                <a:ext cx="1316037" cy="1301750"/>
              </a:xfrm>
              <a:prstGeom prst="ellipse">
                <a:avLst/>
              </a:prstGeom>
              <a:solidFill>
                <a:srgbClr val="4F7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E599DC16-82F8-4E10-9436-C2E9D30D4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4463" y="2473325"/>
                <a:ext cx="290512" cy="565150"/>
              </a:xfrm>
              <a:custGeom>
                <a:avLst/>
                <a:gdLst>
                  <a:gd name="T0" fmla="*/ 16 w 19"/>
                  <a:gd name="T1" fmla="*/ 6 h 37"/>
                  <a:gd name="T2" fmla="*/ 19 w 19"/>
                  <a:gd name="T3" fmla="*/ 6 h 37"/>
                  <a:gd name="T4" fmla="*/ 19 w 19"/>
                  <a:gd name="T5" fmla="*/ 6 h 37"/>
                  <a:gd name="T6" fmla="*/ 19 w 19"/>
                  <a:gd name="T7" fmla="*/ 0 h 37"/>
                  <a:gd name="T8" fmla="*/ 18 w 19"/>
                  <a:gd name="T9" fmla="*/ 0 h 37"/>
                  <a:gd name="T10" fmla="*/ 14 w 19"/>
                  <a:gd name="T11" fmla="*/ 0 h 37"/>
                  <a:gd name="T12" fmla="*/ 9 w 19"/>
                  <a:gd name="T13" fmla="*/ 2 h 37"/>
                  <a:gd name="T14" fmla="*/ 6 w 19"/>
                  <a:gd name="T15" fmla="*/ 7 h 37"/>
                  <a:gd name="T16" fmla="*/ 6 w 19"/>
                  <a:gd name="T17" fmla="*/ 9 h 37"/>
                  <a:gd name="T18" fmla="*/ 6 w 19"/>
                  <a:gd name="T19" fmla="*/ 13 h 37"/>
                  <a:gd name="T20" fmla="*/ 6 w 19"/>
                  <a:gd name="T21" fmla="*/ 14 h 37"/>
                  <a:gd name="T22" fmla="*/ 0 w 19"/>
                  <a:gd name="T23" fmla="*/ 14 h 37"/>
                  <a:gd name="T24" fmla="*/ 0 w 19"/>
                  <a:gd name="T25" fmla="*/ 20 h 37"/>
                  <a:gd name="T26" fmla="*/ 6 w 19"/>
                  <a:gd name="T27" fmla="*/ 20 h 37"/>
                  <a:gd name="T28" fmla="*/ 6 w 19"/>
                  <a:gd name="T29" fmla="*/ 37 h 37"/>
                  <a:gd name="T30" fmla="*/ 13 w 19"/>
                  <a:gd name="T31" fmla="*/ 37 h 37"/>
                  <a:gd name="T32" fmla="*/ 13 w 19"/>
                  <a:gd name="T33" fmla="*/ 20 h 37"/>
                  <a:gd name="T34" fmla="*/ 18 w 19"/>
                  <a:gd name="T35" fmla="*/ 20 h 37"/>
                  <a:gd name="T36" fmla="*/ 19 w 19"/>
                  <a:gd name="T37" fmla="*/ 14 h 37"/>
                  <a:gd name="T38" fmla="*/ 18 w 19"/>
                  <a:gd name="T39" fmla="*/ 14 h 37"/>
                  <a:gd name="T40" fmla="*/ 13 w 19"/>
                  <a:gd name="T41" fmla="*/ 14 h 37"/>
                  <a:gd name="T42" fmla="*/ 13 w 19"/>
                  <a:gd name="T43" fmla="*/ 9 h 37"/>
                  <a:gd name="T44" fmla="*/ 16 w 19"/>
                  <a:gd name="T45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37">
                    <a:moveTo>
                      <a:pt x="16" y="6"/>
                    </a:moveTo>
                    <a:cubicBezTo>
                      <a:pt x="17" y="6"/>
                      <a:pt x="18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2" y="0"/>
                      <a:pt x="10" y="1"/>
                      <a:pt x="9" y="2"/>
                    </a:cubicBezTo>
                    <a:cubicBezTo>
                      <a:pt x="7" y="3"/>
                      <a:pt x="6" y="5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11"/>
                      <a:pt x="6" y="12"/>
                      <a:pt x="6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18"/>
                      <a:pt x="19" y="16"/>
                      <a:pt x="19" y="14"/>
                    </a:cubicBezTo>
                    <a:cubicBezTo>
                      <a:pt x="19" y="14"/>
                      <a:pt x="18" y="14"/>
                      <a:pt x="18" y="14"/>
                    </a:cubicBezTo>
                    <a:cubicBezTo>
                      <a:pt x="16" y="14"/>
                      <a:pt x="13" y="14"/>
                      <a:pt x="13" y="14"/>
                    </a:cubicBezTo>
                    <a:cubicBezTo>
                      <a:pt x="13" y="14"/>
                      <a:pt x="13" y="10"/>
                      <a:pt x="13" y="9"/>
                    </a:cubicBezTo>
                    <a:cubicBezTo>
                      <a:pt x="13" y="7"/>
                      <a:pt x="14" y="6"/>
                      <a:pt x="1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04" name="กลุ่ม 661">
              <a:extLst>
                <a:ext uri="{FF2B5EF4-FFF2-40B4-BE49-F238E27FC236}">
                  <a16:creationId xmlns:a16="http://schemas.microsoft.com/office/drawing/2014/main" id="{15E3F064-443F-483E-AB35-B8228720CF53}"/>
                </a:ext>
              </a:extLst>
            </p:cNvPr>
            <p:cNvGrpSpPr/>
            <p:nvPr/>
          </p:nvGrpSpPr>
          <p:grpSpPr>
            <a:xfrm>
              <a:off x="11896725" y="2105025"/>
              <a:ext cx="1317625" cy="1301750"/>
              <a:chOff x="11896725" y="2105025"/>
              <a:chExt cx="1317625" cy="1301750"/>
            </a:xfrm>
          </p:grpSpPr>
          <p:sp>
            <p:nvSpPr>
              <p:cNvPr id="105" name="Oval 8">
                <a:extLst>
                  <a:ext uri="{FF2B5EF4-FFF2-40B4-BE49-F238E27FC236}">
                    <a16:creationId xmlns:a16="http://schemas.microsoft.com/office/drawing/2014/main" id="{82402DC2-8159-4DD0-B907-42C695878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6725" y="2105025"/>
                <a:ext cx="1317625" cy="1301750"/>
              </a:xfrm>
              <a:prstGeom prst="ellipse">
                <a:avLst/>
              </a:prstGeom>
              <a:solidFill>
                <a:srgbClr val="34C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05A3AA77-AA76-49D6-9B21-6275DE387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313" y="2519363"/>
                <a:ext cx="582612" cy="474663"/>
              </a:xfrm>
              <a:custGeom>
                <a:avLst/>
                <a:gdLst>
                  <a:gd name="T0" fmla="*/ 11 w 38"/>
                  <a:gd name="T1" fmla="*/ 24 h 31"/>
                  <a:gd name="T2" fmla="*/ 4 w 38"/>
                  <a:gd name="T3" fmla="*/ 19 h 31"/>
                  <a:gd name="T4" fmla="*/ 8 w 38"/>
                  <a:gd name="T5" fmla="*/ 19 h 31"/>
                  <a:gd name="T6" fmla="*/ 8 w 38"/>
                  <a:gd name="T7" fmla="*/ 19 h 31"/>
                  <a:gd name="T8" fmla="*/ 3 w 38"/>
                  <a:gd name="T9" fmla="*/ 15 h 31"/>
                  <a:gd name="T10" fmla="*/ 1 w 38"/>
                  <a:gd name="T11" fmla="*/ 11 h 31"/>
                  <a:gd name="T12" fmla="*/ 5 w 38"/>
                  <a:gd name="T13" fmla="*/ 12 h 31"/>
                  <a:gd name="T14" fmla="*/ 2 w 38"/>
                  <a:gd name="T15" fmla="*/ 7 h 31"/>
                  <a:gd name="T16" fmla="*/ 3 w 38"/>
                  <a:gd name="T17" fmla="*/ 2 h 31"/>
                  <a:gd name="T18" fmla="*/ 19 w 38"/>
                  <a:gd name="T19" fmla="*/ 10 h 31"/>
                  <a:gd name="T20" fmla="*/ 18 w 38"/>
                  <a:gd name="T21" fmla="*/ 9 h 31"/>
                  <a:gd name="T22" fmla="*/ 20 w 38"/>
                  <a:gd name="T23" fmla="*/ 4 h 31"/>
                  <a:gd name="T24" fmla="*/ 25 w 38"/>
                  <a:gd name="T25" fmla="*/ 0 h 31"/>
                  <a:gd name="T26" fmla="*/ 32 w 38"/>
                  <a:gd name="T27" fmla="*/ 2 h 31"/>
                  <a:gd name="T28" fmla="*/ 32 w 38"/>
                  <a:gd name="T29" fmla="*/ 3 h 31"/>
                  <a:gd name="T30" fmla="*/ 37 w 38"/>
                  <a:gd name="T31" fmla="*/ 1 h 31"/>
                  <a:gd name="T32" fmla="*/ 37 w 38"/>
                  <a:gd name="T33" fmla="*/ 1 h 31"/>
                  <a:gd name="T34" fmla="*/ 37 w 38"/>
                  <a:gd name="T35" fmla="*/ 1 h 31"/>
                  <a:gd name="T36" fmla="*/ 33 w 38"/>
                  <a:gd name="T37" fmla="*/ 5 h 31"/>
                  <a:gd name="T38" fmla="*/ 38 w 38"/>
                  <a:gd name="T39" fmla="*/ 4 h 31"/>
                  <a:gd name="T40" fmla="*/ 38 w 38"/>
                  <a:gd name="T41" fmla="*/ 4 h 31"/>
                  <a:gd name="T42" fmla="*/ 37 w 38"/>
                  <a:gd name="T43" fmla="*/ 5 h 31"/>
                  <a:gd name="T44" fmla="*/ 34 w 38"/>
                  <a:gd name="T45" fmla="*/ 8 h 31"/>
                  <a:gd name="T46" fmla="*/ 34 w 38"/>
                  <a:gd name="T47" fmla="*/ 8 h 31"/>
                  <a:gd name="T48" fmla="*/ 34 w 38"/>
                  <a:gd name="T49" fmla="*/ 11 h 31"/>
                  <a:gd name="T50" fmla="*/ 32 w 38"/>
                  <a:gd name="T51" fmla="*/ 18 h 31"/>
                  <a:gd name="T52" fmla="*/ 28 w 38"/>
                  <a:gd name="T53" fmla="*/ 25 h 31"/>
                  <a:gd name="T54" fmla="*/ 17 w 38"/>
                  <a:gd name="T55" fmla="*/ 30 h 31"/>
                  <a:gd name="T56" fmla="*/ 13 w 38"/>
                  <a:gd name="T57" fmla="*/ 31 h 31"/>
                  <a:gd name="T58" fmla="*/ 0 w 38"/>
                  <a:gd name="T59" fmla="*/ 28 h 31"/>
                  <a:gd name="T60" fmla="*/ 0 w 38"/>
                  <a:gd name="T61" fmla="*/ 28 h 31"/>
                  <a:gd name="T62" fmla="*/ 8 w 38"/>
                  <a:gd name="T63" fmla="*/ 26 h 31"/>
                  <a:gd name="T64" fmla="*/ 11 w 38"/>
                  <a:gd name="T6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1">
                    <a:moveTo>
                      <a:pt x="11" y="24"/>
                    </a:moveTo>
                    <a:cubicBezTo>
                      <a:pt x="7" y="24"/>
                      <a:pt x="5" y="21"/>
                      <a:pt x="4" y="19"/>
                    </a:cubicBezTo>
                    <a:cubicBezTo>
                      <a:pt x="5" y="19"/>
                      <a:pt x="6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5" y="18"/>
                      <a:pt x="4" y="17"/>
                      <a:pt x="3" y="15"/>
                    </a:cubicBezTo>
                    <a:cubicBezTo>
                      <a:pt x="2" y="14"/>
                      <a:pt x="1" y="13"/>
                      <a:pt x="1" y="11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7" y="7"/>
                      <a:pt x="12" y="9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7"/>
                      <a:pt x="19" y="5"/>
                      <a:pt x="20" y="4"/>
                    </a:cubicBezTo>
                    <a:cubicBezTo>
                      <a:pt x="21" y="2"/>
                      <a:pt x="23" y="1"/>
                      <a:pt x="25" y="0"/>
                    </a:cubicBezTo>
                    <a:cubicBezTo>
                      <a:pt x="27" y="0"/>
                      <a:pt x="30" y="1"/>
                      <a:pt x="32" y="2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4" y="2"/>
                      <a:pt x="35" y="2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3"/>
                      <a:pt x="35" y="4"/>
                      <a:pt x="33" y="5"/>
                    </a:cubicBezTo>
                    <a:cubicBezTo>
                      <a:pt x="35" y="5"/>
                      <a:pt x="36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5"/>
                      <a:pt x="37" y="5"/>
                    </a:cubicBezTo>
                    <a:cubicBezTo>
                      <a:pt x="36" y="6"/>
                      <a:pt x="35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1"/>
                    </a:cubicBezTo>
                    <a:cubicBezTo>
                      <a:pt x="33" y="14"/>
                      <a:pt x="33" y="16"/>
                      <a:pt x="32" y="18"/>
                    </a:cubicBezTo>
                    <a:cubicBezTo>
                      <a:pt x="31" y="21"/>
                      <a:pt x="29" y="23"/>
                      <a:pt x="28" y="25"/>
                    </a:cubicBezTo>
                    <a:cubicBezTo>
                      <a:pt x="25" y="28"/>
                      <a:pt x="21" y="30"/>
                      <a:pt x="17" y="30"/>
                    </a:cubicBezTo>
                    <a:cubicBezTo>
                      <a:pt x="15" y="31"/>
                      <a:pt x="14" y="31"/>
                      <a:pt x="13" y="31"/>
                    </a:cubicBezTo>
                    <a:cubicBezTo>
                      <a:pt x="8" y="31"/>
                      <a:pt x="4" y="30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28"/>
                      <a:pt x="5" y="27"/>
                      <a:pt x="8" y="26"/>
                    </a:cubicBezTo>
                    <a:cubicBezTo>
                      <a:pt x="9" y="26"/>
                      <a:pt x="10" y="25"/>
                      <a:pt x="1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07" name="กลุ่ม 2085">
              <a:extLst>
                <a:ext uri="{FF2B5EF4-FFF2-40B4-BE49-F238E27FC236}">
                  <a16:creationId xmlns:a16="http://schemas.microsoft.com/office/drawing/2014/main" id="{E892FE01-0312-4F19-BA1C-82E42E521EDD}"/>
                </a:ext>
              </a:extLst>
            </p:cNvPr>
            <p:cNvGrpSpPr/>
            <p:nvPr/>
          </p:nvGrpSpPr>
          <p:grpSpPr>
            <a:xfrm>
              <a:off x="13995400" y="7939088"/>
              <a:ext cx="1316037" cy="1317625"/>
              <a:chOff x="13995400" y="7939088"/>
              <a:chExt cx="1316037" cy="1317625"/>
            </a:xfrm>
          </p:grpSpPr>
          <p:sp>
            <p:nvSpPr>
              <p:cNvPr id="108" name="Oval 10">
                <a:extLst>
                  <a:ext uri="{FF2B5EF4-FFF2-40B4-BE49-F238E27FC236}">
                    <a16:creationId xmlns:a16="http://schemas.microsoft.com/office/drawing/2014/main" id="{0FA274F3-F064-427E-9284-51E6D4D1C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5400" y="7939088"/>
                <a:ext cx="1316037" cy="1317625"/>
              </a:xfrm>
              <a:prstGeom prst="ellipse">
                <a:avLst/>
              </a:prstGeom>
              <a:solidFill>
                <a:srgbClr val="EF3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11">
                <a:extLst>
                  <a:ext uri="{FF2B5EF4-FFF2-40B4-BE49-F238E27FC236}">
                    <a16:creationId xmlns:a16="http://schemas.microsoft.com/office/drawing/2014/main" id="{2BE7AEF3-8FEF-433C-A771-C12E4A925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84350" y="8307388"/>
                <a:ext cx="306387" cy="214313"/>
              </a:xfrm>
              <a:custGeom>
                <a:avLst/>
                <a:gdLst>
                  <a:gd name="T0" fmla="*/ 8 w 20"/>
                  <a:gd name="T1" fmla="*/ 0 h 14"/>
                  <a:gd name="T2" fmla="*/ 5 w 20"/>
                  <a:gd name="T3" fmla="*/ 0 h 14"/>
                  <a:gd name="T4" fmla="*/ 4 w 20"/>
                  <a:gd name="T5" fmla="*/ 5 h 14"/>
                  <a:gd name="T6" fmla="*/ 3 w 20"/>
                  <a:gd name="T7" fmla="*/ 0 h 14"/>
                  <a:gd name="T8" fmla="*/ 0 w 20"/>
                  <a:gd name="T9" fmla="*/ 0 h 14"/>
                  <a:gd name="T10" fmla="*/ 2 w 20"/>
                  <a:gd name="T11" fmla="*/ 4 h 14"/>
                  <a:gd name="T12" fmla="*/ 3 w 20"/>
                  <a:gd name="T13" fmla="*/ 8 h 14"/>
                  <a:gd name="T14" fmla="*/ 3 w 20"/>
                  <a:gd name="T15" fmla="*/ 14 h 14"/>
                  <a:gd name="T16" fmla="*/ 5 w 20"/>
                  <a:gd name="T17" fmla="*/ 14 h 14"/>
                  <a:gd name="T18" fmla="*/ 5 w 20"/>
                  <a:gd name="T19" fmla="*/ 8 h 14"/>
                  <a:gd name="T20" fmla="*/ 8 w 20"/>
                  <a:gd name="T21" fmla="*/ 0 h 14"/>
                  <a:gd name="T22" fmla="*/ 13 w 20"/>
                  <a:gd name="T23" fmla="*/ 11 h 14"/>
                  <a:gd name="T24" fmla="*/ 13 w 20"/>
                  <a:gd name="T25" fmla="*/ 7 h 14"/>
                  <a:gd name="T26" fmla="*/ 13 w 20"/>
                  <a:gd name="T27" fmla="*/ 4 h 14"/>
                  <a:gd name="T28" fmla="*/ 10 w 20"/>
                  <a:gd name="T29" fmla="*/ 3 h 14"/>
                  <a:gd name="T30" fmla="*/ 8 w 20"/>
                  <a:gd name="T31" fmla="*/ 4 h 14"/>
                  <a:gd name="T32" fmla="*/ 8 w 20"/>
                  <a:gd name="T33" fmla="*/ 7 h 14"/>
                  <a:gd name="T34" fmla="*/ 8 w 20"/>
                  <a:gd name="T35" fmla="*/ 11 h 14"/>
                  <a:gd name="T36" fmla="*/ 8 w 20"/>
                  <a:gd name="T37" fmla="*/ 13 h 14"/>
                  <a:gd name="T38" fmla="*/ 10 w 20"/>
                  <a:gd name="T39" fmla="*/ 14 h 14"/>
                  <a:gd name="T40" fmla="*/ 13 w 20"/>
                  <a:gd name="T41" fmla="*/ 13 h 14"/>
                  <a:gd name="T42" fmla="*/ 13 w 20"/>
                  <a:gd name="T43" fmla="*/ 11 h 14"/>
                  <a:gd name="T44" fmla="*/ 11 w 20"/>
                  <a:gd name="T45" fmla="*/ 11 h 14"/>
                  <a:gd name="T46" fmla="*/ 10 w 20"/>
                  <a:gd name="T47" fmla="*/ 12 h 14"/>
                  <a:gd name="T48" fmla="*/ 9 w 20"/>
                  <a:gd name="T49" fmla="*/ 11 h 14"/>
                  <a:gd name="T50" fmla="*/ 9 w 20"/>
                  <a:gd name="T51" fmla="*/ 6 h 14"/>
                  <a:gd name="T52" fmla="*/ 10 w 20"/>
                  <a:gd name="T53" fmla="*/ 5 h 14"/>
                  <a:gd name="T54" fmla="*/ 11 w 20"/>
                  <a:gd name="T55" fmla="*/ 6 h 14"/>
                  <a:gd name="T56" fmla="*/ 11 w 20"/>
                  <a:gd name="T57" fmla="*/ 11 h 14"/>
                  <a:gd name="T58" fmla="*/ 20 w 20"/>
                  <a:gd name="T59" fmla="*/ 14 h 14"/>
                  <a:gd name="T60" fmla="*/ 20 w 20"/>
                  <a:gd name="T61" fmla="*/ 3 h 14"/>
                  <a:gd name="T62" fmla="*/ 18 w 20"/>
                  <a:gd name="T63" fmla="*/ 3 h 14"/>
                  <a:gd name="T64" fmla="*/ 18 w 20"/>
                  <a:gd name="T65" fmla="*/ 11 h 14"/>
                  <a:gd name="T66" fmla="*/ 17 w 20"/>
                  <a:gd name="T67" fmla="*/ 12 h 14"/>
                  <a:gd name="T68" fmla="*/ 17 w 20"/>
                  <a:gd name="T69" fmla="*/ 12 h 14"/>
                  <a:gd name="T70" fmla="*/ 17 w 20"/>
                  <a:gd name="T71" fmla="*/ 11 h 14"/>
                  <a:gd name="T72" fmla="*/ 17 w 20"/>
                  <a:gd name="T73" fmla="*/ 3 h 14"/>
                  <a:gd name="T74" fmla="*/ 15 w 20"/>
                  <a:gd name="T75" fmla="*/ 3 h 14"/>
                  <a:gd name="T76" fmla="*/ 15 w 20"/>
                  <a:gd name="T77" fmla="*/ 12 h 14"/>
                  <a:gd name="T78" fmla="*/ 15 w 20"/>
                  <a:gd name="T79" fmla="*/ 13 h 14"/>
                  <a:gd name="T80" fmla="*/ 16 w 20"/>
                  <a:gd name="T81" fmla="*/ 14 h 14"/>
                  <a:gd name="T82" fmla="*/ 18 w 20"/>
                  <a:gd name="T83" fmla="*/ 13 h 14"/>
                  <a:gd name="T84" fmla="*/ 18 w 20"/>
                  <a:gd name="T85" fmla="*/ 14 h 14"/>
                  <a:gd name="T86" fmla="*/ 20 w 20"/>
                  <a:gd name="T8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" h="14">
                    <a:moveTo>
                      <a:pt x="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4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8"/>
                      <a:pt x="5" y="8"/>
                      <a:pt x="5" y="8"/>
                    </a:cubicBezTo>
                    <a:lnTo>
                      <a:pt x="8" y="0"/>
                    </a:lnTo>
                    <a:close/>
                    <a:moveTo>
                      <a:pt x="13" y="11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3" y="5"/>
                      <a:pt x="13" y="4"/>
                    </a:cubicBezTo>
                    <a:cubicBezTo>
                      <a:pt x="12" y="4"/>
                      <a:pt x="11" y="3"/>
                      <a:pt x="10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8" y="12"/>
                      <a:pt x="8" y="13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3" y="12"/>
                      <a:pt x="13" y="12"/>
                      <a:pt x="13" y="11"/>
                    </a:cubicBezTo>
                    <a:close/>
                    <a:moveTo>
                      <a:pt x="11" y="11"/>
                    </a:move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5"/>
                      <a:pt x="10" y="5"/>
                    </a:cubicBezTo>
                    <a:cubicBezTo>
                      <a:pt x="11" y="5"/>
                      <a:pt x="11" y="6"/>
                      <a:pt x="11" y="6"/>
                    </a:cubicBezTo>
                    <a:lnTo>
                      <a:pt x="11" y="11"/>
                    </a:lnTo>
                    <a:close/>
                    <a:moveTo>
                      <a:pt x="20" y="14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5" y="14"/>
                      <a:pt x="16" y="14"/>
                      <a:pt x="16" y="14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18" y="14"/>
                      <a:pt x="18" y="14"/>
                      <a:pt x="18" y="14"/>
                    </a:cubicBez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Freeform 12">
                <a:extLst>
                  <a:ext uri="{FF2B5EF4-FFF2-40B4-BE49-F238E27FC236}">
                    <a16:creationId xmlns:a16="http://schemas.microsoft.com/office/drawing/2014/main" id="{B5D883CB-0651-4AC0-AD79-EDFF918CC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4375" y="8674100"/>
                <a:ext cx="30162" cy="122238"/>
              </a:xfrm>
              <a:custGeom>
                <a:avLst/>
                <a:gdLst>
                  <a:gd name="T0" fmla="*/ 1 w 2"/>
                  <a:gd name="T1" fmla="*/ 0 h 8"/>
                  <a:gd name="T2" fmla="*/ 0 w 2"/>
                  <a:gd name="T3" fmla="*/ 1 h 8"/>
                  <a:gd name="T4" fmla="*/ 0 w 2"/>
                  <a:gd name="T5" fmla="*/ 7 h 8"/>
                  <a:gd name="T6" fmla="*/ 1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1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7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13">
                <a:extLst>
                  <a:ext uri="{FF2B5EF4-FFF2-40B4-BE49-F238E27FC236}">
                    <a16:creationId xmlns:a16="http://schemas.microsoft.com/office/drawing/2014/main" id="{48AE983C-FFB4-49A9-A8B8-55E8BFAE6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0738" y="8674100"/>
                <a:ext cx="31750" cy="46038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14">
                <a:extLst>
                  <a:ext uri="{FF2B5EF4-FFF2-40B4-BE49-F238E27FC236}">
                    <a16:creationId xmlns:a16="http://schemas.microsoft.com/office/drawing/2014/main" id="{2AC22332-421D-49D0-ADD9-53933AFE5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8150" y="8551863"/>
                <a:ext cx="474662" cy="322263"/>
              </a:xfrm>
              <a:custGeom>
                <a:avLst/>
                <a:gdLst>
                  <a:gd name="T0" fmla="*/ 27 w 31"/>
                  <a:gd name="T1" fmla="*/ 0 h 21"/>
                  <a:gd name="T2" fmla="*/ 4 w 31"/>
                  <a:gd name="T3" fmla="*/ 0 h 21"/>
                  <a:gd name="T4" fmla="*/ 0 w 31"/>
                  <a:gd name="T5" fmla="*/ 11 h 21"/>
                  <a:gd name="T6" fmla="*/ 4 w 31"/>
                  <a:gd name="T7" fmla="*/ 21 h 21"/>
                  <a:gd name="T8" fmla="*/ 27 w 31"/>
                  <a:gd name="T9" fmla="*/ 21 h 21"/>
                  <a:gd name="T10" fmla="*/ 31 w 31"/>
                  <a:gd name="T11" fmla="*/ 11 h 21"/>
                  <a:gd name="T12" fmla="*/ 9 w 31"/>
                  <a:gd name="T13" fmla="*/ 5 h 21"/>
                  <a:gd name="T14" fmla="*/ 7 w 31"/>
                  <a:gd name="T15" fmla="*/ 17 h 21"/>
                  <a:gd name="T16" fmla="*/ 5 w 31"/>
                  <a:gd name="T17" fmla="*/ 5 h 21"/>
                  <a:gd name="T18" fmla="*/ 3 w 31"/>
                  <a:gd name="T19" fmla="*/ 3 h 21"/>
                  <a:gd name="T20" fmla="*/ 9 w 31"/>
                  <a:gd name="T21" fmla="*/ 5 h 21"/>
                  <a:gd name="T22" fmla="*/ 13 w 31"/>
                  <a:gd name="T23" fmla="*/ 17 h 21"/>
                  <a:gd name="T24" fmla="*/ 11 w 31"/>
                  <a:gd name="T25" fmla="*/ 17 h 21"/>
                  <a:gd name="T26" fmla="*/ 9 w 31"/>
                  <a:gd name="T27" fmla="*/ 15 h 21"/>
                  <a:gd name="T28" fmla="*/ 11 w 31"/>
                  <a:gd name="T29" fmla="*/ 7 h 21"/>
                  <a:gd name="T30" fmla="*/ 11 w 31"/>
                  <a:gd name="T31" fmla="*/ 15 h 21"/>
                  <a:gd name="T32" fmla="*/ 13 w 31"/>
                  <a:gd name="T33" fmla="*/ 15 h 21"/>
                  <a:gd name="T34" fmla="*/ 15 w 31"/>
                  <a:gd name="T35" fmla="*/ 7 h 21"/>
                  <a:gd name="T36" fmla="*/ 22 w 31"/>
                  <a:gd name="T37" fmla="*/ 14 h 21"/>
                  <a:gd name="T38" fmla="*/ 20 w 31"/>
                  <a:gd name="T39" fmla="*/ 17 h 21"/>
                  <a:gd name="T40" fmla="*/ 18 w 31"/>
                  <a:gd name="T41" fmla="*/ 17 h 21"/>
                  <a:gd name="T42" fmla="*/ 16 w 31"/>
                  <a:gd name="T43" fmla="*/ 3 h 21"/>
                  <a:gd name="T44" fmla="*/ 18 w 31"/>
                  <a:gd name="T45" fmla="*/ 8 h 21"/>
                  <a:gd name="T46" fmla="*/ 22 w 31"/>
                  <a:gd name="T47" fmla="*/ 8 h 21"/>
                  <a:gd name="T48" fmla="*/ 22 w 31"/>
                  <a:gd name="T49" fmla="*/ 14 h 21"/>
                  <a:gd name="T50" fmla="*/ 25 w 31"/>
                  <a:gd name="T51" fmla="*/ 12 h 21"/>
                  <a:gd name="T52" fmla="*/ 26 w 31"/>
                  <a:gd name="T53" fmla="*/ 16 h 21"/>
                  <a:gd name="T54" fmla="*/ 27 w 31"/>
                  <a:gd name="T55" fmla="*/ 14 h 21"/>
                  <a:gd name="T56" fmla="*/ 29 w 31"/>
                  <a:gd name="T57" fmla="*/ 14 h 21"/>
                  <a:gd name="T58" fmla="*/ 29 w 31"/>
                  <a:gd name="T59" fmla="*/ 16 h 21"/>
                  <a:gd name="T60" fmla="*/ 24 w 31"/>
                  <a:gd name="T61" fmla="*/ 16 h 21"/>
                  <a:gd name="T62" fmla="*/ 23 w 31"/>
                  <a:gd name="T63" fmla="*/ 10 h 21"/>
                  <a:gd name="T64" fmla="*/ 26 w 31"/>
                  <a:gd name="T65" fmla="*/ 7 h 21"/>
                  <a:gd name="T66" fmla="*/ 29 w 31"/>
                  <a:gd name="T6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21">
                    <a:moveTo>
                      <a:pt x="31" y="3"/>
                    </a:moveTo>
                    <a:cubicBezTo>
                      <a:pt x="30" y="2"/>
                      <a:pt x="29" y="0"/>
                      <a:pt x="27" y="0"/>
                    </a:cubicBezTo>
                    <a:cubicBezTo>
                      <a:pt x="24" y="0"/>
                      <a:pt x="20" y="0"/>
                      <a:pt x="16" y="0"/>
                    </a:cubicBezTo>
                    <a:cubicBezTo>
                      <a:pt x="12" y="0"/>
                      <a:pt x="8" y="0"/>
                      <a:pt x="4" y="0"/>
                    </a:cubicBezTo>
                    <a:cubicBezTo>
                      <a:pt x="3" y="0"/>
                      <a:pt x="1" y="2"/>
                      <a:pt x="1" y="3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0" y="13"/>
                      <a:pt x="0" y="16"/>
                      <a:pt x="1" y="18"/>
                    </a:cubicBezTo>
                    <a:cubicBezTo>
                      <a:pt x="1" y="20"/>
                      <a:pt x="3" y="21"/>
                      <a:pt x="4" y="21"/>
                    </a:cubicBezTo>
                    <a:cubicBezTo>
                      <a:pt x="8" y="21"/>
                      <a:pt x="12" y="21"/>
                      <a:pt x="16" y="21"/>
                    </a:cubicBezTo>
                    <a:cubicBezTo>
                      <a:pt x="20" y="21"/>
                      <a:pt x="24" y="21"/>
                      <a:pt x="27" y="21"/>
                    </a:cubicBezTo>
                    <a:cubicBezTo>
                      <a:pt x="29" y="21"/>
                      <a:pt x="30" y="20"/>
                      <a:pt x="31" y="18"/>
                    </a:cubicBezTo>
                    <a:cubicBezTo>
                      <a:pt x="31" y="16"/>
                      <a:pt x="31" y="13"/>
                      <a:pt x="31" y="11"/>
                    </a:cubicBezTo>
                    <a:cubicBezTo>
                      <a:pt x="31" y="8"/>
                      <a:pt x="31" y="6"/>
                      <a:pt x="31" y="3"/>
                    </a:cubicBezTo>
                    <a:close/>
                    <a:moveTo>
                      <a:pt x="9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9" y="5"/>
                    </a:lnTo>
                    <a:close/>
                    <a:moveTo>
                      <a:pt x="15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3" y="15"/>
                      <a:pt x="13" y="1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lnTo>
                      <a:pt x="15" y="17"/>
                    </a:lnTo>
                    <a:close/>
                    <a:moveTo>
                      <a:pt x="22" y="14"/>
                    </a:moveTo>
                    <a:cubicBezTo>
                      <a:pt x="22" y="15"/>
                      <a:pt x="22" y="16"/>
                      <a:pt x="22" y="16"/>
                    </a:cubicBezTo>
                    <a:cubicBezTo>
                      <a:pt x="22" y="17"/>
                      <a:pt x="21" y="17"/>
                      <a:pt x="20" y="17"/>
                    </a:cubicBezTo>
                    <a:cubicBezTo>
                      <a:pt x="20" y="17"/>
                      <a:pt x="19" y="17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7"/>
                      <a:pt x="20" y="7"/>
                      <a:pt x="20" y="7"/>
                    </a:cubicBezTo>
                    <a:cubicBezTo>
                      <a:pt x="21" y="7"/>
                      <a:pt x="22" y="7"/>
                      <a:pt x="22" y="8"/>
                    </a:cubicBezTo>
                    <a:cubicBezTo>
                      <a:pt x="22" y="8"/>
                      <a:pt x="22" y="9"/>
                      <a:pt x="22" y="10"/>
                    </a:cubicBezTo>
                    <a:lnTo>
                      <a:pt x="22" y="14"/>
                    </a:lnTo>
                    <a:close/>
                    <a:moveTo>
                      <a:pt x="29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5"/>
                      <a:pt x="26" y="16"/>
                      <a:pt x="26" y="16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27" y="15"/>
                      <a:pt x="27" y="14"/>
                      <a:pt x="27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7" y="17"/>
                      <a:pt x="26" y="17"/>
                    </a:cubicBezTo>
                    <a:cubicBezTo>
                      <a:pt x="25" y="17"/>
                      <a:pt x="25" y="17"/>
                      <a:pt x="24" y="16"/>
                    </a:cubicBezTo>
                    <a:cubicBezTo>
                      <a:pt x="24" y="16"/>
                      <a:pt x="23" y="15"/>
                      <a:pt x="23" y="14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4" y="8"/>
                      <a:pt x="24" y="8"/>
                    </a:cubicBezTo>
                    <a:cubicBezTo>
                      <a:pt x="25" y="7"/>
                      <a:pt x="25" y="7"/>
                      <a:pt x="26" y="7"/>
                    </a:cubicBezTo>
                    <a:cubicBezTo>
                      <a:pt x="27" y="7"/>
                      <a:pt x="28" y="7"/>
                      <a:pt x="28" y="8"/>
                    </a:cubicBezTo>
                    <a:cubicBezTo>
                      <a:pt x="29" y="8"/>
                      <a:pt x="29" y="9"/>
                      <a:pt x="29" y="10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13" name="กลุ่ม 662">
              <a:extLst>
                <a:ext uri="{FF2B5EF4-FFF2-40B4-BE49-F238E27FC236}">
                  <a16:creationId xmlns:a16="http://schemas.microsoft.com/office/drawing/2014/main" id="{C44EE56E-8D13-45BC-9782-94908B1EBD68}"/>
                </a:ext>
              </a:extLst>
            </p:cNvPr>
            <p:cNvGrpSpPr/>
            <p:nvPr/>
          </p:nvGrpSpPr>
          <p:grpSpPr>
            <a:xfrm>
              <a:off x="13995400" y="2105025"/>
              <a:ext cx="1316037" cy="1301750"/>
              <a:chOff x="13995400" y="2105025"/>
              <a:chExt cx="1316037" cy="1301750"/>
            </a:xfrm>
          </p:grpSpPr>
          <p:sp>
            <p:nvSpPr>
              <p:cNvPr id="114" name="Oval 15">
                <a:extLst>
                  <a:ext uri="{FF2B5EF4-FFF2-40B4-BE49-F238E27FC236}">
                    <a16:creationId xmlns:a16="http://schemas.microsoft.com/office/drawing/2014/main" id="{B5293838-3E9E-480C-B14F-8AB1121FF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5400" y="2105025"/>
                <a:ext cx="1316037" cy="1301750"/>
              </a:xfrm>
              <a:prstGeom prst="ellipse">
                <a:avLst/>
              </a:prstGeom>
              <a:solidFill>
                <a:srgbClr val="F1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16">
                <a:extLst>
                  <a:ext uri="{FF2B5EF4-FFF2-40B4-BE49-F238E27FC236}">
                    <a16:creationId xmlns:a16="http://schemas.microsoft.com/office/drawing/2014/main" id="{990C9A76-3290-49E1-BABC-799D5CA2A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7825" y="2533650"/>
                <a:ext cx="442912" cy="444500"/>
              </a:xfrm>
              <a:custGeom>
                <a:avLst/>
                <a:gdLst>
                  <a:gd name="T0" fmla="*/ 15 w 29"/>
                  <a:gd name="T1" fmla="*/ 12 h 29"/>
                  <a:gd name="T2" fmla="*/ 14 w 29"/>
                  <a:gd name="T3" fmla="*/ 12 h 29"/>
                  <a:gd name="T4" fmla="*/ 15 w 29"/>
                  <a:gd name="T5" fmla="*/ 18 h 29"/>
                  <a:gd name="T6" fmla="*/ 22 w 29"/>
                  <a:gd name="T7" fmla="*/ 18 h 29"/>
                  <a:gd name="T8" fmla="*/ 19 w 29"/>
                  <a:gd name="T9" fmla="*/ 22 h 29"/>
                  <a:gd name="T10" fmla="*/ 15 w 29"/>
                  <a:gd name="T11" fmla="*/ 23 h 29"/>
                  <a:gd name="T12" fmla="*/ 12 w 29"/>
                  <a:gd name="T13" fmla="*/ 23 h 29"/>
                  <a:gd name="T14" fmla="*/ 6 w 29"/>
                  <a:gd name="T15" fmla="*/ 16 h 29"/>
                  <a:gd name="T16" fmla="*/ 6 w 29"/>
                  <a:gd name="T17" fmla="*/ 13 h 29"/>
                  <a:gd name="T18" fmla="*/ 16 w 29"/>
                  <a:gd name="T19" fmla="*/ 6 h 29"/>
                  <a:gd name="T20" fmla="*/ 20 w 29"/>
                  <a:gd name="T21" fmla="*/ 8 h 29"/>
                  <a:gd name="T22" fmla="*/ 24 w 29"/>
                  <a:gd name="T23" fmla="*/ 4 h 29"/>
                  <a:gd name="T24" fmla="*/ 22 w 29"/>
                  <a:gd name="T25" fmla="*/ 2 h 29"/>
                  <a:gd name="T26" fmla="*/ 15 w 29"/>
                  <a:gd name="T27" fmla="*/ 0 h 29"/>
                  <a:gd name="T28" fmla="*/ 13 w 29"/>
                  <a:gd name="T29" fmla="*/ 0 h 29"/>
                  <a:gd name="T30" fmla="*/ 11 w 29"/>
                  <a:gd name="T31" fmla="*/ 1 h 29"/>
                  <a:gd name="T32" fmla="*/ 3 w 29"/>
                  <a:gd name="T33" fmla="*/ 6 h 29"/>
                  <a:gd name="T34" fmla="*/ 0 w 29"/>
                  <a:gd name="T35" fmla="*/ 14 h 29"/>
                  <a:gd name="T36" fmla="*/ 0 w 29"/>
                  <a:gd name="T37" fmla="*/ 18 h 29"/>
                  <a:gd name="T38" fmla="*/ 6 w 29"/>
                  <a:gd name="T39" fmla="*/ 27 h 29"/>
                  <a:gd name="T40" fmla="*/ 14 w 29"/>
                  <a:gd name="T41" fmla="*/ 29 h 29"/>
                  <a:gd name="T42" fmla="*/ 19 w 29"/>
                  <a:gd name="T43" fmla="*/ 29 h 29"/>
                  <a:gd name="T44" fmla="*/ 26 w 29"/>
                  <a:gd name="T45" fmla="*/ 24 h 29"/>
                  <a:gd name="T46" fmla="*/ 28 w 29"/>
                  <a:gd name="T47" fmla="*/ 12 h 29"/>
                  <a:gd name="T48" fmla="*/ 15 w 29"/>
                  <a:gd name="T49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29">
                    <a:moveTo>
                      <a:pt x="15" y="12"/>
                    </a:moveTo>
                    <a:cubicBezTo>
                      <a:pt x="15" y="12"/>
                      <a:pt x="14" y="12"/>
                      <a:pt x="14" y="12"/>
                    </a:cubicBezTo>
                    <a:cubicBezTo>
                      <a:pt x="14" y="14"/>
                      <a:pt x="15" y="18"/>
                      <a:pt x="15" y="18"/>
                    </a:cubicBezTo>
                    <a:cubicBezTo>
                      <a:pt x="15" y="18"/>
                      <a:pt x="22" y="18"/>
                      <a:pt x="22" y="18"/>
                    </a:cubicBezTo>
                    <a:cubicBezTo>
                      <a:pt x="22" y="18"/>
                      <a:pt x="22" y="21"/>
                      <a:pt x="19" y="22"/>
                    </a:cubicBezTo>
                    <a:cubicBezTo>
                      <a:pt x="18" y="23"/>
                      <a:pt x="17" y="23"/>
                      <a:pt x="15" y="23"/>
                    </a:cubicBezTo>
                    <a:cubicBezTo>
                      <a:pt x="14" y="24"/>
                      <a:pt x="13" y="23"/>
                      <a:pt x="12" y="23"/>
                    </a:cubicBezTo>
                    <a:cubicBezTo>
                      <a:pt x="9" y="22"/>
                      <a:pt x="6" y="19"/>
                      <a:pt x="6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7" y="9"/>
                      <a:pt x="11" y="6"/>
                      <a:pt x="16" y="6"/>
                    </a:cubicBezTo>
                    <a:cubicBezTo>
                      <a:pt x="18" y="7"/>
                      <a:pt x="19" y="7"/>
                      <a:pt x="20" y="8"/>
                    </a:cubicBezTo>
                    <a:cubicBezTo>
                      <a:pt x="21" y="7"/>
                      <a:pt x="23" y="6"/>
                      <a:pt x="24" y="4"/>
                    </a:cubicBezTo>
                    <a:cubicBezTo>
                      <a:pt x="24" y="4"/>
                      <a:pt x="23" y="3"/>
                      <a:pt x="22" y="2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8" y="2"/>
                      <a:pt x="5" y="3"/>
                      <a:pt x="3" y="6"/>
                    </a:cubicBezTo>
                    <a:cubicBezTo>
                      <a:pt x="1" y="8"/>
                      <a:pt x="0" y="11"/>
                      <a:pt x="0" y="14"/>
                    </a:cubicBezTo>
                    <a:cubicBezTo>
                      <a:pt x="0" y="15"/>
                      <a:pt x="0" y="17"/>
                      <a:pt x="0" y="18"/>
                    </a:cubicBezTo>
                    <a:cubicBezTo>
                      <a:pt x="1" y="22"/>
                      <a:pt x="3" y="24"/>
                      <a:pt x="6" y="27"/>
                    </a:cubicBezTo>
                    <a:cubicBezTo>
                      <a:pt x="8" y="28"/>
                      <a:pt x="11" y="29"/>
                      <a:pt x="14" y="29"/>
                    </a:cubicBezTo>
                    <a:cubicBezTo>
                      <a:pt x="15" y="29"/>
                      <a:pt x="17" y="29"/>
                      <a:pt x="19" y="29"/>
                    </a:cubicBezTo>
                    <a:cubicBezTo>
                      <a:pt x="21" y="28"/>
                      <a:pt x="24" y="27"/>
                      <a:pt x="26" y="24"/>
                    </a:cubicBezTo>
                    <a:cubicBezTo>
                      <a:pt x="28" y="21"/>
                      <a:pt x="29" y="16"/>
                      <a:pt x="28" y="12"/>
                    </a:cubicBezTo>
                    <a:cubicBezTo>
                      <a:pt x="24" y="12"/>
                      <a:pt x="19" y="12"/>
                      <a:pt x="15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Freeform 17">
                <a:extLst>
                  <a:ext uri="{FF2B5EF4-FFF2-40B4-BE49-F238E27FC236}">
                    <a16:creationId xmlns:a16="http://schemas.microsoft.com/office/drawing/2014/main" id="{B36A3CA2-9001-4B4F-AF63-EC6AF33F4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6775" y="2641600"/>
                <a:ext cx="214312" cy="214313"/>
              </a:xfrm>
              <a:custGeom>
                <a:avLst/>
                <a:gdLst>
                  <a:gd name="T0" fmla="*/ 135 w 135"/>
                  <a:gd name="T1" fmla="*/ 48 h 135"/>
                  <a:gd name="T2" fmla="*/ 87 w 135"/>
                  <a:gd name="T3" fmla="*/ 48 h 135"/>
                  <a:gd name="T4" fmla="*/ 87 w 135"/>
                  <a:gd name="T5" fmla="*/ 0 h 135"/>
                  <a:gd name="T6" fmla="*/ 87 w 135"/>
                  <a:gd name="T7" fmla="*/ 0 h 135"/>
                  <a:gd name="T8" fmla="*/ 87 w 135"/>
                  <a:gd name="T9" fmla="*/ 0 h 135"/>
                  <a:gd name="T10" fmla="*/ 48 w 135"/>
                  <a:gd name="T11" fmla="*/ 0 h 135"/>
                  <a:gd name="T12" fmla="*/ 48 w 135"/>
                  <a:gd name="T13" fmla="*/ 0 h 135"/>
                  <a:gd name="T14" fmla="*/ 48 w 135"/>
                  <a:gd name="T15" fmla="*/ 0 h 135"/>
                  <a:gd name="T16" fmla="*/ 48 w 135"/>
                  <a:gd name="T17" fmla="*/ 48 h 135"/>
                  <a:gd name="T18" fmla="*/ 0 w 135"/>
                  <a:gd name="T19" fmla="*/ 48 h 135"/>
                  <a:gd name="T20" fmla="*/ 0 w 135"/>
                  <a:gd name="T21" fmla="*/ 48 h 135"/>
                  <a:gd name="T22" fmla="*/ 0 w 135"/>
                  <a:gd name="T23" fmla="*/ 48 h 135"/>
                  <a:gd name="T24" fmla="*/ 0 w 135"/>
                  <a:gd name="T25" fmla="*/ 87 h 135"/>
                  <a:gd name="T26" fmla="*/ 0 w 135"/>
                  <a:gd name="T27" fmla="*/ 87 h 135"/>
                  <a:gd name="T28" fmla="*/ 0 w 135"/>
                  <a:gd name="T29" fmla="*/ 87 h 135"/>
                  <a:gd name="T30" fmla="*/ 48 w 135"/>
                  <a:gd name="T31" fmla="*/ 87 h 135"/>
                  <a:gd name="T32" fmla="*/ 48 w 135"/>
                  <a:gd name="T33" fmla="*/ 135 h 135"/>
                  <a:gd name="T34" fmla="*/ 48 w 135"/>
                  <a:gd name="T35" fmla="*/ 135 h 135"/>
                  <a:gd name="T36" fmla="*/ 48 w 135"/>
                  <a:gd name="T37" fmla="*/ 135 h 135"/>
                  <a:gd name="T38" fmla="*/ 87 w 135"/>
                  <a:gd name="T39" fmla="*/ 135 h 135"/>
                  <a:gd name="T40" fmla="*/ 87 w 135"/>
                  <a:gd name="T41" fmla="*/ 135 h 135"/>
                  <a:gd name="T42" fmla="*/ 87 w 135"/>
                  <a:gd name="T43" fmla="*/ 135 h 135"/>
                  <a:gd name="T44" fmla="*/ 87 w 135"/>
                  <a:gd name="T45" fmla="*/ 87 h 135"/>
                  <a:gd name="T46" fmla="*/ 135 w 135"/>
                  <a:gd name="T47" fmla="*/ 87 h 135"/>
                  <a:gd name="T48" fmla="*/ 135 w 135"/>
                  <a:gd name="T49" fmla="*/ 87 h 135"/>
                  <a:gd name="T50" fmla="*/ 135 w 135"/>
                  <a:gd name="T51" fmla="*/ 87 h 135"/>
                  <a:gd name="T52" fmla="*/ 135 w 135"/>
                  <a:gd name="T53" fmla="*/ 48 h 135"/>
                  <a:gd name="T54" fmla="*/ 135 w 135"/>
                  <a:gd name="T55" fmla="*/ 48 h 135"/>
                  <a:gd name="T56" fmla="*/ 135 w 135"/>
                  <a:gd name="T57" fmla="*/ 4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5" h="135">
                    <a:moveTo>
                      <a:pt x="135" y="48"/>
                    </a:moveTo>
                    <a:lnTo>
                      <a:pt x="87" y="48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48" y="87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87" y="135"/>
                    </a:lnTo>
                    <a:lnTo>
                      <a:pt x="87" y="135"/>
                    </a:lnTo>
                    <a:lnTo>
                      <a:pt x="87" y="135"/>
                    </a:lnTo>
                    <a:lnTo>
                      <a:pt x="87" y="87"/>
                    </a:lnTo>
                    <a:lnTo>
                      <a:pt x="135" y="87"/>
                    </a:lnTo>
                    <a:lnTo>
                      <a:pt x="135" y="87"/>
                    </a:lnTo>
                    <a:lnTo>
                      <a:pt x="135" y="87"/>
                    </a:lnTo>
                    <a:lnTo>
                      <a:pt x="135" y="48"/>
                    </a:lnTo>
                    <a:lnTo>
                      <a:pt x="135" y="48"/>
                    </a:lnTo>
                    <a:lnTo>
                      <a:pt x="135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17" name="กลุ่ม 663">
              <a:extLst>
                <a:ext uri="{FF2B5EF4-FFF2-40B4-BE49-F238E27FC236}">
                  <a16:creationId xmlns:a16="http://schemas.microsoft.com/office/drawing/2014/main" id="{296BBE97-6710-49F1-97C8-EAE07121B40E}"/>
                </a:ext>
              </a:extLst>
            </p:cNvPr>
            <p:cNvGrpSpPr/>
            <p:nvPr/>
          </p:nvGrpSpPr>
          <p:grpSpPr>
            <a:xfrm>
              <a:off x="16092488" y="2105025"/>
              <a:ext cx="1317625" cy="1301750"/>
              <a:chOff x="16092488" y="2105025"/>
              <a:chExt cx="1317625" cy="1301750"/>
            </a:xfrm>
          </p:grpSpPr>
          <p:sp>
            <p:nvSpPr>
              <p:cNvPr id="118" name="Oval 18">
                <a:extLst>
                  <a:ext uri="{FF2B5EF4-FFF2-40B4-BE49-F238E27FC236}">
                    <a16:creationId xmlns:a16="http://schemas.microsoft.com/office/drawing/2014/main" id="{2C93ED54-3A41-42FA-84D4-7F06062B0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2488" y="2105025"/>
                <a:ext cx="1317625" cy="1301750"/>
              </a:xfrm>
              <a:prstGeom prst="ellipse">
                <a:avLst/>
              </a:prstGeom>
              <a:solidFill>
                <a:srgbClr val="138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9" name="Freeform 19">
                <a:extLst>
                  <a:ext uri="{FF2B5EF4-FFF2-40B4-BE49-F238E27FC236}">
                    <a16:creationId xmlns:a16="http://schemas.microsoft.com/office/drawing/2014/main" id="{4BF7133B-0C85-4FD5-9AF7-A44F4DE537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6825" y="2487613"/>
                <a:ext cx="122237" cy="536575"/>
              </a:xfrm>
              <a:custGeom>
                <a:avLst/>
                <a:gdLst>
                  <a:gd name="T0" fmla="*/ 1 w 8"/>
                  <a:gd name="T1" fmla="*/ 12 h 35"/>
                  <a:gd name="T2" fmla="*/ 8 w 8"/>
                  <a:gd name="T3" fmla="*/ 12 h 35"/>
                  <a:gd name="T4" fmla="*/ 8 w 8"/>
                  <a:gd name="T5" fmla="*/ 35 h 35"/>
                  <a:gd name="T6" fmla="*/ 1 w 8"/>
                  <a:gd name="T7" fmla="*/ 35 h 35"/>
                  <a:gd name="T8" fmla="*/ 1 w 8"/>
                  <a:gd name="T9" fmla="*/ 12 h 35"/>
                  <a:gd name="T10" fmla="*/ 4 w 8"/>
                  <a:gd name="T11" fmla="*/ 0 h 35"/>
                  <a:gd name="T12" fmla="*/ 8 w 8"/>
                  <a:gd name="T13" fmla="*/ 5 h 35"/>
                  <a:gd name="T14" fmla="*/ 4 w 8"/>
                  <a:gd name="T15" fmla="*/ 9 h 35"/>
                  <a:gd name="T16" fmla="*/ 0 w 8"/>
                  <a:gd name="T17" fmla="*/ 5 h 35"/>
                  <a:gd name="T18" fmla="*/ 4 w 8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1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" y="35"/>
                      <a:pt x="1" y="35"/>
                      <a:pt x="1" y="35"/>
                    </a:cubicBezTo>
                    <a:lnTo>
                      <a:pt x="1" y="12"/>
                    </a:lnTo>
                    <a:close/>
                    <a:moveTo>
                      <a:pt x="4" y="0"/>
                    </a:moveTo>
                    <a:cubicBezTo>
                      <a:pt x="7" y="0"/>
                      <a:pt x="8" y="2"/>
                      <a:pt x="8" y="5"/>
                    </a:cubicBezTo>
                    <a:cubicBezTo>
                      <a:pt x="8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0" name="Freeform 20">
                <a:extLst>
                  <a:ext uri="{FF2B5EF4-FFF2-40B4-BE49-F238E27FC236}">
                    <a16:creationId xmlns:a16="http://schemas.microsoft.com/office/drawing/2014/main" id="{0A48F15A-72BF-4948-B2C3-86AB959C9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9388" y="2655888"/>
                <a:ext cx="336550" cy="368300"/>
              </a:xfrm>
              <a:custGeom>
                <a:avLst/>
                <a:gdLst>
                  <a:gd name="T0" fmla="*/ 0 w 22"/>
                  <a:gd name="T1" fmla="*/ 1 h 24"/>
                  <a:gd name="T2" fmla="*/ 7 w 22"/>
                  <a:gd name="T3" fmla="*/ 1 h 24"/>
                  <a:gd name="T4" fmla="*/ 7 w 22"/>
                  <a:gd name="T5" fmla="*/ 4 h 24"/>
                  <a:gd name="T6" fmla="*/ 7 w 22"/>
                  <a:gd name="T7" fmla="*/ 4 h 24"/>
                  <a:gd name="T8" fmla="*/ 14 w 22"/>
                  <a:gd name="T9" fmla="*/ 0 h 24"/>
                  <a:gd name="T10" fmla="*/ 22 w 22"/>
                  <a:gd name="T11" fmla="*/ 11 h 24"/>
                  <a:gd name="T12" fmla="*/ 22 w 22"/>
                  <a:gd name="T13" fmla="*/ 24 h 24"/>
                  <a:gd name="T14" fmla="*/ 15 w 22"/>
                  <a:gd name="T15" fmla="*/ 24 h 24"/>
                  <a:gd name="T16" fmla="*/ 15 w 22"/>
                  <a:gd name="T17" fmla="*/ 13 h 24"/>
                  <a:gd name="T18" fmla="*/ 12 w 22"/>
                  <a:gd name="T19" fmla="*/ 7 h 24"/>
                  <a:gd name="T20" fmla="*/ 7 w 22"/>
                  <a:gd name="T21" fmla="*/ 12 h 24"/>
                  <a:gd name="T22" fmla="*/ 7 w 22"/>
                  <a:gd name="T23" fmla="*/ 24 h 24"/>
                  <a:gd name="T24" fmla="*/ 0 w 22"/>
                  <a:gd name="T25" fmla="*/ 24 h 24"/>
                  <a:gd name="T26" fmla="*/ 0 w 22"/>
                  <a:gd name="T2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0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10" y="0"/>
                      <a:pt x="14" y="0"/>
                    </a:cubicBezTo>
                    <a:cubicBezTo>
                      <a:pt x="21" y="0"/>
                      <a:pt x="22" y="5"/>
                      <a:pt x="22" y="11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0"/>
                      <a:pt x="15" y="7"/>
                      <a:pt x="12" y="7"/>
                    </a:cubicBezTo>
                    <a:cubicBezTo>
                      <a:pt x="8" y="7"/>
                      <a:pt x="7" y="9"/>
                      <a:pt x="7" y="1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21" name="กลุ่ม 2084">
              <a:extLst>
                <a:ext uri="{FF2B5EF4-FFF2-40B4-BE49-F238E27FC236}">
                  <a16:creationId xmlns:a16="http://schemas.microsoft.com/office/drawing/2014/main" id="{ECBCCF3E-8C13-44F6-A0DE-CBB26D48E4DA}"/>
                </a:ext>
              </a:extLst>
            </p:cNvPr>
            <p:cNvGrpSpPr/>
            <p:nvPr/>
          </p:nvGrpSpPr>
          <p:grpSpPr>
            <a:xfrm>
              <a:off x="16092488" y="7939088"/>
              <a:ext cx="1317625" cy="1317625"/>
              <a:chOff x="16092488" y="7939088"/>
              <a:chExt cx="1317625" cy="1317625"/>
            </a:xfrm>
          </p:grpSpPr>
          <p:sp>
            <p:nvSpPr>
              <p:cNvPr id="122" name="Oval 21">
                <a:extLst>
                  <a:ext uri="{FF2B5EF4-FFF2-40B4-BE49-F238E27FC236}">
                    <a16:creationId xmlns:a16="http://schemas.microsoft.com/office/drawing/2014/main" id="{D89280F4-83D4-46FD-8CA2-715770FA3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2488" y="7939088"/>
                <a:ext cx="1317625" cy="1317625"/>
              </a:xfrm>
              <a:prstGeom prst="ellipse">
                <a:avLst/>
              </a:prstGeom>
              <a:solidFill>
                <a:srgbClr val="486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3" name="Freeform 22">
                <a:extLst>
                  <a:ext uri="{FF2B5EF4-FFF2-40B4-BE49-F238E27FC236}">
                    <a16:creationId xmlns:a16="http://schemas.microsoft.com/office/drawing/2014/main" id="{F21577D3-F46B-4C6F-A46D-1938A8FD6E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60788" y="8399463"/>
                <a:ext cx="304800" cy="382588"/>
              </a:xfrm>
              <a:custGeom>
                <a:avLst/>
                <a:gdLst>
                  <a:gd name="T0" fmla="*/ 0 w 20"/>
                  <a:gd name="T1" fmla="*/ 25 h 25"/>
                  <a:gd name="T2" fmla="*/ 0 w 20"/>
                  <a:gd name="T3" fmla="*/ 0 h 25"/>
                  <a:gd name="T4" fmla="*/ 0 w 20"/>
                  <a:gd name="T5" fmla="*/ 0 h 25"/>
                  <a:gd name="T6" fmla="*/ 12 w 20"/>
                  <a:gd name="T7" fmla="*/ 0 h 25"/>
                  <a:gd name="T8" fmla="*/ 16 w 20"/>
                  <a:gd name="T9" fmla="*/ 1 h 25"/>
                  <a:gd name="T10" fmla="*/ 19 w 20"/>
                  <a:gd name="T11" fmla="*/ 6 h 25"/>
                  <a:gd name="T12" fmla="*/ 19 w 20"/>
                  <a:gd name="T13" fmla="*/ 9 h 25"/>
                  <a:gd name="T14" fmla="*/ 17 w 20"/>
                  <a:gd name="T15" fmla="*/ 11 h 25"/>
                  <a:gd name="T16" fmla="*/ 16 w 20"/>
                  <a:gd name="T17" fmla="*/ 12 h 25"/>
                  <a:gd name="T18" fmla="*/ 16 w 20"/>
                  <a:gd name="T19" fmla="*/ 12 h 25"/>
                  <a:gd name="T20" fmla="*/ 20 w 20"/>
                  <a:gd name="T21" fmla="*/ 16 h 25"/>
                  <a:gd name="T22" fmla="*/ 19 w 20"/>
                  <a:gd name="T23" fmla="*/ 21 h 25"/>
                  <a:gd name="T24" fmla="*/ 14 w 20"/>
                  <a:gd name="T25" fmla="*/ 25 h 25"/>
                  <a:gd name="T26" fmla="*/ 11 w 20"/>
                  <a:gd name="T27" fmla="*/ 25 h 25"/>
                  <a:gd name="T28" fmla="*/ 0 w 20"/>
                  <a:gd name="T29" fmla="*/ 25 h 25"/>
                  <a:gd name="T30" fmla="*/ 0 w 20"/>
                  <a:gd name="T31" fmla="*/ 25 h 25"/>
                  <a:gd name="T32" fmla="*/ 6 w 20"/>
                  <a:gd name="T33" fmla="*/ 21 h 25"/>
                  <a:gd name="T34" fmla="*/ 6 w 20"/>
                  <a:gd name="T35" fmla="*/ 21 h 25"/>
                  <a:gd name="T36" fmla="*/ 11 w 20"/>
                  <a:gd name="T37" fmla="*/ 21 h 25"/>
                  <a:gd name="T38" fmla="*/ 12 w 20"/>
                  <a:gd name="T39" fmla="*/ 20 h 25"/>
                  <a:gd name="T40" fmla="*/ 15 w 20"/>
                  <a:gd name="T41" fmla="*/ 18 h 25"/>
                  <a:gd name="T42" fmla="*/ 15 w 20"/>
                  <a:gd name="T43" fmla="*/ 17 h 25"/>
                  <a:gd name="T44" fmla="*/ 13 w 20"/>
                  <a:gd name="T45" fmla="*/ 14 h 25"/>
                  <a:gd name="T46" fmla="*/ 11 w 20"/>
                  <a:gd name="T47" fmla="*/ 14 h 25"/>
                  <a:gd name="T48" fmla="*/ 6 w 20"/>
                  <a:gd name="T49" fmla="*/ 14 h 25"/>
                  <a:gd name="T50" fmla="*/ 6 w 20"/>
                  <a:gd name="T51" fmla="*/ 14 h 25"/>
                  <a:gd name="T52" fmla="*/ 6 w 20"/>
                  <a:gd name="T53" fmla="*/ 21 h 25"/>
                  <a:gd name="T54" fmla="*/ 6 w 20"/>
                  <a:gd name="T55" fmla="*/ 10 h 25"/>
                  <a:gd name="T56" fmla="*/ 6 w 20"/>
                  <a:gd name="T57" fmla="*/ 10 h 25"/>
                  <a:gd name="T58" fmla="*/ 11 w 20"/>
                  <a:gd name="T59" fmla="*/ 10 h 25"/>
                  <a:gd name="T60" fmla="*/ 13 w 20"/>
                  <a:gd name="T61" fmla="*/ 10 h 25"/>
                  <a:gd name="T62" fmla="*/ 14 w 20"/>
                  <a:gd name="T63" fmla="*/ 8 h 25"/>
                  <a:gd name="T64" fmla="*/ 14 w 20"/>
                  <a:gd name="T65" fmla="*/ 7 h 25"/>
                  <a:gd name="T66" fmla="*/ 13 w 20"/>
                  <a:gd name="T67" fmla="*/ 5 h 25"/>
                  <a:gd name="T68" fmla="*/ 10 w 20"/>
                  <a:gd name="T69" fmla="*/ 5 h 25"/>
                  <a:gd name="T70" fmla="*/ 6 w 20"/>
                  <a:gd name="T71" fmla="*/ 5 h 25"/>
                  <a:gd name="T72" fmla="*/ 6 w 20"/>
                  <a:gd name="T73" fmla="*/ 5 h 25"/>
                  <a:gd name="T74" fmla="*/ 6 w 20"/>
                  <a:gd name="T7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" h="25">
                    <a:moveTo>
                      <a:pt x="0" y="25"/>
                    </a:moveTo>
                    <a:cubicBezTo>
                      <a:pt x="0" y="17"/>
                      <a:pt x="0" y="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13" y="0"/>
                      <a:pt x="15" y="1"/>
                      <a:pt x="16" y="1"/>
                    </a:cubicBezTo>
                    <a:cubicBezTo>
                      <a:pt x="18" y="2"/>
                      <a:pt x="19" y="4"/>
                      <a:pt x="19" y="6"/>
                    </a:cubicBezTo>
                    <a:cubicBezTo>
                      <a:pt x="19" y="7"/>
                      <a:pt x="19" y="8"/>
                      <a:pt x="19" y="9"/>
                    </a:cubicBezTo>
                    <a:cubicBezTo>
                      <a:pt x="19" y="10"/>
                      <a:pt x="18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13"/>
                      <a:pt x="20" y="14"/>
                      <a:pt x="20" y="16"/>
                    </a:cubicBezTo>
                    <a:cubicBezTo>
                      <a:pt x="20" y="18"/>
                      <a:pt x="20" y="19"/>
                      <a:pt x="19" y="21"/>
                    </a:cubicBezTo>
                    <a:cubicBezTo>
                      <a:pt x="18" y="23"/>
                      <a:pt x="16" y="24"/>
                      <a:pt x="14" y="25"/>
                    </a:cubicBezTo>
                    <a:cubicBezTo>
                      <a:pt x="13" y="25"/>
                      <a:pt x="12" y="25"/>
                      <a:pt x="11" y="25"/>
                    </a:cubicBezTo>
                    <a:cubicBezTo>
                      <a:pt x="7" y="25"/>
                      <a:pt x="4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lose/>
                    <a:moveTo>
                      <a:pt x="6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7" y="21"/>
                      <a:pt x="9" y="21"/>
                      <a:pt x="11" y="21"/>
                    </a:cubicBezTo>
                    <a:cubicBezTo>
                      <a:pt x="11" y="21"/>
                      <a:pt x="12" y="21"/>
                      <a:pt x="12" y="20"/>
                    </a:cubicBezTo>
                    <a:cubicBezTo>
                      <a:pt x="14" y="20"/>
                      <a:pt x="14" y="19"/>
                      <a:pt x="15" y="18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5" y="16"/>
                      <a:pt x="14" y="15"/>
                      <a:pt x="13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9" y="14"/>
                      <a:pt x="8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8"/>
                      <a:pt x="6" y="21"/>
                    </a:cubicBezTo>
                    <a:close/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9" y="10"/>
                      <a:pt x="11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4" y="8"/>
                      <a:pt x="14" y="7"/>
                      <a:pt x="14" y="7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8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4" name="Freeform 23">
                <a:extLst>
                  <a:ext uri="{FF2B5EF4-FFF2-40B4-BE49-F238E27FC236}">
                    <a16:creationId xmlns:a16="http://schemas.microsoft.com/office/drawing/2014/main" id="{4EEE5745-1242-4156-A30A-EC4C3F16FC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7338" y="8491538"/>
                <a:ext cx="260350" cy="290513"/>
              </a:xfrm>
              <a:custGeom>
                <a:avLst/>
                <a:gdLst>
                  <a:gd name="T0" fmla="*/ 17 w 17"/>
                  <a:gd name="T1" fmla="*/ 11 h 19"/>
                  <a:gd name="T2" fmla="*/ 5 w 17"/>
                  <a:gd name="T3" fmla="*/ 11 h 19"/>
                  <a:gd name="T4" fmla="*/ 5 w 17"/>
                  <a:gd name="T5" fmla="*/ 11 h 19"/>
                  <a:gd name="T6" fmla="*/ 5 w 17"/>
                  <a:gd name="T7" fmla="*/ 13 h 19"/>
                  <a:gd name="T8" fmla="*/ 8 w 17"/>
                  <a:gd name="T9" fmla="*/ 15 h 19"/>
                  <a:gd name="T10" fmla="*/ 10 w 17"/>
                  <a:gd name="T11" fmla="*/ 15 h 19"/>
                  <a:gd name="T12" fmla="*/ 12 w 17"/>
                  <a:gd name="T13" fmla="*/ 13 h 19"/>
                  <a:gd name="T14" fmla="*/ 13 w 17"/>
                  <a:gd name="T15" fmla="*/ 13 h 19"/>
                  <a:gd name="T16" fmla="*/ 17 w 17"/>
                  <a:gd name="T17" fmla="*/ 13 h 19"/>
                  <a:gd name="T18" fmla="*/ 17 w 17"/>
                  <a:gd name="T19" fmla="*/ 13 h 19"/>
                  <a:gd name="T20" fmla="*/ 17 w 17"/>
                  <a:gd name="T21" fmla="*/ 14 h 19"/>
                  <a:gd name="T22" fmla="*/ 16 w 17"/>
                  <a:gd name="T23" fmla="*/ 16 h 19"/>
                  <a:gd name="T24" fmla="*/ 11 w 17"/>
                  <a:gd name="T25" fmla="*/ 19 h 19"/>
                  <a:gd name="T26" fmla="*/ 6 w 17"/>
                  <a:gd name="T27" fmla="*/ 18 h 19"/>
                  <a:gd name="T28" fmla="*/ 2 w 17"/>
                  <a:gd name="T29" fmla="*/ 16 h 19"/>
                  <a:gd name="T30" fmla="*/ 0 w 17"/>
                  <a:gd name="T31" fmla="*/ 13 h 19"/>
                  <a:gd name="T32" fmla="*/ 0 w 17"/>
                  <a:gd name="T33" fmla="*/ 6 h 19"/>
                  <a:gd name="T34" fmla="*/ 7 w 17"/>
                  <a:gd name="T35" fmla="*/ 0 h 19"/>
                  <a:gd name="T36" fmla="*/ 13 w 17"/>
                  <a:gd name="T37" fmla="*/ 1 h 19"/>
                  <a:gd name="T38" fmla="*/ 16 w 17"/>
                  <a:gd name="T39" fmla="*/ 4 h 19"/>
                  <a:gd name="T40" fmla="*/ 17 w 17"/>
                  <a:gd name="T41" fmla="*/ 8 h 19"/>
                  <a:gd name="T42" fmla="*/ 17 w 17"/>
                  <a:gd name="T43" fmla="*/ 11 h 19"/>
                  <a:gd name="T44" fmla="*/ 17 w 17"/>
                  <a:gd name="T45" fmla="*/ 11 h 19"/>
                  <a:gd name="T46" fmla="*/ 13 w 17"/>
                  <a:gd name="T47" fmla="*/ 8 h 19"/>
                  <a:gd name="T48" fmla="*/ 13 w 17"/>
                  <a:gd name="T49" fmla="*/ 8 h 19"/>
                  <a:gd name="T50" fmla="*/ 13 w 17"/>
                  <a:gd name="T51" fmla="*/ 7 h 19"/>
                  <a:gd name="T52" fmla="*/ 10 w 17"/>
                  <a:gd name="T53" fmla="*/ 4 h 19"/>
                  <a:gd name="T54" fmla="*/ 8 w 17"/>
                  <a:gd name="T55" fmla="*/ 4 h 19"/>
                  <a:gd name="T56" fmla="*/ 5 w 17"/>
                  <a:gd name="T57" fmla="*/ 6 h 19"/>
                  <a:gd name="T58" fmla="*/ 5 w 17"/>
                  <a:gd name="T59" fmla="*/ 7 h 19"/>
                  <a:gd name="T60" fmla="*/ 5 w 17"/>
                  <a:gd name="T61" fmla="*/ 8 h 19"/>
                  <a:gd name="T62" fmla="*/ 13 w 17"/>
                  <a:gd name="T6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" h="19">
                    <a:moveTo>
                      <a:pt x="17" y="11"/>
                    </a:moveTo>
                    <a:cubicBezTo>
                      <a:pt x="13" y="11"/>
                      <a:pt x="9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6" y="14"/>
                      <a:pt x="7" y="15"/>
                      <a:pt x="8" y="15"/>
                    </a:cubicBezTo>
                    <a:cubicBezTo>
                      <a:pt x="9" y="15"/>
                      <a:pt x="9" y="15"/>
                      <a:pt x="10" y="15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3"/>
                      <a:pt x="15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4"/>
                    </a:cubicBezTo>
                    <a:cubicBezTo>
                      <a:pt x="17" y="15"/>
                      <a:pt x="16" y="15"/>
                      <a:pt x="16" y="16"/>
                    </a:cubicBezTo>
                    <a:cubicBezTo>
                      <a:pt x="14" y="18"/>
                      <a:pt x="13" y="18"/>
                      <a:pt x="11" y="19"/>
                    </a:cubicBezTo>
                    <a:cubicBezTo>
                      <a:pt x="9" y="19"/>
                      <a:pt x="8" y="19"/>
                      <a:pt x="6" y="18"/>
                    </a:cubicBezTo>
                    <a:cubicBezTo>
                      <a:pt x="4" y="18"/>
                      <a:pt x="3" y="17"/>
                      <a:pt x="2" y="16"/>
                    </a:cubicBezTo>
                    <a:cubicBezTo>
                      <a:pt x="1" y="15"/>
                      <a:pt x="1" y="14"/>
                      <a:pt x="0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3"/>
                      <a:pt x="4" y="1"/>
                      <a:pt x="7" y="0"/>
                    </a:cubicBezTo>
                    <a:cubicBezTo>
                      <a:pt x="9" y="0"/>
                      <a:pt x="11" y="0"/>
                      <a:pt x="13" y="1"/>
                    </a:cubicBezTo>
                    <a:cubicBezTo>
                      <a:pt x="14" y="2"/>
                      <a:pt x="16" y="3"/>
                      <a:pt x="16" y="4"/>
                    </a:cubicBezTo>
                    <a:cubicBezTo>
                      <a:pt x="17" y="6"/>
                      <a:pt x="17" y="7"/>
                      <a:pt x="17" y="8"/>
                    </a:cubicBezTo>
                    <a:cubicBezTo>
                      <a:pt x="17" y="9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lose/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7" y="8"/>
                      <a:pt x="10" y="8"/>
                      <a:pt x="1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5" name="Freeform 24">
                <a:extLst>
                  <a:ext uri="{FF2B5EF4-FFF2-40B4-BE49-F238E27FC236}">
                    <a16:creationId xmlns:a16="http://schemas.microsoft.com/office/drawing/2014/main" id="{35A92C09-62AE-4B1D-99C9-B53405948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7663" y="8413750"/>
                <a:ext cx="153987" cy="46038"/>
              </a:xfrm>
              <a:custGeom>
                <a:avLst/>
                <a:gdLst>
                  <a:gd name="T0" fmla="*/ 0 w 10"/>
                  <a:gd name="T1" fmla="*/ 3 h 3"/>
                  <a:gd name="T2" fmla="*/ 0 w 10"/>
                  <a:gd name="T3" fmla="*/ 0 h 3"/>
                  <a:gd name="T4" fmla="*/ 10 w 10"/>
                  <a:gd name="T5" fmla="*/ 0 h 3"/>
                  <a:gd name="T6" fmla="*/ 10 w 10"/>
                  <a:gd name="T7" fmla="*/ 3 h 3"/>
                  <a:gd name="T8" fmla="*/ 0 w 10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3" y="0"/>
                      <a:pt x="6" y="0"/>
                      <a:pt x="10" y="0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6" y="3"/>
                      <a:pt x="3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26" name="กลุ่ม 668">
              <a:extLst>
                <a:ext uri="{FF2B5EF4-FFF2-40B4-BE49-F238E27FC236}">
                  <a16:creationId xmlns:a16="http://schemas.microsoft.com/office/drawing/2014/main" id="{4DBA2745-C424-4882-8F11-41CD0E0584F3}"/>
                </a:ext>
              </a:extLst>
            </p:cNvPr>
            <p:cNvGrpSpPr/>
            <p:nvPr/>
          </p:nvGrpSpPr>
          <p:grpSpPr>
            <a:xfrm>
              <a:off x="16092488" y="4049713"/>
              <a:ext cx="1317625" cy="1317625"/>
              <a:chOff x="16092488" y="4049713"/>
              <a:chExt cx="1317625" cy="1317625"/>
            </a:xfrm>
          </p:grpSpPr>
          <p:sp>
            <p:nvSpPr>
              <p:cNvPr id="127" name="Oval 25">
                <a:extLst>
                  <a:ext uri="{FF2B5EF4-FFF2-40B4-BE49-F238E27FC236}">
                    <a16:creationId xmlns:a16="http://schemas.microsoft.com/office/drawing/2014/main" id="{2F82BCBF-3C84-468E-92C7-B61D63039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2488" y="4049713"/>
                <a:ext cx="1317625" cy="1317625"/>
              </a:xfrm>
              <a:prstGeom prst="ellipse">
                <a:avLst/>
              </a:prstGeom>
              <a:solidFill>
                <a:srgbClr val="F05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8" name="Freeform 26">
                <a:extLst>
                  <a:ext uri="{FF2B5EF4-FFF2-40B4-BE49-F238E27FC236}">
                    <a16:creationId xmlns:a16="http://schemas.microsoft.com/office/drawing/2014/main" id="{A06C819E-C091-4CBE-ABAF-DE01E9CC2B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60788" y="4418013"/>
                <a:ext cx="565150" cy="566738"/>
              </a:xfrm>
              <a:custGeom>
                <a:avLst/>
                <a:gdLst>
                  <a:gd name="T0" fmla="*/ 19 w 37"/>
                  <a:gd name="T1" fmla="*/ 0 h 37"/>
                  <a:gd name="T2" fmla="*/ 0 w 37"/>
                  <a:gd name="T3" fmla="*/ 19 h 37"/>
                  <a:gd name="T4" fmla="*/ 19 w 37"/>
                  <a:gd name="T5" fmla="*/ 37 h 37"/>
                  <a:gd name="T6" fmla="*/ 37 w 37"/>
                  <a:gd name="T7" fmla="*/ 19 h 37"/>
                  <a:gd name="T8" fmla="*/ 19 w 37"/>
                  <a:gd name="T9" fmla="*/ 0 h 37"/>
                  <a:gd name="T10" fmla="*/ 31 w 37"/>
                  <a:gd name="T11" fmla="*/ 9 h 37"/>
                  <a:gd name="T12" fmla="*/ 34 w 37"/>
                  <a:gd name="T13" fmla="*/ 18 h 37"/>
                  <a:gd name="T14" fmla="*/ 24 w 37"/>
                  <a:gd name="T15" fmla="*/ 18 h 37"/>
                  <a:gd name="T16" fmla="*/ 22 w 37"/>
                  <a:gd name="T17" fmla="*/ 15 h 37"/>
                  <a:gd name="T18" fmla="*/ 31 w 37"/>
                  <a:gd name="T19" fmla="*/ 9 h 37"/>
                  <a:gd name="T20" fmla="*/ 28 w 37"/>
                  <a:gd name="T21" fmla="*/ 7 h 37"/>
                  <a:gd name="T22" fmla="*/ 21 w 37"/>
                  <a:gd name="T23" fmla="*/ 12 h 37"/>
                  <a:gd name="T24" fmla="*/ 20 w 37"/>
                  <a:gd name="T25" fmla="*/ 10 h 37"/>
                  <a:gd name="T26" fmla="*/ 15 w 37"/>
                  <a:gd name="T27" fmla="*/ 4 h 37"/>
                  <a:gd name="T28" fmla="*/ 19 w 37"/>
                  <a:gd name="T29" fmla="*/ 3 h 37"/>
                  <a:gd name="T30" fmla="*/ 28 w 37"/>
                  <a:gd name="T31" fmla="*/ 7 h 37"/>
                  <a:gd name="T32" fmla="*/ 12 w 37"/>
                  <a:gd name="T33" fmla="*/ 5 h 37"/>
                  <a:gd name="T34" fmla="*/ 18 w 37"/>
                  <a:gd name="T35" fmla="*/ 13 h 37"/>
                  <a:gd name="T36" fmla="*/ 4 w 37"/>
                  <a:gd name="T37" fmla="*/ 15 h 37"/>
                  <a:gd name="T38" fmla="*/ 12 w 37"/>
                  <a:gd name="T39" fmla="*/ 5 h 37"/>
                  <a:gd name="T40" fmla="*/ 4 w 37"/>
                  <a:gd name="T41" fmla="*/ 19 h 37"/>
                  <a:gd name="T42" fmla="*/ 4 w 37"/>
                  <a:gd name="T43" fmla="*/ 18 h 37"/>
                  <a:gd name="T44" fmla="*/ 5 w 37"/>
                  <a:gd name="T45" fmla="*/ 18 h 37"/>
                  <a:gd name="T46" fmla="*/ 14 w 37"/>
                  <a:gd name="T47" fmla="*/ 17 h 37"/>
                  <a:gd name="T48" fmla="*/ 19 w 37"/>
                  <a:gd name="T49" fmla="*/ 16 h 37"/>
                  <a:gd name="T50" fmla="*/ 20 w 37"/>
                  <a:gd name="T51" fmla="*/ 18 h 37"/>
                  <a:gd name="T52" fmla="*/ 13 w 37"/>
                  <a:gd name="T53" fmla="*/ 22 h 37"/>
                  <a:gd name="T54" fmla="*/ 7 w 37"/>
                  <a:gd name="T55" fmla="*/ 29 h 37"/>
                  <a:gd name="T56" fmla="*/ 4 w 37"/>
                  <a:gd name="T57" fmla="*/ 19 h 37"/>
                  <a:gd name="T58" fmla="*/ 10 w 37"/>
                  <a:gd name="T59" fmla="*/ 31 h 37"/>
                  <a:gd name="T60" fmla="*/ 15 w 37"/>
                  <a:gd name="T61" fmla="*/ 25 h 37"/>
                  <a:gd name="T62" fmla="*/ 22 w 37"/>
                  <a:gd name="T63" fmla="*/ 21 h 37"/>
                  <a:gd name="T64" fmla="*/ 24 w 37"/>
                  <a:gd name="T65" fmla="*/ 33 h 37"/>
                  <a:gd name="T66" fmla="*/ 19 w 37"/>
                  <a:gd name="T67" fmla="*/ 34 h 37"/>
                  <a:gd name="T68" fmla="*/ 10 w 37"/>
                  <a:gd name="T69" fmla="*/ 31 h 37"/>
                  <a:gd name="T70" fmla="*/ 27 w 37"/>
                  <a:gd name="T71" fmla="*/ 31 h 37"/>
                  <a:gd name="T72" fmla="*/ 25 w 37"/>
                  <a:gd name="T73" fmla="*/ 21 h 37"/>
                  <a:gd name="T74" fmla="*/ 34 w 37"/>
                  <a:gd name="T75" fmla="*/ 21 h 37"/>
                  <a:gd name="T76" fmla="*/ 27 w 37"/>
                  <a:gd name="T7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29"/>
                      <a:pt x="9" y="37"/>
                      <a:pt x="19" y="37"/>
                    </a:cubicBezTo>
                    <a:cubicBezTo>
                      <a:pt x="29" y="37"/>
                      <a:pt x="37" y="29"/>
                      <a:pt x="37" y="19"/>
                    </a:cubicBezTo>
                    <a:cubicBezTo>
                      <a:pt x="37" y="8"/>
                      <a:pt x="29" y="0"/>
                      <a:pt x="19" y="0"/>
                    </a:cubicBezTo>
                    <a:close/>
                    <a:moveTo>
                      <a:pt x="31" y="9"/>
                    </a:moveTo>
                    <a:cubicBezTo>
                      <a:pt x="33" y="12"/>
                      <a:pt x="34" y="14"/>
                      <a:pt x="34" y="18"/>
                    </a:cubicBezTo>
                    <a:cubicBezTo>
                      <a:pt x="30" y="17"/>
                      <a:pt x="27" y="17"/>
                      <a:pt x="24" y="18"/>
                    </a:cubicBezTo>
                    <a:cubicBezTo>
                      <a:pt x="23" y="17"/>
                      <a:pt x="23" y="16"/>
                      <a:pt x="22" y="15"/>
                    </a:cubicBezTo>
                    <a:cubicBezTo>
                      <a:pt x="26" y="14"/>
                      <a:pt x="29" y="12"/>
                      <a:pt x="31" y="9"/>
                    </a:cubicBezTo>
                    <a:close/>
                    <a:moveTo>
                      <a:pt x="28" y="7"/>
                    </a:moveTo>
                    <a:cubicBezTo>
                      <a:pt x="26" y="9"/>
                      <a:pt x="24" y="11"/>
                      <a:pt x="21" y="12"/>
                    </a:cubicBezTo>
                    <a:cubicBezTo>
                      <a:pt x="21" y="12"/>
                      <a:pt x="20" y="11"/>
                      <a:pt x="20" y="10"/>
                    </a:cubicBezTo>
                    <a:cubicBezTo>
                      <a:pt x="18" y="8"/>
                      <a:pt x="17" y="5"/>
                      <a:pt x="15" y="4"/>
                    </a:cubicBezTo>
                    <a:cubicBezTo>
                      <a:pt x="16" y="4"/>
                      <a:pt x="18" y="3"/>
                      <a:pt x="19" y="3"/>
                    </a:cubicBezTo>
                    <a:cubicBezTo>
                      <a:pt x="22" y="3"/>
                      <a:pt x="26" y="5"/>
                      <a:pt x="28" y="7"/>
                    </a:cubicBezTo>
                    <a:close/>
                    <a:moveTo>
                      <a:pt x="12" y="5"/>
                    </a:moveTo>
                    <a:cubicBezTo>
                      <a:pt x="13" y="6"/>
                      <a:pt x="16" y="9"/>
                      <a:pt x="18" y="13"/>
                    </a:cubicBezTo>
                    <a:cubicBezTo>
                      <a:pt x="13" y="15"/>
                      <a:pt x="7" y="15"/>
                      <a:pt x="4" y="15"/>
                    </a:cubicBezTo>
                    <a:cubicBezTo>
                      <a:pt x="5" y="11"/>
                      <a:pt x="8" y="7"/>
                      <a:pt x="12" y="5"/>
                    </a:cubicBezTo>
                    <a:close/>
                    <a:moveTo>
                      <a:pt x="4" y="1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7" y="18"/>
                      <a:pt x="11" y="18"/>
                      <a:pt x="14" y="17"/>
                    </a:cubicBezTo>
                    <a:cubicBezTo>
                      <a:pt x="16" y="17"/>
                      <a:pt x="18" y="17"/>
                      <a:pt x="19" y="16"/>
                    </a:cubicBezTo>
                    <a:cubicBezTo>
                      <a:pt x="20" y="17"/>
                      <a:pt x="20" y="18"/>
                      <a:pt x="20" y="18"/>
                    </a:cubicBezTo>
                    <a:cubicBezTo>
                      <a:pt x="17" y="19"/>
                      <a:pt x="15" y="21"/>
                      <a:pt x="13" y="22"/>
                    </a:cubicBezTo>
                    <a:cubicBezTo>
                      <a:pt x="10" y="24"/>
                      <a:pt x="9" y="27"/>
                      <a:pt x="7" y="29"/>
                    </a:cubicBezTo>
                    <a:cubicBezTo>
                      <a:pt x="5" y="26"/>
                      <a:pt x="4" y="22"/>
                      <a:pt x="4" y="19"/>
                    </a:cubicBezTo>
                    <a:close/>
                    <a:moveTo>
                      <a:pt x="10" y="31"/>
                    </a:moveTo>
                    <a:cubicBezTo>
                      <a:pt x="11" y="29"/>
                      <a:pt x="12" y="27"/>
                      <a:pt x="15" y="25"/>
                    </a:cubicBezTo>
                    <a:cubicBezTo>
                      <a:pt x="17" y="23"/>
                      <a:pt x="19" y="22"/>
                      <a:pt x="22" y="21"/>
                    </a:cubicBezTo>
                    <a:cubicBezTo>
                      <a:pt x="23" y="25"/>
                      <a:pt x="24" y="28"/>
                      <a:pt x="24" y="33"/>
                    </a:cubicBezTo>
                    <a:cubicBezTo>
                      <a:pt x="23" y="33"/>
                      <a:pt x="21" y="34"/>
                      <a:pt x="19" y="34"/>
                    </a:cubicBezTo>
                    <a:cubicBezTo>
                      <a:pt x="16" y="34"/>
                      <a:pt x="12" y="33"/>
                      <a:pt x="10" y="31"/>
                    </a:cubicBezTo>
                    <a:close/>
                    <a:moveTo>
                      <a:pt x="27" y="31"/>
                    </a:moveTo>
                    <a:cubicBezTo>
                      <a:pt x="27" y="27"/>
                      <a:pt x="26" y="24"/>
                      <a:pt x="25" y="21"/>
                    </a:cubicBezTo>
                    <a:cubicBezTo>
                      <a:pt x="28" y="20"/>
                      <a:pt x="31" y="20"/>
                      <a:pt x="34" y="21"/>
                    </a:cubicBezTo>
                    <a:cubicBezTo>
                      <a:pt x="33" y="25"/>
                      <a:pt x="31" y="29"/>
                      <a:pt x="27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29" name="กลุ่ม 664">
              <a:extLst>
                <a:ext uri="{FF2B5EF4-FFF2-40B4-BE49-F238E27FC236}">
                  <a16:creationId xmlns:a16="http://schemas.microsoft.com/office/drawing/2014/main" id="{41B1C126-1255-48EC-A390-9DA93C65382E}"/>
                </a:ext>
              </a:extLst>
            </p:cNvPr>
            <p:cNvGrpSpPr/>
            <p:nvPr/>
          </p:nvGrpSpPr>
          <p:grpSpPr>
            <a:xfrm>
              <a:off x="18191163" y="2105025"/>
              <a:ext cx="1316037" cy="1301750"/>
              <a:chOff x="18191163" y="2105025"/>
              <a:chExt cx="1316037" cy="1301750"/>
            </a:xfrm>
          </p:grpSpPr>
          <p:sp>
            <p:nvSpPr>
              <p:cNvPr id="130" name="Oval 27">
                <a:extLst>
                  <a:ext uri="{FF2B5EF4-FFF2-40B4-BE49-F238E27FC236}">
                    <a16:creationId xmlns:a16="http://schemas.microsoft.com/office/drawing/2014/main" id="{2E05E5E1-FB0F-4EFC-A37A-72B76CAD2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1163" y="2105025"/>
                <a:ext cx="1316037" cy="1301750"/>
              </a:xfrm>
              <a:prstGeom prst="ellipse">
                <a:avLst/>
              </a:prstGeom>
              <a:solidFill>
                <a:srgbClr val="EF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Freeform 28">
                <a:extLst>
                  <a:ext uri="{FF2B5EF4-FFF2-40B4-BE49-F238E27FC236}">
                    <a16:creationId xmlns:a16="http://schemas.microsoft.com/office/drawing/2014/main" id="{33C1FA74-19EA-4286-888D-9FFDFCDFA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9788" y="2473325"/>
                <a:ext cx="442912" cy="565150"/>
              </a:xfrm>
              <a:custGeom>
                <a:avLst/>
                <a:gdLst>
                  <a:gd name="T0" fmla="*/ 13 w 29"/>
                  <a:gd name="T1" fmla="*/ 24 h 37"/>
                  <a:gd name="T2" fmla="*/ 12 w 29"/>
                  <a:gd name="T3" fmla="*/ 25 h 37"/>
                  <a:gd name="T4" fmla="*/ 10 w 29"/>
                  <a:gd name="T5" fmla="*/ 33 h 37"/>
                  <a:gd name="T6" fmla="*/ 7 w 29"/>
                  <a:gd name="T7" fmla="*/ 37 h 37"/>
                  <a:gd name="T8" fmla="*/ 7 w 29"/>
                  <a:gd name="T9" fmla="*/ 37 h 37"/>
                  <a:gd name="T10" fmla="*/ 7 w 29"/>
                  <a:gd name="T11" fmla="*/ 37 h 37"/>
                  <a:gd name="T12" fmla="*/ 6 w 29"/>
                  <a:gd name="T13" fmla="*/ 32 h 37"/>
                  <a:gd name="T14" fmla="*/ 9 w 29"/>
                  <a:gd name="T15" fmla="*/ 17 h 37"/>
                  <a:gd name="T16" fmla="*/ 9 w 29"/>
                  <a:gd name="T17" fmla="*/ 17 h 37"/>
                  <a:gd name="T18" fmla="*/ 9 w 29"/>
                  <a:gd name="T19" fmla="*/ 12 h 37"/>
                  <a:gd name="T20" fmla="*/ 16 w 29"/>
                  <a:gd name="T21" fmla="*/ 11 h 37"/>
                  <a:gd name="T22" fmla="*/ 14 w 29"/>
                  <a:gd name="T23" fmla="*/ 19 h 37"/>
                  <a:gd name="T24" fmla="*/ 20 w 29"/>
                  <a:gd name="T25" fmla="*/ 22 h 37"/>
                  <a:gd name="T26" fmla="*/ 24 w 29"/>
                  <a:gd name="T27" fmla="*/ 11 h 37"/>
                  <a:gd name="T28" fmla="*/ 10 w 29"/>
                  <a:gd name="T29" fmla="*/ 5 h 37"/>
                  <a:gd name="T30" fmla="*/ 6 w 29"/>
                  <a:gd name="T31" fmla="*/ 18 h 37"/>
                  <a:gd name="T32" fmla="*/ 6 w 29"/>
                  <a:gd name="T33" fmla="*/ 19 h 37"/>
                  <a:gd name="T34" fmla="*/ 6 w 29"/>
                  <a:gd name="T35" fmla="*/ 21 h 37"/>
                  <a:gd name="T36" fmla="*/ 5 w 29"/>
                  <a:gd name="T37" fmla="*/ 21 h 37"/>
                  <a:gd name="T38" fmla="*/ 2 w 29"/>
                  <a:gd name="T39" fmla="*/ 20 h 37"/>
                  <a:gd name="T40" fmla="*/ 3 w 29"/>
                  <a:gd name="T41" fmla="*/ 7 h 37"/>
                  <a:gd name="T42" fmla="*/ 17 w 29"/>
                  <a:gd name="T43" fmla="*/ 0 h 37"/>
                  <a:gd name="T44" fmla="*/ 29 w 29"/>
                  <a:gd name="T45" fmla="*/ 11 h 37"/>
                  <a:gd name="T46" fmla="*/ 26 w 29"/>
                  <a:gd name="T47" fmla="*/ 23 h 37"/>
                  <a:gd name="T48" fmla="*/ 13 w 29"/>
                  <a:gd name="T49" fmla="*/ 25 h 37"/>
                  <a:gd name="T50" fmla="*/ 13 w 29"/>
                  <a:gd name="T51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37">
                    <a:moveTo>
                      <a:pt x="13" y="24"/>
                    </a:moveTo>
                    <a:cubicBezTo>
                      <a:pt x="13" y="24"/>
                      <a:pt x="12" y="24"/>
                      <a:pt x="12" y="25"/>
                    </a:cubicBezTo>
                    <a:cubicBezTo>
                      <a:pt x="11" y="30"/>
                      <a:pt x="11" y="31"/>
                      <a:pt x="10" y="33"/>
                    </a:cubicBezTo>
                    <a:cubicBezTo>
                      <a:pt x="9" y="35"/>
                      <a:pt x="8" y="36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6" y="35"/>
                      <a:pt x="6" y="33"/>
                      <a:pt x="6" y="32"/>
                    </a:cubicBezTo>
                    <a:cubicBezTo>
                      <a:pt x="6" y="30"/>
                      <a:pt x="7" y="29"/>
                      <a:pt x="9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8"/>
                      <a:pt x="15" y="7"/>
                      <a:pt x="16" y="11"/>
                    </a:cubicBezTo>
                    <a:cubicBezTo>
                      <a:pt x="16" y="13"/>
                      <a:pt x="15" y="15"/>
                      <a:pt x="14" y="19"/>
                    </a:cubicBezTo>
                    <a:cubicBezTo>
                      <a:pt x="13" y="22"/>
                      <a:pt x="17" y="25"/>
                      <a:pt x="20" y="22"/>
                    </a:cubicBezTo>
                    <a:cubicBezTo>
                      <a:pt x="23" y="20"/>
                      <a:pt x="24" y="15"/>
                      <a:pt x="24" y="11"/>
                    </a:cubicBezTo>
                    <a:cubicBezTo>
                      <a:pt x="24" y="4"/>
                      <a:pt x="16" y="2"/>
                      <a:pt x="10" y="5"/>
                    </a:cubicBezTo>
                    <a:cubicBezTo>
                      <a:pt x="5" y="7"/>
                      <a:pt x="3" y="15"/>
                      <a:pt x="6" y="18"/>
                    </a:cubicBezTo>
                    <a:cubicBezTo>
                      <a:pt x="6" y="18"/>
                      <a:pt x="7" y="19"/>
                      <a:pt x="6" y="19"/>
                    </a:cubicBezTo>
                    <a:cubicBezTo>
                      <a:pt x="6" y="20"/>
                      <a:pt x="6" y="20"/>
                      <a:pt x="6" y="21"/>
                    </a:cubicBezTo>
                    <a:cubicBezTo>
                      <a:pt x="6" y="21"/>
                      <a:pt x="5" y="22"/>
                      <a:pt x="5" y="21"/>
                    </a:cubicBezTo>
                    <a:cubicBezTo>
                      <a:pt x="4" y="21"/>
                      <a:pt x="3" y="20"/>
                      <a:pt x="2" y="20"/>
                    </a:cubicBezTo>
                    <a:cubicBezTo>
                      <a:pt x="0" y="17"/>
                      <a:pt x="0" y="11"/>
                      <a:pt x="3" y="7"/>
                    </a:cubicBezTo>
                    <a:cubicBezTo>
                      <a:pt x="6" y="2"/>
                      <a:pt x="12" y="0"/>
                      <a:pt x="17" y="0"/>
                    </a:cubicBezTo>
                    <a:cubicBezTo>
                      <a:pt x="24" y="1"/>
                      <a:pt x="28" y="5"/>
                      <a:pt x="29" y="11"/>
                    </a:cubicBezTo>
                    <a:cubicBezTo>
                      <a:pt x="29" y="13"/>
                      <a:pt x="29" y="19"/>
                      <a:pt x="26" y="23"/>
                    </a:cubicBezTo>
                    <a:cubicBezTo>
                      <a:pt x="22" y="28"/>
                      <a:pt x="16" y="28"/>
                      <a:pt x="13" y="25"/>
                    </a:cubicBezTo>
                    <a:cubicBezTo>
                      <a:pt x="13" y="25"/>
                      <a:pt x="13" y="24"/>
                      <a:pt x="1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32" name="กลุ่ม 2083">
              <a:extLst>
                <a:ext uri="{FF2B5EF4-FFF2-40B4-BE49-F238E27FC236}">
                  <a16:creationId xmlns:a16="http://schemas.microsoft.com/office/drawing/2014/main" id="{6F31AF92-EDCE-4F5A-BCFC-9BAD2E9E5F73}"/>
                </a:ext>
              </a:extLst>
            </p:cNvPr>
            <p:cNvGrpSpPr/>
            <p:nvPr/>
          </p:nvGrpSpPr>
          <p:grpSpPr>
            <a:xfrm>
              <a:off x="18191163" y="7939088"/>
              <a:ext cx="1316037" cy="1317625"/>
              <a:chOff x="18191163" y="7939088"/>
              <a:chExt cx="1316037" cy="1317625"/>
            </a:xfrm>
          </p:grpSpPr>
          <p:sp>
            <p:nvSpPr>
              <p:cNvPr id="133" name="Oval 29">
                <a:extLst>
                  <a:ext uri="{FF2B5EF4-FFF2-40B4-BE49-F238E27FC236}">
                    <a16:creationId xmlns:a16="http://schemas.microsoft.com/office/drawing/2014/main" id="{5551047F-FC6D-425A-9D67-66A5EE348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1163" y="7939088"/>
                <a:ext cx="1316037" cy="1317625"/>
              </a:xfrm>
              <a:prstGeom prst="ellipse">
                <a:avLst/>
              </a:prstGeom>
              <a:solidFill>
                <a:srgbClr val="397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4" name="Freeform 30">
                <a:extLst>
                  <a:ext uri="{FF2B5EF4-FFF2-40B4-BE49-F238E27FC236}">
                    <a16:creationId xmlns:a16="http://schemas.microsoft.com/office/drawing/2014/main" id="{88502844-9661-47C0-8A16-B9A1678B1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7875" y="8337550"/>
                <a:ext cx="290512" cy="198438"/>
              </a:xfrm>
              <a:custGeom>
                <a:avLst/>
                <a:gdLst>
                  <a:gd name="T0" fmla="*/ 106 w 183"/>
                  <a:gd name="T1" fmla="*/ 0 h 125"/>
                  <a:gd name="T2" fmla="*/ 0 w 183"/>
                  <a:gd name="T3" fmla="*/ 68 h 125"/>
                  <a:gd name="T4" fmla="*/ 77 w 183"/>
                  <a:gd name="T5" fmla="*/ 125 h 125"/>
                  <a:gd name="T6" fmla="*/ 183 w 183"/>
                  <a:gd name="T7" fmla="*/ 68 h 125"/>
                  <a:gd name="T8" fmla="*/ 106 w 183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25">
                    <a:moveTo>
                      <a:pt x="106" y="0"/>
                    </a:moveTo>
                    <a:lnTo>
                      <a:pt x="0" y="68"/>
                    </a:lnTo>
                    <a:lnTo>
                      <a:pt x="77" y="125"/>
                    </a:lnTo>
                    <a:lnTo>
                      <a:pt x="183" y="6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5" name="Freeform 31">
                <a:extLst>
                  <a:ext uri="{FF2B5EF4-FFF2-40B4-BE49-F238E27FC236}">
                    <a16:creationId xmlns:a16="http://schemas.microsoft.com/office/drawing/2014/main" id="{5D4DD296-3843-4B1F-AA2F-231AFC083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8388" y="8337550"/>
                <a:ext cx="276225" cy="198438"/>
              </a:xfrm>
              <a:custGeom>
                <a:avLst/>
                <a:gdLst>
                  <a:gd name="T0" fmla="*/ 174 w 174"/>
                  <a:gd name="T1" fmla="*/ 68 h 125"/>
                  <a:gd name="T2" fmla="*/ 77 w 174"/>
                  <a:gd name="T3" fmla="*/ 0 h 125"/>
                  <a:gd name="T4" fmla="*/ 0 w 174"/>
                  <a:gd name="T5" fmla="*/ 68 h 125"/>
                  <a:gd name="T6" fmla="*/ 106 w 174"/>
                  <a:gd name="T7" fmla="*/ 125 h 125"/>
                  <a:gd name="T8" fmla="*/ 174 w 174"/>
                  <a:gd name="T9" fmla="*/ 6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25">
                    <a:moveTo>
                      <a:pt x="174" y="68"/>
                    </a:moveTo>
                    <a:lnTo>
                      <a:pt x="77" y="0"/>
                    </a:lnTo>
                    <a:lnTo>
                      <a:pt x="0" y="68"/>
                    </a:lnTo>
                    <a:lnTo>
                      <a:pt x="106" y="125"/>
                    </a:lnTo>
                    <a:lnTo>
                      <a:pt x="174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6" name="Freeform 32">
                <a:extLst>
                  <a:ext uri="{FF2B5EF4-FFF2-40B4-BE49-F238E27FC236}">
                    <a16:creationId xmlns:a16="http://schemas.microsoft.com/office/drawing/2014/main" id="{5521D5A9-D160-469F-A8A3-C3122EE29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8388" y="8535988"/>
                <a:ext cx="276225" cy="215900"/>
              </a:xfrm>
              <a:custGeom>
                <a:avLst/>
                <a:gdLst>
                  <a:gd name="T0" fmla="*/ 0 w 174"/>
                  <a:gd name="T1" fmla="*/ 68 h 136"/>
                  <a:gd name="T2" fmla="*/ 77 w 174"/>
                  <a:gd name="T3" fmla="*/ 136 h 136"/>
                  <a:gd name="T4" fmla="*/ 174 w 174"/>
                  <a:gd name="T5" fmla="*/ 68 h 136"/>
                  <a:gd name="T6" fmla="*/ 106 w 174"/>
                  <a:gd name="T7" fmla="*/ 0 h 136"/>
                  <a:gd name="T8" fmla="*/ 0 w 174"/>
                  <a:gd name="T9" fmla="*/ 6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36">
                    <a:moveTo>
                      <a:pt x="0" y="68"/>
                    </a:moveTo>
                    <a:lnTo>
                      <a:pt x="77" y="136"/>
                    </a:lnTo>
                    <a:lnTo>
                      <a:pt x="174" y="68"/>
                    </a:lnTo>
                    <a:lnTo>
                      <a:pt x="106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7" name="Freeform 33">
                <a:extLst>
                  <a:ext uri="{FF2B5EF4-FFF2-40B4-BE49-F238E27FC236}">
                    <a16:creationId xmlns:a16="http://schemas.microsoft.com/office/drawing/2014/main" id="{3048DFD1-5C58-49EB-A6D6-C95E908D4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7875" y="8535988"/>
                <a:ext cx="290512" cy="215900"/>
              </a:xfrm>
              <a:custGeom>
                <a:avLst/>
                <a:gdLst>
                  <a:gd name="T0" fmla="*/ 0 w 183"/>
                  <a:gd name="T1" fmla="*/ 68 h 136"/>
                  <a:gd name="T2" fmla="*/ 106 w 183"/>
                  <a:gd name="T3" fmla="*/ 136 h 136"/>
                  <a:gd name="T4" fmla="*/ 183 w 183"/>
                  <a:gd name="T5" fmla="*/ 68 h 136"/>
                  <a:gd name="T6" fmla="*/ 77 w 183"/>
                  <a:gd name="T7" fmla="*/ 0 h 136"/>
                  <a:gd name="T8" fmla="*/ 0 w 183"/>
                  <a:gd name="T9" fmla="*/ 6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36">
                    <a:moveTo>
                      <a:pt x="0" y="68"/>
                    </a:moveTo>
                    <a:lnTo>
                      <a:pt x="106" y="136"/>
                    </a:lnTo>
                    <a:lnTo>
                      <a:pt x="183" y="68"/>
                    </a:lnTo>
                    <a:lnTo>
                      <a:pt x="7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8" name="Freeform 34">
                <a:extLst>
                  <a:ext uri="{FF2B5EF4-FFF2-40B4-BE49-F238E27FC236}">
                    <a16:creationId xmlns:a16="http://schemas.microsoft.com/office/drawing/2014/main" id="{3FAA6372-F333-45E4-B784-D46E3A08F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0113" y="8674100"/>
                <a:ext cx="336550" cy="200025"/>
              </a:xfrm>
              <a:custGeom>
                <a:avLst/>
                <a:gdLst>
                  <a:gd name="T0" fmla="*/ 106 w 212"/>
                  <a:gd name="T1" fmla="*/ 0 h 126"/>
                  <a:gd name="T2" fmla="*/ 29 w 212"/>
                  <a:gd name="T3" fmla="*/ 58 h 126"/>
                  <a:gd name="T4" fmla="*/ 0 w 212"/>
                  <a:gd name="T5" fmla="*/ 39 h 126"/>
                  <a:gd name="T6" fmla="*/ 0 w 212"/>
                  <a:gd name="T7" fmla="*/ 58 h 126"/>
                  <a:gd name="T8" fmla="*/ 106 w 212"/>
                  <a:gd name="T9" fmla="*/ 126 h 126"/>
                  <a:gd name="T10" fmla="*/ 212 w 212"/>
                  <a:gd name="T11" fmla="*/ 58 h 126"/>
                  <a:gd name="T12" fmla="*/ 212 w 212"/>
                  <a:gd name="T13" fmla="*/ 39 h 126"/>
                  <a:gd name="T14" fmla="*/ 183 w 212"/>
                  <a:gd name="T15" fmla="*/ 58 h 126"/>
                  <a:gd name="T16" fmla="*/ 106 w 212"/>
                  <a:gd name="T1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26">
                    <a:moveTo>
                      <a:pt x="106" y="0"/>
                    </a:moveTo>
                    <a:lnTo>
                      <a:pt x="29" y="58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106" y="126"/>
                    </a:lnTo>
                    <a:lnTo>
                      <a:pt x="212" y="58"/>
                    </a:lnTo>
                    <a:lnTo>
                      <a:pt x="212" y="39"/>
                    </a:lnTo>
                    <a:lnTo>
                      <a:pt x="183" y="5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39" name="กลุ่ม 2079">
              <a:extLst>
                <a:ext uri="{FF2B5EF4-FFF2-40B4-BE49-F238E27FC236}">
                  <a16:creationId xmlns:a16="http://schemas.microsoft.com/office/drawing/2014/main" id="{7147BB11-6965-4497-8181-1841EA0EF205}"/>
                </a:ext>
              </a:extLst>
            </p:cNvPr>
            <p:cNvGrpSpPr/>
            <p:nvPr/>
          </p:nvGrpSpPr>
          <p:grpSpPr>
            <a:xfrm>
              <a:off x="11896725" y="5994400"/>
              <a:ext cx="1317625" cy="1317625"/>
              <a:chOff x="11896725" y="5994400"/>
              <a:chExt cx="1317625" cy="1317625"/>
            </a:xfrm>
          </p:grpSpPr>
          <p:sp>
            <p:nvSpPr>
              <p:cNvPr id="140" name="Oval 35">
                <a:extLst>
                  <a:ext uri="{FF2B5EF4-FFF2-40B4-BE49-F238E27FC236}">
                    <a16:creationId xmlns:a16="http://schemas.microsoft.com/office/drawing/2014/main" id="{C73EFF73-4C92-40E4-BDBB-BB036C5C3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6725" y="5994400"/>
                <a:ext cx="1317625" cy="1317625"/>
              </a:xfrm>
              <a:prstGeom prst="ellipse">
                <a:avLst/>
              </a:prstGeom>
              <a:solidFill>
                <a:srgbClr val="FFC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1" name="Freeform 36">
                <a:extLst>
                  <a:ext uri="{FF2B5EF4-FFF2-40B4-BE49-F238E27FC236}">
                    <a16:creationId xmlns:a16="http://schemas.microsoft.com/office/drawing/2014/main" id="{74F6B9B7-04B7-44E6-A7CD-7B11D1100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11063" y="6392863"/>
                <a:ext cx="488950" cy="504825"/>
              </a:xfrm>
              <a:custGeom>
                <a:avLst/>
                <a:gdLst>
                  <a:gd name="T0" fmla="*/ 9 w 32"/>
                  <a:gd name="T1" fmla="*/ 33 h 33"/>
                  <a:gd name="T2" fmla="*/ 6 w 32"/>
                  <a:gd name="T3" fmla="*/ 32 h 33"/>
                  <a:gd name="T4" fmla="*/ 0 w 32"/>
                  <a:gd name="T5" fmla="*/ 23 h 33"/>
                  <a:gd name="T6" fmla="*/ 0 w 32"/>
                  <a:gd name="T7" fmla="*/ 11 h 33"/>
                  <a:gd name="T8" fmla="*/ 7 w 32"/>
                  <a:gd name="T9" fmla="*/ 1 h 33"/>
                  <a:gd name="T10" fmla="*/ 19 w 32"/>
                  <a:gd name="T11" fmla="*/ 1 h 33"/>
                  <a:gd name="T12" fmla="*/ 26 w 32"/>
                  <a:gd name="T13" fmla="*/ 8 h 33"/>
                  <a:gd name="T14" fmla="*/ 27 w 32"/>
                  <a:gd name="T15" fmla="*/ 13 h 33"/>
                  <a:gd name="T16" fmla="*/ 31 w 32"/>
                  <a:gd name="T17" fmla="*/ 13 h 33"/>
                  <a:gd name="T18" fmla="*/ 32 w 32"/>
                  <a:gd name="T19" fmla="*/ 15 h 33"/>
                  <a:gd name="T20" fmla="*/ 31 w 32"/>
                  <a:gd name="T21" fmla="*/ 27 h 33"/>
                  <a:gd name="T22" fmla="*/ 23 w 32"/>
                  <a:gd name="T23" fmla="*/ 33 h 33"/>
                  <a:gd name="T24" fmla="*/ 21 w 32"/>
                  <a:gd name="T25" fmla="*/ 33 h 33"/>
                  <a:gd name="T26" fmla="*/ 9 w 32"/>
                  <a:gd name="T27" fmla="*/ 33 h 33"/>
                  <a:gd name="T28" fmla="*/ 21 w 32"/>
                  <a:gd name="T29" fmla="*/ 24 h 33"/>
                  <a:gd name="T30" fmla="*/ 21 w 32"/>
                  <a:gd name="T31" fmla="*/ 21 h 33"/>
                  <a:gd name="T32" fmla="*/ 10 w 32"/>
                  <a:gd name="T33" fmla="*/ 21 h 33"/>
                  <a:gd name="T34" fmla="*/ 10 w 32"/>
                  <a:gd name="T35" fmla="*/ 24 h 33"/>
                  <a:gd name="T36" fmla="*/ 21 w 32"/>
                  <a:gd name="T37" fmla="*/ 24 h 33"/>
                  <a:gd name="T38" fmla="*/ 16 w 32"/>
                  <a:gd name="T39" fmla="*/ 13 h 33"/>
                  <a:gd name="T40" fmla="*/ 15 w 32"/>
                  <a:gd name="T41" fmla="*/ 9 h 33"/>
                  <a:gd name="T42" fmla="*/ 10 w 32"/>
                  <a:gd name="T43" fmla="*/ 9 h 33"/>
                  <a:gd name="T44" fmla="*/ 10 w 32"/>
                  <a:gd name="T45" fmla="*/ 13 h 33"/>
                  <a:gd name="T46" fmla="*/ 16 w 32"/>
                  <a:gd name="T47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3">
                    <a:moveTo>
                      <a:pt x="9" y="33"/>
                    </a:moveTo>
                    <a:cubicBezTo>
                      <a:pt x="8" y="33"/>
                      <a:pt x="7" y="32"/>
                      <a:pt x="6" y="32"/>
                    </a:cubicBezTo>
                    <a:cubicBezTo>
                      <a:pt x="2" y="30"/>
                      <a:pt x="0" y="27"/>
                      <a:pt x="0" y="23"/>
                    </a:cubicBezTo>
                    <a:cubicBezTo>
                      <a:pt x="0" y="21"/>
                      <a:pt x="0" y="12"/>
                      <a:pt x="0" y="11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9" y="0"/>
                      <a:pt x="17" y="0"/>
                      <a:pt x="19" y="1"/>
                    </a:cubicBezTo>
                    <a:cubicBezTo>
                      <a:pt x="22" y="2"/>
                      <a:pt x="25" y="4"/>
                      <a:pt x="26" y="8"/>
                    </a:cubicBezTo>
                    <a:cubicBezTo>
                      <a:pt x="26" y="10"/>
                      <a:pt x="26" y="12"/>
                      <a:pt x="27" y="13"/>
                    </a:cubicBezTo>
                    <a:cubicBezTo>
                      <a:pt x="29" y="13"/>
                      <a:pt x="30" y="13"/>
                      <a:pt x="31" y="13"/>
                    </a:cubicBezTo>
                    <a:cubicBezTo>
                      <a:pt x="31" y="13"/>
                      <a:pt x="32" y="14"/>
                      <a:pt x="32" y="15"/>
                    </a:cubicBezTo>
                    <a:cubicBezTo>
                      <a:pt x="32" y="24"/>
                      <a:pt x="32" y="25"/>
                      <a:pt x="31" y="27"/>
                    </a:cubicBezTo>
                    <a:cubicBezTo>
                      <a:pt x="29" y="30"/>
                      <a:pt x="26" y="33"/>
                      <a:pt x="23" y="33"/>
                    </a:cubicBezTo>
                    <a:cubicBezTo>
                      <a:pt x="22" y="33"/>
                      <a:pt x="22" y="33"/>
                      <a:pt x="21" y="33"/>
                    </a:cubicBezTo>
                    <a:cubicBezTo>
                      <a:pt x="21" y="33"/>
                      <a:pt x="11" y="33"/>
                      <a:pt x="9" y="33"/>
                    </a:cubicBezTo>
                    <a:close/>
                    <a:moveTo>
                      <a:pt x="21" y="24"/>
                    </a:moveTo>
                    <a:cubicBezTo>
                      <a:pt x="24" y="24"/>
                      <a:pt x="24" y="21"/>
                      <a:pt x="21" y="21"/>
                    </a:cubicBezTo>
                    <a:cubicBezTo>
                      <a:pt x="18" y="21"/>
                      <a:pt x="14" y="21"/>
                      <a:pt x="10" y="21"/>
                    </a:cubicBezTo>
                    <a:cubicBezTo>
                      <a:pt x="7" y="21"/>
                      <a:pt x="8" y="24"/>
                      <a:pt x="10" y="24"/>
                    </a:cubicBezTo>
                    <a:cubicBezTo>
                      <a:pt x="12" y="24"/>
                      <a:pt x="21" y="24"/>
                      <a:pt x="21" y="24"/>
                    </a:cubicBezTo>
                    <a:close/>
                    <a:moveTo>
                      <a:pt x="16" y="13"/>
                    </a:moveTo>
                    <a:cubicBezTo>
                      <a:pt x="18" y="12"/>
                      <a:pt x="18" y="9"/>
                      <a:pt x="15" y="9"/>
                    </a:cubicBezTo>
                    <a:cubicBezTo>
                      <a:pt x="15" y="9"/>
                      <a:pt x="10" y="9"/>
                      <a:pt x="10" y="9"/>
                    </a:cubicBezTo>
                    <a:cubicBezTo>
                      <a:pt x="7" y="9"/>
                      <a:pt x="8" y="13"/>
                      <a:pt x="10" y="13"/>
                    </a:cubicBezTo>
                    <a:cubicBezTo>
                      <a:pt x="10" y="13"/>
                      <a:pt x="15" y="13"/>
                      <a:pt x="1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42" name="กลุ่ม 666">
              <a:extLst>
                <a:ext uri="{FF2B5EF4-FFF2-40B4-BE49-F238E27FC236}">
                  <a16:creationId xmlns:a16="http://schemas.microsoft.com/office/drawing/2014/main" id="{5E11A1DF-409E-4935-BEF0-02C9F1A86FEB}"/>
                </a:ext>
              </a:extLst>
            </p:cNvPr>
            <p:cNvGrpSpPr/>
            <p:nvPr/>
          </p:nvGrpSpPr>
          <p:grpSpPr>
            <a:xfrm>
              <a:off x="11896725" y="4049713"/>
              <a:ext cx="1317625" cy="1317625"/>
              <a:chOff x="11896725" y="4049713"/>
              <a:chExt cx="1317625" cy="1317625"/>
            </a:xfrm>
          </p:grpSpPr>
          <p:sp>
            <p:nvSpPr>
              <p:cNvPr id="143" name="Oval 37">
                <a:extLst>
                  <a:ext uri="{FF2B5EF4-FFF2-40B4-BE49-F238E27FC236}">
                    <a16:creationId xmlns:a16="http://schemas.microsoft.com/office/drawing/2014/main" id="{A5093C98-501E-4D62-8BCE-A0342EB87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6725" y="4049713"/>
                <a:ext cx="1317625" cy="1317625"/>
              </a:xfrm>
              <a:prstGeom prst="ellipse">
                <a:avLst/>
              </a:prstGeom>
              <a:solidFill>
                <a:srgbClr val="1F9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4" name="Freeform 38">
                <a:extLst>
                  <a:ext uri="{FF2B5EF4-FFF2-40B4-BE49-F238E27FC236}">
                    <a16:creationId xmlns:a16="http://schemas.microsoft.com/office/drawing/2014/main" id="{2F1166FD-F8DA-452A-96F3-8BE70AC86F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95188" y="4432300"/>
                <a:ext cx="520700" cy="536575"/>
              </a:xfrm>
              <a:custGeom>
                <a:avLst/>
                <a:gdLst>
                  <a:gd name="T0" fmla="*/ 32 w 34"/>
                  <a:gd name="T1" fmla="*/ 20 h 35"/>
                  <a:gd name="T2" fmla="*/ 33 w 34"/>
                  <a:gd name="T3" fmla="*/ 18 h 35"/>
                  <a:gd name="T4" fmla="*/ 17 w 34"/>
                  <a:gd name="T5" fmla="*/ 2 h 35"/>
                  <a:gd name="T6" fmla="*/ 14 w 34"/>
                  <a:gd name="T7" fmla="*/ 2 h 35"/>
                  <a:gd name="T8" fmla="*/ 9 w 34"/>
                  <a:gd name="T9" fmla="*/ 0 h 35"/>
                  <a:gd name="T10" fmla="*/ 0 w 34"/>
                  <a:gd name="T11" fmla="*/ 10 h 35"/>
                  <a:gd name="T12" fmla="*/ 1 w 34"/>
                  <a:gd name="T13" fmla="*/ 14 h 35"/>
                  <a:gd name="T14" fmla="*/ 1 w 34"/>
                  <a:gd name="T15" fmla="*/ 18 h 35"/>
                  <a:gd name="T16" fmla="*/ 17 w 34"/>
                  <a:gd name="T17" fmla="*/ 34 h 35"/>
                  <a:gd name="T18" fmla="*/ 20 w 34"/>
                  <a:gd name="T19" fmla="*/ 34 h 35"/>
                  <a:gd name="T20" fmla="*/ 25 w 34"/>
                  <a:gd name="T21" fmla="*/ 35 h 35"/>
                  <a:gd name="T22" fmla="*/ 34 w 34"/>
                  <a:gd name="T23" fmla="*/ 26 h 35"/>
                  <a:gd name="T24" fmla="*/ 32 w 34"/>
                  <a:gd name="T25" fmla="*/ 20 h 35"/>
                  <a:gd name="T26" fmla="*/ 21 w 34"/>
                  <a:gd name="T27" fmla="*/ 27 h 35"/>
                  <a:gd name="T28" fmla="*/ 14 w 34"/>
                  <a:gd name="T29" fmla="*/ 27 h 35"/>
                  <a:gd name="T30" fmla="*/ 9 w 34"/>
                  <a:gd name="T31" fmla="*/ 23 h 35"/>
                  <a:gd name="T32" fmla="*/ 12 w 34"/>
                  <a:gd name="T33" fmla="*/ 22 h 35"/>
                  <a:gd name="T34" fmla="*/ 13 w 34"/>
                  <a:gd name="T35" fmla="*/ 23 h 35"/>
                  <a:gd name="T36" fmla="*/ 20 w 34"/>
                  <a:gd name="T37" fmla="*/ 23 h 35"/>
                  <a:gd name="T38" fmla="*/ 20 w 34"/>
                  <a:gd name="T39" fmla="*/ 21 h 35"/>
                  <a:gd name="T40" fmla="*/ 13 w 34"/>
                  <a:gd name="T41" fmla="*/ 19 h 35"/>
                  <a:gd name="T42" fmla="*/ 10 w 34"/>
                  <a:gd name="T43" fmla="*/ 10 h 35"/>
                  <a:gd name="T44" fmla="*/ 16 w 34"/>
                  <a:gd name="T45" fmla="*/ 7 h 35"/>
                  <a:gd name="T46" fmla="*/ 24 w 34"/>
                  <a:gd name="T47" fmla="*/ 12 h 35"/>
                  <a:gd name="T48" fmla="*/ 23 w 34"/>
                  <a:gd name="T49" fmla="*/ 14 h 35"/>
                  <a:gd name="T50" fmla="*/ 20 w 34"/>
                  <a:gd name="T51" fmla="*/ 12 h 35"/>
                  <a:gd name="T52" fmla="*/ 14 w 34"/>
                  <a:gd name="T53" fmla="*/ 11 h 35"/>
                  <a:gd name="T54" fmla="*/ 14 w 34"/>
                  <a:gd name="T55" fmla="*/ 14 h 35"/>
                  <a:gd name="T56" fmla="*/ 22 w 34"/>
                  <a:gd name="T57" fmla="*/ 17 h 35"/>
                  <a:gd name="T58" fmla="*/ 25 w 34"/>
                  <a:gd name="T59" fmla="*/ 22 h 35"/>
                  <a:gd name="T60" fmla="*/ 21 w 34"/>
                  <a:gd name="T61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" h="35">
                    <a:moveTo>
                      <a:pt x="32" y="20"/>
                    </a:moveTo>
                    <a:cubicBezTo>
                      <a:pt x="33" y="20"/>
                      <a:pt x="33" y="19"/>
                      <a:pt x="33" y="18"/>
                    </a:cubicBezTo>
                    <a:cubicBezTo>
                      <a:pt x="33" y="9"/>
                      <a:pt x="25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1"/>
                      <a:pt x="11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1" y="27"/>
                      <a:pt x="8" y="34"/>
                      <a:pt x="17" y="34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1" y="34"/>
                      <a:pt x="23" y="35"/>
                      <a:pt x="25" y="35"/>
                    </a:cubicBezTo>
                    <a:cubicBezTo>
                      <a:pt x="30" y="35"/>
                      <a:pt x="34" y="31"/>
                      <a:pt x="34" y="26"/>
                    </a:cubicBezTo>
                    <a:cubicBezTo>
                      <a:pt x="34" y="24"/>
                      <a:pt x="33" y="22"/>
                      <a:pt x="32" y="20"/>
                    </a:cubicBezTo>
                    <a:close/>
                    <a:moveTo>
                      <a:pt x="21" y="27"/>
                    </a:moveTo>
                    <a:cubicBezTo>
                      <a:pt x="19" y="28"/>
                      <a:pt x="16" y="28"/>
                      <a:pt x="14" y="27"/>
                    </a:cubicBezTo>
                    <a:cubicBezTo>
                      <a:pt x="10" y="27"/>
                      <a:pt x="9" y="25"/>
                      <a:pt x="9" y="23"/>
                    </a:cubicBezTo>
                    <a:cubicBezTo>
                      <a:pt x="8" y="21"/>
                      <a:pt x="11" y="20"/>
                      <a:pt x="12" y="22"/>
                    </a:cubicBezTo>
                    <a:cubicBezTo>
                      <a:pt x="13" y="22"/>
                      <a:pt x="13" y="23"/>
                      <a:pt x="13" y="23"/>
                    </a:cubicBezTo>
                    <a:cubicBezTo>
                      <a:pt x="15" y="25"/>
                      <a:pt x="19" y="25"/>
                      <a:pt x="20" y="23"/>
                    </a:cubicBezTo>
                    <a:cubicBezTo>
                      <a:pt x="21" y="22"/>
                      <a:pt x="21" y="22"/>
                      <a:pt x="20" y="21"/>
                    </a:cubicBezTo>
                    <a:cubicBezTo>
                      <a:pt x="19" y="20"/>
                      <a:pt x="19" y="20"/>
                      <a:pt x="13" y="19"/>
                    </a:cubicBezTo>
                    <a:cubicBezTo>
                      <a:pt x="8" y="17"/>
                      <a:pt x="8" y="13"/>
                      <a:pt x="10" y="10"/>
                    </a:cubicBezTo>
                    <a:cubicBezTo>
                      <a:pt x="11" y="8"/>
                      <a:pt x="13" y="8"/>
                      <a:pt x="16" y="7"/>
                    </a:cubicBezTo>
                    <a:cubicBezTo>
                      <a:pt x="20" y="7"/>
                      <a:pt x="24" y="9"/>
                      <a:pt x="24" y="12"/>
                    </a:cubicBezTo>
                    <a:cubicBezTo>
                      <a:pt x="24" y="13"/>
                      <a:pt x="24" y="13"/>
                      <a:pt x="23" y="14"/>
                    </a:cubicBezTo>
                    <a:cubicBezTo>
                      <a:pt x="21" y="14"/>
                      <a:pt x="21" y="13"/>
                      <a:pt x="20" y="12"/>
                    </a:cubicBezTo>
                    <a:cubicBezTo>
                      <a:pt x="18" y="10"/>
                      <a:pt x="15" y="11"/>
                      <a:pt x="14" y="11"/>
                    </a:cubicBezTo>
                    <a:cubicBezTo>
                      <a:pt x="13" y="12"/>
                      <a:pt x="13" y="14"/>
                      <a:pt x="14" y="14"/>
                    </a:cubicBezTo>
                    <a:cubicBezTo>
                      <a:pt x="15" y="15"/>
                      <a:pt x="20" y="16"/>
                      <a:pt x="22" y="17"/>
                    </a:cubicBezTo>
                    <a:cubicBezTo>
                      <a:pt x="24" y="18"/>
                      <a:pt x="25" y="19"/>
                      <a:pt x="25" y="22"/>
                    </a:cubicBezTo>
                    <a:cubicBezTo>
                      <a:pt x="25" y="24"/>
                      <a:pt x="24" y="26"/>
                      <a:pt x="2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45" name="กลุ่ม 2080">
              <a:extLst>
                <a:ext uri="{FF2B5EF4-FFF2-40B4-BE49-F238E27FC236}">
                  <a16:creationId xmlns:a16="http://schemas.microsoft.com/office/drawing/2014/main" id="{6348F19A-3260-47F1-966F-C24B35C004CE}"/>
                </a:ext>
              </a:extLst>
            </p:cNvPr>
            <p:cNvGrpSpPr/>
            <p:nvPr/>
          </p:nvGrpSpPr>
          <p:grpSpPr>
            <a:xfrm>
              <a:off x="13995400" y="5994400"/>
              <a:ext cx="1316037" cy="1317625"/>
              <a:chOff x="13995400" y="5994400"/>
              <a:chExt cx="1316037" cy="1317625"/>
            </a:xfrm>
          </p:grpSpPr>
          <p:sp>
            <p:nvSpPr>
              <p:cNvPr id="146" name="Oval 39">
                <a:extLst>
                  <a:ext uri="{FF2B5EF4-FFF2-40B4-BE49-F238E27FC236}">
                    <a16:creationId xmlns:a16="http://schemas.microsoft.com/office/drawing/2014/main" id="{711BA342-5FB2-4827-A895-3B32D805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5400" y="5994400"/>
                <a:ext cx="1316037" cy="1317625"/>
              </a:xfrm>
              <a:prstGeom prst="ellipse">
                <a:avLst/>
              </a:prstGeom>
              <a:solidFill>
                <a:srgbClr val="7D5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7" name="Freeform 40">
                <a:extLst>
                  <a:ext uri="{FF2B5EF4-FFF2-40B4-BE49-F238E27FC236}">
                    <a16:creationId xmlns:a16="http://schemas.microsoft.com/office/drawing/2014/main" id="{CA6697EA-3FD5-444C-ADAB-702D1457B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92275" y="6392863"/>
                <a:ext cx="520700" cy="504825"/>
              </a:xfrm>
              <a:custGeom>
                <a:avLst/>
                <a:gdLst>
                  <a:gd name="T0" fmla="*/ 28 w 34"/>
                  <a:gd name="T1" fmla="*/ 0 h 33"/>
                  <a:gd name="T2" fmla="*/ 5 w 34"/>
                  <a:gd name="T3" fmla="*/ 0 h 33"/>
                  <a:gd name="T4" fmla="*/ 0 w 34"/>
                  <a:gd name="T5" fmla="*/ 5 h 33"/>
                  <a:gd name="T6" fmla="*/ 0 w 34"/>
                  <a:gd name="T7" fmla="*/ 28 h 33"/>
                  <a:gd name="T8" fmla="*/ 5 w 34"/>
                  <a:gd name="T9" fmla="*/ 33 h 33"/>
                  <a:gd name="T10" fmla="*/ 28 w 34"/>
                  <a:gd name="T11" fmla="*/ 33 h 33"/>
                  <a:gd name="T12" fmla="*/ 34 w 34"/>
                  <a:gd name="T13" fmla="*/ 28 h 33"/>
                  <a:gd name="T14" fmla="*/ 34 w 34"/>
                  <a:gd name="T15" fmla="*/ 5 h 33"/>
                  <a:gd name="T16" fmla="*/ 28 w 34"/>
                  <a:gd name="T17" fmla="*/ 0 h 33"/>
                  <a:gd name="T18" fmla="*/ 24 w 34"/>
                  <a:gd name="T19" fmla="*/ 4 h 33"/>
                  <a:gd name="T20" fmla="*/ 25 w 34"/>
                  <a:gd name="T21" fmla="*/ 3 h 33"/>
                  <a:gd name="T22" fmla="*/ 29 w 34"/>
                  <a:gd name="T23" fmla="*/ 3 h 33"/>
                  <a:gd name="T24" fmla="*/ 30 w 34"/>
                  <a:gd name="T25" fmla="*/ 4 h 33"/>
                  <a:gd name="T26" fmla="*/ 30 w 34"/>
                  <a:gd name="T27" fmla="*/ 8 h 33"/>
                  <a:gd name="T28" fmla="*/ 29 w 34"/>
                  <a:gd name="T29" fmla="*/ 9 h 33"/>
                  <a:gd name="T30" fmla="*/ 25 w 34"/>
                  <a:gd name="T31" fmla="*/ 9 h 33"/>
                  <a:gd name="T32" fmla="*/ 24 w 34"/>
                  <a:gd name="T33" fmla="*/ 8 h 33"/>
                  <a:gd name="T34" fmla="*/ 24 w 34"/>
                  <a:gd name="T35" fmla="*/ 4 h 33"/>
                  <a:gd name="T36" fmla="*/ 11 w 34"/>
                  <a:gd name="T37" fmla="*/ 14 h 33"/>
                  <a:gd name="T38" fmla="*/ 17 w 34"/>
                  <a:gd name="T39" fmla="*/ 10 h 33"/>
                  <a:gd name="T40" fmla="*/ 23 w 34"/>
                  <a:gd name="T41" fmla="*/ 14 h 33"/>
                  <a:gd name="T42" fmla="*/ 24 w 34"/>
                  <a:gd name="T43" fmla="*/ 17 h 33"/>
                  <a:gd name="T44" fmla="*/ 17 w 34"/>
                  <a:gd name="T45" fmla="*/ 23 h 33"/>
                  <a:gd name="T46" fmla="*/ 10 w 34"/>
                  <a:gd name="T47" fmla="*/ 17 h 33"/>
                  <a:gd name="T48" fmla="*/ 11 w 34"/>
                  <a:gd name="T49" fmla="*/ 14 h 33"/>
                  <a:gd name="T50" fmla="*/ 30 w 34"/>
                  <a:gd name="T51" fmla="*/ 28 h 33"/>
                  <a:gd name="T52" fmla="*/ 28 w 34"/>
                  <a:gd name="T53" fmla="*/ 30 h 33"/>
                  <a:gd name="T54" fmla="*/ 5 w 34"/>
                  <a:gd name="T55" fmla="*/ 30 h 33"/>
                  <a:gd name="T56" fmla="*/ 4 w 34"/>
                  <a:gd name="T57" fmla="*/ 28 h 33"/>
                  <a:gd name="T58" fmla="*/ 4 w 34"/>
                  <a:gd name="T59" fmla="*/ 14 h 33"/>
                  <a:gd name="T60" fmla="*/ 7 w 34"/>
                  <a:gd name="T61" fmla="*/ 14 h 33"/>
                  <a:gd name="T62" fmla="*/ 7 w 34"/>
                  <a:gd name="T63" fmla="*/ 17 h 33"/>
                  <a:gd name="T64" fmla="*/ 17 w 34"/>
                  <a:gd name="T65" fmla="*/ 27 h 33"/>
                  <a:gd name="T66" fmla="*/ 27 w 34"/>
                  <a:gd name="T67" fmla="*/ 17 h 33"/>
                  <a:gd name="T68" fmla="*/ 27 w 34"/>
                  <a:gd name="T69" fmla="*/ 14 h 33"/>
                  <a:gd name="T70" fmla="*/ 30 w 34"/>
                  <a:gd name="T71" fmla="*/ 14 h 33"/>
                  <a:gd name="T72" fmla="*/ 30 w 34"/>
                  <a:gd name="T7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33">
                    <a:moveTo>
                      <a:pt x="2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2" y="33"/>
                      <a:pt x="5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31" y="33"/>
                      <a:pt x="34" y="31"/>
                      <a:pt x="34" y="28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2"/>
                      <a:pt x="31" y="0"/>
                      <a:pt x="28" y="0"/>
                    </a:cubicBezTo>
                    <a:close/>
                    <a:moveTo>
                      <a:pt x="24" y="4"/>
                    </a:moveTo>
                    <a:cubicBezTo>
                      <a:pt x="24" y="4"/>
                      <a:pt x="24" y="3"/>
                      <a:pt x="25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0" y="4"/>
                      <a:pt x="30" y="4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8"/>
                    </a:cubicBezTo>
                    <a:lnTo>
                      <a:pt x="24" y="4"/>
                    </a:lnTo>
                    <a:close/>
                    <a:moveTo>
                      <a:pt x="11" y="14"/>
                    </a:moveTo>
                    <a:cubicBezTo>
                      <a:pt x="12" y="12"/>
                      <a:pt x="14" y="10"/>
                      <a:pt x="17" y="10"/>
                    </a:cubicBezTo>
                    <a:cubicBezTo>
                      <a:pt x="20" y="10"/>
                      <a:pt x="22" y="12"/>
                      <a:pt x="23" y="14"/>
                    </a:cubicBezTo>
                    <a:cubicBezTo>
                      <a:pt x="23" y="15"/>
                      <a:pt x="24" y="16"/>
                      <a:pt x="24" y="17"/>
                    </a:cubicBezTo>
                    <a:cubicBezTo>
                      <a:pt x="24" y="20"/>
                      <a:pt x="21" y="23"/>
                      <a:pt x="17" y="23"/>
                    </a:cubicBezTo>
                    <a:cubicBezTo>
                      <a:pt x="13" y="23"/>
                      <a:pt x="10" y="20"/>
                      <a:pt x="10" y="17"/>
                    </a:cubicBezTo>
                    <a:cubicBezTo>
                      <a:pt x="10" y="16"/>
                      <a:pt x="10" y="15"/>
                      <a:pt x="11" y="14"/>
                    </a:cubicBezTo>
                    <a:close/>
                    <a:moveTo>
                      <a:pt x="30" y="28"/>
                    </a:moveTo>
                    <a:cubicBezTo>
                      <a:pt x="30" y="29"/>
                      <a:pt x="29" y="30"/>
                      <a:pt x="28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0"/>
                      <a:pt x="4" y="29"/>
                      <a:pt x="4" y="2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7"/>
                    </a:cubicBezTo>
                    <a:cubicBezTo>
                      <a:pt x="7" y="22"/>
                      <a:pt x="11" y="27"/>
                      <a:pt x="17" y="27"/>
                    </a:cubicBezTo>
                    <a:cubicBezTo>
                      <a:pt x="22" y="27"/>
                      <a:pt x="27" y="22"/>
                      <a:pt x="27" y="17"/>
                    </a:cubicBezTo>
                    <a:cubicBezTo>
                      <a:pt x="27" y="16"/>
                      <a:pt x="27" y="15"/>
                      <a:pt x="27" y="14"/>
                    </a:cubicBezTo>
                    <a:cubicBezTo>
                      <a:pt x="30" y="14"/>
                      <a:pt x="30" y="14"/>
                      <a:pt x="30" y="14"/>
                    </a:cubicBez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48" name="กลุ่ม 2087">
              <a:extLst>
                <a:ext uri="{FF2B5EF4-FFF2-40B4-BE49-F238E27FC236}">
                  <a16:creationId xmlns:a16="http://schemas.microsoft.com/office/drawing/2014/main" id="{70443C5F-BBFD-4594-9D5A-0078F8AAEA3A}"/>
                </a:ext>
              </a:extLst>
            </p:cNvPr>
            <p:cNvGrpSpPr/>
            <p:nvPr/>
          </p:nvGrpSpPr>
          <p:grpSpPr>
            <a:xfrm>
              <a:off x="9799638" y="7939088"/>
              <a:ext cx="1316037" cy="1317625"/>
              <a:chOff x="9799638" y="7939088"/>
              <a:chExt cx="1316037" cy="1317625"/>
            </a:xfrm>
          </p:grpSpPr>
          <p:sp>
            <p:nvSpPr>
              <p:cNvPr id="149" name="Oval 41">
                <a:extLst>
                  <a:ext uri="{FF2B5EF4-FFF2-40B4-BE49-F238E27FC236}">
                    <a16:creationId xmlns:a16="http://schemas.microsoft.com/office/drawing/2014/main" id="{C3AF8D3B-5308-43CD-95D7-4A20D141A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9638" y="7939088"/>
                <a:ext cx="1316037" cy="1317625"/>
              </a:xfrm>
              <a:prstGeom prst="ellipse">
                <a:avLst/>
              </a:prstGeom>
              <a:solidFill>
                <a:srgbClr val="28B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0" name="Freeform 42">
                <a:extLst>
                  <a:ext uri="{FF2B5EF4-FFF2-40B4-BE49-F238E27FC236}">
                    <a16:creationId xmlns:a16="http://schemas.microsoft.com/office/drawing/2014/main" id="{A193695C-5338-45E8-B38D-23C2C57DD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2225" y="8353425"/>
                <a:ext cx="550862" cy="474663"/>
              </a:xfrm>
              <a:custGeom>
                <a:avLst/>
                <a:gdLst>
                  <a:gd name="T0" fmla="*/ 35 w 36"/>
                  <a:gd name="T1" fmla="*/ 7 h 31"/>
                  <a:gd name="T2" fmla="*/ 16 w 36"/>
                  <a:gd name="T3" fmla="*/ 31 h 31"/>
                  <a:gd name="T4" fmla="*/ 11 w 36"/>
                  <a:gd name="T5" fmla="*/ 25 h 31"/>
                  <a:gd name="T6" fmla="*/ 5 w 36"/>
                  <a:gd name="T7" fmla="*/ 9 h 31"/>
                  <a:gd name="T8" fmla="*/ 2 w 36"/>
                  <a:gd name="T9" fmla="*/ 11 h 31"/>
                  <a:gd name="T10" fmla="*/ 0 w 36"/>
                  <a:gd name="T11" fmla="*/ 9 h 31"/>
                  <a:gd name="T12" fmla="*/ 10 w 36"/>
                  <a:gd name="T13" fmla="*/ 1 h 31"/>
                  <a:gd name="T14" fmla="*/ 16 w 36"/>
                  <a:gd name="T15" fmla="*/ 6 h 31"/>
                  <a:gd name="T16" fmla="*/ 20 w 36"/>
                  <a:gd name="T17" fmla="*/ 20 h 31"/>
                  <a:gd name="T18" fmla="*/ 25 w 36"/>
                  <a:gd name="T19" fmla="*/ 11 h 31"/>
                  <a:gd name="T20" fmla="*/ 20 w 36"/>
                  <a:gd name="T21" fmla="*/ 9 h 31"/>
                  <a:gd name="T22" fmla="*/ 30 w 36"/>
                  <a:gd name="T23" fmla="*/ 0 h 31"/>
                  <a:gd name="T24" fmla="*/ 35 w 36"/>
                  <a:gd name="T25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1">
                    <a:moveTo>
                      <a:pt x="35" y="7"/>
                    </a:moveTo>
                    <a:cubicBezTo>
                      <a:pt x="35" y="14"/>
                      <a:pt x="23" y="31"/>
                      <a:pt x="16" y="31"/>
                    </a:cubicBezTo>
                    <a:cubicBezTo>
                      <a:pt x="14" y="31"/>
                      <a:pt x="12" y="29"/>
                      <a:pt x="11" y="25"/>
                    </a:cubicBezTo>
                    <a:cubicBezTo>
                      <a:pt x="8" y="15"/>
                      <a:pt x="7" y="9"/>
                      <a:pt x="5" y="9"/>
                    </a:cubicBezTo>
                    <a:cubicBezTo>
                      <a:pt x="4" y="9"/>
                      <a:pt x="3" y="10"/>
                      <a:pt x="2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5"/>
                      <a:pt x="8" y="1"/>
                      <a:pt x="10" y="1"/>
                    </a:cubicBezTo>
                    <a:cubicBezTo>
                      <a:pt x="13" y="1"/>
                      <a:pt x="15" y="2"/>
                      <a:pt x="16" y="6"/>
                    </a:cubicBezTo>
                    <a:cubicBezTo>
                      <a:pt x="16" y="12"/>
                      <a:pt x="18" y="20"/>
                      <a:pt x="20" y="20"/>
                    </a:cubicBezTo>
                    <a:cubicBezTo>
                      <a:pt x="21" y="20"/>
                      <a:pt x="25" y="13"/>
                      <a:pt x="25" y="11"/>
                    </a:cubicBezTo>
                    <a:cubicBezTo>
                      <a:pt x="26" y="8"/>
                      <a:pt x="23" y="8"/>
                      <a:pt x="20" y="9"/>
                    </a:cubicBezTo>
                    <a:cubicBezTo>
                      <a:pt x="22" y="3"/>
                      <a:pt x="25" y="0"/>
                      <a:pt x="30" y="0"/>
                    </a:cubicBezTo>
                    <a:cubicBezTo>
                      <a:pt x="34" y="1"/>
                      <a:pt x="36" y="3"/>
                      <a:pt x="3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51" name="กลุ่ม 667">
              <a:extLst>
                <a:ext uri="{FF2B5EF4-FFF2-40B4-BE49-F238E27FC236}">
                  <a16:creationId xmlns:a16="http://schemas.microsoft.com/office/drawing/2014/main" id="{7E35E0A1-1413-4412-8840-87A9CBC37FFF}"/>
                </a:ext>
              </a:extLst>
            </p:cNvPr>
            <p:cNvGrpSpPr/>
            <p:nvPr/>
          </p:nvGrpSpPr>
          <p:grpSpPr>
            <a:xfrm>
              <a:off x="13995400" y="4049713"/>
              <a:ext cx="1316037" cy="1317625"/>
              <a:chOff x="13995400" y="4049713"/>
              <a:chExt cx="1316037" cy="1317625"/>
            </a:xfrm>
          </p:grpSpPr>
          <p:sp>
            <p:nvSpPr>
              <p:cNvPr id="152" name="Oval 43">
                <a:extLst>
                  <a:ext uri="{FF2B5EF4-FFF2-40B4-BE49-F238E27FC236}">
                    <a16:creationId xmlns:a16="http://schemas.microsoft.com/office/drawing/2014/main" id="{3B576775-DCFE-41F7-A0F7-F9E05689A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5400" y="4049713"/>
                <a:ext cx="1316037" cy="1317625"/>
              </a:xfrm>
              <a:prstGeom prst="ellipse">
                <a:avLst/>
              </a:prstGeom>
              <a:solidFill>
                <a:srgbClr val="209E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3" name="Freeform 44">
                <a:extLst>
                  <a:ext uri="{FF2B5EF4-FFF2-40B4-BE49-F238E27FC236}">
                    <a16:creationId xmlns:a16="http://schemas.microsoft.com/office/drawing/2014/main" id="{65E99BA9-233B-45B1-9D04-D238B0EF8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31950" y="4402138"/>
                <a:ext cx="612775" cy="566738"/>
              </a:xfrm>
              <a:custGeom>
                <a:avLst/>
                <a:gdLst>
                  <a:gd name="T0" fmla="*/ 3 w 40"/>
                  <a:gd name="T1" fmla="*/ 37 h 37"/>
                  <a:gd name="T2" fmla="*/ 4 w 40"/>
                  <a:gd name="T3" fmla="*/ 35 h 37"/>
                  <a:gd name="T4" fmla="*/ 6 w 40"/>
                  <a:gd name="T5" fmla="*/ 29 h 37"/>
                  <a:gd name="T6" fmla="*/ 6 w 40"/>
                  <a:gd name="T7" fmla="*/ 28 h 37"/>
                  <a:gd name="T8" fmla="*/ 17 w 40"/>
                  <a:gd name="T9" fmla="*/ 3 h 37"/>
                  <a:gd name="T10" fmla="*/ 38 w 40"/>
                  <a:gd name="T11" fmla="*/ 16 h 37"/>
                  <a:gd name="T12" fmla="*/ 24 w 40"/>
                  <a:gd name="T13" fmla="*/ 37 h 37"/>
                  <a:gd name="T14" fmla="*/ 13 w 40"/>
                  <a:gd name="T15" fmla="*/ 35 h 37"/>
                  <a:gd name="T16" fmla="*/ 12 w 40"/>
                  <a:gd name="T17" fmla="*/ 35 h 37"/>
                  <a:gd name="T18" fmla="*/ 3 w 40"/>
                  <a:gd name="T19" fmla="*/ 37 h 37"/>
                  <a:gd name="T20" fmla="*/ 7 w 40"/>
                  <a:gd name="T21" fmla="*/ 33 h 37"/>
                  <a:gd name="T22" fmla="*/ 12 w 40"/>
                  <a:gd name="T23" fmla="*/ 32 h 37"/>
                  <a:gd name="T24" fmla="*/ 14 w 40"/>
                  <a:gd name="T25" fmla="*/ 32 h 37"/>
                  <a:gd name="T26" fmla="*/ 23 w 40"/>
                  <a:gd name="T27" fmla="*/ 34 h 37"/>
                  <a:gd name="T28" fmla="*/ 35 w 40"/>
                  <a:gd name="T29" fmla="*/ 17 h 37"/>
                  <a:gd name="T30" fmla="*/ 18 w 40"/>
                  <a:gd name="T31" fmla="*/ 5 h 37"/>
                  <a:gd name="T32" fmla="*/ 8 w 40"/>
                  <a:gd name="T33" fmla="*/ 26 h 37"/>
                  <a:gd name="T34" fmla="*/ 9 w 40"/>
                  <a:gd name="T35" fmla="*/ 29 h 37"/>
                  <a:gd name="T36" fmla="*/ 7 w 40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37">
                    <a:moveTo>
                      <a:pt x="3" y="37"/>
                    </a:moveTo>
                    <a:cubicBezTo>
                      <a:pt x="4" y="36"/>
                      <a:pt x="4" y="36"/>
                      <a:pt x="4" y="35"/>
                    </a:cubicBezTo>
                    <a:cubicBezTo>
                      <a:pt x="5" y="33"/>
                      <a:pt x="5" y="31"/>
                      <a:pt x="6" y="2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0" y="18"/>
                      <a:pt x="6" y="5"/>
                      <a:pt x="17" y="3"/>
                    </a:cubicBezTo>
                    <a:cubicBezTo>
                      <a:pt x="27" y="0"/>
                      <a:pt x="36" y="7"/>
                      <a:pt x="38" y="16"/>
                    </a:cubicBezTo>
                    <a:cubicBezTo>
                      <a:pt x="40" y="26"/>
                      <a:pt x="33" y="35"/>
                      <a:pt x="24" y="37"/>
                    </a:cubicBezTo>
                    <a:cubicBezTo>
                      <a:pt x="20" y="37"/>
                      <a:pt x="17" y="37"/>
                      <a:pt x="13" y="35"/>
                    </a:cubicBezTo>
                    <a:cubicBezTo>
                      <a:pt x="13" y="35"/>
                      <a:pt x="12" y="35"/>
                      <a:pt x="12" y="35"/>
                    </a:cubicBezTo>
                    <a:cubicBezTo>
                      <a:pt x="7" y="36"/>
                      <a:pt x="4" y="37"/>
                      <a:pt x="3" y="37"/>
                    </a:cubicBezTo>
                    <a:close/>
                    <a:moveTo>
                      <a:pt x="7" y="33"/>
                    </a:moveTo>
                    <a:cubicBezTo>
                      <a:pt x="9" y="33"/>
                      <a:pt x="11" y="32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7" y="34"/>
                      <a:pt x="20" y="34"/>
                      <a:pt x="23" y="34"/>
                    </a:cubicBezTo>
                    <a:cubicBezTo>
                      <a:pt x="31" y="33"/>
                      <a:pt x="36" y="25"/>
                      <a:pt x="35" y="17"/>
                    </a:cubicBezTo>
                    <a:cubicBezTo>
                      <a:pt x="34" y="9"/>
                      <a:pt x="26" y="4"/>
                      <a:pt x="18" y="5"/>
                    </a:cubicBezTo>
                    <a:cubicBezTo>
                      <a:pt x="9" y="7"/>
                      <a:pt x="3" y="18"/>
                      <a:pt x="8" y="26"/>
                    </a:cubicBezTo>
                    <a:cubicBezTo>
                      <a:pt x="9" y="27"/>
                      <a:pt x="9" y="28"/>
                      <a:pt x="9" y="29"/>
                    </a:cubicBezTo>
                    <a:cubicBezTo>
                      <a:pt x="8" y="30"/>
                      <a:pt x="8" y="32"/>
                      <a:pt x="7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4" name="Freeform 45">
                <a:extLst>
                  <a:ext uri="{FF2B5EF4-FFF2-40B4-BE49-F238E27FC236}">
                    <a16:creationId xmlns:a16="http://schemas.microsoft.com/office/drawing/2014/main" id="{B8930690-67DA-4D57-8B65-6BCD30027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6100" y="4570413"/>
                <a:ext cx="274637" cy="260350"/>
              </a:xfrm>
              <a:custGeom>
                <a:avLst/>
                <a:gdLst>
                  <a:gd name="T0" fmla="*/ 13 w 18"/>
                  <a:gd name="T1" fmla="*/ 17 h 17"/>
                  <a:gd name="T2" fmla="*/ 1 w 18"/>
                  <a:gd name="T3" fmla="*/ 8 h 17"/>
                  <a:gd name="T4" fmla="*/ 2 w 18"/>
                  <a:gd name="T5" fmla="*/ 1 h 17"/>
                  <a:gd name="T6" fmla="*/ 4 w 18"/>
                  <a:gd name="T7" fmla="*/ 1 h 17"/>
                  <a:gd name="T8" fmla="*/ 4 w 18"/>
                  <a:gd name="T9" fmla="*/ 1 h 17"/>
                  <a:gd name="T10" fmla="*/ 6 w 18"/>
                  <a:gd name="T11" fmla="*/ 4 h 17"/>
                  <a:gd name="T12" fmla="*/ 5 w 18"/>
                  <a:gd name="T13" fmla="*/ 7 h 17"/>
                  <a:gd name="T14" fmla="*/ 5 w 18"/>
                  <a:gd name="T15" fmla="*/ 8 h 17"/>
                  <a:gd name="T16" fmla="*/ 11 w 18"/>
                  <a:gd name="T17" fmla="*/ 13 h 17"/>
                  <a:gd name="T18" fmla="*/ 12 w 18"/>
                  <a:gd name="T19" fmla="*/ 13 h 17"/>
                  <a:gd name="T20" fmla="*/ 14 w 18"/>
                  <a:gd name="T21" fmla="*/ 11 h 17"/>
                  <a:gd name="T22" fmla="*/ 18 w 18"/>
                  <a:gd name="T23" fmla="*/ 13 h 17"/>
                  <a:gd name="T24" fmla="*/ 13 w 18"/>
                  <a:gd name="T2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7">
                    <a:moveTo>
                      <a:pt x="13" y="17"/>
                    </a:moveTo>
                    <a:cubicBezTo>
                      <a:pt x="10" y="17"/>
                      <a:pt x="5" y="14"/>
                      <a:pt x="1" y="8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6" y="5"/>
                      <a:pt x="6" y="6"/>
                      <a:pt x="5" y="7"/>
                    </a:cubicBezTo>
                    <a:cubicBezTo>
                      <a:pt x="4" y="7"/>
                      <a:pt x="4" y="7"/>
                      <a:pt x="5" y="8"/>
                    </a:cubicBezTo>
                    <a:cubicBezTo>
                      <a:pt x="6" y="10"/>
                      <a:pt x="8" y="12"/>
                      <a:pt x="11" y="13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1"/>
                      <a:pt x="13" y="10"/>
                      <a:pt x="14" y="11"/>
                    </a:cubicBezTo>
                    <a:cubicBezTo>
                      <a:pt x="17" y="12"/>
                      <a:pt x="18" y="12"/>
                      <a:pt x="18" y="13"/>
                    </a:cubicBezTo>
                    <a:cubicBezTo>
                      <a:pt x="18" y="16"/>
                      <a:pt x="15" y="17"/>
                      <a:pt x="1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55" name="กลุ่ม 2082">
              <a:extLst>
                <a:ext uri="{FF2B5EF4-FFF2-40B4-BE49-F238E27FC236}">
                  <a16:creationId xmlns:a16="http://schemas.microsoft.com/office/drawing/2014/main" id="{6D460F47-CB2A-43FF-BAD2-DF2BC704CE80}"/>
                </a:ext>
              </a:extLst>
            </p:cNvPr>
            <p:cNvGrpSpPr/>
            <p:nvPr/>
          </p:nvGrpSpPr>
          <p:grpSpPr>
            <a:xfrm>
              <a:off x="18191163" y="5994400"/>
              <a:ext cx="1316037" cy="1317625"/>
              <a:chOff x="18191163" y="5994400"/>
              <a:chExt cx="1316037" cy="1317625"/>
            </a:xfrm>
          </p:grpSpPr>
          <p:sp>
            <p:nvSpPr>
              <p:cNvPr id="156" name="Oval 46">
                <a:extLst>
                  <a:ext uri="{FF2B5EF4-FFF2-40B4-BE49-F238E27FC236}">
                    <a16:creationId xmlns:a16="http://schemas.microsoft.com/office/drawing/2014/main" id="{D07C7B1D-6360-4FD0-B4F2-1891D24E2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1163" y="5994400"/>
                <a:ext cx="1316037" cy="1317625"/>
              </a:xfrm>
              <a:prstGeom prst="ellipse">
                <a:avLst/>
              </a:prstGeom>
              <a:solidFill>
                <a:srgbClr val="4C7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7" name="Freeform 47">
                <a:extLst>
                  <a:ext uri="{FF2B5EF4-FFF2-40B4-BE49-F238E27FC236}">
                    <a16:creationId xmlns:a16="http://schemas.microsoft.com/office/drawing/2014/main" id="{91B4686E-C6C9-424C-8E55-1CAE39087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0113" y="6362700"/>
                <a:ext cx="336550" cy="566738"/>
              </a:xfrm>
              <a:custGeom>
                <a:avLst/>
                <a:gdLst>
                  <a:gd name="T0" fmla="*/ 22 w 22"/>
                  <a:gd name="T1" fmla="*/ 29 h 37"/>
                  <a:gd name="T2" fmla="*/ 22 w 22"/>
                  <a:gd name="T3" fmla="*/ 29 h 37"/>
                  <a:gd name="T4" fmla="*/ 13 w 22"/>
                  <a:gd name="T5" fmla="*/ 30 h 37"/>
                  <a:gd name="T6" fmla="*/ 12 w 22"/>
                  <a:gd name="T7" fmla="*/ 22 h 37"/>
                  <a:gd name="T8" fmla="*/ 12 w 22"/>
                  <a:gd name="T9" fmla="*/ 15 h 37"/>
                  <a:gd name="T10" fmla="*/ 21 w 22"/>
                  <a:gd name="T11" fmla="*/ 15 h 37"/>
                  <a:gd name="T12" fmla="*/ 21 w 22"/>
                  <a:gd name="T13" fmla="*/ 10 h 37"/>
                  <a:gd name="T14" fmla="*/ 12 w 22"/>
                  <a:gd name="T15" fmla="*/ 10 h 37"/>
                  <a:gd name="T16" fmla="*/ 12 w 22"/>
                  <a:gd name="T17" fmla="*/ 0 h 37"/>
                  <a:gd name="T18" fmla="*/ 7 w 22"/>
                  <a:gd name="T19" fmla="*/ 0 h 37"/>
                  <a:gd name="T20" fmla="*/ 7 w 22"/>
                  <a:gd name="T21" fmla="*/ 0 h 37"/>
                  <a:gd name="T22" fmla="*/ 0 w 22"/>
                  <a:gd name="T23" fmla="*/ 10 h 37"/>
                  <a:gd name="T24" fmla="*/ 0 w 22"/>
                  <a:gd name="T25" fmla="*/ 15 h 37"/>
                  <a:gd name="T26" fmla="*/ 4 w 22"/>
                  <a:gd name="T27" fmla="*/ 15 h 37"/>
                  <a:gd name="T28" fmla="*/ 4 w 22"/>
                  <a:gd name="T29" fmla="*/ 28 h 37"/>
                  <a:gd name="T30" fmla="*/ 6 w 22"/>
                  <a:gd name="T31" fmla="*/ 35 h 37"/>
                  <a:gd name="T32" fmla="*/ 18 w 22"/>
                  <a:gd name="T33" fmla="*/ 36 h 37"/>
                  <a:gd name="T34" fmla="*/ 22 w 22"/>
                  <a:gd name="T35" fmla="*/ 35 h 37"/>
                  <a:gd name="T36" fmla="*/ 22 w 22"/>
                  <a:gd name="T37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37">
                    <a:moveTo>
                      <a:pt x="22" y="29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17" y="33"/>
                      <a:pt x="13" y="30"/>
                    </a:cubicBezTo>
                    <a:cubicBezTo>
                      <a:pt x="12" y="29"/>
                      <a:pt x="12" y="28"/>
                      <a:pt x="12" y="22"/>
                    </a:cubicBezTo>
                    <a:cubicBezTo>
                      <a:pt x="12" y="21"/>
                      <a:pt x="12" y="16"/>
                      <a:pt x="12" y="15"/>
                    </a:cubicBezTo>
                    <a:cubicBezTo>
                      <a:pt x="12" y="15"/>
                      <a:pt x="12" y="15"/>
                      <a:pt x="21" y="15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10"/>
                      <a:pt x="12" y="10"/>
                      <a:pt x="12" y="10"/>
                    </a:cubicBezTo>
                    <a:cubicBezTo>
                      <a:pt x="12" y="0"/>
                      <a:pt x="12" y="1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5"/>
                      <a:pt x="5" y="9"/>
                      <a:pt x="0" y="1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2" y="15"/>
                      <a:pt x="4" y="15"/>
                    </a:cubicBezTo>
                    <a:cubicBezTo>
                      <a:pt x="4" y="16"/>
                      <a:pt x="4" y="14"/>
                      <a:pt x="4" y="28"/>
                    </a:cubicBezTo>
                    <a:cubicBezTo>
                      <a:pt x="4" y="31"/>
                      <a:pt x="4" y="33"/>
                      <a:pt x="6" y="35"/>
                    </a:cubicBezTo>
                    <a:cubicBezTo>
                      <a:pt x="9" y="37"/>
                      <a:pt x="15" y="37"/>
                      <a:pt x="18" y="36"/>
                    </a:cubicBezTo>
                    <a:cubicBezTo>
                      <a:pt x="20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58" name="กลุ่ม 2081">
              <a:extLst>
                <a:ext uri="{FF2B5EF4-FFF2-40B4-BE49-F238E27FC236}">
                  <a16:creationId xmlns:a16="http://schemas.microsoft.com/office/drawing/2014/main" id="{5E37BB8E-B5D5-4637-B937-63931F051ED9}"/>
                </a:ext>
              </a:extLst>
            </p:cNvPr>
            <p:cNvGrpSpPr/>
            <p:nvPr/>
          </p:nvGrpSpPr>
          <p:grpSpPr>
            <a:xfrm>
              <a:off x="16092488" y="5994400"/>
              <a:ext cx="1317625" cy="1317625"/>
              <a:chOff x="16092488" y="5994400"/>
              <a:chExt cx="1317625" cy="1317625"/>
            </a:xfrm>
          </p:grpSpPr>
          <p:sp>
            <p:nvSpPr>
              <p:cNvPr id="159" name="Oval 48">
                <a:extLst>
                  <a:ext uri="{FF2B5EF4-FFF2-40B4-BE49-F238E27FC236}">
                    <a16:creationId xmlns:a16="http://schemas.microsoft.com/office/drawing/2014/main" id="{42CC60BB-F2D5-461C-A3FE-EAF66905E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2488" y="5994400"/>
                <a:ext cx="1317625" cy="1317625"/>
              </a:xfrm>
              <a:prstGeom prst="ellipse">
                <a:avLst/>
              </a:prstGeom>
              <a:solidFill>
                <a:srgbClr val="00B4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0" name="Freeform 49">
                <a:extLst>
                  <a:ext uri="{FF2B5EF4-FFF2-40B4-BE49-F238E27FC236}">
                    <a16:creationId xmlns:a16="http://schemas.microsoft.com/office/drawing/2014/main" id="{FBFB689F-AC79-45F4-9E61-5412BDEB8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6825" y="6362700"/>
                <a:ext cx="488950" cy="566738"/>
              </a:xfrm>
              <a:custGeom>
                <a:avLst/>
                <a:gdLst>
                  <a:gd name="T0" fmla="*/ 31 w 32"/>
                  <a:gd name="T1" fmla="*/ 19 h 37"/>
                  <a:gd name="T2" fmla="*/ 21 w 32"/>
                  <a:gd name="T3" fmla="*/ 11 h 37"/>
                  <a:gd name="T4" fmla="*/ 26 w 32"/>
                  <a:gd name="T5" fmla="*/ 7 h 37"/>
                  <a:gd name="T6" fmla="*/ 25 w 32"/>
                  <a:gd name="T7" fmla="*/ 14 h 37"/>
                  <a:gd name="T8" fmla="*/ 25 w 32"/>
                  <a:gd name="T9" fmla="*/ 14 h 37"/>
                  <a:gd name="T10" fmla="*/ 31 w 32"/>
                  <a:gd name="T11" fmla="*/ 15 h 37"/>
                  <a:gd name="T12" fmla="*/ 32 w 32"/>
                  <a:gd name="T13" fmla="*/ 10 h 37"/>
                  <a:gd name="T14" fmla="*/ 23 w 32"/>
                  <a:gd name="T15" fmla="*/ 0 h 37"/>
                  <a:gd name="T16" fmla="*/ 16 w 32"/>
                  <a:gd name="T17" fmla="*/ 7 h 37"/>
                  <a:gd name="T18" fmla="*/ 17 w 32"/>
                  <a:gd name="T19" fmla="*/ 17 h 37"/>
                  <a:gd name="T20" fmla="*/ 22 w 32"/>
                  <a:gd name="T21" fmla="*/ 22 h 37"/>
                  <a:gd name="T22" fmla="*/ 22 w 32"/>
                  <a:gd name="T23" fmla="*/ 22 h 37"/>
                  <a:gd name="T24" fmla="*/ 16 w 32"/>
                  <a:gd name="T25" fmla="*/ 31 h 37"/>
                  <a:gd name="T26" fmla="*/ 15 w 32"/>
                  <a:gd name="T27" fmla="*/ 31 h 37"/>
                  <a:gd name="T28" fmla="*/ 6 w 32"/>
                  <a:gd name="T29" fmla="*/ 6 h 37"/>
                  <a:gd name="T30" fmla="*/ 0 w 32"/>
                  <a:gd name="T31" fmla="*/ 6 h 37"/>
                  <a:gd name="T32" fmla="*/ 13 w 32"/>
                  <a:gd name="T33" fmla="*/ 36 h 37"/>
                  <a:gd name="T34" fmla="*/ 14 w 32"/>
                  <a:gd name="T35" fmla="*/ 37 h 37"/>
                  <a:gd name="T36" fmla="*/ 17 w 32"/>
                  <a:gd name="T37" fmla="*/ 36 h 37"/>
                  <a:gd name="T38" fmla="*/ 27 w 32"/>
                  <a:gd name="T39" fmla="*/ 24 h 37"/>
                  <a:gd name="T40" fmla="*/ 28 w 32"/>
                  <a:gd name="T41" fmla="*/ 23 h 37"/>
                  <a:gd name="T42" fmla="*/ 31 w 32"/>
                  <a:gd name="T43" fmla="*/ 23 h 37"/>
                  <a:gd name="T44" fmla="*/ 31 w 32"/>
                  <a:gd name="T45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37">
                    <a:moveTo>
                      <a:pt x="31" y="19"/>
                    </a:moveTo>
                    <a:cubicBezTo>
                      <a:pt x="26" y="20"/>
                      <a:pt x="21" y="17"/>
                      <a:pt x="21" y="11"/>
                    </a:cubicBezTo>
                    <a:cubicBezTo>
                      <a:pt x="21" y="5"/>
                      <a:pt x="25" y="5"/>
                      <a:pt x="26" y="7"/>
                    </a:cubicBezTo>
                    <a:cubicBezTo>
                      <a:pt x="26" y="10"/>
                      <a:pt x="26" y="12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7" y="16"/>
                      <a:pt x="30" y="16"/>
                      <a:pt x="31" y="15"/>
                    </a:cubicBezTo>
                    <a:cubicBezTo>
                      <a:pt x="31" y="14"/>
                      <a:pt x="32" y="12"/>
                      <a:pt x="32" y="10"/>
                    </a:cubicBezTo>
                    <a:cubicBezTo>
                      <a:pt x="32" y="3"/>
                      <a:pt x="28" y="0"/>
                      <a:pt x="23" y="0"/>
                    </a:cubicBezTo>
                    <a:cubicBezTo>
                      <a:pt x="19" y="1"/>
                      <a:pt x="16" y="4"/>
                      <a:pt x="16" y="7"/>
                    </a:cubicBezTo>
                    <a:cubicBezTo>
                      <a:pt x="15" y="10"/>
                      <a:pt x="15" y="14"/>
                      <a:pt x="17" y="17"/>
                    </a:cubicBezTo>
                    <a:cubicBezTo>
                      <a:pt x="18" y="19"/>
                      <a:pt x="20" y="21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5"/>
                      <a:pt x="18" y="28"/>
                      <a:pt x="16" y="31"/>
                    </a:cubicBezTo>
                    <a:cubicBezTo>
                      <a:pt x="16" y="31"/>
                      <a:pt x="16" y="31"/>
                      <a:pt x="15" y="31"/>
                    </a:cubicBezTo>
                    <a:cubicBezTo>
                      <a:pt x="9" y="23"/>
                      <a:pt x="7" y="15"/>
                      <a:pt x="6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2" y="28"/>
                      <a:pt x="13" y="36"/>
                    </a:cubicBezTo>
                    <a:cubicBezTo>
                      <a:pt x="13" y="36"/>
                      <a:pt x="14" y="36"/>
                      <a:pt x="14" y="37"/>
                    </a:cubicBezTo>
                    <a:cubicBezTo>
                      <a:pt x="15" y="37"/>
                      <a:pt x="16" y="37"/>
                      <a:pt x="17" y="36"/>
                    </a:cubicBezTo>
                    <a:cubicBezTo>
                      <a:pt x="19" y="35"/>
                      <a:pt x="24" y="30"/>
                      <a:pt x="27" y="24"/>
                    </a:cubicBezTo>
                    <a:cubicBezTo>
                      <a:pt x="27" y="23"/>
                      <a:pt x="28" y="23"/>
                      <a:pt x="28" y="23"/>
                    </a:cubicBezTo>
                    <a:cubicBezTo>
                      <a:pt x="29" y="23"/>
                      <a:pt x="30" y="23"/>
                      <a:pt x="31" y="23"/>
                    </a:cubicBez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61" name="กลุ่ม 2086">
              <a:extLst>
                <a:ext uri="{FF2B5EF4-FFF2-40B4-BE49-F238E27FC236}">
                  <a16:creationId xmlns:a16="http://schemas.microsoft.com/office/drawing/2014/main" id="{C0F40276-DBBC-4DA5-8B9E-2E2CF2115EEB}"/>
                </a:ext>
              </a:extLst>
            </p:cNvPr>
            <p:cNvGrpSpPr/>
            <p:nvPr/>
          </p:nvGrpSpPr>
          <p:grpSpPr>
            <a:xfrm>
              <a:off x="11896725" y="7939088"/>
              <a:ext cx="1317625" cy="1317625"/>
              <a:chOff x="11896725" y="7939088"/>
              <a:chExt cx="1317625" cy="1317625"/>
            </a:xfrm>
          </p:grpSpPr>
          <p:sp>
            <p:nvSpPr>
              <p:cNvPr id="162" name="Oval 50">
                <a:extLst>
                  <a:ext uri="{FF2B5EF4-FFF2-40B4-BE49-F238E27FC236}">
                    <a16:creationId xmlns:a16="http://schemas.microsoft.com/office/drawing/2014/main" id="{9A8D3206-56B2-4AE5-8A7A-3B4A64E44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6725" y="7939088"/>
                <a:ext cx="1317625" cy="1317625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3" name="Oval 51">
                <a:extLst>
                  <a:ext uri="{FF2B5EF4-FFF2-40B4-BE49-F238E27FC236}">
                    <a16:creationId xmlns:a16="http://schemas.microsoft.com/office/drawing/2014/main" id="{DAC4E725-8C15-4540-9526-483792639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9313" y="8475663"/>
                <a:ext cx="246062" cy="230188"/>
              </a:xfrm>
              <a:prstGeom prst="ellipse">
                <a:avLst/>
              </a:prstGeom>
              <a:solidFill>
                <a:srgbClr val="386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4" name="Oval 52">
                <a:extLst>
                  <a:ext uri="{FF2B5EF4-FFF2-40B4-BE49-F238E27FC236}">
                    <a16:creationId xmlns:a16="http://schemas.microsoft.com/office/drawing/2014/main" id="{B0498CC3-CE87-48B2-9A21-F0F28D2D7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5700" y="8475663"/>
                <a:ext cx="246062" cy="230188"/>
              </a:xfrm>
              <a:prstGeom prst="ellipse">
                <a:avLst/>
              </a:prstGeom>
              <a:solidFill>
                <a:srgbClr val="ED21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65" name="กลุ่ม 665">
              <a:extLst>
                <a:ext uri="{FF2B5EF4-FFF2-40B4-BE49-F238E27FC236}">
                  <a16:creationId xmlns:a16="http://schemas.microsoft.com/office/drawing/2014/main" id="{ED918B24-802F-4AD8-A64C-75B5C6B8C15A}"/>
                </a:ext>
              </a:extLst>
            </p:cNvPr>
            <p:cNvGrpSpPr/>
            <p:nvPr/>
          </p:nvGrpSpPr>
          <p:grpSpPr>
            <a:xfrm>
              <a:off x="9799638" y="4049713"/>
              <a:ext cx="1316037" cy="1317625"/>
              <a:chOff x="9799638" y="4049713"/>
              <a:chExt cx="1316037" cy="1317625"/>
            </a:xfrm>
          </p:grpSpPr>
          <p:sp>
            <p:nvSpPr>
              <p:cNvPr id="166" name="Oval 53">
                <a:extLst>
                  <a:ext uri="{FF2B5EF4-FFF2-40B4-BE49-F238E27FC236}">
                    <a16:creationId xmlns:a16="http://schemas.microsoft.com/office/drawing/2014/main" id="{CCA593BD-570A-45A2-87D4-068C3E128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9638" y="4049713"/>
                <a:ext cx="1316037" cy="1317625"/>
              </a:xfrm>
              <a:prstGeom prst="ellipse">
                <a:avLst/>
              </a:prstGeom>
              <a:solidFill>
                <a:srgbClr val="EF3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7" name="Freeform 54">
                <a:extLst>
                  <a:ext uri="{FF2B5EF4-FFF2-40B4-BE49-F238E27FC236}">
                    <a16:creationId xmlns:a16="http://schemas.microsoft.com/office/drawing/2014/main" id="{8A7647B7-8868-4428-BCB5-1E9E87361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2063" y="4494213"/>
                <a:ext cx="596900" cy="412750"/>
              </a:xfrm>
              <a:custGeom>
                <a:avLst/>
                <a:gdLst>
                  <a:gd name="T0" fmla="*/ 5 w 39"/>
                  <a:gd name="T1" fmla="*/ 26 h 27"/>
                  <a:gd name="T2" fmla="*/ 2 w 39"/>
                  <a:gd name="T3" fmla="*/ 23 h 27"/>
                  <a:gd name="T4" fmla="*/ 2 w 39"/>
                  <a:gd name="T5" fmla="*/ 2 h 27"/>
                  <a:gd name="T6" fmla="*/ 6 w 39"/>
                  <a:gd name="T7" fmla="*/ 1 h 27"/>
                  <a:gd name="T8" fmla="*/ 35 w 39"/>
                  <a:gd name="T9" fmla="*/ 1 h 27"/>
                  <a:gd name="T10" fmla="*/ 38 w 39"/>
                  <a:gd name="T11" fmla="*/ 4 h 27"/>
                  <a:gd name="T12" fmla="*/ 38 w 39"/>
                  <a:gd name="T13" fmla="*/ 24 h 27"/>
                  <a:gd name="T14" fmla="*/ 36 w 39"/>
                  <a:gd name="T15" fmla="*/ 26 h 27"/>
                  <a:gd name="T16" fmla="*/ 5 w 39"/>
                  <a:gd name="T17" fmla="*/ 26 h 27"/>
                  <a:gd name="T18" fmla="*/ 15 w 39"/>
                  <a:gd name="T19" fmla="*/ 19 h 27"/>
                  <a:gd name="T20" fmla="*/ 27 w 39"/>
                  <a:gd name="T21" fmla="*/ 13 h 27"/>
                  <a:gd name="T22" fmla="*/ 15 w 39"/>
                  <a:gd name="T23" fmla="*/ 7 h 27"/>
                  <a:gd name="T24" fmla="*/ 15 w 39"/>
                  <a:gd name="T25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27">
                    <a:moveTo>
                      <a:pt x="5" y="26"/>
                    </a:moveTo>
                    <a:cubicBezTo>
                      <a:pt x="3" y="26"/>
                      <a:pt x="2" y="25"/>
                      <a:pt x="2" y="23"/>
                    </a:cubicBezTo>
                    <a:cubicBezTo>
                      <a:pt x="0" y="20"/>
                      <a:pt x="0" y="5"/>
                      <a:pt x="2" y="2"/>
                    </a:cubicBezTo>
                    <a:cubicBezTo>
                      <a:pt x="3" y="1"/>
                      <a:pt x="4" y="1"/>
                      <a:pt x="6" y="1"/>
                    </a:cubicBezTo>
                    <a:cubicBezTo>
                      <a:pt x="12" y="0"/>
                      <a:pt x="33" y="0"/>
                      <a:pt x="35" y="1"/>
                    </a:cubicBezTo>
                    <a:cubicBezTo>
                      <a:pt x="36" y="1"/>
                      <a:pt x="37" y="2"/>
                      <a:pt x="38" y="4"/>
                    </a:cubicBezTo>
                    <a:cubicBezTo>
                      <a:pt x="39" y="7"/>
                      <a:pt x="39" y="20"/>
                      <a:pt x="38" y="24"/>
                    </a:cubicBezTo>
                    <a:cubicBezTo>
                      <a:pt x="37" y="25"/>
                      <a:pt x="37" y="26"/>
                      <a:pt x="36" y="26"/>
                    </a:cubicBezTo>
                    <a:cubicBezTo>
                      <a:pt x="33" y="27"/>
                      <a:pt x="8" y="27"/>
                      <a:pt x="5" y="26"/>
                    </a:cubicBezTo>
                    <a:close/>
                    <a:moveTo>
                      <a:pt x="15" y="19"/>
                    </a:moveTo>
                    <a:cubicBezTo>
                      <a:pt x="19" y="17"/>
                      <a:pt x="23" y="15"/>
                      <a:pt x="27" y="13"/>
                    </a:cubicBezTo>
                    <a:cubicBezTo>
                      <a:pt x="23" y="11"/>
                      <a:pt x="19" y="9"/>
                      <a:pt x="15" y="7"/>
                    </a:cubicBezTo>
                    <a:cubicBezTo>
                      <a:pt x="15" y="11"/>
                      <a:pt x="15" y="15"/>
                      <a:pt x="1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68" name="กลุ่ม 669">
              <a:extLst>
                <a:ext uri="{FF2B5EF4-FFF2-40B4-BE49-F238E27FC236}">
                  <a16:creationId xmlns:a16="http://schemas.microsoft.com/office/drawing/2014/main" id="{31D2466F-13BA-4534-9D19-A03B5D4FC5B8}"/>
                </a:ext>
              </a:extLst>
            </p:cNvPr>
            <p:cNvGrpSpPr/>
            <p:nvPr/>
          </p:nvGrpSpPr>
          <p:grpSpPr>
            <a:xfrm>
              <a:off x="18191163" y="4049713"/>
              <a:ext cx="1316037" cy="1317625"/>
              <a:chOff x="18191163" y="4049713"/>
              <a:chExt cx="1316037" cy="1317625"/>
            </a:xfrm>
          </p:grpSpPr>
          <p:sp>
            <p:nvSpPr>
              <p:cNvPr id="169" name="Oval 55">
                <a:extLst>
                  <a:ext uri="{FF2B5EF4-FFF2-40B4-BE49-F238E27FC236}">
                    <a16:creationId xmlns:a16="http://schemas.microsoft.com/office/drawing/2014/main" id="{C219F0CE-C68B-4098-A83C-3AD3E166F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1163" y="4049713"/>
                <a:ext cx="1316037" cy="1317625"/>
              </a:xfrm>
              <a:prstGeom prst="ellipse">
                <a:avLst/>
              </a:prstGeom>
              <a:solidFill>
                <a:srgbClr val="FBC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0" name="Oval 56">
                <a:extLst>
                  <a:ext uri="{FF2B5EF4-FFF2-40B4-BE49-F238E27FC236}">
                    <a16:creationId xmlns:a16="http://schemas.microsoft.com/office/drawing/2014/main" id="{A5BD5A56-BC7F-45A1-B253-03994E2AC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3913" y="4800600"/>
                <a:ext cx="138112" cy="1381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1" name="Freeform 57">
                <a:extLst>
                  <a:ext uri="{FF2B5EF4-FFF2-40B4-BE49-F238E27FC236}">
                    <a16:creationId xmlns:a16="http://schemas.microsoft.com/office/drawing/2014/main" id="{5A0A4CD3-2837-4C4A-9DB7-9873B973A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3913" y="4616450"/>
                <a:ext cx="320675" cy="322263"/>
              </a:xfrm>
              <a:custGeom>
                <a:avLst/>
                <a:gdLst>
                  <a:gd name="T0" fmla="*/ 0 w 21"/>
                  <a:gd name="T1" fmla="*/ 6 h 21"/>
                  <a:gd name="T2" fmla="*/ 15 w 21"/>
                  <a:gd name="T3" fmla="*/ 21 h 21"/>
                  <a:gd name="T4" fmla="*/ 21 w 21"/>
                  <a:gd name="T5" fmla="*/ 21 h 21"/>
                  <a:gd name="T6" fmla="*/ 0 w 21"/>
                  <a:gd name="T7" fmla="*/ 0 h 21"/>
                  <a:gd name="T8" fmla="*/ 0 w 21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6"/>
                    </a:moveTo>
                    <a:cubicBezTo>
                      <a:pt x="8" y="6"/>
                      <a:pt x="15" y="13"/>
                      <a:pt x="15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9"/>
                      <a:pt x="11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2" name="Freeform 58">
                <a:extLst>
                  <a:ext uri="{FF2B5EF4-FFF2-40B4-BE49-F238E27FC236}">
                    <a16:creationId xmlns:a16="http://schemas.microsoft.com/office/drawing/2014/main" id="{8A0B764C-D484-4E3F-BE8C-CC3C6C7D5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3913" y="4432300"/>
                <a:ext cx="490537" cy="506413"/>
              </a:xfrm>
              <a:custGeom>
                <a:avLst/>
                <a:gdLst>
                  <a:gd name="T0" fmla="*/ 0 w 32"/>
                  <a:gd name="T1" fmla="*/ 7 h 33"/>
                  <a:gd name="T2" fmla="*/ 26 w 32"/>
                  <a:gd name="T3" fmla="*/ 33 h 33"/>
                  <a:gd name="T4" fmla="*/ 32 w 32"/>
                  <a:gd name="T5" fmla="*/ 33 h 33"/>
                  <a:gd name="T6" fmla="*/ 0 w 32"/>
                  <a:gd name="T7" fmla="*/ 0 h 33"/>
                  <a:gd name="T8" fmla="*/ 0 w 32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3">
                    <a:moveTo>
                      <a:pt x="0" y="7"/>
                    </a:moveTo>
                    <a:cubicBezTo>
                      <a:pt x="14" y="7"/>
                      <a:pt x="26" y="19"/>
                      <a:pt x="26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15"/>
                      <a:pt x="18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73" name="กลุ่ม 670">
              <a:extLst>
                <a:ext uri="{FF2B5EF4-FFF2-40B4-BE49-F238E27FC236}">
                  <a16:creationId xmlns:a16="http://schemas.microsoft.com/office/drawing/2014/main" id="{C5D5AE16-AB3F-4DCD-AFA8-FEB5F47900DB}"/>
                </a:ext>
              </a:extLst>
            </p:cNvPr>
            <p:cNvGrpSpPr/>
            <p:nvPr/>
          </p:nvGrpSpPr>
          <p:grpSpPr>
            <a:xfrm>
              <a:off x="9799638" y="5994400"/>
              <a:ext cx="1316037" cy="1317625"/>
              <a:chOff x="9799638" y="5994400"/>
              <a:chExt cx="1316037" cy="1317625"/>
            </a:xfrm>
          </p:grpSpPr>
          <p:sp>
            <p:nvSpPr>
              <p:cNvPr id="174" name="Oval 59">
                <a:extLst>
                  <a:ext uri="{FF2B5EF4-FFF2-40B4-BE49-F238E27FC236}">
                    <a16:creationId xmlns:a16="http://schemas.microsoft.com/office/drawing/2014/main" id="{552F32D7-E598-408A-8250-9A95EB90A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9638" y="5994400"/>
                <a:ext cx="1316037" cy="1317625"/>
              </a:xfrm>
              <a:prstGeom prst="ellipse">
                <a:avLst/>
              </a:prstGeom>
              <a:solidFill>
                <a:srgbClr val="49B7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FE2DB28C-9B2E-4202-AFB6-F2797B3B7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4463" y="6408738"/>
                <a:ext cx="306387" cy="488950"/>
              </a:xfrm>
              <a:custGeom>
                <a:avLst/>
                <a:gdLst>
                  <a:gd name="T0" fmla="*/ 193 w 193"/>
                  <a:gd name="T1" fmla="*/ 0 h 308"/>
                  <a:gd name="T2" fmla="*/ 135 w 193"/>
                  <a:gd name="T3" fmla="*/ 0 h 308"/>
                  <a:gd name="T4" fmla="*/ 97 w 193"/>
                  <a:gd name="T5" fmla="*/ 58 h 308"/>
                  <a:gd name="T6" fmla="*/ 0 w 193"/>
                  <a:gd name="T7" fmla="*/ 58 h 308"/>
                  <a:gd name="T8" fmla="*/ 0 w 193"/>
                  <a:gd name="T9" fmla="*/ 135 h 308"/>
                  <a:gd name="T10" fmla="*/ 58 w 193"/>
                  <a:gd name="T11" fmla="*/ 135 h 308"/>
                  <a:gd name="T12" fmla="*/ 0 w 193"/>
                  <a:gd name="T13" fmla="*/ 250 h 308"/>
                  <a:gd name="T14" fmla="*/ 0 w 193"/>
                  <a:gd name="T15" fmla="*/ 308 h 308"/>
                  <a:gd name="T16" fmla="*/ 58 w 193"/>
                  <a:gd name="T17" fmla="*/ 308 h 308"/>
                  <a:gd name="T18" fmla="*/ 87 w 193"/>
                  <a:gd name="T19" fmla="*/ 241 h 308"/>
                  <a:gd name="T20" fmla="*/ 193 w 193"/>
                  <a:gd name="T21" fmla="*/ 241 h 308"/>
                  <a:gd name="T22" fmla="*/ 193 w 193"/>
                  <a:gd name="T23" fmla="*/ 164 h 308"/>
                  <a:gd name="T24" fmla="*/ 135 w 193"/>
                  <a:gd name="T25" fmla="*/ 164 h 308"/>
                  <a:gd name="T26" fmla="*/ 193 w 193"/>
                  <a:gd name="T27" fmla="*/ 48 h 308"/>
                  <a:gd name="T28" fmla="*/ 193 w 193"/>
                  <a:gd name="T2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3" h="308">
                    <a:moveTo>
                      <a:pt x="193" y="0"/>
                    </a:moveTo>
                    <a:lnTo>
                      <a:pt x="135" y="0"/>
                    </a:lnTo>
                    <a:lnTo>
                      <a:pt x="97" y="58"/>
                    </a:lnTo>
                    <a:lnTo>
                      <a:pt x="0" y="58"/>
                    </a:lnTo>
                    <a:lnTo>
                      <a:pt x="0" y="135"/>
                    </a:lnTo>
                    <a:lnTo>
                      <a:pt x="58" y="135"/>
                    </a:lnTo>
                    <a:lnTo>
                      <a:pt x="0" y="250"/>
                    </a:lnTo>
                    <a:lnTo>
                      <a:pt x="0" y="308"/>
                    </a:lnTo>
                    <a:lnTo>
                      <a:pt x="58" y="308"/>
                    </a:lnTo>
                    <a:lnTo>
                      <a:pt x="87" y="241"/>
                    </a:lnTo>
                    <a:lnTo>
                      <a:pt x="193" y="241"/>
                    </a:lnTo>
                    <a:lnTo>
                      <a:pt x="193" y="164"/>
                    </a:lnTo>
                    <a:lnTo>
                      <a:pt x="135" y="164"/>
                    </a:lnTo>
                    <a:lnTo>
                      <a:pt x="193" y="48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76" name="กลุ่ม 2090">
              <a:extLst>
                <a:ext uri="{FF2B5EF4-FFF2-40B4-BE49-F238E27FC236}">
                  <a16:creationId xmlns:a16="http://schemas.microsoft.com/office/drawing/2014/main" id="{EF9F7427-5E12-4F0B-B6E2-6E702BB31E07}"/>
                </a:ext>
              </a:extLst>
            </p:cNvPr>
            <p:cNvGrpSpPr/>
            <p:nvPr/>
          </p:nvGrpSpPr>
          <p:grpSpPr>
            <a:xfrm>
              <a:off x="13995400" y="9883775"/>
              <a:ext cx="1316037" cy="1317625"/>
              <a:chOff x="13995400" y="9883775"/>
              <a:chExt cx="1316037" cy="1317625"/>
            </a:xfrm>
          </p:grpSpPr>
          <p:sp>
            <p:nvSpPr>
              <p:cNvPr id="177" name="Oval 61">
                <a:extLst>
                  <a:ext uri="{FF2B5EF4-FFF2-40B4-BE49-F238E27FC236}">
                    <a16:creationId xmlns:a16="http://schemas.microsoft.com/office/drawing/2014/main" id="{7B84A34A-17F0-47BA-8B6B-FA4071B15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5400" y="9883775"/>
                <a:ext cx="1316037" cy="1317625"/>
              </a:xfrm>
              <a:prstGeom prst="ellipse">
                <a:avLst/>
              </a:prstGeom>
              <a:solidFill>
                <a:srgbClr val="F04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8" name="Freeform 62">
                <a:extLst>
                  <a:ext uri="{FF2B5EF4-FFF2-40B4-BE49-F238E27FC236}">
                    <a16:creationId xmlns:a16="http://schemas.microsoft.com/office/drawing/2014/main" id="{B25C8340-6851-4519-B39E-D75E2F2738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7988" y="10328275"/>
                <a:ext cx="550862" cy="428625"/>
              </a:xfrm>
              <a:custGeom>
                <a:avLst/>
                <a:gdLst>
                  <a:gd name="T0" fmla="*/ 18 w 36"/>
                  <a:gd name="T1" fmla="*/ 0 h 28"/>
                  <a:gd name="T2" fmla="*/ 10 w 36"/>
                  <a:gd name="T3" fmla="*/ 8 h 28"/>
                  <a:gd name="T4" fmla="*/ 10 w 36"/>
                  <a:gd name="T5" fmla="*/ 19 h 28"/>
                  <a:gd name="T6" fmla="*/ 8 w 36"/>
                  <a:gd name="T7" fmla="*/ 21 h 28"/>
                  <a:gd name="T8" fmla="*/ 6 w 36"/>
                  <a:gd name="T9" fmla="*/ 19 h 28"/>
                  <a:gd name="T10" fmla="*/ 6 w 36"/>
                  <a:gd name="T11" fmla="*/ 14 h 28"/>
                  <a:gd name="T12" fmla="*/ 0 w 36"/>
                  <a:gd name="T13" fmla="*/ 14 h 28"/>
                  <a:gd name="T14" fmla="*/ 0 w 36"/>
                  <a:gd name="T15" fmla="*/ 19 h 28"/>
                  <a:gd name="T16" fmla="*/ 8 w 36"/>
                  <a:gd name="T17" fmla="*/ 28 h 28"/>
                  <a:gd name="T18" fmla="*/ 16 w 36"/>
                  <a:gd name="T19" fmla="*/ 19 h 28"/>
                  <a:gd name="T20" fmla="*/ 16 w 36"/>
                  <a:gd name="T21" fmla="*/ 8 h 28"/>
                  <a:gd name="T22" fmla="*/ 18 w 36"/>
                  <a:gd name="T23" fmla="*/ 6 h 28"/>
                  <a:gd name="T24" fmla="*/ 20 w 36"/>
                  <a:gd name="T25" fmla="*/ 8 h 28"/>
                  <a:gd name="T26" fmla="*/ 20 w 36"/>
                  <a:gd name="T27" fmla="*/ 10 h 28"/>
                  <a:gd name="T28" fmla="*/ 22 w 36"/>
                  <a:gd name="T29" fmla="*/ 11 h 28"/>
                  <a:gd name="T30" fmla="*/ 26 w 36"/>
                  <a:gd name="T31" fmla="*/ 10 h 28"/>
                  <a:gd name="T32" fmla="*/ 26 w 36"/>
                  <a:gd name="T33" fmla="*/ 8 h 28"/>
                  <a:gd name="T34" fmla="*/ 18 w 36"/>
                  <a:gd name="T35" fmla="*/ 0 h 28"/>
                  <a:gd name="T36" fmla="*/ 20 w 36"/>
                  <a:gd name="T37" fmla="*/ 14 h 28"/>
                  <a:gd name="T38" fmla="*/ 20 w 36"/>
                  <a:gd name="T39" fmla="*/ 19 h 28"/>
                  <a:gd name="T40" fmla="*/ 28 w 36"/>
                  <a:gd name="T41" fmla="*/ 28 h 28"/>
                  <a:gd name="T42" fmla="*/ 36 w 36"/>
                  <a:gd name="T43" fmla="*/ 19 h 28"/>
                  <a:gd name="T44" fmla="*/ 36 w 36"/>
                  <a:gd name="T45" fmla="*/ 14 h 28"/>
                  <a:gd name="T46" fmla="*/ 30 w 36"/>
                  <a:gd name="T47" fmla="*/ 14 h 28"/>
                  <a:gd name="T48" fmla="*/ 30 w 36"/>
                  <a:gd name="T49" fmla="*/ 19 h 28"/>
                  <a:gd name="T50" fmla="*/ 28 w 36"/>
                  <a:gd name="T51" fmla="*/ 21 h 28"/>
                  <a:gd name="T52" fmla="*/ 26 w 36"/>
                  <a:gd name="T53" fmla="*/ 19 h 28"/>
                  <a:gd name="T54" fmla="*/ 26 w 36"/>
                  <a:gd name="T55" fmla="*/ 14 h 28"/>
                  <a:gd name="T56" fmla="*/ 22 w 36"/>
                  <a:gd name="T57" fmla="*/ 15 h 28"/>
                  <a:gd name="T58" fmla="*/ 20 w 36"/>
                  <a:gd name="T5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28">
                    <a:moveTo>
                      <a:pt x="18" y="0"/>
                    </a:moveTo>
                    <a:cubicBezTo>
                      <a:pt x="13" y="0"/>
                      <a:pt x="10" y="3"/>
                      <a:pt x="10" y="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9" y="21"/>
                      <a:pt x="8" y="21"/>
                    </a:cubicBezTo>
                    <a:cubicBezTo>
                      <a:pt x="7" y="21"/>
                      <a:pt x="6" y="20"/>
                      <a:pt x="6" y="19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4"/>
                      <a:pt x="3" y="28"/>
                      <a:pt x="8" y="28"/>
                    </a:cubicBezTo>
                    <a:cubicBezTo>
                      <a:pt x="12" y="28"/>
                      <a:pt x="16" y="24"/>
                      <a:pt x="16" y="1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7" y="6"/>
                      <a:pt x="18" y="6"/>
                    </a:cubicBezTo>
                    <a:cubicBezTo>
                      <a:pt x="19" y="6"/>
                      <a:pt x="20" y="7"/>
                      <a:pt x="20" y="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3"/>
                      <a:pt x="22" y="0"/>
                      <a:pt x="18" y="0"/>
                    </a:cubicBezTo>
                    <a:close/>
                    <a:moveTo>
                      <a:pt x="20" y="14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4"/>
                      <a:pt x="23" y="28"/>
                      <a:pt x="28" y="28"/>
                    </a:cubicBezTo>
                    <a:cubicBezTo>
                      <a:pt x="32" y="28"/>
                      <a:pt x="36" y="24"/>
                      <a:pt x="36" y="19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21"/>
                      <a:pt x="29" y="21"/>
                      <a:pt x="28" y="21"/>
                    </a:cubicBezTo>
                    <a:cubicBezTo>
                      <a:pt x="27" y="21"/>
                      <a:pt x="26" y="21"/>
                      <a:pt x="26" y="19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2" y="15"/>
                      <a:pt x="22" y="15"/>
                      <a:pt x="22" y="15"/>
                    </a:cubicBez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79" name="กลุ่ม 2089">
              <a:extLst>
                <a:ext uri="{FF2B5EF4-FFF2-40B4-BE49-F238E27FC236}">
                  <a16:creationId xmlns:a16="http://schemas.microsoft.com/office/drawing/2014/main" id="{FD9E7D08-7A96-406F-9F0F-89CBDCF50976}"/>
                </a:ext>
              </a:extLst>
            </p:cNvPr>
            <p:cNvGrpSpPr/>
            <p:nvPr/>
          </p:nvGrpSpPr>
          <p:grpSpPr>
            <a:xfrm>
              <a:off x="11896725" y="9883775"/>
              <a:ext cx="1317625" cy="1317625"/>
              <a:chOff x="11896725" y="9883775"/>
              <a:chExt cx="1317625" cy="1317625"/>
            </a:xfrm>
          </p:grpSpPr>
          <p:sp>
            <p:nvSpPr>
              <p:cNvPr id="180" name="Oval 63">
                <a:extLst>
                  <a:ext uri="{FF2B5EF4-FFF2-40B4-BE49-F238E27FC236}">
                    <a16:creationId xmlns:a16="http://schemas.microsoft.com/office/drawing/2014/main" id="{85FC35F0-68DB-4F18-AA53-16B162C92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6725" y="9883775"/>
                <a:ext cx="1317625" cy="1317625"/>
              </a:xfrm>
              <a:prstGeom prst="ellipse">
                <a:avLst/>
              </a:prstGeom>
              <a:solidFill>
                <a:srgbClr val="38A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1" name="Freeform 64">
                <a:extLst>
                  <a:ext uri="{FF2B5EF4-FFF2-40B4-BE49-F238E27FC236}">
                    <a16:creationId xmlns:a16="http://schemas.microsoft.com/office/drawing/2014/main" id="{FF3F5E2B-D7B7-4ED3-BA0D-24FD8197A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1063" y="10344150"/>
                <a:ext cx="198437" cy="182563"/>
              </a:xfrm>
              <a:custGeom>
                <a:avLst/>
                <a:gdLst>
                  <a:gd name="T0" fmla="*/ 125 w 125"/>
                  <a:gd name="T1" fmla="*/ 115 h 115"/>
                  <a:gd name="T2" fmla="*/ 125 w 125"/>
                  <a:gd name="T3" fmla="*/ 0 h 115"/>
                  <a:gd name="T4" fmla="*/ 0 w 125"/>
                  <a:gd name="T5" fmla="*/ 9 h 115"/>
                  <a:gd name="T6" fmla="*/ 0 w 125"/>
                  <a:gd name="T7" fmla="*/ 115 h 115"/>
                  <a:gd name="T8" fmla="*/ 125 w 125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15">
                    <a:moveTo>
                      <a:pt x="125" y="115"/>
                    </a:moveTo>
                    <a:lnTo>
                      <a:pt x="125" y="0"/>
                    </a:lnTo>
                    <a:lnTo>
                      <a:pt x="0" y="9"/>
                    </a:lnTo>
                    <a:lnTo>
                      <a:pt x="0" y="115"/>
                    </a:lnTo>
                    <a:lnTo>
                      <a:pt x="125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2" name="Freeform 65">
                <a:extLst>
                  <a:ext uri="{FF2B5EF4-FFF2-40B4-BE49-F238E27FC236}">
                    <a16:creationId xmlns:a16="http://schemas.microsoft.com/office/drawing/2014/main" id="{E155956A-3F78-4CFC-AB5B-2F43F335F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1063" y="10542588"/>
                <a:ext cx="198437" cy="200025"/>
              </a:xfrm>
              <a:custGeom>
                <a:avLst/>
                <a:gdLst>
                  <a:gd name="T0" fmla="*/ 0 w 125"/>
                  <a:gd name="T1" fmla="*/ 0 h 126"/>
                  <a:gd name="T2" fmla="*/ 0 w 125"/>
                  <a:gd name="T3" fmla="*/ 106 h 126"/>
                  <a:gd name="T4" fmla="*/ 125 w 125"/>
                  <a:gd name="T5" fmla="*/ 126 h 126"/>
                  <a:gd name="T6" fmla="*/ 125 w 125"/>
                  <a:gd name="T7" fmla="*/ 0 h 126"/>
                  <a:gd name="T8" fmla="*/ 0 w 125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6">
                    <a:moveTo>
                      <a:pt x="0" y="0"/>
                    </a:moveTo>
                    <a:lnTo>
                      <a:pt x="0" y="106"/>
                    </a:lnTo>
                    <a:lnTo>
                      <a:pt x="125" y="126"/>
                    </a:lnTo>
                    <a:lnTo>
                      <a:pt x="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3" name="Freeform 66">
                <a:extLst>
                  <a:ext uri="{FF2B5EF4-FFF2-40B4-BE49-F238E27FC236}">
                    <a16:creationId xmlns:a16="http://schemas.microsoft.com/office/drawing/2014/main" id="{CF5A7A72-36C3-4CF5-9D38-EAA0E32D9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5375" y="10542588"/>
                <a:ext cx="260350" cy="230188"/>
              </a:xfrm>
              <a:custGeom>
                <a:avLst/>
                <a:gdLst>
                  <a:gd name="T0" fmla="*/ 0 w 164"/>
                  <a:gd name="T1" fmla="*/ 0 h 145"/>
                  <a:gd name="T2" fmla="*/ 0 w 164"/>
                  <a:gd name="T3" fmla="*/ 126 h 145"/>
                  <a:gd name="T4" fmla="*/ 164 w 164"/>
                  <a:gd name="T5" fmla="*/ 145 h 145"/>
                  <a:gd name="T6" fmla="*/ 164 w 164"/>
                  <a:gd name="T7" fmla="*/ 0 h 145"/>
                  <a:gd name="T8" fmla="*/ 0 w 164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45">
                    <a:moveTo>
                      <a:pt x="0" y="0"/>
                    </a:moveTo>
                    <a:lnTo>
                      <a:pt x="0" y="126"/>
                    </a:lnTo>
                    <a:lnTo>
                      <a:pt x="164" y="145"/>
                    </a:lnTo>
                    <a:lnTo>
                      <a:pt x="1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4" name="Freeform 67">
                <a:extLst>
                  <a:ext uri="{FF2B5EF4-FFF2-40B4-BE49-F238E27FC236}">
                    <a16:creationId xmlns:a16="http://schemas.microsoft.com/office/drawing/2014/main" id="{4C83F155-CFD9-45C8-947E-AA4E57DAC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5375" y="10298113"/>
                <a:ext cx="260350" cy="228600"/>
              </a:xfrm>
              <a:custGeom>
                <a:avLst/>
                <a:gdLst>
                  <a:gd name="T0" fmla="*/ 164 w 164"/>
                  <a:gd name="T1" fmla="*/ 144 h 144"/>
                  <a:gd name="T2" fmla="*/ 164 w 164"/>
                  <a:gd name="T3" fmla="*/ 0 h 144"/>
                  <a:gd name="T4" fmla="*/ 0 w 164"/>
                  <a:gd name="T5" fmla="*/ 19 h 144"/>
                  <a:gd name="T6" fmla="*/ 0 w 164"/>
                  <a:gd name="T7" fmla="*/ 144 h 144"/>
                  <a:gd name="T8" fmla="*/ 164 w 16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44">
                    <a:moveTo>
                      <a:pt x="164" y="144"/>
                    </a:moveTo>
                    <a:lnTo>
                      <a:pt x="164" y="0"/>
                    </a:lnTo>
                    <a:lnTo>
                      <a:pt x="0" y="19"/>
                    </a:lnTo>
                    <a:lnTo>
                      <a:pt x="0" y="144"/>
                    </a:lnTo>
                    <a:lnTo>
                      <a:pt x="164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85" name="กลุ่ม 2088">
              <a:extLst>
                <a:ext uri="{FF2B5EF4-FFF2-40B4-BE49-F238E27FC236}">
                  <a16:creationId xmlns:a16="http://schemas.microsoft.com/office/drawing/2014/main" id="{FAF3A7BF-15D8-4F5A-B67F-A3C1F76153A8}"/>
                </a:ext>
              </a:extLst>
            </p:cNvPr>
            <p:cNvGrpSpPr/>
            <p:nvPr/>
          </p:nvGrpSpPr>
          <p:grpSpPr>
            <a:xfrm>
              <a:off x="9799638" y="9883775"/>
              <a:ext cx="1316037" cy="1317625"/>
              <a:chOff x="9799638" y="9883775"/>
              <a:chExt cx="1316037" cy="1317625"/>
            </a:xfrm>
          </p:grpSpPr>
          <p:sp>
            <p:nvSpPr>
              <p:cNvPr id="186" name="Oval 68">
                <a:extLst>
                  <a:ext uri="{FF2B5EF4-FFF2-40B4-BE49-F238E27FC236}">
                    <a16:creationId xmlns:a16="http://schemas.microsoft.com/office/drawing/2014/main" id="{B2362C73-474C-45F2-8E3D-A23904B7B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9638" y="9883775"/>
                <a:ext cx="1316037" cy="1317625"/>
              </a:xfrm>
              <a:prstGeom prst="ellipse">
                <a:avLst/>
              </a:pr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7" name="Freeform 69">
                <a:extLst>
                  <a:ext uri="{FF2B5EF4-FFF2-40B4-BE49-F238E27FC236}">
                    <a16:creationId xmlns:a16="http://schemas.microsoft.com/office/drawing/2014/main" id="{9F0523FE-6DE7-4F5D-B7CA-4735B1077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2388" y="10374313"/>
                <a:ext cx="474662" cy="444500"/>
              </a:xfrm>
              <a:custGeom>
                <a:avLst/>
                <a:gdLst>
                  <a:gd name="T0" fmla="*/ 31 w 31"/>
                  <a:gd name="T1" fmla="*/ 19 h 29"/>
                  <a:gd name="T2" fmla="*/ 22 w 31"/>
                  <a:gd name="T3" fmla="*/ 28 h 29"/>
                  <a:gd name="T4" fmla="*/ 15 w 31"/>
                  <a:gd name="T5" fmla="*/ 27 h 29"/>
                  <a:gd name="T6" fmla="*/ 11 w 31"/>
                  <a:gd name="T7" fmla="*/ 28 h 29"/>
                  <a:gd name="T8" fmla="*/ 5 w 31"/>
                  <a:gd name="T9" fmla="*/ 24 h 29"/>
                  <a:gd name="T10" fmla="*/ 2 w 31"/>
                  <a:gd name="T11" fmla="*/ 20 h 29"/>
                  <a:gd name="T12" fmla="*/ 1 w 31"/>
                  <a:gd name="T13" fmla="*/ 8 h 29"/>
                  <a:gd name="T14" fmla="*/ 7 w 31"/>
                  <a:gd name="T15" fmla="*/ 2 h 29"/>
                  <a:gd name="T16" fmla="*/ 15 w 31"/>
                  <a:gd name="T17" fmla="*/ 3 h 29"/>
                  <a:gd name="T18" fmla="*/ 19 w 31"/>
                  <a:gd name="T19" fmla="*/ 2 h 29"/>
                  <a:gd name="T20" fmla="*/ 30 w 31"/>
                  <a:gd name="T21" fmla="*/ 5 h 29"/>
                  <a:gd name="T22" fmla="*/ 30 w 31"/>
                  <a:gd name="T23" fmla="*/ 5 h 29"/>
                  <a:gd name="T24" fmla="*/ 31 w 31"/>
                  <a:gd name="T25" fmla="*/ 19 h 29"/>
                  <a:gd name="T26" fmla="*/ 31 w 31"/>
                  <a:gd name="T27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9">
                    <a:moveTo>
                      <a:pt x="31" y="19"/>
                    </a:moveTo>
                    <a:cubicBezTo>
                      <a:pt x="29" y="23"/>
                      <a:pt x="26" y="29"/>
                      <a:pt x="22" y="28"/>
                    </a:cubicBezTo>
                    <a:cubicBezTo>
                      <a:pt x="19" y="28"/>
                      <a:pt x="18" y="26"/>
                      <a:pt x="15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8" y="28"/>
                      <a:pt x="6" y="26"/>
                      <a:pt x="5" y="24"/>
                    </a:cubicBezTo>
                    <a:cubicBezTo>
                      <a:pt x="4" y="23"/>
                      <a:pt x="3" y="21"/>
                      <a:pt x="2" y="20"/>
                    </a:cubicBezTo>
                    <a:cubicBezTo>
                      <a:pt x="1" y="16"/>
                      <a:pt x="0" y="12"/>
                      <a:pt x="1" y="8"/>
                    </a:cubicBezTo>
                    <a:cubicBezTo>
                      <a:pt x="2" y="5"/>
                      <a:pt x="4" y="3"/>
                      <a:pt x="7" y="2"/>
                    </a:cubicBezTo>
                    <a:cubicBezTo>
                      <a:pt x="11" y="0"/>
                      <a:pt x="14" y="2"/>
                      <a:pt x="15" y="3"/>
                    </a:cubicBezTo>
                    <a:cubicBezTo>
                      <a:pt x="17" y="3"/>
                      <a:pt x="17" y="2"/>
                      <a:pt x="19" y="2"/>
                    </a:cubicBezTo>
                    <a:cubicBezTo>
                      <a:pt x="22" y="1"/>
                      <a:pt x="27" y="1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4" y="9"/>
                      <a:pt x="25" y="15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8" name="Freeform 70">
                <a:extLst>
                  <a:ext uri="{FF2B5EF4-FFF2-40B4-BE49-F238E27FC236}">
                    <a16:creationId xmlns:a16="http://schemas.microsoft.com/office/drawing/2014/main" id="{CEFEE4A9-6F6D-43FE-B316-297435B66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2575" y="10266363"/>
                <a:ext cx="122237" cy="138113"/>
              </a:xfrm>
              <a:custGeom>
                <a:avLst/>
                <a:gdLst>
                  <a:gd name="T0" fmla="*/ 8 w 8"/>
                  <a:gd name="T1" fmla="*/ 0 h 9"/>
                  <a:gd name="T2" fmla="*/ 8 w 8"/>
                  <a:gd name="T3" fmla="*/ 2 h 9"/>
                  <a:gd name="T4" fmla="*/ 1 w 8"/>
                  <a:gd name="T5" fmla="*/ 9 h 9"/>
                  <a:gd name="T6" fmla="*/ 1 w 8"/>
                  <a:gd name="T7" fmla="*/ 9 h 9"/>
                  <a:gd name="T8" fmla="*/ 0 w 8"/>
                  <a:gd name="T9" fmla="*/ 7 h 9"/>
                  <a:gd name="T10" fmla="*/ 7 w 8"/>
                  <a:gd name="T11" fmla="*/ 0 h 9"/>
                  <a:gd name="T12" fmla="*/ 8 w 8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cubicBezTo>
                      <a:pt x="8" y="0"/>
                      <a:pt x="8" y="1"/>
                      <a:pt x="8" y="2"/>
                    </a:cubicBezTo>
                    <a:cubicBezTo>
                      <a:pt x="8" y="5"/>
                      <a:pt x="4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4"/>
                      <a:pt x="4" y="1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89" name="กลุ่ม 2091">
              <a:extLst>
                <a:ext uri="{FF2B5EF4-FFF2-40B4-BE49-F238E27FC236}">
                  <a16:creationId xmlns:a16="http://schemas.microsoft.com/office/drawing/2014/main" id="{E4462BA4-851C-4F40-BB39-716C44A29658}"/>
                </a:ext>
              </a:extLst>
            </p:cNvPr>
            <p:cNvGrpSpPr/>
            <p:nvPr/>
          </p:nvGrpSpPr>
          <p:grpSpPr>
            <a:xfrm>
              <a:off x="16092488" y="9883775"/>
              <a:ext cx="1317625" cy="1317625"/>
              <a:chOff x="16092488" y="9883775"/>
              <a:chExt cx="1317625" cy="1317625"/>
            </a:xfrm>
          </p:grpSpPr>
          <p:sp>
            <p:nvSpPr>
              <p:cNvPr id="190" name="Oval 71">
                <a:extLst>
                  <a:ext uri="{FF2B5EF4-FFF2-40B4-BE49-F238E27FC236}">
                    <a16:creationId xmlns:a16="http://schemas.microsoft.com/office/drawing/2014/main" id="{26FD5B0D-898D-43A1-A13C-3F0A16808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2488" y="9883775"/>
                <a:ext cx="1317625" cy="1317625"/>
              </a:xfrm>
              <a:prstGeom prst="ellipse">
                <a:avLst/>
              </a:prstGeom>
              <a:solidFill>
                <a:srgbClr val="82B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1" name="Freeform 72">
                <a:extLst>
                  <a:ext uri="{FF2B5EF4-FFF2-40B4-BE49-F238E27FC236}">
                    <a16:creationId xmlns:a16="http://schemas.microsoft.com/office/drawing/2014/main" id="{F24667DE-E2BB-453F-B56A-A682A5A80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5075" y="10282238"/>
                <a:ext cx="582612" cy="550863"/>
              </a:xfrm>
              <a:custGeom>
                <a:avLst/>
                <a:gdLst>
                  <a:gd name="T0" fmla="*/ 10 w 38"/>
                  <a:gd name="T1" fmla="*/ 21 h 36"/>
                  <a:gd name="T2" fmla="*/ 10 w 38"/>
                  <a:gd name="T3" fmla="*/ 18 h 36"/>
                  <a:gd name="T4" fmla="*/ 18 w 38"/>
                  <a:gd name="T5" fmla="*/ 3 h 36"/>
                  <a:gd name="T6" fmla="*/ 25 w 38"/>
                  <a:gd name="T7" fmla="*/ 0 h 36"/>
                  <a:gd name="T8" fmla="*/ 29 w 38"/>
                  <a:gd name="T9" fmla="*/ 1 h 36"/>
                  <a:gd name="T10" fmla="*/ 31 w 38"/>
                  <a:gd name="T11" fmla="*/ 5 h 36"/>
                  <a:gd name="T12" fmla="*/ 13 w 38"/>
                  <a:gd name="T13" fmla="*/ 32 h 36"/>
                  <a:gd name="T14" fmla="*/ 7 w 38"/>
                  <a:gd name="T15" fmla="*/ 9 h 36"/>
                  <a:gd name="T16" fmla="*/ 8 w 38"/>
                  <a:gd name="T17" fmla="*/ 10 h 36"/>
                  <a:gd name="T18" fmla="*/ 10 w 38"/>
                  <a:gd name="T19" fmla="*/ 21 h 36"/>
                  <a:gd name="T20" fmla="*/ 10 w 38"/>
                  <a:gd name="T2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6">
                    <a:moveTo>
                      <a:pt x="10" y="21"/>
                    </a:moveTo>
                    <a:cubicBezTo>
                      <a:pt x="10" y="20"/>
                      <a:pt x="10" y="19"/>
                      <a:pt x="10" y="18"/>
                    </a:cubicBezTo>
                    <a:cubicBezTo>
                      <a:pt x="11" y="12"/>
                      <a:pt x="13" y="7"/>
                      <a:pt x="18" y="3"/>
                    </a:cubicBezTo>
                    <a:cubicBezTo>
                      <a:pt x="20" y="1"/>
                      <a:pt x="21" y="1"/>
                      <a:pt x="25" y="0"/>
                    </a:cubicBezTo>
                    <a:cubicBezTo>
                      <a:pt x="27" y="0"/>
                      <a:pt x="28" y="0"/>
                      <a:pt x="29" y="1"/>
                    </a:cubicBezTo>
                    <a:cubicBezTo>
                      <a:pt x="30" y="2"/>
                      <a:pt x="30" y="4"/>
                      <a:pt x="31" y="5"/>
                    </a:cubicBezTo>
                    <a:cubicBezTo>
                      <a:pt x="38" y="27"/>
                      <a:pt x="24" y="36"/>
                      <a:pt x="13" y="32"/>
                    </a:cubicBezTo>
                    <a:cubicBezTo>
                      <a:pt x="3" y="29"/>
                      <a:pt x="0" y="16"/>
                      <a:pt x="7" y="9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8" y="11"/>
                      <a:pt x="6" y="17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92" name="กลุ่ม 2092">
              <a:extLst>
                <a:ext uri="{FF2B5EF4-FFF2-40B4-BE49-F238E27FC236}">
                  <a16:creationId xmlns:a16="http://schemas.microsoft.com/office/drawing/2014/main" id="{7245E1E1-7D20-4079-935B-2561F14EF70C}"/>
                </a:ext>
              </a:extLst>
            </p:cNvPr>
            <p:cNvGrpSpPr/>
            <p:nvPr/>
          </p:nvGrpSpPr>
          <p:grpSpPr>
            <a:xfrm>
              <a:off x="18191163" y="9883775"/>
              <a:ext cx="1316037" cy="1317625"/>
              <a:chOff x="18191163" y="9883775"/>
              <a:chExt cx="1316037" cy="1317625"/>
            </a:xfrm>
          </p:grpSpPr>
          <p:sp>
            <p:nvSpPr>
              <p:cNvPr id="193" name="Oval 73">
                <a:extLst>
                  <a:ext uri="{FF2B5EF4-FFF2-40B4-BE49-F238E27FC236}">
                    <a16:creationId xmlns:a16="http://schemas.microsoft.com/office/drawing/2014/main" id="{25878300-6DB2-4E5C-9677-A6A38371F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1163" y="9883775"/>
                <a:ext cx="1316037" cy="1317625"/>
              </a:xfrm>
              <a:prstGeom prst="ellipse">
                <a:avLst/>
              </a:prstGeom>
              <a:solidFill>
                <a:srgbClr val="53A8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4" name="Freeform 74">
                <a:extLst>
                  <a:ext uri="{FF2B5EF4-FFF2-40B4-BE49-F238E27FC236}">
                    <a16:creationId xmlns:a16="http://schemas.microsoft.com/office/drawing/2014/main" id="{94ED0E14-B32E-47EF-90FE-FB0713738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0" y="10282238"/>
                <a:ext cx="292100" cy="520700"/>
              </a:xfrm>
              <a:custGeom>
                <a:avLst/>
                <a:gdLst>
                  <a:gd name="T0" fmla="*/ 184 w 184"/>
                  <a:gd name="T1" fmla="*/ 106 h 328"/>
                  <a:gd name="T2" fmla="*/ 58 w 184"/>
                  <a:gd name="T3" fmla="*/ 328 h 328"/>
                  <a:gd name="T4" fmla="*/ 0 w 184"/>
                  <a:gd name="T5" fmla="*/ 212 h 328"/>
                  <a:gd name="T6" fmla="*/ 126 w 184"/>
                  <a:gd name="T7" fmla="*/ 0 h 328"/>
                  <a:gd name="T8" fmla="*/ 184 w 184"/>
                  <a:gd name="T9" fmla="*/ 10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328">
                    <a:moveTo>
                      <a:pt x="184" y="106"/>
                    </a:moveTo>
                    <a:lnTo>
                      <a:pt x="58" y="328"/>
                    </a:lnTo>
                    <a:lnTo>
                      <a:pt x="0" y="212"/>
                    </a:lnTo>
                    <a:lnTo>
                      <a:pt x="126" y="0"/>
                    </a:lnTo>
                    <a:lnTo>
                      <a:pt x="184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5" name="Freeform 75">
                <a:extLst>
                  <a:ext uri="{FF2B5EF4-FFF2-40B4-BE49-F238E27FC236}">
                    <a16:creationId xmlns:a16="http://schemas.microsoft.com/office/drawing/2014/main" id="{795A5991-F842-4518-B32D-C48B474CC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6313" y="10266363"/>
                <a:ext cx="398462" cy="352425"/>
              </a:xfrm>
              <a:custGeom>
                <a:avLst/>
                <a:gdLst>
                  <a:gd name="T0" fmla="*/ 251 w 251"/>
                  <a:gd name="T1" fmla="*/ 222 h 222"/>
                  <a:gd name="T2" fmla="*/ 126 w 251"/>
                  <a:gd name="T3" fmla="*/ 222 h 222"/>
                  <a:gd name="T4" fmla="*/ 0 w 251"/>
                  <a:gd name="T5" fmla="*/ 0 h 222"/>
                  <a:gd name="T6" fmla="*/ 126 w 251"/>
                  <a:gd name="T7" fmla="*/ 0 h 222"/>
                  <a:gd name="T8" fmla="*/ 251 w 251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222">
                    <a:moveTo>
                      <a:pt x="251" y="222"/>
                    </a:moveTo>
                    <a:lnTo>
                      <a:pt x="126" y="222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251" y="2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6" name="Freeform 76">
                <a:extLst>
                  <a:ext uri="{FF2B5EF4-FFF2-40B4-BE49-F238E27FC236}">
                    <a16:creationId xmlns:a16="http://schemas.microsoft.com/office/drawing/2014/main" id="{745FA404-9FEE-4919-991C-9BBD60933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9950" y="10634663"/>
                <a:ext cx="504825" cy="168275"/>
              </a:xfrm>
              <a:custGeom>
                <a:avLst/>
                <a:gdLst>
                  <a:gd name="T0" fmla="*/ 318 w 318"/>
                  <a:gd name="T1" fmla="*/ 0 h 106"/>
                  <a:gd name="T2" fmla="*/ 260 w 318"/>
                  <a:gd name="T3" fmla="*/ 106 h 106"/>
                  <a:gd name="T4" fmla="*/ 0 w 318"/>
                  <a:gd name="T5" fmla="*/ 106 h 106"/>
                  <a:gd name="T6" fmla="*/ 67 w 318"/>
                  <a:gd name="T7" fmla="*/ 0 h 106"/>
                  <a:gd name="T8" fmla="*/ 318 w 318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106">
                    <a:moveTo>
                      <a:pt x="318" y="0"/>
                    </a:moveTo>
                    <a:lnTo>
                      <a:pt x="260" y="106"/>
                    </a:lnTo>
                    <a:lnTo>
                      <a:pt x="0" y="106"/>
                    </a:lnTo>
                    <a:lnTo>
                      <a:pt x="67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51D3E-BDEA-4998-B44F-9A8D886839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83C321-00C4-4975-849E-0E7BC603A236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F0120-935C-4C6F-B813-99629E630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A657-5BF0-49AF-A0AF-917EE3801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8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B3B5F-4077-1346-BBBD-348AD3D2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F93B2-4D73-439E-8D95-3959DBD11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0D4F0-048A-4104-A4FD-95495DFC9A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C96E7B-0963-4D08-8D89-4849A26E029B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24C1268C-57E7-274E-B485-667EE007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775" y="4337040"/>
            <a:ext cx="253918" cy="226632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38">
            <a:extLst>
              <a:ext uri="{FF2B5EF4-FFF2-40B4-BE49-F238E27FC236}">
                <a16:creationId xmlns:a16="http://schemas.microsoft.com/office/drawing/2014/main" id="{A566AC3C-B4B0-9045-8A97-E05CD4280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90" y="4317502"/>
            <a:ext cx="269544" cy="269614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9">
            <a:extLst>
              <a:ext uri="{FF2B5EF4-FFF2-40B4-BE49-F238E27FC236}">
                <a16:creationId xmlns:a16="http://schemas.microsoft.com/office/drawing/2014/main" id="{0BF4EBCA-13B9-9045-A5E5-9E14F4D2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4" y="4317502"/>
            <a:ext cx="267591" cy="269614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0">
            <a:extLst>
              <a:ext uri="{FF2B5EF4-FFF2-40B4-BE49-F238E27FC236}">
                <a16:creationId xmlns:a16="http://schemas.microsoft.com/office/drawing/2014/main" id="{B33A916D-C12D-224A-ABD9-8CB62957A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507" y="4331180"/>
            <a:ext cx="265637" cy="244214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1">
            <a:extLst>
              <a:ext uri="{FF2B5EF4-FFF2-40B4-BE49-F238E27FC236}">
                <a16:creationId xmlns:a16="http://schemas.microsoft.com/office/drawing/2014/main" id="{2EAD1957-2AB2-174B-A850-862794BFF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782" y="4317502"/>
            <a:ext cx="269544" cy="269614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2">
            <a:extLst>
              <a:ext uri="{FF2B5EF4-FFF2-40B4-BE49-F238E27FC236}">
                <a16:creationId xmlns:a16="http://schemas.microsoft.com/office/drawing/2014/main" id="{AD5F24A5-7C32-1D48-BFEE-1934F60DE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918" y="4317502"/>
            <a:ext cx="265637" cy="269614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0ADF053B-78F9-7848-AAB6-B0CB098D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597" y="4309687"/>
            <a:ext cx="265637" cy="269614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4">
            <a:extLst>
              <a:ext uri="{FF2B5EF4-FFF2-40B4-BE49-F238E27FC236}">
                <a16:creationId xmlns:a16="http://schemas.microsoft.com/office/drawing/2014/main" id="{94FAF268-E424-EF4B-8CC9-92EEFE109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872" y="4309687"/>
            <a:ext cx="269544" cy="269614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76BF23C0-8BD1-694B-8B4B-1E8E5B21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07" y="4309687"/>
            <a:ext cx="267591" cy="269614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B8F655A9-2BE8-6247-AC11-A77CC085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89" y="4309687"/>
            <a:ext cx="267590" cy="269614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093A75B6-7F21-5B4A-A40A-DE755B2B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4317502"/>
            <a:ext cx="269544" cy="257891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48">
            <a:extLst>
              <a:ext uri="{FF2B5EF4-FFF2-40B4-BE49-F238E27FC236}">
                <a16:creationId xmlns:a16="http://schemas.microsoft.com/office/drawing/2014/main" id="{DC2610DE-EA03-2249-8085-822B78DAB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600" y="4348762"/>
            <a:ext cx="267591" cy="195372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id="{C1226409-4B8C-5E43-A4B6-42F841197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3852516"/>
            <a:ext cx="267590" cy="267660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id="{E3F076BE-FEEE-6C47-81EE-36A412E8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90" y="3852516"/>
            <a:ext cx="269544" cy="267660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AE8412D6-1A21-7D4D-98E9-FEAE1CBB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4" y="3879869"/>
            <a:ext cx="267591" cy="209049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52">
            <a:extLst>
              <a:ext uri="{FF2B5EF4-FFF2-40B4-BE49-F238E27FC236}">
                <a16:creationId xmlns:a16="http://schemas.microsoft.com/office/drawing/2014/main" id="{8E73E9AF-5751-1F46-8746-A95FDBD3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507" y="3879869"/>
            <a:ext cx="265637" cy="209049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E11B075F-06DE-2447-BC78-9CB05A504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332" y="3852516"/>
            <a:ext cx="150397" cy="267660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54">
            <a:extLst>
              <a:ext uri="{FF2B5EF4-FFF2-40B4-BE49-F238E27FC236}">
                <a16:creationId xmlns:a16="http://schemas.microsoft.com/office/drawing/2014/main" id="{8AE5BBA1-FD28-2D4D-B455-AA4BC4806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123" y="3885730"/>
            <a:ext cx="201180" cy="201233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61">
            <a:extLst>
              <a:ext uri="{FF2B5EF4-FFF2-40B4-BE49-F238E27FC236}">
                <a16:creationId xmlns:a16="http://schemas.microsoft.com/office/drawing/2014/main" id="{2E3EA6DD-6924-0F49-8006-2CC4A2F59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3385578"/>
            <a:ext cx="267590" cy="267659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63F0DAEF-34F1-D043-B50A-F7E9C5E1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862" y="3397300"/>
            <a:ext cx="244151" cy="242261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63">
            <a:extLst>
              <a:ext uri="{FF2B5EF4-FFF2-40B4-BE49-F238E27FC236}">
                <a16:creationId xmlns:a16="http://schemas.microsoft.com/office/drawing/2014/main" id="{6B63C92D-C52B-C549-A0B5-3DE74B90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4" y="3410975"/>
            <a:ext cx="267591" cy="216864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64">
            <a:extLst>
              <a:ext uri="{FF2B5EF4-FFF2-40B4-BE49-F238E27FC236}">
                <a16:creationId xmlns:a16="http://schemas.microsoft.com/office/drawing/2014/main" id="{8EE927F5-4987-8142-B9B0-BE3CB084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367" y="3391438"/>
            <a:ext cx="257824" cy="257891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65">
            <a:extLst>
              <a:ext uri="{FF2B5EF4-FFF2-40B4-BE49-F238E27FC236}">
                <a16:creationId xmlns:a16="http://schemas.microsoft.com/office/drawing/2014/main" id="{9530A283-C6BC-3545-9411-78E5AD15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782" y="3391438"/>
            <a:ext cx="269544" cy="252030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66">
            <a:extLst>
              <a:ext uri="{FF2B5EF4-FFF2-40B4-BE49-F238E27FC236}">
                <a16:creationId xmlns:a16="http://schemas.microsoft.com/office/drawing/2014/main" id="{82107ED2-31B1-D94A-A9CA-C3A621E78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123" y="3416837"/>
            <a:ext cx="201180" cy="201233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67">
            <a:extLst>
              <a:ext uri="{FF2B5EF4-FFF2-40B4-BE49-F238E27FC236}">
                <a16:creationId xmlns:a16="http://schemas.microsoft.com/office/drawing/2014/main" id="{7F3FD39B-7990-4542-AC6F-A7DE403B3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4313595"/>
            <a:ext cx="265637" cy="267660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68">
            <a:extLst>
              <a:ext uri="{FF2B5EF4-FFF2-40B4-BE49-F238E27FC236}">
                <a16:creationId xmlns:a16="http://schemas.microsoft.com/office/drawing/2014/main" id="{7F1E4724-A824-D747-90BF-398347186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4313595"/>
            <a:ext cx="269544" cy="267660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69">
            <a:extLst>
              <a:ext uri="{FF2B5EF4-FFF2-40B4-BE49-F238E27FC236}">
                <a16:creationId xmlns:a16="http://schemas.microsoft.com/office/drawing/2014/main" id="{AEC9A5CC-F3D1-8546-BFB4-03246C44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865" y="4325317"/>
            <a:ext cx="242199" cy="242261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70">
            <a:extLst>
              <a:ext uri="{FF2B5EF4-FFF2-40B4-BE49-F238E27FC236}">
                <a16:creationId xmlns:a16="http://schemas.microsoft.com/office/drawing/2014/main" id="{2BEFA801-7FB0-C749-AA55-07BBB5F1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047" y="4325317"/>
            <a:ext cx="242199" cy="242261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71">
            <a:extLst>
              <a:ext uri="{FF2B5EF4-FFF2-40B4-BE49-F238E27FC236}">
                <a16:creationId xmlns:a16="http://schemas.microsoft.com/office/drawing/2014/main" id="{8D61C447-F3DB-FE48-9FC5-DEEA7666F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4313595"/>
            <a:ext cx="269544" cy="267660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72">
            <a:extLst>
              <a:ext uri="{FF2B5EF4-FFF2-40B4-BE49-F238E27FC236}">
                <a16:creationId xmlns:a16="http://schemas.microsoft.com/office/drawing/2014/main" id="{16E4CE3A-44E8-684D-BD55-0613B77A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4338994"/>
            <a:ext cx="267590" cy="21881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73">
            <a:extLst>
              <a:ext uri="{FF2B5EF4-FFF2-40B4-BE49-F238E27FC236}">
                <a16:creationId xmlns:a16="http://schemas.microsoft.com/office/drawing/2014/main" id="{0119120B-2B40-EA42-8CDD-6AD244D95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3842749"/>
            <a:ext cx="267591" cy="269614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74">
            <a:extLst>
              <a:ext uri="{FF2B5EF4-FFF2-40B4-BE49-F238E27FC236}">
                <a16:creationId xmlns:a16="http://schemas.microsoft.com/office/drawing/2014/main" id="{5D33A4D2-9B8B-0442-A321-FE93EABB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3842749"/>
            <a:ext cx="269544" cy="269614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75">
            <a:extLst>
              <a:ext uri="{FF2B5EF4-FFF2-40B4-BE49-F238E27FC236}">
                <a16:creationId xmlns:a16="http://schemas.microsoft.com/office/drawing/2014/main" id="{EF7C32F6-BF72-E247-9864-75305C59D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3868147"/>
            <a:ext cx="267590" cy="187557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76">
            <a:extLst>
              <a:ext uri="{FF2B5EF4-FFF2-40B4-BE49-F238E27FC236}">
                <a16:creationId xmlns:a16="http://schemas.microsoft.com/office/drawing/2014/main" id="{AC0A4025-423A-2D46-A5D5-8A5EF96F0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3899407"/>
            <a:ext cx="265637" cy="187557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77">
            <a:extLst>
              <a:ext uri="{FF2B5EF4-FFF2-40B4-BE49-F238E27FC236}">
                <a16:creationId xmlns:a16="http://schemas.microsoft.com/office/drawing/2014/main" id="{6F3FB4A0-44F3-5148-A509-1104FE24C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3868146"/>
            <a:ext cx="269544" cy="21881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78">
            <a:extLst>
              <a:ext uri="{FF2B5EF4-FFF2-40B4-BE49-F238E27FC236}">
                <a16:creationId xmlns:a16="http://schemas.microsoft.com/office/drawing/2014/main" id="{B2CCB570-6E6C-2744-8F3C-A5500389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272" y="3856425"/>
            <a:ext cx="242199" cy="244216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79">
            <a:extLst>
              <a:ext uri="{FF2B5EF4-FFF2-40B4-BE49-F238E27FC236}">
                <a16:creationId xmlns:a16="http://schemas.microsoft.com/office/drawing/2014/main" id="{86D06574-D9C1-6D48-8A48-4C6C29CEF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455" y="3856425"/>
            <a:ext cx="242199" cy="244216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80">
            <a:extLst>
              <a:ext uri="{FF2B5EF4-FFF2-40B4-BE49-F238E27FC236}">
                <a16:creationId xmlns:a16="http://schemas.microsoft.com/office/drawing/2014/main" id="{22E57865-521D-8041-AFD7-14B043E1C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3842749"/>
            <a:ext cx="269544" cy="269614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A31AF414-DA2D-C842-ACFC-B9B446A7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3928712"/>
            <a:ext cx="267590" cy="99639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9A3A6182-0D58-5348-8BF5-D56F917F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362" y="3842749"/>
            <a:ext cx="99615" cy="269614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83">
            <a:extLst>
              <a:ext uri="{FF2B5EF4-FFF2-40B4-BE49-F238E27FC236}">
                <a16:creationId xmlns:a16="http://schemas.microsoft.com/office/drawing/2014/main" id="{93541CFB-4D5E-1040-A679-1B9E9363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07" y="3842749"/>
            <a:ext cx="207041" cy="269614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84">
            <a:extLst>
              <a:ext uri="{FF2B5EF4-FFF2-40B4-BE49-F238E27FC236}">
                <a16:creationId xmlns:a16="http://schemas.microsoft.com/office/drawing/2014/main" id="{BDF373A1-779F-C349-8718-AA4FD5B6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3874008"/>
            <a:ext cx="267590" cy="207094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85">
            <a:extLst>
              <a:ext uri="{FF2B5EF4-FFF2-40B4-BE49-F238E27FC236}">
                <a16:creationId xmlns:a16="http://schemas.microsoft.com/office/drawing/2014/main" id="{48DA1127-1628-4C4C-AC39-48CB0640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569" y="3377763"/>
            <a:ext cx="185555" cy="267659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86">
            <a:extLst>
              <a:ext uri="{FF2B5EF4-FFF2-40B4-BE49-F238E27FC236}">
                <a16:creationId xmlns:a16="http://schemas.microsoft.com/office/drawing/2014/main" id="{92BA46FC-629F-804D-A471-99C5750BF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217" y="3401207"/>
            <a:ext cx="218761" cy="216863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87">
            <a:extLst>
              <a:ext uri="{FF2B5EF4-FFF2-40B4-BE49-F238E27FC236}">
                <a16:creationId xmlns:a16="http://schemas.microsoft.com/office/drawing/2014/main" id="{C14FCBFC-12AE-F142-9AC9-8DBB86F88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3377763"/>
            <a:ext cx="267590" cy="267659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88">
            <a:extLst>
              <a:ext uri="{FF2B5EF4-FFF2-40B4-BE49-F238E27FC236}">
                <a16:creationId xmlns:a16="http://schemas.microsoft.com/office/drawing/2014/main" id="{351CDBA1-801C-FC42-9B14-387D0B306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3377763"/>
            <a:ext cx="265637" cy="267659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89">
            <a:extLst>
              <a:ext uri="{FF2B5EF4-FFF2-40B4-BE49-F238E27FC236}">
                <a16:creationId xmlns:a16="http://schemas.microsoft.com/office/drawing/2014/main" id="{8CAEA3FB-72FB-8B4D-B0ED-6B09C9300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3377763"/>
            <a:ext cx="269544" cy="267659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CC3E7F83-55B6-2544-9C3B-E429901AD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4" y="3377763"/>
            <a:ext cx="265637" cy="267659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91">
            <a:extLst>
              <a:ext uri="{FF2B5EF4-FFF2-40B4-BE49-F238E27FC236}">
                <a16:creationId xmlns:a16="http://schemas.microsoft.com/office/drawing/2014/main" id="{B8462D2F-E72E-B145-970C-B0242F295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3377763"/>
            <a:ext cx="265637" cy="267659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92">
            <a:extLst>
              <a:ext uri="{FF2B5EF4-FFF2-40B4-BE49-F238E27FC236}">
                <a16:creationId xmlns:a16="http://schemas.microsoft.com/office/drawing/2014/main" id="{08E799E8-A997-CB4C-87FA-43E02B432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3377763"/>
            <a:ext cx="269544" cy="267659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93">
            <a:extLst>
              <a:ext uri="{FF2B5EF4-FFF2-40B4-BE49-F238E27FC236}">
                <a16:creationId xmlns:a16="http://schemas.microsoft.com/office/drawing/2014/main" id="{5C28C735-EDE7-3D49-8BE5-C1251B49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3377763"/>
            <a:ext cx="267590" cy="267659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94">
            <a:extLst>
              <a:ext uri="{FF2B5EF4-FFF2-40B4-BE49-F238E27FC236}">
                <a16:creationId xmlns:a16="http://schemas.microsoft.com/office/drawing/2014/main" id="{67CEE67D-8862-F441-AEC7-4215B1D0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3377763"/>
            <a:ext cx="267591" cy="267659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95">
            <a:extLst>
              <a:ext uri="{FF2B5EF4-FFF2-40B4-BE49-F238E27FC236}">
                <a16:creationId xmlns:a16="http://schemas.microsoft.com/office/drawing/2014/main" id="{1FF77A69-E61B-FF4C-B9D2-9AA6A29E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75" y="3389486"/>
            <a:ext cx="244153" cy="242261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96">
            <a:extLst>
              <a:ext uri="{FF2B5EF4-FFF2-40B4-BE49-F238E27FC236}">
                <a16:creationId xmlns:a16="http://schemas.microsoft.com/office/drawing/2014/main" id="{F6CE2820-7A48-204C-9EC7-896F6B35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59" y="3389486"/>
            <a:ext cx="242199" cy="242261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97">
            <a:extLst>
              <a:ext uri="{FF2B5EF4-FFF2-40B4-BE49-F238E27FC236}">
                <a16:creationId xmlns:a16="http://schemas.microsoft.com/office/drawing/2014/main" id="{5D828B6D-17E2-6544-BA16-13A3B1BF1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941" y="2910822"/>
            <a:ext cx="216807" cy="265706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98">
            <a:extLst>
              <a:ext uri="{FF2B5EF4-FFF2-40B4-BE49-F238E27FC236}">
                <a16:creationId xmlns:a16="http://schemas.microsoft.com/office/drawing/2014/main" id="{AFD6846C-7503-E04A-9FD5-FAAB3A2A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030" y="2910822"/>
            <a:ext cx="216808" cy="265706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99">
            <a:extLst>
              <a:ext uri="{FF2B5EF4-FFF2-40B4-BE49-F238E27FC236}">
                <a16:creationId xmlns:a16="http://schemas.microsoft.com/office/drawing/2014/main" id="{6BEC1A30-C817-A74A-BB94-76A38672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2910823"/>
            <a:ext cx="267590" cy="228586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100">
            <a:extLst>
              <a:ext uri="{FF2B5EF4-FFF2-40B4-BE49-F238E27FC236}">
                <a16:creationId xmlns:a16="http://schemas.microsoft.com/office/drawing/2014/main" id="{222D1992-01CB-154F-8E64-469FDE349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2910823"/>
            <a:ext cx="265637" cy="228586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101">
            <a:extLst>
              <a:ext uri="{FF2B5EF4-FFF2-40B4-BE49-F238E27FC236}">
                <a16:creationId xmlns:a16="http://schemas.microsoft.com/office/drawing/2014/main" id="{B2A332F8-DD17-8440-970C-0216EC294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2947944"/>
            <a:ext cx="269544" cy="191465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102">
            <a:extLst>
              <a:ext uri="{FF2B5EF4-FFF2-40B4-BE49-F238E27FC236}">
                <a16:creationId xmlns:a16="http://schemas.microsoft.com/office/drawing/2014/main" id="{25F0CF5C-2CD2-374E-B1EF-E884FF76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4" y="2959666"/>
            <a:ext cx="265637" cy="16606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103">
            <a:extLst>
              <a:ext uri="{FF2B5EF4-FFF2-40B4-BE49-F238E27FC236}">
                <a16:creationId xmlns:a16="http://schemas.microsoft.com/office/drawing/2014/main" id="{524CD917-051C-2C49-8950-08709AA3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2985063"/>
            <a:ext cx="265637" cy="117224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104">
            <a:extLst>
              <a:ext uri="{FF2B5EF4-FFF2-40B4-BE49-F238E27FC236}">
                <a16:creationId xmlns:a16="http://schemas.microsoft.com/office/drawing/2014/main" id="{FC7E37B5-5FEE-D244-A525-D2E62C14C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2951851"/>
            <a:ext cx="269544" cy="18560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105">
            <a:extLst>
              <a:ext uri="{FF2B5EF4-FFF2-40B4-BE49-F238E27FC236}">
                <a16:creationId xmlns:a16="http://schemas.microsoft.com/office/drawing/2014/main" id="{8894A81E-3FE2-114D-AF47-EE55D47E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2912777"/>
            <a:ext cx="267590" cy="253984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106">
            <a:extLst>
              <a:ext uri="{FF2B5EF4-FFF2-40B4-BE49-F238E27FC236}">
                <a16:creationId xmlns:a16="http://schemas.microsoft.com/office/drawing/2014/main" id="{C62D0C1C-BE3D-B247-93ED-BDAE1935C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2922544"/>
            <a:ext cx="267591" cy="242261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107">
            <a:extLst>
              <a:ext uri="{FF2B5EF4-FFF2-40B4-BE49-F238E27FC236}">
                <a16:creationId xmlns:a16="http://schemas.microsoft.com/office/drawing/2014/main" id="{F57A84EF-288F-0840-93C6-B1F7D178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07" y="2928407"/>
            <a:ext cx="207041" cy="226632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108">
            <a:extLst>
              <a:ext uri="{FF2B5EF4-FFF2-40B4-BE49-F238E27FC236}">
                <a16:creationId xmlns:a16="http://schemas.microsoft.com/office/drawing/2014/main" id="{BC455F29-C842-344D-B816-535FBE7F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43" y="2942083"/>
            <a:ext cx="201182" cy="201234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109">
            <a:extLst>
              <a:ext uri="{FF2B5EF4-FFF2-40B4-BE49-F238E27FC236}">
                <a16:creationId xmlns:a16="http://schemas.microsoft.com/office/drawing/2014/main" id="{F02EE923-9F75-DC46-AA7B-6D0BBE2AC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2463421"/>
            <a:ext cx="267591" cy="226632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110">
            <a:extLst>
              <a:ext uri="{FF2B5EF4-FFF2-40B4-BE49-F238E27FC236}">
                <a16:creationId xmlns:a16="http://schemas.microsoft.com/office/drawing/2014/main" id="{7747DD5D-AB37-B146-A2C3-1477EBDA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2463421"/>
            <a:ext cx="269544" cy="226632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111">
            <a:extLst>
              <a:ext uri="{FF2B5EF4-FFF2-40B4-BE49-F238E27FC236}">
                <a16:creationId xmlns:a16="http://schemas.microsoft.com/office/drawing/2014/main" id="{FAA49B19-5FEB-4547-B272-CE466543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2463421"/>
            <a:ext cx="267590" cy="226632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112">
            <a:extLst>
              <a:ext uri="{FF2B5EF4-FFF2-40B4-BE49-F238E27FC236}">
                <a16:creationId xmlns:a16="http://schemas.microsoft.com/office/drawing/2014/main" id="{2DE695BB-1900-B64B-9FC3-C583E34A3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2463421"/>
            <a:ext cx="265637" cy="226632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113">
            <a:extLst>
              <a:ext uri="{FF2B5EF4-FFF2-40B4-BE49-F238E27FC236}">
                <a16:creationId xmlns:a16="http://schemas.microsoft.com/office/drawing/2014/main" id="{4B731180-C5E2-A34C-A6D3-815C8D26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2463421"/>
            <a:ext cx="269544" cy="226632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114">
            <a:extLst>
              <a:ext uri="{FF2B5EF4-FFF2-40B4-BE49-F238E27FC236}">
                <a16:creationId xmlns:a16="http://schemas.microsoft.com/office/drawing/2014/main" id="{6DBD9998-578D-5E4C-883A-52594090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992" y="2439975"/>
            <a:ext cx="216807" cy="269614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115">
            <a:extLst>
              <a:ext uri="{FF2B5EF4-FFF2-40B4-BE49-F238E27FC236}">
                <a16:creationId xmlns:a16="http://schemas.microsoft.com/office/drawing/2014/main" id="{03712907-600C-6943-A59A-22743CAAC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2453651"/>
            <a:ext cx="265637" cy="244216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116">
            <a:extLst>
              <a:ext uri="{FF2B5EF4-FFF2-40B4-BE49-F238E27FC236}">
                <a16:creationId xmlns:a16="http://schemas.microsoft.com/office/drawing/2014/main" id="{C94D2AEE-AF42-F34D-86EB-390DC7E36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2447792"/>
            <a:ext cx="269544" cy="23835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117">
            <a:extLst>
              <a:ext uri="{FF2B5EF4-FFF2-40B4-BE49-F238E27FC236}">
                <a16:creationId xmlns:a16="http://schemas.microsoft.com/office/drawing/2014/main" id="{07E1313E-2FF7-1044-A470-BA7136E89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2447792"/>
            <a:ext cx="267590" cy="23835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18">
            <a:extLst>
              <a:ext uri="{FF2B5EF4-FFF2-40B4-BE49-F238E27FC236}">
                <a16:creationId xmlns:a16="http://schemas.microsoft.com/office/drawing/2014/main" id="{ED7AF5EE-6C85-0F4B-A4D9-DE592B17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2447792"/>
            <a:ext cx="267591" cy="23835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119">
            <a:extLst>
              <a:ext uri="{FF2B5EF4-FFF2-40B4-BE49-F238E27FC236}">
                <a16:creationId xmlns:a16="http://schemas.microsoft.com/office/drawing/2014/main" id="{F272ED3B-283E-3240-9302-E251D247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2447792"/>
            <a:ext cx="269544" cy="23835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0">
            <a:extLst>
              <a:ext uri="{FF2B5EF4-FFF2-40B4-BE49-F238E27FC236}">
                <a16:creationId xmlns:a16="http://schemas.microsoft.com/office/drawing/2014/main" id="{C048B95E-7D11-B144-A61C-BA6D814C3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2471235"/>
            <a:ext cx="267590" cy="212955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121">
            <a:extLst>
              <a:ext uri="{FF2B5EF4-FFF2-40B4-BE49-F238E27FC236}">
                <a16:creationId xmlns:a16="http://schemas.microsoft.com/office/drawing/2014/main" id="{A25A1896-ED05-CF4F-A77C-4FEEFA7E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1998435"/>
            <a:ext cx="267591" cy="216863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22">
            <a:extLst>
              <a:ext uri="{FF2B5EF4-FFF2-40B4-BE49-F238E27FC236}">
                <a16:creationId xmlns:a16="http://schemas.microsoft.com/office/drawing/2014/main" id="{188E4660-97D5-C34D-A1D1-62466992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1973036"/>
            <a:ext cx="259776" cy="267660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123">
            <a:extLst>
              <a:ext uri="{FF2B5EF4-FFF2-40B4-BE49-F238E27FC236}">
                <a16:creationId xmlns:a16="http://schemas.microsoft.com/office/drawing/2014/main" id="{6D0228BB-2066-6243-B4D6-C233BBEAF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838" y="2049232"/>
            <a:ext cx="175789" cy="160205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24">
            <a:extLst>
              <a:ext uri="{FF2B5EF4-FFF2-40B4-BE49-F238E27FC236}">
                <a16:creationId xmlns:a16="http://schemas.microsoft.com/office/drawing/2014/main" id="{BC5D1483-59EC-C743-ABBB-A59205DE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2008202"/>
            <a:ext cx="265637" cy="201234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125">
            <a:extLst>
              <a:ext uri="{FF2B5EF4-FFF2-40B4-BE49-F238E27FC236}">
                <a16:creationId xmlns:a16="http://schemas.microsoft.com/office/drawing/2014/main" id="{6F45FDE8-C32E-AE48-A0A2-82B07BCD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325" y="1976943"/>
            <a:ext cx="259776" cy="259846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26">
            <a:extLst>
              <a:ext uri="{FF2B5EF4-FFF2-40B4-BE49-F238E27FC236}">
                <a16:creationId xmlns:a16="http://schemas.microsoft.com/office/drawing/2014/main" id="{680122E0-068B-8340-A174-16CFB930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758" y="1986712"/>
            <a:ext cx="201182" cy="242261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127">
            <a:extLst>
              <a:ext uri="{FF2B5EF4-FFF2-40B4-BE49-F238E27FC236}">
                <a16:creationId xmlns:a16="http://schemas.microsoft.com/office/drawing/2014/main" id="{E3520C11-A90F-DF45-A1AE-FE9E2A722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361" y="1973036"/>
            <a:ext cx="234385" cy="267660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128">
            <a:extLst>
              <a:ext uri="{FF2B5EF4-FFF2-40B4-BE49-F238E27FC236}">
                <a16:creationId xmlns:a16="http://schemas.microsoft.com/office/drawing/2014/main" id="{C10CE421-01B5-9441-84C0-AB06EA843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344" y="2002342"/>
            <a:ext cx="50784" cy="209047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129">
            <a:extLst>
              <a:ext uri="{FF2B5EF4-FFF2-40B4-BE49-F238E27FC236}">
                <a16:creationId xmlns:a16="http://schemas.microsoft.com/office/drawing/2014/main" id="{220F1209-C27B-9449-820B-206CEDE1A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1996480"/>
            <a:ext cx="267590" cy="226632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130">
            <a:extLst>
              <a:ext uri="{FF2B5EF4-FFF2-40B4-BE49-F238E27FC236}">
                <a16:creationId xmlns:a16="http://schemas.microsoft.com/office/drawing/2014/main" id="{910095C3-BC6D-564D-94E1-85C2AB86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1996480"/>
            <a:ext cx="267591" cy="226632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31">
            <a:extLst>
              <a:ext uri="{FF2B5EF4-FFF2-40B4-BE49-F238E27FC236}">
                <a16:creationId xmlns:a16="http://schemas.microsoft.com/office/drawing/2014/main" id="{5FFB04CA-93E8-AC4B-A6FF-25EE8959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1996480"/>
            <a:ext cx="269544" cy="226632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132">
            <a:extLst>
              <a:ext uri="{FF2B5EF4-FFF2-40B4-BE49-F238E27FC236}">
                <a16:creationId xmlns:a16="http://schemas.microsoft.com/office/drawing/2014/main" id="{FECAA7BE-AF6A-074A-B39E-EDF6EA0C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1996480"/>
            <a:ext cx="267590" cy="226632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33">
            <a:extLst>
              <a:ext uri="{FF2B5EF4-FFF2-40B4-BE49-F238E27FC236}">
                <a16:creationId xmlns:a16="http://schemas.microsoft.com/office/drawing/2014/main" id="{C1A36808-B785-BB4B-90B2-7DFA416CE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1576431"/>
            <a:ext cx="267591" cy="125038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134">
            <a:extLst>
              <a:ext uri="{FF2B5EF4-FFF2-40B4-BE49-F238E27FC236}">
                <a16:creationId xmlns:a16="http://schemas.microsoft.com/office/drawing/2014/main" id="{3FBC7EA9-550E-2045-A000-6445DD786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1576431"/>
            <a:ext cx="269544" cy="125038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35">
            <a:extLst>
              <a:ext uri="{FF2B5EF4-FFF2-40B4-BE49-F238E27FC236}">
                <a16:creationId xmlns:a16="http://schemas.microsoft.com/office/drawing/2014/main" id="{CF79E33A-54E8-A14A-AF4B-C4E86F3CE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1576431"/>
            <a:ext cx="267590" cy="125038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136">
            <a:extLst>
              <a:ext uri="{FF2B5EF4-FFF2-40B4-BE49-F238E27FC236}">
                <a16:creationId xmlns:a16="http://schemas.microsoft.com/office/drawing/2014/main" id="{3BEE4FA0-0641-0445-8DB0-F06ADA2ED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1576431"/>
            <a:ext cx="265637" cy="125038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37">
            <a:extLst>
              <a:ext uri="{FF2B5EF4-FFF2-40B4-BE49-F238E27FC236}">
                <a16:creationId xmlns:a16="http://schemas.microsoft.com/office/drawing/2014/main" id="{7BEE4FD3-F23C-5340-8799-E1ED9FE1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1513911"/>
            <a:ext cx="269544" cy="257891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138">
            <a:extLst>
              <a:ext uri="{FF2B5EF4-FFF2-40B4-BE49-F238E27FC236}">
                <a16:creationId xmlns:a16="http://schemas.microsoft.com/office/drawing/2014/main" id="{3BF4B8C2-DF20-2641-972D-7BE01F63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5" y="1513911"/>
            <a:ext cx="263683" cy="257891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39">
            <a:extLst>
              <a:ext uri="{FF2B5EF4-FFF2-40B4-BE49-F238E27FC236}">
                <a16:creationId xmlns:a16="http://schemas.microsoft.com/office/drawing/2014/main" id="{DAC247A4-412B-9747-B65A-C0F9D12B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1519772"/>
            <a:ext cx="265637" cy="242261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140">
            <a:extLst>
              <a:ext uri="{FF2B5EF4-FFF2-40B4-BE49-F238E27FC236}">
                <a16:creationId xmlns:a16="http://schemas.microsoft.com/office/drawing/2014/main" id="{57E903DB-2FFF-BC44-8FE0-053CA95F4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1519772"/>
            <a:ext cx="269544" cy="242261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141">
            <a:extLst>
              <a:ext uri="{FF2B5EF4-FFF2-40B4-BE49-F238E27FC236}">
                <a16:creationId xmlns:a16="http://schemas.microsoft.com/office/drawing/2014/main" id="{0696A568-4CA6-B040-89F1-A669B3624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1519772"/>
            <a:ext cx="267590" cy="242261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42">
            <a:extLst>
              <a:ext uri="{FF2B5EF4-FFF2-40B4-BE49-F238E27FC236}">
                <a16:creationId xmlns:a16="http://schemas.microsoft.com/office/drawing/2014/main" id="{865C9A43-0DA0-F540-B4F4-E12062101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1510004"/>
            <a:ext cx="267591" cy="263752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43">
            <a:extLst>
              <a:ext uri="{FF2B5EF4-FFF2-40B4-BE49-F238E27FC236}">
                <a16:creationId xmlns:a16="http://schemas.microsoft.com/office/drawing/2014/main" id="{4A644AC8-4DBE-0748-B619-CDD1EBA00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1523681"/>
            <a:ext cx="269544" cy="248123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 144">
            <a:extLst>
              <a:ext uri="{FF2B5EF4-FFF2-40B4-BE49-F238E27FC236}">
                <a16:creationId xmlns:a16="http://schemas.microsoft.com/office/drawing/2014/main" id="{51094743-727A-1243-9601-3B46342F7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1523681"/>
            <a:ext cx="267590" cy="248123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145">
            <a:extLst>
              <a:ext uri="{FF2B5EF4-FFF2-40B4-BE49-F238E27FC236}">
                <a16:creationId xmlns:a16="http://schemas.microsoft.com/office/drawing/2014/main" id="{6C58D862-5B88-DB4A-BA20-C04D51021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1046972"/>
            <a:ext cx="263684" cy="23835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146">
            <a:extLst>
              <a:ext uri="{FF2B5EF4-FFF2-40B4-BE49-F238E27FC236}">
                <a16:creationId xmlns:a16="http://schemas.microsoft.com/office/drawing/2014/main" id="{CBA55CB5-5879-4845-B724-3D8C2837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43" y="1109491"/>
            <a:ext cx="187508" cy="175835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147">
            <a:extLst>
              <a:ext uri="{FF2B5EF4-FFF2-40B4-BE49-F238E27FC236}">
                <a16:creationId xmlns:a16="http://schemas.microsoft.com/office/drawing/2014/main" id="{06B2E6F7-2412-3546-A170-164DE39F7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90" y="1172009"/>
            <a:ext cx="109380" cy="113316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148">
            <a:extLst>
              <a:ext uri="{FF2B5EF4-FFF2-40B4-BE49-F238E27FC236}">
                <a16:creationId xmlns:a16="http://schemas.microsoft.com/office/drawing/2014/main" id="{CD083EA5-5D16-E844-B90A-7099FD35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235" y="1091907"/>
            <a:ext cx="269544" cy="156298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149">
            <a:extLst>
              <a:ext uri="{FF2B5EF4-FFF2-40B4-BE49-F238E27FC236}">
                <a16:creationId xmlns:a16="http://schemas.microsoft.com/office/drawing/2014/main" id="{DA1F61AD-1D26-4D42-984A-017CDBEC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1091907"/>
            <a:ext cx="269544" cy="156298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150">
            <a:extLst>
              <a:ext uri="{FF2B5EF4-FFF2-40B4-BE49-F238E27FC236}">
                <a16:creationId xmlns:a16="http://schemas.microsoft.com/office/drawing/2014/main" id="{03E14C39-75DB-2547-ADA3-52174D6B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4" y="1046971"/>
            <a:ext cx="265637" cy="250077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151">
            <a:extLst>
              <a:ext uri="{FF2B5EF4-FFF2-40B4-BE49-F238E27FC236}">
                <a16:creationId xmlns:a16="http://schemas.microsoft.com/office/drawing/2014/main" id="{898A4957-1E18-8944-BE08-0682596B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1082139"/>
            <a:ext cx="218761" cy="181697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152">
            <a:extLst>
              <a:ext uri="{FF2B5EF4-FFF2-40B4-BE49-F238E27FC236}">
                <a16:creationId xmlns:a16="http://schemas.microsoft.com/office/drawing/2014/main" id="{6EDF03B3-FE65-154E-9445-022A217C3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1" y="1099723"/>
            <a:ext cx="175789" cy="13871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153">
            <a:extLst>
              <a:ext uri="{FF2B5EF4-FFF2-40B4-BE49-F238E27FC236}">
                <a16:creationId xmlns:a16="http://schemas.microsoft.com/office/drawing/2014/main" id="{5A8CDDC7-8B28-244B-A509-4FF0021E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36" y="1099723"/>
            <a:ext cx="216808" cy="13871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154">
            <a:extLst>
              <a:ext uri="{FF2B5EF4-FFF2-40B4-BE49-F238E27FC236}">
                <a16:creationId xmlns:a16="http://schemas.microsoft.com/office/drawing/2014/main" id="{DCD6DD67-3CFD-564C-945D-6DFC422A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719" y="1099723"/>
            <a:ext cx="216807" cy="13871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155">
            <a:extLst>
              <a:ext uri="{FF2B5EF4-FFF2-40B4-BE49-F238E27FC236}">
                <a16:creationId xmlns:a16="http://schemas.microsoft.com/office/drawing/2014/main" id="{651E0655-4556-5749-A858-C8D47744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95" y="1099723"/>
            <a:ext cx="218761" cy="13871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156">
            <a:extLst>
              <a:ext uri="{FF2B5EF4-FFF2-40B4-BE49-F238E27FC236}">
                <a16:creationId xmlns:a16="http://schemas.microsoft.com/office/drawing/2014/main" id="{3F8BC3C9-7FE6-2446-9D4A-625C68C88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74" y="1099723"/>
            <a:ext cx="166024" cy="13871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157">
            <a:extLst>
              <a:ext uri="{FF2B5EF4-FFF2-40B4-BE49-F238E27FC236}">
                <a16:creationId xmlns:a16="http://schemas.microsoft.com/office/drawing/2014/main" id="{BB3E3821-07E2-074D-8E66-33ECFC1C1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572218"/>
            <a:ext cx="267591" cy="267659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158">
            <a:extLst>
              <a:ext uri="{FF2B5EF4-FFF2-40B4-BE49-F238E27FC236}">
                <a16:creationId xmlns:a16="http://schemas.microsoft.com/office/drawing/2014/main" id="{002EB971-C794-AC48-A881-F9B017635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583940"/>
            <a:ext cx="269544" cy="242261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159">
            <a:extLst>
              <a:ext uri="{FF2B5EF4-FFF2-40B4-BE49-F238E27FC236}">
                <a16:creationId xmlns:a16="http://schemas.microsoft.com/office/drawing/2014/main" id="{A778283A-9DDE-ED4E-BB54-A3F5E9B6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583940"/>
            <a:ext cx="267590" cy="242261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160">
            <a:extLst>
              <a:ext uri="{FF2B5EF4-FFF2-40B4-BE49-F238E27FC236}">
                <a16:creationId xmlns:a16="http://schemas.microsoft.com/office/drawing/2014/main" id="{0A7EEAE3-DAE6-324D-9DE4-E2FB5F062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613245"/>
            <a:ext cx="265637" cy="18560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161">
            <a:extLst>
              <a:ext uri="{FF2B5EF4-FFF2-40B4-BE49-F238E27FC236}">
                <a16:creationId xmlns:a16="http://schemas.microsoft.com/office/drawing/2014/main" id="{F52725DD-6F7F-0F41-BBEC-4EC48950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587847"/>
            <a:ext cx="269544" cy="234447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162">
            <a:extLst>
              <a:ext uri="{FF2B5EF4-FFF2-40B4-BE49-F238E27FC236}">
                <a16:creationId xmlns:a16="http://schemas.microsoft.com/office/drawing/2014/main" id="{3B7FAB6A-C0C6-2C4D-94CA-00F4B0F3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4" y="587847"/>
            <a:ext cx="265637" cy="234447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163">
            <a:extLst>
              <a:ext uri="{FF2B5EF4-FFF2-40B4-BE49-F238E27FC236}">
                <a16:creationId xmlns:a16="http://schemas.microsoft.com/office/drawing/2014/main" id="{19F71546-B011-6043-ADBA-A111958F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587847"/>
            <a:ext cx="265637" cy="234447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64">
            <a:extLst>
              <a:ext uri="{FF2B5EF4-FFF2-40B4-BE49-F238E27FC236}">
                <a16:creationId xmlns:a16="http://schemas.microsoft.com/office/drawing/2014/main" id="{E8D1ED1A-803A-5341-A7C0-3FC7412C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587847"/>
            <a:ext cx="269544" cy="234447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165">
            <a:extLst>
              <a:ext uri="{FF2B5EF4-FFF2-40B4-BE49-F238E27FC236}">
                <a16:creationId xmlns:a16="http://schemas.microsoft.com/office/drawing/2014/main" id="{D0E049C6-9BC9-AB40-8A6F-6D21D06AE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587847"/>
            <a:ext cx="267590" cy="234447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66">
            <a:extLst>
              <a:ext uri="{FF2B5EF4-FFF2-40B4-BE49-F238E27FC236}">
                <a16:creationId xmlns:a16="http://schemas.microsoft.com/office/drawing/2014/main" id="{42FF0A59-32C1-1E44-BE4D-EADFF4519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587847"/>
            <a:ext cx="267591" cy="234447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67">
            <a:extLst>
              <a:ext uri="{FF2B5EF4-FFF2-40B4-BE49-F238E27FC236}">
                <a16:creationId xmlns:a16="http://schemas.microsoft.com/office/drawing/2014/main" id="{5F5B20C0-E5A4-1941-AF90-CD8D5F8C3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587847"/>
            <a:ext cx="269544" cy="234447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168">
            <a:extLst>
              <a:ext uri="{FF2B5EF4-FFF2-40B4-BE49-F238E27FC236}">
                <a16:creationId xmlns:a16="http://schemas.microsoft.com/office/drawing/2014/main" id="{18A43F1F-45D0-FC4D-B9C6-85BC4B9B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587847"/>
            <a:ext cx="267590" cy="234447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7">
            <a:extLst>
              <a:ext uri="{FF2B5EF4-FFF2-40B4-BE49-F238E27FC236}">
                <a16:creationId xmlns:a16="http://schemas.microsoft.com/office/drawing/2014/main" id="{A73CFC0F-2C1F-1640-B490-52F98DC9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288" y="1492419"/>
            <a:ext cx="265637" cy="269614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8">
            <a:extLst>
              <a:ext uri="{FF2B5EF4-FFF2-40B4-BE49-F238E27FC236}">
                <a16:creationId xmlns:a16="http://schemas.microsoft.com/office/drawing/2014/main" id="{F933EC2A-D08E-AA43-9772-AFBF9736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564" y="1513912"/>
            <a:ext cx="269544" cy="226632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9">
            <a:extLst>
              <a:ext uri="{FF2B5EF4-FFF2-40B4-BE49-F238E27FC236}">
                <a16:creationId xmlns:a16="http://schemas.microsoft.com/office/drawing/2014/main" id="{377E51F9-3CBA-CC4E-993D-872D45414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699" y="1504143"/>
            <a:ext cx="267591" cy="248123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0">
            <a:extLst>
              <a:ext uri="{FF2B5EF4-FFF2-40B4-BE49-F238E27FC236}">
                <a16:creationId xmlns:a16="http://schemas.microsoft.com/office/drawing/2014/main" id="{D09DCCA5-CECC-D54F-A5ED-9FD7F29C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665" y="1492419"/>
            <a:ext cx="166023" cy="269614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BA9D2CFA-EE52-7847-B27B-0E1D6F3D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109" y="1492419"/>
            <a:ext cx="269544" cy="269614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E8A8AF6C-D13C-DA4E-9550-AB6CB45CC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91" y="1515865"/>
            <a:ext cx="267591" cy="21881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9">
            <a:extLst>
              <a:ext uri="{FF2B5EF4-FFF2-40B4-BE49-F238E27FC236}">
                <a16:creationId xmlns:a16="http://schemas.microsoft.com/office/drawing/2014/main" id="{3E53995D-1457-8C45-905B-78865CB8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288" y="1074323"/>
            <a:ext cx="269544" cy="171928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20">
            <a:extLst>
              <a:ext uri="{FF2B5EF4-FFF2-40B4-BE49-F238E27FC236}">
                <a16:creationId xmlns:a16="http://schemas.microsoft.com/office/drawing/2014/main" id="{0EEE9B72-A6FB-1C45-A672-46BC8DD0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564" y="1025481"/>
            <a:ext cx="269544" cy="265706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21">
            <a:extLst>
              <a:ext uri="{FF2B5EF4-FFF2-40B4-BE49-F238E27FC236}">
                <a16:creationId xmlns:a16="http://schemas.microsoft.com/office/drawing/2014/main" id="{93A8946A-6B9F-2E4B-87C9-8A29EF50D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699" y="1033296"/>
            <a:ext cx="267591" cy="253984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22">
            <a:extLst>
              <a:ext uri="{FF2B5EF4-FFF2-40B4-BE49-F238E27FC236}">
                <a16:creationId xmlns:a16="http://schemas.microsoft.com/office/drawing/2014/main" id="{DEBCF1B3-5EB7-6A4B-81AB-7D56651D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882" y="1031342"/>
            <a:ext cx="267590" cy="253984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23">
            <a:extLst>
              <a:ext uri="{FF2B5EF4-FFF2-40B4-BE49-F238E27FC236}">
                <a16:creationId xmlns:a16="http://schemas.microsoft.com/office/drawing/2014/main" id="{520A861A-8534-FB4D-A79F-9C35F3462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063" y="1025481"/>
            <a:ext cx="248059" cy="269614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24">
            <a:extLst>
              <a:ext uri="{FF2B5EF4-FFF2-40B4-BE49-F238E27FC236}">
                <a16:creationId xmlns:a16="http://schemas.microsoft.com/office/drawing/2014/main" id="{D090416E-B53A-4345-9818-E144E762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637" y="1025481"/>
            <a:ext cx="222666" cy="265706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">
            <a:extLst>
              <a:ext uri="{FF2B5EF4-FFF2-40B4-BE49-F238E27FC236}">
                <a16:creationId xmlns:a16="http://schemas.microsoft.com/office/drawing/2014/main" id="{41255882-5096-A646-BAAB-7973099CC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2906915"/>
            <a:ext cx="269544" cy="269614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2">
            <a:extLst>
              <a:ext uri="{FF2B5EF4-FFF2-40B4-BE49-F238E27FC236}">
                <a16:creationId xmlns:a16="http://schemas.microsoft.com/office/drawing/2014/main" id="{C296E542-0115-F949-8D6B-ACD26512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90" y="2914730"/>
            <a:ext cx="269544" cy="253984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3">
            <a:extLst>
              <a:ext uri="{FF2B5EF4-FFF2-40B4-BE49-F238E27FC236}">
                <a16:creationId xmlns:a16="http://schemas.microsoft.com/office/drawing/2014/main" id="{37931118-9D8B-FB42-8B93-397D6395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6" y="2906915"/>
            <a:ext cx="267591" cy="269614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4">
            <a:extLst>
              <a:ext uri="{FF2B5EF4-FFF2-40B4-BE49-F238E27FC236}">
                <a16:creationId xmlns:a16="http://schemas.microsoft.com/office/drawing/2014/main" id="{3D7AB26C-4E7A-BF4C-9F9F-96A8B0B3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507" y="2949897"/>
            <a:ext cx="265637" cy="181697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5">
            <a:extLst>
              <a:ext uri="{FF2B5EF4-FFF2-40B4-BE49-F238E27FC236}">
                <a16:creationId xmlns:a16="http://schemas.microsoft.com/office/drawing/2014/main" id="{2FB63CD8-A281-7945-BD50-DAA2FBE1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970" y="2891285"/>
            <a:ext cx="281263" cy="269614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6">
            <a:extLst>
              <a:ext uri="{FF2B5EF4-FFF2-40B4-BE49-F238E27FC236}">
                <a16:creationId xmlns:a16="http://schemas.microsoft.com/office/drawing/2014/main" id="{4C3AA6FC-1BC3-F04F-95F9-5117B67E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918" y="2928407"/>
            <a:ext cx="265637" cy="228585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3">
            <a:extLst>
              <a:ext uri="{FF2B5EF4-FFF2-40B4-BE49-F238E27FC236}">
                <a16:creationId xmlns:a16="http://schemas.microsoft.com/office/drawing/2014/main" id="{EA15E400-3B77-9C44-A727-08DD59511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2439976"/>
            <a:ext cx="267590" cy="265706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4">
            <a:extLst>
              <a:ext uri="{FF2B5EF4-FFF2-40B4-BE49-F238E27FC236}">
                <a16:creationId xmlns:a16="http://schemas.microsoft.com/office/drawing/2014/main" id="{484D5C40-633A-6F4C-B814-88F7D165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367" y="2436068"/>
            <a:ext cx="125005" cy="269614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5">
            <a:extLst>
              <a:ext uri="{FF2B5EF4-FFF2-40B4-BE49-F238E27FC236}">
                <a16:creationId xmlns:a16="http://schemas.microsoft.com/office/drawing/2014/main" id="{ACE689CE-0473-1B43-8A98-6052E0670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6" y="2439976"/>
            <a:ext cx="267591" cy="265706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6">
            <a:extLst>
              <a:ext uri="{FF2B5EF4-FFF2-40B4-BE49-F238E27FC236}">
                <a16:creationId xmlns:a16="http://schemas.microsoft.com/office/drawing/2014/main" id="{D275CE93-C294-3141-8EA2-7A5F5A458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853" y="2439975"/>
            <a:ext cx="205087" cy="269614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17">
            <a:extLst>
              <a:ext uri="{FF2B5EF4-FFF2-40B4-BE49-F238E27FC236}">
                <a16:creationId xmlns:a16="http://schemas.microsoft.com/office/drawing/2014/main" id="{E5D5B136-A3D7-484E-8A43-BC61F98A7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5" y="2439976"/>
            <a:ext cx="228527" cy="265706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18">
            <a:extLst>
              <a:ext uri="{FF2B5EF4-FFF2-40B4-BE49-F238E27FC236}">
                <a16:creationId xmlns:a16="http://schemas.microsoft.com/office/drawing/2014/main" id="{8BA57D54-A76D-E647-AE47-BD56C4A9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918" y="2439976"/>
            <a:ext cx="265637" cy="265706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25">
            <a:extLst>
              <a:ext uri="{FF2B5EF4-FFF2-40B4-BE49-F238E27FC236}">
                <a16:creationId xmlns:a16="http://schemas.microsoft.com/office/drawing/2014/main" id="{E1BC64AC-F721-CB40-92A4-C72F5695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1990620"/>
            <a:ext cx="267590" cy="226632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26">
            <a:extLst>
              <a:ext uri="{FF2B5EF4-FFF2-40B4-BE49-F238E27FC236}">
                <a16:creationId xmlns:a16="http://schemas.microsoft.com/office/drawing/2014/main" id="{C77D1207-B740-F84A-B993-4D782FDE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90" y="1990620"/>
            <a:ext cx="269544" cy="226632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27">
            <a:extLst>
              <a:ext uri="{FF2B5EF4-FFF2-40B4-BE49-F238E27FC236}">
                <a16:creationId xmlns:a16="http://schemas.microsoft.com/office/drawing/2014/main" id="{BDDEB4C0-DCC4-D14D-B170-B33325A97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6" y="1990620"/>
            <a:ext cx="267591" cy="226632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28">
            <a:extLst>
              <a:ext uri="{FF2B5EF4-FFF2-40B4-BE49-F238E27FC236}">
                <a16:creationId xmlns:a16="http://schemas.microsoft.com/office/drawing/2014/main" id="{DF828092-6473-AD43-AF03-B73CCDB5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99" y="2016018"/>
            <a:ext cx="216808" cy="175835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29">
            <a:extLst>
              <a:ext uri="{FF2B5EF4-FFF2-40B4-BE49-F238E27FC236}">
                <a16:creationId xmlns:a16="http://schemas.microsoft.com/office/drawing/2014/main" id="{D5439000-A5D1-4447-8EE3-0EA08773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782" y="2029694"/>
            <a:ext cx="269544" cy="150436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0">
            <a:extLst>
              <a:ext uri="{FF2B5EF4-FFF2-40B4-BE49-F238E27FC236}">
                <a16:creationId xmlns:a16="http://schemas.microsoft.com/office/drawing/2014/main" id="{5380A9EB-D1D1-0E40-903A-BFDA129A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872" y="1976943"/>
            <a:ext cx="259776" cy="259846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1">
            <a:extLst>
              <a:ext uri="{FF2B5EF4-FFF2-40B4-BE49-F238E27FC236}">
                <a16:creationId xmlns:a16="http://schemas.microsoft.com/office/drawing/2014/main" id="{8B814ACE-EA1A-464F-A0EC-A9DDF8B4C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288" y="623015"/>
            <a:ext cx="265637" cy="134806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2">
            <a:extLst>
              <a:ext uri="{FF2B5EF4-FFF2-40B4-BE49-F238E27FC236}">
                <a16:creationId xmlns:a16="http://schemas.microsoft.com/office/drawing/2014/main" id="{791E656C-2294-544C-8DBA-DDAFAAA9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564" y="623015"/>
            <a:ext cx="269544" cy="134806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3">
            <a:extLst>
              <a:ext uri="{FF2B5EF4-FFF2-40B4-BE49-F238E27FC236}">
                <a16:creationId xmlns:a16="http://schemas.microsoft.com/office/drawing/2014/main" id="{3ACF8D03-715C-B34B-A824-AE14558E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699" y="585893"/>
            <a:ext cx="267591" cy="211002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4">
            <a:extLst>
              <a:ext uri="{FF2B5EF4-FFF2-40B4-BE49-F238E27FC236}">
                <a16:creationId xmlns:a16="http://schemas.microsoft.com/office/drawing/2014/main" id="{8A43A6EA-1044-D74F-830A-5F11B15A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882" y="558541"/>
            <a:ext cx="267590" cy="265706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35">
            <a:extLst>
              <a:ext uri="{FF2B5EF4-FFF2-40B4-BE49-F238E27FC236}">
                <a16:creationId xmlns:a16="http://schemas.microsoft.com/office/drawing/2014/main" id="{6B0FDF0B-FC96-DC41-8F2B-1B802DF7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109" y="558541"/>
            <a:ext cx="269544" cy="265706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36">
            <a:extLst>
              <a:ext uri="{FF2B5EF4-FFF2-40B4-BE49-F238E27FC236}">
                <a16:creationId xmlns:a16="http://schemas.microsoft.com/office/drawing/2014/main" id="{F2509B40-9241-A340-926E-8B0A6DE1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91" y="558541"/>
            <a:ext cx="267591" cy="265706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4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61B21-1A70-604E-9457-33A39350D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C753A-D8C9-4599-BC19-609D30C8C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E95B59-2BD7-476A-899B-2A8C805907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540622-B36A-48C5-BDF1-43B61DD07917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EF17FAB9-7C01-B448-B69C-09859A7FC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906" y="2821410"/>
            <a:ext cx="268370" cy="83769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14AA6E9-DE06-4F4C-B08B-4F1CEEFA9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916" y="2785238"/>
            <a:ext cx="262659" cy="156114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5DAB413-7AB0-9D49-AC6F-E8BE3D003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658" y="3706836"/>
            <a:ext cx="260756" cy="156114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A324441B-A60E-B743-87F3-756DE7044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2667" y="3357551"/>
            <a:ext cx="205559" cy="49500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EB6A7E1-7275-A04C-AAE2-840DD697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064" y="3296629"/>
            <a:ext cx="98973" cy="171344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C5650F9-25E6-DD43-8A14-CB5E853A0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780" y="2327585"/>
            <a:ext cx="98973" cy="171344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A096598-8035-FD42-815D-DABC8337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916" y="2363759"/>
            <a:ext cx="171299" cy="98999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7E470A31-319D-D649-95A9-5E95BA57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925" y="2363759"/>
            <a:ext cx="171299" cy="98999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A719C2C6-4FF0-444E-A4C3-70241194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256" y="2346622"/>
            <a:ext cx="137039" cy="137075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3C7F88B-E87D-094A-BBC5-0B786E64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328" y="2358047"/>
            <a:ext cx="171299" cy="116134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6E54967-E436-024D-95F3-1852652B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819" y="2399931"/>
            <a:ext cx="190333" cy="24750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80696960-AFB5-4241-8C29-398FA2070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926" y="2321874"/>
            <a:ext cx="186526" cy="186575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F707015-9B61-2447-8D18-BFCB98D1B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961" y="3656774"/>
            <a:ext cx="97069" cy="220843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1A855BE6-7A16-EC4D-899C-E0F74DA8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20" y="3656774"/>
            <a:ext cx="262659" cy="262727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9FCB2445-D8D1-7043-B731-1336761DE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328" y="3656774"/>
            <a:ext cx="260756" cy="262727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5BB1F142-0DBB-034C-A23F-E3E90497D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81" y="3670101"/>
            <a:ext cx="205559" cy="237978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6426E564-26B9-BF4B-9807-FEACDBB82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509" y="3666293"/>
            <a:ext cx="218882" cy="253209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C72AF501-388B-BD4C-B820-DAFEBD2B0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004" y="1836399"/>
            <a:ext cx="220786" cy="253209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EAB25551-F989-AF4B-BCB4-9633265FD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012" y="1836400"/>
            <a:ext cx="220786" cy="24749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F20AACA2-068B-964D-9950-988F4BD20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118" y="1836400"/>
            <a:ext cx="220786" cy="241786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5DBE07C5-88E6-DB4C-8D9C-E3A89A11C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20" y="1836399"/>
            <a:ext cx="216979" cy="236074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50537DC8-4BC7-A545-94F5-3AAD825A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424" y="1836400"/>
            <a:ext cx="216979" cy="24749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843656E8-8A5B-1549-83D3-BC73A56C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110" y="1826880"/>
            <a:ext cx="201753" cy="262727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4BFD9AED-F448-BE4F-A81C-9CEF8812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732" y="1836399"/>
            <a:ext cx="180815" cy="236074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FDE158CB-B426-634E-ABDE-ECA07319C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021" y="3230319"/>
            <a:ext cx="260755" cy="232266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9C9F7C6E-F3DE-B24C-B0C8-C098145C6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20" y="3230318"/>
            <a:ext cx="262659" cy="226554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F8FD055D-5157-0C47-95CC-FAABDA34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328" y="3230317"/>
            <a:ext cx="260756" cy="2075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5512BBAD-C0A4-104F-B6A8-BF7A84028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1434" y="3230319"/>
            <a:ext cx="258852" cy="232266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30E070AF-8586-DF4F-9F21-4F59A296F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636" y="3230317"/>
            <a:ext cx="262659" cy="205613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AA520317-C1D4-794C-8085-985C01CC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937" y="1371866"/>
            <a:ext cx="258852" cy="26082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4E0A1DFE-45D6-E240-BE6E-DBDCE4DCF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042" y="1371866"/>
            <a:ext cx="258852" cy="26082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67A5737D-75BC-F44D-9200-E9D64A953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245" y="1371866"/>
            <a:ext cx="262659" cy="26082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C9C7280C-B9F4-FC45-A6A3-7721D5F2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349" y="1371866"/>
            <a:ext cx="260756" cy="26082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5FEB7606-8C0D-ED48-BFAD-77E474345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455" y="1371866"/>
            <a:ext cx="260755" cy="26082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69969FEF-7627-E44F-8950-72BC1F640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657" y="1371866"/>
            <a:ext cx="262659" cy="26082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DC56A450-7565-E84D-ADF6-5017E849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762" y="1371866"/>
            <a:ext cx="260756" cy="26082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C2C2FFFD-D982-C247-AE3D-17C3FF48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021" y="2748651"/>
            <a:ext cx="260755" cy="26082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0C9E1D6D-22B6-324C-8069-B9395712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20" y="2748651"/>
            <a:ext cx="262659" cy="26082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5C517809-F53F-5343-8951-889C747F0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232" y="2754363"/>
            <a:ext cx="253142" cy="245593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740DBDE0-7084-1F46-B58E-071CB7D2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337" y="2754363"/>
            <a:ext cx="253143" cy="245593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80085FD5-EA70-C348-BA1B-305335A0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345" y="2771496"/>
            <a:ext cx="251239" cy="226555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36136829-05D4-8D4D-9E88-F3247E18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7841" y="941602"/>
            <a:ext cx="253142" cy="226555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6D24DA40-3BED-0E42-A243-A4AF95DE7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850" y="941602"/>
            <a:ext cx="253142" cy="226555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F0F91114-645F-0041-A74B-FF698C3A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954" y="941602"/>
            <a:ext cx="251239" cy="226555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8145AC3E-5C73-E445-B749-AAE2F8FA3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253" y="941602"/>
            <a:ext cx="253142" cy="226555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46">
            <a:extLst>
              <a:ext uri="{FF2B5EF4-FFF2-40B4-BE49-F238E27FC236}">
                <a16:creationId xmlns:a16="http://schemas.microsoft.com/office/drawing/2014/main" id="{E88ACBEE-920A-DB49-A117-DFA75D5A2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455" y="966352"/>
            <a:ext cx="260755" cy="161824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E8ABC44A-99C1-0D41-9C0D-B98CC76A7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110" y="930180"/>
            <a:ext cx="201753" cy="236074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48">
            <a:extLst>
              <a:ext uri="{FF2B5EF4-FFF2-40B4-BE49-F238E27FC236}">
                <a16:creationId xmlns:a16="http://schemas.microsoft.com/office/drawing/2014/main" id="{3641AB88-4FC2-EF4D-B055-60BE2C63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668" y="930180"/>
            <a:ext cx="137039" cy="236074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49">
            <a:extLst>
              <a:ext uri="{FF2B5EF4-FFF2-40B4-BE49-F238E27FC236}">
                <a16:creationId xmlns:a16="http://schemas.microsoft.com/office/drawing/2014/main" id="{4E781628-B74B-224D-98C3-11CD50ED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568" y="3677394"/>
            <a:ext cx="196043" cy="213228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50">
            <a:extLst>
              <a:ext uri="{FF2B5EF4-FFF2-40B4-BE49-F238E27FC236}">
                <a16:creationId xmlns:a16="http://schemas.microsoft.com/office/drawing/2014/main" id="{B59B2274-6E20-694C-BB4A-EB164FE4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061" y="3677394"/>
            <a:ext cx="196042" cy="213228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51">
            <a:extLst>
              <a:ext uri="{FF2B5EF4-FFF2-40B4-BE49-F238E27FC236}">
                <a16:creationId xmlns:a16="http://schemas.microsoft.com/office/drawing/2014/main" id="{97A8A99F-9023-AB46-9F9C-29EFAAE4D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553" y="3686913"/>
            <a:ext cx="211270" cy="196093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BF1F8AF8-137D-1240-866A-63891FA5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561" y="3686913"/>
            <a:ext cx="211270" cy="196093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64ADE31E-B6A4-894C-944E-DAD876F8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20" y="3652644"/>
            <a:ext cx="262659" cy="262727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884729DB-397D-B74A-9CA2-94C13D334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125" y="3652644"/>
            <a:ext cx="258852" cy="262727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D10A6E56-F077-7B42-A661-8C3EC249F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3652644"/>
            <a:ext cx="258852" cy="262727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A4CB3087-ECB3-1542-9864-BB9938D5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53" y="3652644"/>
            <a:ext cx="251239" cy="262727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10CB0B50-CB63-B344-958A-A86F3E84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57" y="3652644"/>
            <a:ext cx="247432" cy="262727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F50B1478-58F9-E444-927A-DD72C8AF0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966" y="3650740"/>
            <a:ext cx="247432" cy="26082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437DAD47-7B0A-EC49-943A-07D5F18F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65" y="3652644"/>
            <a:ext cx="251239" cy="262727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76EE995A-1B1A-3D45-88D3-3F21E9D2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69" y="3652644"/>
            <a:ext cx="236012" cy="262727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BE0C6528-AF7A-EF41-AFCD-0EAE9BC65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3197631"/>
            <a:ext cx="180817" cy="26082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B82CD45A-CCBC-C54C-A6BD-D6941824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737" y="3197631"/>
            <a:ext cx="226496" cy="26082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E0402859-9F01-EF46-ADFD-AB98776A9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876" y="3218574"/>
            <a:ext cx="186526" cy="222747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6739A924-25E0-9A4C-8635-6E005F54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951" y="3268073"/>
            <a:ext cx="106586" cy="125653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65">
            <a:extLst>
              <a:ext uri="{FF2B5EF4-FFF2-40B4-BE49-F238E27FC236}">
                <a16:creationId xmlns:a16="http://schemas.microsoft.com/office/drawing/2014/main" id="{EB3E930F-DAA3-6546-BB5A-2EDF062C1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863" y="3273783"/>
            <a:ext cx="98973" cy="10661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33367926-7B21-4D49-AB33-0E4FC4776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968" y="3273783"/>
            <a:ext cx="98973" cy="10661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CF0A7BFD-1E6F-4D4C-9218-846A2768D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620" y="3273783"/>
            <a:ext cx="156073" cy="10661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DD1A9B41-AF8F-9F48-9382-EF3521BA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629" y="3273783"/>
            <a:ext cx="152266" cy="10661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5EA1AB8D-6794-F24D-9FEE-0287F37CC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801" y="3273783"/>
            <a:ext cx="74229" cy="10661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0">
            <a:extLst>
              <a:ext uri="{FF2B5EF4-FFF2-40B4-BE49-F238E27FC236}">
                <a16:creationId xmlns:a16="http://schemas.microsoft.com/office/drawing/2014/main" id="{5B5A0A03-F6EE-4D45-BED5-241E08D4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872" y="3271881"/>
            <a:ext cx="112297" cy="112325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71">
            <a:extLst>
              <a:ext uri="{FF2B5EF4-FFF2-40B4-BE49-F238E27FC236}">
                <a16:creationId xmlns:a16="http://schemas.microsoft.com/office/drawing/2014/main" id="{CEA3701D-5C07-6D40-820E-13A86A8F0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71" y="3271881"/>
            <a:ext cx="116102" cy="112325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72">
            <a:extLst>
              <a:ext uri="{FF2B5EF4-FFF2-40B4-BE49-F238E27FC236}">
                <a16:creationId xmlns:a16="http://schemas.microsoft.com/office/drawing/2014/main" id="{D87787FE-6655-6448-99BA-D90DB27F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77" y="3262362"/>
            <a:ext cx="112297" cy="131364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73">
            <a:extLst>
              <a:ext uri="{FF2B5EF4-FFF2-40B4-BE49-F238E27FC236}">
                <a16:creationId xmlns:a16="http://schemas.microsoft.com/office/drawing/2014/main" id="{F92A4206-8876-7A40-9952-EAFEE1A0F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406" y="2744521"/>
            <a:ext cx="260755" cy="26082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74">
            <a:extLst>
              <a:ext uri="{FF2B5EF4-FFF2-40B4-BE49-F238E27FC236}">
                <a16:creationId xmlns:a16="http://schemas.microsoft.com/office/drawing/2014/main" id="{7D698581-D560-B64A-B1A0-145B90B8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704" y="2744521"/>
            <a:ext cx="262659" cy="26082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75">
            <a:extLst>
              <a:ext uri="{FF2B5EF4-FFF2-40B4-BE49-F238E27FC236}">
                <a16:creationId xmlns:a16="http://schemas.microsoft.com/office/drawing/2014/main" id="{5E6105D3-1304-764F-ACCD-387D616AA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713" y="2761656"/>
            <a:ext cx="260756" cy="220843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76">
            <a:extLst>
              <a:ext uri="{FF2B5EF4-FFF2-40B4-BE49-F238E27FC236}">
                <a16:creationId xmlns:a16="http://schemas.microsoft.com/office/drawing/2014/main" id="{5123064A-8B07-F345-BBFB-D8508DB73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18" y="2761656"/>
            <a:ext cx="258852" cy="220843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77">
            <a:extLst>
              <a:ext uri="{FF2B5EF4-FFF2-40B4-BE49-F238E27FC236}">
                <a16:creationId xmlns:a16="http://schemas.microsoft.com/office/drawing/2014/main" id="{42F7F1D8-7465-6440-8D49-294C1414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20" y="2744521"/>
            <a:ext cx="262659" cy="26082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78">
            <a:extLst>
              <a:ext uri="{FF2B5EF4-FFF2-40B4-BE49-F238E27FC236}">
                <a16:creationId xmlns:a16="http://schemas.microsoft.com/office/drawing/2014/main" id="{8A435282-70C9-3948-9F65-024D1F10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125" y="2744521"/>
            <a:ext cx="258852" cy="26082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79">
            <a:extLst>
              <a:ext uri="{FF2B5EF4-FFF2-40B4-BE49-F238E27FC236}">
                <a16:creationId xmlns:a16="http://schemas.microsoft.com/office/drawing/2014/main" id="{7DD10EC7-4D93-E94A-8BA9-67BBF7B4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2744521"/>
            <a:ext cx="258852" cy="26082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80">
            <a:extLst>
              <a:ext uri="{FF2B5EF4-FFF2-40B4-BE49-F238E27FC236}">
                <a16:creationId xmlns:a16="http://schemas.microsoft.com/office/drawing/2014/main" id="{1EE55420-901F-D142-979A-953C3478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432" y="2744521"/>
            <a:ext cx="262659" cy="26082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81">
            <a:extLst>
              <a:ext uri="{FF2B5EF4-FFF2-40B4-BE49-F238E27FC236}">
                <a16:creationId xmlns:a16="http://schemas.microsoft.com/office/drawing/2014/main" id="{EE4883D9-96B7-6646-BE4B-810153E0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2744521"/>
            <a:ext cx="260756" cy="26082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82">
            <a:extLst>
              <a:ext uri="{FF2B5EF4-FFF2-40B4-BE49-F238E27FC236}">
                <a16:creationId xmlns:a16="http://schemas.microsoft.com/office/drawing/2014/main" id="{93266399-0A7D-B243-822E-11619A68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42" y="2744521"/>
            <a:ext cx="260755" cy="26082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83">
            <a:extLst>
              <a:ext uri="{FF2B5EF4-FFF2-40B4-BE49-F238E27FC236}">
                <a16:creationId xmlns:a16="http://schemas.microsoft.com/office/drawing/2014/main" id="{128B14CA-4009-564B-AED9-9EE7EE04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555" y="2744521"/>
            <a:ext cx="260756" cy="26082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84">
            <a:extLst>
              <a:ext uri="{FF2B5EF4-FFF2-40B4-BE49-F238E27FC236}">
                <a16:creationId xmlns:a16="http://schemas.microsoft.com/office/drawing/2014/main" id="{5209F9D8-5C89-B84A-891A-ECECB10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744521"/>
            <a:ext cx="260756" cy="26082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5">
            <a:extLst>
              <a:ext uri="{FF2B5EF4-FFF2-40B4-BE49-F238E27FC236}">
                <a16:creationId xmlns:a16="http://schemas.microsoft.com/office/drawing/2014/main" id="{3E8262CA-F330-A941-807C-508D7468D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26" y="2285700"/>
            <a:ext cx="247432" cy="262727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86">
            <a:extLst>
              <a:ext uri="{FF2B5EF4-FFF2-40B4-BE49-F238E27FC236}">
                <a16:creationId xmlns:a16="http://schemas.microsoft.com/office/drawing/2014/main" id="{38AAFEBA-DE6F-874B-B346-36BA6AF3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704" y="2295220"/>
            <a:ext cx="262659" cy="24749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87">
            <a:extLst>
              <a:ext uri="{FF2B5EF4-FFF2-40B4-BE49-F238E27FC236}">
                <a16:creationId xmlns:a16="http://schemas.microsoft.com/office/drawing/2014/main" id="{4AADB615-46AE-6C4A-B312-B68C4ABF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713" y="2285700"/>
            <a:ext cx="260756" cy="262727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88">
            <a:extLst>
              <a:ext uri="{FF2B5EF4-FFF2-40B4-BE49-F238E27FC236}">
                <a16:creationId xmlns:a16="http://schemas.microsoft.com/office/drawing/2014/main" id="{1809EF4A-B72D-C148-B1CF-10137ABB2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18" y="2285700"/>
            <a:ext cx="258852" cy="262727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89">
            <a:extLst>
              <a:ext uri="{FF2B5EF4-FFF2-40B4-BE49-F238E27FC236}">
                <a16:creationId xmlns:a16="http://schemas.microsoft.com/office/drawing/2014/main" id="{C70DECFF-43D0-6747-9F5D-475E7ACB6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20" y="2359949"/>
            <a:ext cx="262659" cy="182767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90">
            <a:extLst>
              <a:ext uri="{FF2B5EF4-FFF2-40B4-BE49-F238E27FC236}">
                <a16:creationId xmlns:a16="http://schemas.microsoft.com/office/drawing/2014/main" id="{30E6E4A3-B181-3B49-8DC5-8A4F2179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125" y="2291412"/>
            <a:ext cx="258852" cy="251304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91">
            <a:extLst>
              <a:ext uri="{FF2B5EF4-FFF2-40B4-BE49-F238E27FC236}">
                <a16:creationId xmlns:a16="http://schemas.microsoft.com/office/drawing/2014/main" id="{6CA5523A-1E16-574B-9F06-6D0307B8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2291412"/>
            <a:ext cx="258852" cy="251304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92">
            <a:extLst>
              <a:ext uri="{FF2B5EF4-FFF2-40B4-BE49-F238E27FC236}">
                <a16:creationId xmlns:a16="http://schemas.microsoft.com/office/drawing/2014/main" id="{94F24926-3653-7841-ADE2-CEDB5E2A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432" y="2291412"/>
            <a:ext cx="262659" cy="251304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93">
            <a:extLst>
              <a:ext uri="{FF2B5EF4-FFF2-40B4-BE49-F238E27FC236}">
                <a16:creationId xmlns:a16="http://schemas.microsoft.com/office/drawing/2014/main" id="{268EF228-EB16-9F42-964A-BB6FF10F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2291412"/>
            <a:ext cx="260756" cy="251304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94">
            <a:extLst>
              <a:ext uri="{FF2B5EF4-FFF2-40B4-BE49-F238E27FC236}">
                <a16:creationId xmlns:a16="http://schemas.microsoft.com/office/drawing/2014/main" id="{71A833C6-8AAD-1F48-BA38-457BF319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42" y="2291412"/>
            <a:ext cx="260755" cy="251304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95">
            <a:extLst>
              <a:ext uri="{FF2B5EF4-FFF2-40B4-BE49-F238E27FC236}">
                <a16:creationId xmlns:a16="http://schemas.microsoft.com/office/drawing/2014/main" id="{F1BE7233-472F-7E4C-A33D-5A036F15D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5" y="2291412"/>
            <a:ext cx="262659" cy="251304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96">
            <a:extLst>
              <a:ext uri="{FF2B5EF4-FFF2-40B4-BE49-F238E27FC236}">
                <a16:creationId xmlns:a16="http://schemas.microsoft.com/office/drawing/2014/main" id="{7C316A29-9DDF-7345-8A57-0BE8AF7C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291412"/>
            <a:ext cx="260756" cy="251304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97">
            <a:extLst>
              <a:ext uri="{FF2B5EF4-FFF2-40B4-BE49-F238E27FC236}">
                <a16:creationId xmlns:a16="http://schemas.microsoft.com/office/drawing/2014/main" id="{D98F630B-F5F7-7043-B4C6-A8DF5B10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406" y="1845918"/>
            <a:ext cx="260755" cy="228459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98">
            <a:extLst>
              <a:ext uri="{FF2B5EF4-FFF2-40B4-BE49-F238E27FC236}">
                <a16:creationId xmlns:a16="http://schemas.microsoft.com/office/drawing/2014/main" id="{55A7FCC7-C5C6-524D-A732-7B429FD8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221" y="1844014"/>
            <a:ext cx="253142" cy="236074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99">
            <a:extLst>
              <a:ext uri="{FF2B5EF4-FFF2-40B4-BE49-F238E27FC236}">
                <a16:creationId xmlns:a16="http://schemas.microsoft.com/office/drawing/2014/main" id="{6305C022-8774-7841-87B6-86378EE7B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325" y="1844014"/>
            <a:ext cx="251239" cy="236074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00">
            <a:extLst>
              <a:ext uri="{FF2B5EF4-FFF2-40B4-BE49-F238E27FC236}">
                <a16:creationId xmlns:a16="http://schemas.microsoft.com/office/drawing/2014/main" id="{89BF17BB-660D-A041-9959-AB9B731C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528" y="1844014"/>
            <a:ext cx="253143" cy="236074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01">
            <a:extLst>
              <a:ext uri="{FF2B5EF4-FFF2-40B4-BE49-F238E27FC236}">
                <a16:creationId xmlns:a16="http://schemas.microsoft.com/office/drawing/2014/main" id="{E80DD0FB-38AA-6C47-B4CB-1BE40E2EB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634" y="1844014"/>
            <a:ext cx="253142" cy="236074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 102">
            <a:extLst>
              <a:ext uri="{FF2B5EF4-FFF2-40B4-BE49-F238E27FC236}">
                <a16:creationId xmlns:a16="http://schemas.microsoft.com/office/drawing/2014/main" id="{F63A78DD-C9F9-8F41-A210-3E0A4B2B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738" y="1844014"/>
            <a:ext cx="243626" cy="236074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103">
            <a:extLst>
              <a:ext uri="{FF2B5EF4-FFF2-40B4-BE49-F238E27FC236}">
                <a16:creationId xmlns:a16="http://schemas.microsoft.com/office/drawing/2014/main" id="{FD34CF97-01B6-BB4E-B190-B9A44067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1830686"/>
            <a:ext cx="258852" cy="26082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104">
            <a:extLst>
              <a:ext uri="{FF2B5EF4-FFF2-40B4-BE49-F238E27FC236}">
                <a16:creationId xmlns:a16="http://schemas.microsoft.com/office/drawing/2014/main" id="{2111C99E-1102-2C4E-8F36-E3974C44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272" y="1855437"/>
            <a:ext cx="213172" cy="211324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105">
            <a:extLst>
              <a:ext uri="{FF2B5EF4-FFF2-40B4-BE49-F238E27FC236}">
                <a16:creationId xmlns:a16="http://schemas.microsoft.com/office/drawing/2014/main" id="{771B6800-8315-E641-897F-4E2CBA30A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1830686"/>
            <a:ext cx="260756" cy="26082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106">
            <a:extLst>
              <a:ext uri="{FF2B5EF4-FFF2-40B4-BE49-F238E27FC236}">
                <a16:creationId xmlns:a16="http://schemas.microsoft.com/office/drawing/2014/main" id="{BCD5E4E5-C99C-D542-867A-F8B49D626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096" y="1855437"/>
            <a:ext cx="196042" cy="211324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107">
            <a:extLst>
              <a:ext uri="{FF2B5EF4-FFF2-40B4-BE49-F238E27FC236}">
                <a16:creationId xmlns:a16="http://schemas.microsoft.com/office/drawing/2014/main" id="{00F5DAEF-3508-4D46-9064-B65EA4A69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58" y="1840206"/>
            <a:ext cx="245528" cy="243689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108">
            <a:extLst>
              <a:ext uri="{FF2B5EF4-FFF2-40B4-BE49-F238E27FC236}">
                <a16:creationId xmlns:a16="http://schemas.microsoft.com/office/drawing/2014/main" id="{88372AAF-411A-0249-8A5A-48E672EF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67" y="1840206"/>
            <a:ext cx="245528" cy="243689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109">
            <a:extLst>
              <a:ext uri="{FF2B5EF4-FFF2-40B4-BE49-F238E27FC236}">
                <a16:creationId xmlns:a16="http://schemas.microsoft.com/office/drawing/2014/main" id="{9AFC1435-5A86-E641-AFE9-95850EC9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406" y="1375674"/>
            <a:ext cx="260755" cy="26082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110">
            <a:extLst>
              <a:ext uri="{FF2B5EF4-FFF2-40B4-BE49-F238E27FC236}">
                <a16:creationId xmlns:a16="http://schemas.microsoft.com/office/drawing/2014/main" id="{E97219DC-1C64-8E43-BD33-F5E9F51E0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704" y="1375674"/>
            <a:ext cx="262659" cy="26082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111">
            <a:extLst>
              <a:ext uri="{FF2B5EF4-FFF2-40B4-BE49-F238E27FC236}">
                <a16:creationId xmlns:a16="http://schemas.microsoft.com/office/drawing/2014/main" id="{5D4958A6-DA18-0546-A78B-A2492754F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713" y="1375674"/>
            <a:ext cx="260756" cy="26082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112">
            <a:extLst>
              <a:ext uri="{FF2B5EF4-FFF2-40B4-BE49-F238E27FC236}">
                <a16:creationId xmlns:a16="http://schemas.microsoft.com/office/drawing/2014/main" id="{4887A282-E823-5947-952A-A263BF5A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18" y="1375674"/>
            <a:ext cx="258852" cy="26082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113">
            <a:extLst>
              <a:ext uri="{FF2B5EF4-FFF2-40B4-BE49-F238E27FC236}">
                <a16:creationId xmlns:a16="http://schemas.microsoft.com/office/drawing/2014/main" id="{6FAB829B-3632-3F45-B65A-C4BBB91E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20" y="1375674"/>
            <a:ext cx="262659" cy="26082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114">
            <a:extLst>
              <a:ext uri="{FF2B5EF4-FFF2-40B4-BE49-F238E27FC236}">
                <a16:creationId xmlns:a16="http://schemas.microsoft.com/office/drawing/2014/main" id="{8893C386-0562-3E4E-8B63-83392F579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125" y="1375674"/>
            <a:ext cx="258852" cy="26082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115">
            <a:extLst>
              <a:ext uri="{FF2B5EF4-FFF2-40B4-BE49-F238E27FC236}">
                <a16:creationId xmlns:a16="http://schemas.microsoft.com/office/drawing/2014/main" id="{F2FCFDDB-C865-2B45-A0A1-62EDF87F0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1375674"/>
            <a:ext cx="258852" cy="26082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116">
            <a:extLst>
              <a:ext uri="{FF2B5EF4-FFF2-40B4-BE49-F238E27FC236}">
                <a16:creationId xmlns:a16="http://schemas.microsoft.com/office/drawing/2014/main" id="{44CA6BBF-7AEE-E649-81E3-A205CC63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432" y="1375674"/>
            <a:ext cx="262659" cy="26082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117">
            <a:extLst>
              <a:ext uri="{FF2B5EF4-FFF2-40B4-BE49-F238E27FC236}">
                <a16:creationId xmlns:a16="http://schemas.microsoft.com/office/drawing/2014/main" id="{4B720278-BC02-D44B-B064-8E202111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1375674"/>
            <a:ext cx="260756" cy="26082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118">
            <a:extLst>
              <a:ext uri="{FF2B5EF4-FFF2-40B4-BE49-F238E27FC236}">
                <a16:creationId xmlns:a16="http://schemas.microsoft.com/office/drawing/2014/main" id="{0AA56D92-93ED-4D4A-8E72-034AC644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42" y="1375674"/>
            <a:ext cx="260755" cy="26082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119">
            <a:extLst>
              <a:ext uri="{FF2B5EF4-FFF2-40B4-BE49-F238E27FC236}">
                <a16:creationId xmlns:a16="http://schemas.microsoft.com/office/drawing/2014/main" id="{5AB5F1EB-D767-5743-B989-B5339C33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5" y="1375674"/>
            <a:ext cx="262659" cy="26082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120">
            <a:extLst>
              <a:ext uri="{FF2B5EF4-FFF2-40B4-BE49-F238E27FC236}">
                <a16:creationId xmlns:a16="http://schemas.microsoft.com/office/drawing/2014/main" id="{E9C55630-8192-7540-A317-DBEE3733F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375674"/>
            <a:ext cx="260756" cy="26082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121">
            <a:extLst>
              <a:ext uri="{FF2B5EF4-FFF2-40B4-BE49-F238E27FC236}">
                <a16:creationId xmlns:a16="http://schemas.microsoft.com/office/drawing/2014/main" id="{5D432C40-E4E6-7B44-8376-4E6CF3B0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406" y="918756"/>
            <a:ext cx="260755" cy="262727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22">
            <a:extLst>
              <a:ext uri="{FF2B5EF4-FFF2-40B4-BE49-F238E27FC236}">
                <a16:creationId xmlns:a16="http://schemas.microsoft.com/office/drawing/2014/main" id="{B9B068BD-2211-4448-9E9D-D1D5941D7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704" y="918756"/>
            <a:ext cx="262659" cy="262727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123">
            <a:extLst>
              <a:ext uri="{FF2B5EF4-FFF2-40B4-BE49-F238E27FC236}">
                <a16:creationId xmlns:a16="http://schemas.microsoft.com/office/drawing/2014/main" id="{6E41B171-9E27-064F-8F3C-C2067D967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713" y="918756"/>
            <a:ext cx="260756" cy="262727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24">
            <a:extLst>
              <a:ext uri="{FF2B5EF4-FFF2-40B4-BE49-F238E27FC236}">
                <a16:creationId xmlns:a16="http://schemas.microsoft.com/office/drawing/2014/main" id="{69099BC5-4AA8-F544-86D5-361C0D6B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271" y="918756"/>
            <a:ext cx="196042" cy="262727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25">
            <a:extLst>
              <a:ext uri="{FF2B5EF4-FFF2-40B4-BE49-F238E27FC236}">
                <a16:creationId xmlns:a16="http://schemas.microsoft.com/office/drawing/2014/main" id="{40902704-FA9C-5B40-A4A7-7A0BD9B0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376" y="918756"/>
            <a:ext cx="196043" cy="262727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126">
            <a:extLst>
              <a:ext uri="{FF2B5EF4-FFF2-40B4-BE49-F238E27FC236}">
                <a16:creationId xmlns:a16="http://schemas.microsoft.com/office/drawing/2014/main" id="{42193168-8C55-D343-8A13-BD1BE09F9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482" y="918756"/>
            <a:ext cx="196042" cy="262727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127">
            <a:extLst>
              <a:ext uri="{FF2B5EF4-FFF2-40B4-BE49-F238E27FC236}">
                <a16:creationId xmlns:a16="http://schemas.microsoft.com/office/drawing/2014/main" id="{AF2E3000-42B3-9841-8CB9-0FA1C669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684" y="918756"/>
            <a:ext cx="196042" cy="262727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128">
            <a:extLst>
              <a:ext uri="{FF2B5EF4-FFF2-40B4-BE49-F238E27FC236}">
                <a16:creationId xmlns:a16="http://schemas.microsoft.com/office/drawing/2014/main" id="{6387A4F1-F95C-6F48-9230-775DABBB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432" y="954928"/>
            <a:ext cx="262659" cy="226555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129">
            <a:extLst>
              <a:ext uri="{FF2B5EF4-FFF2-40B4-BE49-F238E27FC236}">
                <a16:creationId xmlns:a16="http://schemas.microsoft.com/office/drawing/2014/main" id="{6B9CA6C2-DC33-FB4D-84FB-A757108A2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954928"/>
            <a:ext cx="260756" cy="226555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30">
            <a:extLst>
              <a:ext uri="{FF2B5EF4-FFF2-40B4-BE49-F238E27FC236}">
                <a16:creationId xmlns:a16="http://schemas.microsoft.com/office/drawing/2014/main" id="{378E71F3-01CE-0347-AC79-4DE6C44C9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42" y="954928"/>
            <a:ext cx="260755" cy="213228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1">
            <a:extLst>
              <a:ext uri="{FF2B5EF4-FFF2-40B4-BE49-F238E27FC236}">
                <a16:creationId xmlns:a16="http://schemas.microsoft.com/office/drawing/2014/main" id="{91E29404-1F61-9345-AAA6-14B5555C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5" y="954928"/>
            <a:ext cx="262659" cy="213228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32">
            <a:extLst>
              <a:ext uri="{FF2B5EF4-FFF2-40B4-BE49-F238E27FC236}">
                <a16:creationId xmlns:a16="http://schemas.microsoft.com/office/drawing/2014/main" id="{F2ADA904-C693-C941-B447-9655FE09B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954929"/>
            <a:ext cx="260756" cy="18086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08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BBFE7-FC0F-044C-84C2-A90C7048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FF959-BCF3-4732-8D57-BCFBDB6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F69C4-00C5-4D0D-9D14-15D39F146C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AA11E6-C6C2-4608-B2D8-DA46173F2AC5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A0514A5-9479-F54C-AB7D-77E4C15C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438" y="1425288"/>
            <a:ext cx="230218" cy="184586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B28B7E-BDB6-AB43-874C-6A59F4017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463" y="1415963"/>
            <a:ext cx="127900" cy="206520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67D8546-E6EC-8642-8A01-D2B23463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135" y="1415963"/>
            <a:ext cx="257626" cy="206520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A4B33ED-E534-504C-96FE-7C4030220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74" y="1416149"/>
            <a:ext cx="255798" cy="202864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1F2709E-4066-9D4F-91A3-EC2EC77B1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596" y="1392483"/>
            <a:ext cx="248488" cy="248552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99D3566-6C97-0C4C-A772-4CCD00FB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822" y="1401803"/>
            <a:ext cx="228390" cy="226622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8737105-6EDA-944C-A8B2-7F17806D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272" y="1401620"/>
            <a:ext cx="200984" cy="230276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66BAD98-A192-8447-A672-7AAABA53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99" y="1401620"/>
            <a:ext cx="257624" cy="230276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13F292D-FAC4-824E-8EF3-D8ED8D87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261" y="1407011"/>
            <a:ext cx="221082" cy="221138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679FC9F-1031-5748-A710-E87C72FD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816" y="1433491"/>
            <a:ext cx="215600" cy="217484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E024CC02-C26F-0A4B-9661-61B4C7A51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343" y="1886003"/>
            <a:ext cx="239354" cy="239414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48E84068-6947-B448-8A42-5FE8C9DE9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45" y="1362532"/>
            <a:ext cx="120588" cy="255862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7B926EC8-F5A8-7A46-8D38-2A26441DB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791" y="1887201"/>
            <a:ext cx="217426" cy="215656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D44E762-4FF3-C14B-88C0-A63615EFE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341" y="1862994"/>
            <a:ext cx="239354" cy="239414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C7AEB9A5-81AA-0749-94A8-410DA3C9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931" y="1918268"/>
            <a:ext cx="147998" cy="153518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DB6CD454-39CF-0443-AD84-20BAE3C24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400" y="1971346"/>
            <a:ext cx="281278" cy="45720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A29D2732-4C15-D442-A509-F9F51CEC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51" y="2310573"/>
            <a:ext cx="257626" cy="261348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ADA3F8FE-252C-5449-BCE4-DC952C1E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22" y="2829246"/>
            <a:ext cx="257626" cy="144382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DA9E7D28-7BB3-F642-9B88-38A44FC0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8" y="2780086"/>
            <a:ext cx="239354" cy="239414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6C8AE896-1D4C-B647-A298-F957A8B5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40" y="2792695"/>
            <a:ext cx="221082" cy="2174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9EA415E1-12B3-0247-8896-84A8BB3B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135" y="2338079"/>
            <a:ext cx="257626" cy="20469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286A6A61-571A-854A-A47D-4134D26C5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094" y="2319528"/>
            <a:ext cx="179058" cy="246724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8F7B182D-FCCF-BB4A-B5EA-83B3C327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7" y="2332138"/>
            <a:ext cx="221082" cy="224794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5C5BFD25-D7F2-2D42-8E24-C29F3669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804" y="2333148"/>
            <a:ext cx="261280" cy="20469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6D85A6DE-67F0-1742-835D-9B92362A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989" y="2324381"/>
            <a:ext cx="257624" cy="215656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5F0D0A4A-E6CA-0B42-A44F-03EF7C74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234" y="2319990"/>
            <a:ext cx="230218" cy="237586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7DF926CD-A5B5-D943-80B6-9B262F7F4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75" y="2779902"/>
            <a:ext cx="255796" cy="243070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1">
            <a:extLst>
              <a:ext uri="{FF2B5EF4-FFF2-40B4-BE49-F238E27FC236}">
                <a16:creationId xmlns:a16="http://schemas.microsoft.com/office/drawing/2014/main" id="{5D4389B2-E69F-194C-8FB9-7C91C6242C6E}"/>
              </a:ext>
            </a:extLst>
          </p:cNvPr>
          <p:cNvGrpSpPr>
            <a:grpSpLocks/>
          </p:cNvGrpSpPr>
          <p:nvPr/>
        </p:nvGrpSpPr>
        <p:grpSpPr bwMode="auto">
          <a:xfrm>
            <a:off x="2612272" y="2783557"/>
            <a:ext cx="239352" cy="235760"/>
            <a:chOff x="7197121" y="8332916"/>
            <a:chExt cx="553830" cy="543285"/>
          </a:xfrm>
          <a:solidFill>
            <a:schemeClr val="tx1"/>
          </a:solidFill>
        </p:grpSpPr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26C90E6-852C-1D4B-A397-CC64BD110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0BC39477-1714-F641-BB8D-F1E7AD008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Freeform 33">
            <a:extLst>
              <a:ext uri="{FF2B5EF4-FFF2-40B4-BE49-F238E27FC236}">
                <a16:creationId xmlns:a16="http://schemas.microsoft.com/office/drawing/2014/main" id="{44E36E7C-6DDC-EA4B-9FB7-97D2BA2E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839" y="3732812"/>
            <a:ext cx="175404" cy="184586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05559CE7-41CC-7B4B-8429-5EA4057C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602" y="2770947"/>
            <a:ext cx="146170" cy="257692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E90F6235-907F-9A40-9516-C56C0C07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661" y="1427011"/>
            <a:ext cx="184540" cy="215656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C93E6396-8C32-6040-B2ED-B411F8F7E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584" y="3245943"/>
            <a:ext cx="248488" cy="224794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20093B63-0727-8F42-8A8D-AEA459C4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39" y="3756477"/>
            <a:ext cx="122416" cy="138896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EDD4156E-3F41-494A-BDE7-0AF679B9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444" y="2783557"/>
            <a:ext cx="104144" cy="23576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2EF050A7-5FF9-1947-9510-1B2A9F03F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801" y="2783834"/>
            <a:ext cx="230218" cy="230276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830EF041-53E5-6A41-B6BF-5D2078BFD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883" y="2861197"/>
            <a:ext cx="166268" cy="162656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9BB2A662-1F52-F849-A071-C8141CF07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653" y="2866259"/>
            <a:ext cx="73084" cy="62138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B411215D-BAA0-FF4F-B73C-D4AECF6FC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653" y="2780059"/>
            <a:ext cx="73084" cy="76758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69784F04-9133-C241-BB92-2459F11C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375" y="1417872"/>
            <a:ext cx="184538" cy="233932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2E6C562E-F078-FE44-84D9-7EC02865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612" y="956051"/>
            <a:ext cx="202810" cy="201036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19D722AC-7249-F343-A72B-27D2496BC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761" y="941521"/>
            <a:ext cx="239354" cy="228450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2A5070D3-5B52-2C49-BD13-F9C3DC6A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432" y="946636"/>
            <a:ext cx="255796" cy="224794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6331CEF7-ECE9-C047-A2F2-AC5A9D4F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55" y="968937"/>
            <a:ext cx="230218" cy="173620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E1EF6E61-2BEA-114F-BD13-A7F641FF7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438" y="968937"/>
            <a:ext cx="230218" cy="173620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0AE90C2A-012D-A849-B593-2D6D832E0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95" y="941521"/>
            <a:ext cx="230218" cy="228450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51">
            <a:extLst>
              <a:ext uri="{FF2B5EF4-FFF2-40B4-BE49-F238E27FC236}">
                <a16:creationId xmlns:a16="http://schemas.microsoft.com/office/drawing/2014/main" id="{4E78FBA4-7B78-B849-8B2A-C905066C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557" y="981730"/>
            <a:ext cx="239356" cy="148036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52">
            <a:extLst>
              <a:ext uri="{FF2B5EF4-FFF2-40B4-BE49-F238E27FC236}">
                <a16:creationId xmlns:a16="http://schemas.microsoft.com/office/drawing/2014/main" id="{69013C8A-A55A-6B41-A666-9EF7CB34C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451" y="928638"/>
            <a:ext cx="248488" cy="255862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D6A56465-1913-484A-81E8-EA01B2275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843" y="968937"/>
            <a:ext cx="257624" cy="173620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54">
            <a:extLst>
              <a:ext uri="{FF2B5EF4-FFF2-40B4-BE49-F238E27FC236}">
                <a16:creationId xmlns:a16="http://schemas.microsoft.com/office/drawing/2014/main" id="{9E5D001B-7C6D-4947-9A91-DE402A64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353" y="941521"/>
            <a:ext cx="257624" cy="228450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188048B7-35B4-BC48-95C3-C5648CB2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707" y="928176"/>
            <a:ext cx="157132" cy="265002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61">
            <a:extLst>
              <a:ext uri="{FF2B5EF4-FFF2-40B4-BE49-F238E27FC236}">
                <a16:creationId xmlns:a16="http://schemas.microsoft.com/office/drawing/2014/main" id="{2BD61509-AFC3-7E4A-A584-3955EFDD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916" y="2380285"/>
            <a:ext cx="193674" cy="149864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62">
            <a:extLst>
              <a:ext uri="{FF2B5EF4-FFF2-40B4-BE49-F238E27FC236}">
                <a16:creationId xmlns:a16="http://schemas.microsoft.com/office/drawing/2014/main" id="{4DA3007A-4860-7F4C-8FD7-B77475515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195" y="1872591"/>
            <a:ext cx="200984" cy="212002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043AC988-F95A-0C4B-A837-A26C3EEC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727" y="1890775"/>
            <a:ext cx="199156" cy="177276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64">
            <a:extLst>
              <a:ext uri="{FF2B5EF4-FFF2-40B4-BE49-F238E27FC236}">
                <a16:creationId xmlns:a16="http://schemas.microsoft.com/office/drawing/2014/main" id="{0EB4D640-EB0F-3F44-A0F7-CB7289FC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221" y="1406826"/>
            <a:ext cx="230218" cy="224794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65">
            <a:extLst>
              <a:ext uri="{FF2B5EF4-FFF2-40B4-BE49-F238E27FC236}">
                <a16:creationId xmlns:a16="http://schemas.microsoft.com/office/drawing/2014/main" id="{1F8C48ED-2C32-914E-9439-9A3F6723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24" y="2332598"/>
            <a:ext cx="217428" cy="215656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66">
            <a:extLst>
              <a:ext uri="{FF2B5EF4-FFF2-40B4-BE49-F238E27FC236}">
                <a16:creationId xmlns:a16="http://schemas.microsoft.com/office/drawing/2014/main" id="{6CE2F94D-2910-054B-ACEB-6A6ECDD2C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80" y="1858063"/>
            <a:ext cx="239352" cy="23941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67">
            <a:extLst>
              <a:ext uri="{FF2B5EF4-FFF2-40B4-BE49-F238E27FC236}">
                <a16:creationId xmlns:a16="http://schemas.microsoft.com/office/drawing/2014/main" id="{FCA676EB-5D6C-3244-AE4C-239FDF3A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5" y="2277058"/>
            <a:ext cx="235698" cy="27414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68">
            <a:extLst>
              <a:ext uri="{FF2B5EF4-FFF2-40B4-BE49-F238E27FC236}">
                <a16:creationId xmlns:a16="http://schemas.microsoft.com/office/drawing/2014/main" id="{0BC19BE4-F203-994C-8E0E-1936B7B4D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898" y="1862994"/>
            <a:ext cx="221082" cy="239414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69">
            <a:extLst>
              <a:ext uri="{FF2B5EF4-FFF2-40B4-BE49-F238E27FC236}">
                <a16:creationId xmlns:a16="http://schemas.microsoft.com/office/drawing/2014/main" id="{BB7A7C30-0C55-E84E-A2E1-4FDA1C06A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303" y="1867201"/>
            <a:ext cx="248488" cy="221138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70">
            <a:extLst>
              <a:ext uri="{FF2B5EF4-FFF2-40B4-BE49-F238E27FC236}">
                <a16:creationId xmlns:a16="http://schemas.microsoft.com/office/drawing/2014/main" id="{959DE1AD-6E4D-CC4D-A16B-B83A3571B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23" y="1863454"/>
            <a:ext cx="257624" cy="230276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71">
            <a:extLst>
              <a:ext uri="{FF2B5EF4-FFF2-40B4-BE49-F238E27FC236}">
                <a16:creationId xmlns:a16="http://schemas.microsoft.com/office/drawing/2014/main" id="{D8932791-80C7-784D-89A9-5DAD26F5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162" y="1894338"/>
            <a:ext cx="230218" cy="17179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72">
            <a:extLst>
              <a:ext uri="{FF2B5EF4-FFF2-40B4-BE49-F238E27FC236}">
                <a16:creationId xmlns:a16="http://schemas.microsoft.com/office/drawing/2014/main" id="{D33E9CFE-6227-3345-8C89-13302A57A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467" y="1876062"/>
            <a:ext cx="202810" cy="208346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73">
            <a:extLst>
              <a:ext uri="{FF2B5EF4-FFF2-40B4-BE49-F238E27FC236}">
                <a16:creationId xmlns:a16="http://schemas.microsoft.com/office/drawing/2014/main" id="{00AB77E0-EE35-A840-9840-BA58FFFC8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19" y="2380285"/>
            <a:ext cx="221084" cy="149864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74">
            <a:extLst>
              <a:ext uri="{FF2B5EF4-FFF2-40B4-BE49-F238E27FC236}">
                <a16:creationId xmlns:a16="http://schemas.microsoft.com/office/drawing/2014/main" id="{95BA0CEC-205B-9445-837D-C2D451450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25" y="1872591"/>
            <a:ext cx="239354" cy="212002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75">
            <a:extLst>
              <a:ext uri="{FF2B5EF4-FFF2-40B4-BE49-F238E27FC236}">
                <a16:creationId xmlns:a16="http://schemas.microsoft.com/office/drawing/2014/main" id="{017C5E7F-B080-B84F-9D8E-A8815AB2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68" y="1415963"/>
            <a:ext cx="257626" cy="206520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76">
            <a:extLst>
              <a:ext uri="{FF2B5EF4-FFF2-40B4-BE49-F238E27FC236}">
                <a16:creationId xmlns:a16="http://schemas.microsoft.com/office/drawing/2014/main" id="{B5657F7E-D266-AC48-BA83-A7E52E9D4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75" y="932108"/>
            <a:ext cx="146168" cy="252208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77">
            <a:extLst>
              <a:ext uri="{FF2B5EF4-FFF2-40B4-BE49-F238E27FC236}">
                <a16:creationId xmlns:a16="http://schemas.microsoft.com/office/drawing/2014/main" id="{6EB72009-6E20-064F-A22E-DCFE5002B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336" y="2347296"/>
            <a:ext cx="257624" cy="217484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8">
            <a:extLst>
              <a:ext uri="{FF2B5EF4-FFF2-40B4-BE49-F238E27FC236}">
                <a16:creationId xmlns:a16="http://schemas.microsoft.com/office/drawing/2014/main" id="{CFA94B59-CCD2-FC4C-B2B1-1E318A76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087" y="1876062"/>
            <a:ext cx="204638" cy="208346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79">
            <a:extLst>
              <a:ext uri="{FF2B5EF4-FFF2-40B4-BE49-F238E27FC236}">
                <a16:creationId xmlns:a16="http://schemas.microsoft.com/office/drawing/2014/main" id="{4D50A0C6-487D-7B46-9248-37BB23223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108" y="3236530"/>
            <a:ext cx="246662" cy="248552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0">
            <a:extLst>
              <a:ext uri="{FF2B5EF4-FFF2-40B4-BE49-F238E27FC236}">
                <a16:creationId xmlns:a16="http://schemas.microsoft.com/office/drawing/2014/main" id="{D115664A-B249-C045-AB04-26A994B59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432" y="3282217"/>
            <a:ext cx="255796" cy="15717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81">
            <a:extLst>
              <a:ext uri="{FF2B5EF4-FFF2-40B4-BE49-F238E27FC236}">
                <a16:creationId xmlns:a16="http://schemas.microsoft.com/office/drawing/2014/main" id="{EB521875-730C-0845-B20B-933A50D25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98" y="3720200"/>
            <a:ext cx="257626" cy="206520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82">
            <a:extLst>
              <a:ext uri="{FF2B5EF4-FFF2-40B4-BE49-F238E27FC236}">
                <a16:creationId xmlns:a16="http://schemas.microsoft.com/office/drawing/2014/main" id="{A96FFFA8-74E1-DF4F-AA9B-E638E32F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69" y="3705857"/>
            <a:ext cx="257624" cy="230276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83">
            <a:extLst>
              <a:ext uri="{FF2B5EF4-FFF2-40B4-BE49-F238E27FC236}">
                <a16:creationId xmlns:a16="http://schemas.microsoft.com/office/drawing/2014/main" id="{E20FDD08-59CF-5641-BAE6-B1C561EB7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747" y="3733087"/>
            <a:ext cx="184540" cy="17910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84">
            <a:extLst>
              <a:ext uri="{FF2B5EF4-FFF2-40B4-BE49-F238E27FC236}">
                <a16:creationId xmlns:a16="http://schemas.microsoft.com/office/drawing/2014/main" id="{8A19C9EE-230E-EA40-B436-26D9A132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012" y="3693065"/>
            <a:ext cx="255796" cy="255862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85">
            <a:extLst>
              <a:ext uri="{FF2B5EF4-FFF2-40B4-BE49-F238E27FC236}">
                <a16:creationId xmlns:a16="http://schemas.microsoft.com/office/drawing/2014/main" id="{650B1CD1-4C00-0F4C-BA11-E2ECBCA5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81" y="1866924"/>
            <a:ext cx="230218" cy="226622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86">
            <a:extLst>
              <a:ext uri="{FF2B5EF4-FFF2-40B4-BE49-F238E27FC236}">
                <a16:creationId xmlns:a16="http://schemas.microsoft.com/office/drawing/2014/main" id="{8FA083BC-FCE9-5747-ADC4-CE66226E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336" y="1425288"/>
            <a:ext cx="226562" cy="184586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87">
            <a:extLst>
              <a:ext uri="{FF2B5EF4-FFF2-40B4-BE49-F238E27FC236}">
                <a16:creationId xmlns:a16="http://schemas.microsoft.com/office/drawing/2014/main" id="{A042B326-7286-0E46-A71D-F897D04C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509" y="3245483"/>
            <a:ext cx="237526" cy="233932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88">
            <a:extLst>
              <a:ext uri="{FF2B5EF4-FFF2-40B4-BE49-F238E27FC236}">
                <a16:creationId xmlns:a16="http://schemas.microsoft.com/office/drawing/2014/main" id="{AF559C95-DA15-F842-9775-6D21015EF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59" y="3742408"/>
            <a:ext cx="257626" cy="15717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89">
            <a:extLst>
              <a:ext uri="{FF2B5EF4-FFF2-40B4-BE49-F238E27FC236}">
                <a16:creationId xmlns:a16="http://schemas.microsoft.com/office/drawing/2014/main" id="{E9FBC773-5E97-B84B-BDBA-13266883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80" y="2783557"/>
            <a:ext cx="239352" cy="23576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90">
            <a:extLst>
              <a:ext uri="{FF2B5EF4-FFF2-40B4-BE49-F238E27FC236}">
                <a16:creationId xmlns:a16="http://schemas.microsoft.com/office/drawing/2014/main" id="{F809C150-61D7-6548-9BC6-86C11A3C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75" y="3757121"/>
            <a:ext cx="255796" cy="12610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91">
            <a:extLst>
              <a:ext uri="{FF2B5EF4-FFF2-40B4-BE49-F238E27FC236}">
                <a16:creationId xmlns:a16="http://schemas.microsoft.com/office/drawing/2014/main" id="{D97B615E-96CB-A24B-B685-27F89393D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353" y="3757121"/>
            <a:ext cx="257624" cy="12610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92">
            <a:extLst>
              <a:ext uri="{FF2B5EF4-FFF2-40B4-BE49-F238E27FC236}">
                <a16:creationId xmlns:a16="http://schemas.microsoft.com/office/drawing/2014/main" id="{AA6BC964-6237-734D-BB47-86B99C6C0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23" y="3757121"/>
            <a:ext cx="257624" cy="12610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93">
            <a:extLst>
              <a:ext uri="{FF2B5EF4-FFF2-40B4-BE49-F238E27FC236}">
                <a16:creationId xmlns:a16="http://schemas.microsoft.com/office/drawing/2014/main" id="{FFD32817-F0E2-D240-A9A6-38387298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136" y="3757121"/>
            <a:ext cx="257624" cy="12610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94">
            <a:extLst>
              <a:ext uri="{FF2B5EF4-FFF2-40B4-BE49-F238E27FC236}">
                <a16:creationId xmlns:a16="http://schemas.microsoft.com/office/drawing/2014/main" id="{4D7A23E4-0CD2-674D-AB18-72BC8BCC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60" y="999729"/>
            <a:ext cx="257624" cy="116966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6">
            <a:extLst>
              <a:ext uri="{FF2B5EF4-FFF2-40B4-BE49-F238E27FC236}">
                <a16:creationId xmlns:a16="http://schemas.microsoft.com/office/drawing/2014/main" id="{BC0FE456-DC42-0242-83D9-15703D4DF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773" y="3711063"/>
            <a:ext cx="257624" cy="224794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97">
            <a:extLst>
              <a:ext uri="{FF2B5EF4-FFF2-40B4-BE49-F238E27FC236}">
                <a16:creationId xmlns:a16="http://schemas.microsoft.com/office/drawing/2014/main" id="{5AE1D816-6D4C-674B-8E9E-A03DDEDF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556" y="2789223"/>
            <a:ext cx="257624" cy="221140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99">
            <a:extLst>
              <a:ext uri="{FF2B5EF4-FFF2-40B4-BE49-F238E27FC236}">
                <a16:creationId xmlns:a16="http://schemas.microsoft.com/office/drawing/2014/main" id="{3FC4BABB-B151-AF46-990C-79D5CF003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22" y="3282217"/>
            <a:ext cx="257626" cy="15717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100">
            <a:extLst>
              <a:ext uri="{FF2B5EF4-FFF2-40B4-BE49-F238E27FC236}">
                <a16:creationId xmlns:a16="http://schemas.microsoft.com/office/drawing/2014/main" id="{4C62D2EF-FC36-9B48-BBAF-6DA81D65A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60" y="2816638"/>
            <a:ext cx="257624" cy="166310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01">
            <a:extLst>
              <a:ext uri="{FF2B5EF4-FFF2-40B4-BE49-F238E27FC236}">
                <a16:creationId xmlns:a16="http://schemas.microsoft.com/office/drawing/2014/main" id="{7CD04AB2-C094-8A42-982F-629BD2C4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627" y="2341735"/>
            <a:ext cx="257624" cy="19738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102">
            <a:extLst>
              <a:ext uri="{FF2B5EF4-FFF2-40B4-BE49-F238E27FC236}">
                <a16:creationId xmlns:a16="http://schemas.microsoft.com/office/drawing/2014/main" id="{9A77EBF2-E9A7-8048-8480-2BCAC9BB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75" y="2323644"/>
            <a:ext cx="255796" cy="23027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03">
            <a:extLst>
              <a:ext uri="{FF2B5EF4-FFF2-40B4-BE49-F238E27FC236}">
                <a16:creationId xmlns:a16="http://schemas.microsoft.com/office/drawing/2014/main" id="{068DE6FB-107F-F249-9E4E-5B256419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434" y="2314321"/>
            <a:ext cx="199156" cy="252208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104">
            <a:extLst>
              <a:ext uri="{FF2B5EF4-FFF2-40B4-BE49-F238E27FC236}">
                <a16:creationId xmlns:a16="http://schemas.microsoft.com/office/drawing/2014/main" id="{547E2CE1-17DF-8046-9377-54A6FA6C6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99" y="3273265"/>
            <a:ext cx="257624" cy="171794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05">
            <a:extLst>
              <a:ext uri="{FF2B5EF4-FFF2-40B4-BE49-F238E27FC236}">
                <a16:creationId xmlns:a16="http://schemas.microsoft.com/office/drawing/2014/main" id="{094D8777-A688-EE46-81E0-811CFC4B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86" y="3263758"/>
            <a:ext cx="261278" cy="19738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106">
            <a:extLst>
              <a:ext uri="{FF2B5EF4-FFF2-40B4-BE49-F238E27FC236}">
                <a16:creationId xmlns:a16="http://schemas.microsoft.com/office/drawing/2014/main" id="{B66706A3-DABE-0A48-8111-938ECCD77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463" y="928361"/>
            <a:ext cx="184538" cy="261346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07">
            <a:extLst>
              <a:ext uri="{FF2B5EF4-FFF2-40B4-BE49-F238E27FC236}">
                <a16:creationId xmlns:a16="http://schemas.microsoft.com/office/drawing/2014/main" id="{23811335-28C7-9649-9771-AE18D96E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843" y="3765983"/>
            <a:ext cx="257624" cy="11331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108">
            <a:extLst>
              <a:ext uri="{FF2B5EF4-FFF2-40B4-BE49-F238E27FC236}">
                <a16:creationId xmlns:a16="http://schemas.microsoft.com/office/drawing/2014/main" id="{BB4BB678-7553-484F-B439-640784D10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990" y="3693065"/>
            <a:ext cx="257624" cy="255862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109">
            <a:extLst>
              <a:ext uri="{FF2B5EF4-FFF2-40B4-BE49-F238E27FC236}">
                <a16:creationId xmlns:a16="http://schemas.microsoft.com/office/drawing/2014/main" id="{46D2C0DD-5D4F-2148-9CEC-9DC2FD40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627" y="3733087"/>
            <a:ext cx="257624" cy="17910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10">
            <a:extLst>
              <a:ext uri="{FF2B5EF4-FFF2-40B4-BE49-F238E27FC236}">
                <a16:creationId xmlns:a16="http://schemas.microsoft.com/office/drawing/2014/main" id="{E6573EDF-9C77-0F40-A57B-4BF12108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272" y="959707"/>
            <a:ext cx="239352" cy="193724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11">
            <a:extLst>
              <a:ext uri="{FF2B5EF4-FFF2-40B4-BE49-F238E27FC236}">
                <a16:creationId xmlns:a16="http://schemas.microsoft.com/office/drawing/2014/main" id="{A0F5CC9F-DC73-0D42-91AE-F371C0C2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240" y="3711063"/>
            <a:ext cx="184538" cy="224794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 112">
            <a:extLst>
              <a:ext uri="{FF2B5EF4-FFF2-40B4-BE49-F238E27FC236}">
                <a16:creationId xmlns:a16="http://schemas.microsoft.com/office/drawing/2014/main" id="{8291CDA1-EB7C-0648-91EF-7480A37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90" y="2783834"/>
            <a:ext cx="199156" cy="230276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99A62DB6-05E8-F24B-A9E9-6D94A137E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691" y="2314321"/>
            <a:ext cx="239354" cy="252208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115">
            <a:extLst>
              <a:ext uri="{FF2B5EF4-FFF2-40B4-BE49-F238E27FC236}">
                <a16:creationId xmlns:a16="http://schemas.microsoft.com/office/drawing/2014/main" id="{A5CF3DF2-BD6C-3A45-94BE-64C8642FB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574" y="3231138"/>
            <a:ext cx="206466" cy="257692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116">
            <a:extLst>
              <a:ext uri="{FF2B5EF4-FFF2-40B4-BE49-F238E27FC236}">
                <a16:creationId xmlns:a16="http://schemas.microsoft.com/office/drawing/2014/main" id="{43623CA8-CF8B-4249-AD96-E0BB0222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731" y="2319990"/>
            <a:ext cx="230218" cy="237586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117">
            <a:extLst>
              <a:ext uri="{FF2B5EF4-FFF2-40B4-BE49-F238E27FC236}">
                <a16:creationId xmlns:a16="http://schemas.microsoft.com/office/drawing/2014/main" id="{D422A8CB-E9DD-9F42-9E39-AE4B7774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272" y="3249413"/>
            <a:ext cx="239352" cy="221140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118">
            <a:extLst>
              <a:ext uri="{FF2B5EF4-FFF2-40B4-BE49-F238E27FC236}">
                <a16:creationId xmlns:a16="http://schemas.microsoft.com/office/drawing/2014/main" id="{BD775E8C-39FB-694D-B5E6-3D9E0201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867" y="3249137"/>
            <a:ext cx="211946" cy="226622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119">
            <a:extLst>
              <a:ext uri="{FF2B5EF4-FFF2-40B4-BE49-F238E27FC236}">
                <a16:creationId xmlns:a16="http://schemas.microsoft.com/office/drawing/2014/main" id="{F5B9E3DC-0B4B-5F4D-BAAB-D2A1CF053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843" y="3245667"/>
            <a:ext cx="257624" cy="230276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120">
            <a:extLst>
              <a:ext uri="{FF2B5EF4-FFF2-40B4-BE49-F238E27FC236}">
                <a16:creationId xmlns:a16="http://schemas.microsoft.com/office/drawing/2014/main" id="{4B5D6F64-6D15-6D49-9AF2-096B3FF7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79" y="2774695"/>
            <a:ext cx="146168" cy="24855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122">
            <a:extLst>
              <a:ext uri="{FF2B5EF4-FFF2-40B4-BE49-F238E27FC236}">
                <a16:creationId xmlns:a16="http://schemas.microsoft.com/office/drawing/2014/main" id="{FD108636-7D82-9147-A9A7-D07AEDF43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801" y="3263942"/>
            <a:ext cx="230218" cy="19372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123">
            <a:extLst>
              <a:ext uri="{FF2B5EF4-FFF2-40B4-BE49-F238E27FC236}">
                <a16:creationId xmlns:a16="http://schemas.microsoft.com/office/drawing/2014/main" id="{0738F2E7-3BC4-824D-B997-AF76FDF0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400" y="3236989"/>
            <a:ext cx="233872" cy="23941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124">
            <a:extLst>
              <a:ext uri="{FF2B5EF4-FFF2-40B4-BE49-F238E27FC236}">
                <a16:creationId xmlns:a16="http://schemas.microsoft.com/office/drawing/2014/main" id="{33C03302-6698-C947-959A-58104B4B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383" y="3231138"/>
            <a:ext cx="266762" cy="257692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126">
            <a:extLst>
              <a:ext uri="{FF2B5EF4-FFF2-40B4-BE49-F238E27FC236}">
                <a16:creationId xmlns:a16="http://schemas.microsoft.com/office/drawing/2014/main" id="{42543925-8605-154A-800F-30F697A64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556" y="3245483"/>
            <a:ext cx="257624" cy="233932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127">
            <a:extLst>
              <a:ext uri="{FF2B5EF4-FFF2-40B4-BE49-F238E27FC236}">
                <a16:creationId xmlns:a16="http://schemas.microsoft.com/office/drawing/2014/main" id="{D548A369-9303-2643-85DC-7166F4399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842" y="1415963"/>
            <a:ext cx="257626" cy="206520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129">
            <a:extLst>
              <a:ext uri="{FF2B5EF4-FFF2-40B4-BE49-F238E27FC236}">
                <a16:creationId xmlns:a16="http://schemas.microsoft.com/office/drawing/2014/main" id="{FD7CDD8A-97A6-134C-97D0-A7B60339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370" y="3254804"/>
            <a:ext cx="173576" cy="212002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133">
            <a:extLst>
              <a:ext uri="{FF2B5EF4-FFF2-40B4-BE49-F238E27FC236}">
                <a16:creationId xmlns:a16="http://schemas.microsoft.com/office/drawing/2014/main" id="{F5C0DC50-4C1F-944A-B801-6A044728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832" y="2791224"/>
            <a:ext cx="257624" cy="246724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135">
            <a:extLst>
              <a:ext uri="{FF2B5EF4-FFF2-40B4-BE49-F238E27FC236}">
                <a16:creationId xmlns:a16="http://schemas.microsoft.com/office/drawing/2014/main" id="{74677D66-A021-B248-BEA1-5C53BCA9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879" y="2800085"/>
            <a:ext cx="184538" cy="233932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136">
            <a:extLst>
              <a:ext uri="{FF2B5EF4-FFF2-40B4-BE49-F238E27FC236}">
                <a16:creationId xmlns:a16="http://schemas.microsoft.com/office/drawing/2014/main" id="{D064C643-3E70-4842-8EB3-D6BB58D0F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4119" y="2827590"/>
            <a:ext cx="257624" cy="177276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141">
            <a:extLst>
              <a:ext uri="{FF2B5EF4-FFF2-40B4-BE49-F238E27FC236}">
                <a16:creationId xmlns:a16="http://schemas.microsoft.com/office/drawing/2014/main" id="{C8AABB52-8C15-0941-A7C0-D684105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048" y="2785556"/>
            <a:ext cx="257626" cy="261346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144">
            <a:extLst>
              <a:ext uri="{FF2B5EF4-FFF2-40B4-BE49-F238E27FC236}">
                <a16:creationId xmlns:a16="http://schemas.microsoft.com/office/drawing/2014/main" id="{0A8C101E-79FF-1A41-8157-B6F31983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713" y="970658"/>
            <a:ext cx="230220" cy="20469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145">
            <a:extLst>
              <a:ext uri="{FF2B5EF4-FFF2-40B4-BE49-F238E27FC236}">
                <a16:creationId xmlns:a16="http://schemas.microsoft.com/office/drawing/2014/main" id="{0413D865-1B4C-4E44-B1F3-F03DC0D1E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644" y="956223"/>
            <a:ext cx="230218" cy="230276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46">
            <a:extLst>
              <a:ext uri="{FF2B5EF4-FFF2-40B4-BE49-F238E27FC236}">
                <a16:creationId xmlns:a16="http://schemas.microsoft.com/office/drawing/2014/main" id="{ECAF8BB8-A206-1B47-BC32-02518C27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590" y="943429"/>
            <a:ext cx="184540" cy="255862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149">
            <a:extLst>
              <a:ext uri="{FF2B5EF4-FFF2-40B4-BE49-F238E27FC236}">
                <a16:creationId xmlns:a16="http://schemas.microsoft.com/office/drawing/2014/main" id="{3DCEC531-F989-8645-98D0-5B3F8FAB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914" y="3693065"/>
            <a:ext cx="188194" cy="255862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51">
            <a:extLst>
              <a:ext uri="{FF2B5EF4-FFF2-40B4-BE49-F238E27FC236}">
                <a16:creationId xmlns:a16="http://schemas.microsoft.com/office/drawing/2014/main" id="{96854202-7433-5D41-96AA-A5FE2B77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831" y="2380285"/>
            <a:ext cx="257626" cy="149864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54">
            <a:extLst>
              <a:ext uri="{FF2B5EF4-FFF2-40B4-BE49-F238E27FC236}">
                <a16:creationId xmlns:a16="http://schemas.microsoft.com/office/drawing/2014/main" id="{7BB7446D-5183-3041-A2C3-97C65E13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241" y="2311127"/>
            <a:ext cx="184536" cy="25038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155">
            <a:extLst>
              <a:ext uri="{FF2B5EF4-FFF2-40B4-BE49-F238E27FC236}">
                <a16:creationId xmlns:a16="http://schemas.microsoft.com/office/drawing/2014/main" id="{8E65F341-BE36-A84F-8091-D9548862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848" y="3236069"/>
            <a:ext cx="237526" cy="25769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156">
            <a:extLst>
              <a:ext uri="{FF2B5EF4-FFF2-40B4-BE49-F238E27FC236}">
                <a16:creationId xmlns:a16="http://schemas.microsoft.com/office/drawing/2014/main" id="{5E377493-4117-C747-B7F6-8BDCF72F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295" y="3236069"/>
            <a:ext cx="135206" cy="25769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158">
            <a:extLst>
              <a:ext uri="{FF2B5EF4-FFF2-40B4-BE49-F238E27FC236}">
                <a16:creationId xmlns:a16="http://schemas.microsoft.com/office/drawing/2014/main" id="{87EF226F-EB47-9F4F-860C-C97F626E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336" y="1011050"/>
            <a:ext cx="257624" cy="120622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159">
            <a:extLst>
              <a:ext uri="{FF2B5EF4-FFF2-40B4-BE49-F238E27FC236}">
                <a16:creationId xmlns:a16="http://schemas.microsoft.com/office/drawing/2014/main" id="{1D18084D-04B3-9240-8219-C0DD5B7ED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832" y="1905567"/>
            <a:ext cx="257624" cy="17727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60">
            <a:extLst>
              <a:ext uri="{FF2B5EF4-FFF2-40B4-BE49-F238E27FC236}">
                <a16:creationId xmlns:a16="http://schemas.microsoft.com/office/drawing/2014/main" id="{57F146E2-4112-D340-83A0-7275F2A1A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760" y="2789959"/>
            <a:ext cx="239356" cy="206520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61">
            <a:extLst>
              <a:ext uri="{FF2B5EF4-FFF2-40B4-BE49-F238E27FC236}">
                <a16:creationId xmlns:a16="http://schemas.microsoft.com/office/drawing/2014/main" id="{F4A77279-36A7-374B-972F-366F07ADF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170" y="1364557"/>
            <a:ext cx="248488" cy="215656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66">
            <a:extLst>
              <a:ext uri="{FF2B5EF4-FFF2-40B4-BE49-F238E27FC236}">
                <a16:creationId xmlns:a16="http://schemas.microsoft.com/office/drawing/2014/main" id="{6C1F9FDE-6D92-9A4E-9EDD-90B376009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758" y="3674630"/>
            <a:ext cx="200984" cy="230276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67">
            <a:extLst>
              <a:ext uri="{FF2B5EF4-FFF2-40B4-BE49-F238E27FC236}">
                <a16:creationId xmlns:a16="http://schemas.microsoft.com/office/drawing/2014/main" id="{EF1603BD-B72A-4348-B987-AB644779C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816" y="3778817"/>
            <a:ext cx="215600" cy="2174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68">
            <a:extLst>
              <a:ext uri="{FF2B5EF4-FFF2-40B4-BE49-F238E27FC236}">
                <a16:creationId xmlns:a16="http://schemas.microsoft.com/office/drawing/2014/main" id="{F22BA6B8-DED8-D743-801D-142E77A5F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970" y="3270780"/>
            <a:ext cx="257624" cy="221138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69">
            <a:extLst>
              <a:ext uri="{FF2B5EF4-FFF2-40B4-BE49-F238E27FC236}">
                <a16:creationId xmlns:a16="http://schemas.microsoft.com/office/drawing/2014/main" id="{7FD7B96B-E920-6F46-BE58-3036B6D2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612" y="1431034"/>
            <a:ext cx="252144" cy="201036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70">
            <a:extLst>
              <a:ext uri="{FF2B5EF4-FFF2-40B4-BE49-F238E27FC236}">
                <a16:creationId xmlns:a16="http://schemas.microsoft.com/office/drawing/2014/main" id="{4B78F4CA-91D3-224D-AE19-1286AE7F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75" y="1854776"/>
            <a:ext cx="202810" cy="23941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71">
            <a:extLst>
              <a:ext uri="{FF2B5EF4-FFF2-40B4-BE49-F238E27FC236}">
                <a16:creationId xmlns:a16="http://schemas.microsoft.com/office/drawing/2014/main" id="{516FC891-DCCE-584D-82AD-B00C4E8DB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781" y="1862994"/>
            <a:ext cx="200984" cy="239414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55">
            <a:extLst>
              <a:ext uri="{FF2B5EF4-FFF2-40B4-BE49-F238E27FC236}">
                <a16:creationId xmlns:a16="http://schemas.microsoft.com/office/drawing/2014/main" id="{80A01B13-A9A7-E643-A60B-2F1806E18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66" y="4115756"/>
            <a:ext cx="248058" cy="248123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56">
            <a:extLst>
              <a:ext uri="{FF2B5EF4-FFF2-40B4-BE49-F238E27FC236}">
                <a16:creationId xmlns:a16="http://schemas.microsoft.com/office/drawing/2014/main" id="{B590CDE7-E4D8-BC4C-93C3-F5343162C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859" y="4121617"/>
            <a:ext cx="169929" cy="234447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57">
            <a:extLst>
              <a:ext uri="{FF2B5EF4-FFF2-40B4-BE49-F238E27FC236}">
                <a16:creationId xmlns:a16="http://schemas.microsoft.com/office/drawing/2014/main" id="{75FF9D7E-AEB3-4346-89EB-B265CD31D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209" y="4121617"/>
            <a:ext cx="267590" cy="234447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58">
            <a:extLst>
              <a:ext uri="{FF2B5EF4-FFF2-40B4-BE49-F238E27FC236}">
                <a16:creationId xmlns:a16="http://schemas.microsoft.com/office/drawing/2014/main" id="{443E8454-DCB2-6D47-96B4-76B7EC6E6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392" y="4105988"/>
            <a:ext cx="267591" cy="267659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59">
            <a:extLst>
              <a:ext uri="{FF2B5EF4-FFF2-40B4-BE49-F238E27FC236}">
                <a16:creationId xmlns:a16="http://schemas.microsoft.com/office/drawing/2014/main" id="{D1AC28B4-FA3B-FC46-BBC0-670D0992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19" y="4105988"/>
            <a:ext cx="269544" cy="267659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60">
            <a:extLst>
              <a:ext uri="{FF2B5EF4-FFF2-40B4-BE49-F238E27FC236}">
                <a16:creationId xmlns:a16="http://schemas.microsoft.com/office/drawing/2014/main" id="{D0D2D932-1943-B44A-ACA1-5019AE292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02" y="4105988"/>
            <a:ext cx="267590" cy="267659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18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7">
            <a:extLst>
              <a:ext uri="{FF2B5EF4-FFF2-40B4-BE49-F238E27FC236}">
                <a16:creationId xmlns:a16="http://schemas.microsoft.com/office/drawing/2014/main" id="{24C1268C-57E7-274E-B485-667EE007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775" y="4337040"/>
            <a:ext cx="253918" cy="226632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38">
            <a:extLst>
              <a:ext uri="{FF2B5EF4-FFF2-40B4-BE49-F238E27FC236}">
                <a16:creationId xmlns:a16="http://schemas.microsoft.com/office/drawing/2014/main" id="{A566AC3C-B4B0-9045-8A97-E05CD4280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90" y="4317502"/>
            <a:ext cx="269544" cy="269614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9">
            <a:extLst>
              <a:ext uri="{FF2B5EF4-FFF2-40B4-BE49-F238E27FC236}">
                <a16:creationId xmlns:a16="http://schemas.microsoft.com/office/drawing/2014/main" id="{0BF4EBCA-13B9-9045-A5E5-9E14F4D2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4" y="4317502"/>
            <a:ext cx="267591" cy="269614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0">
            <a:extLst>
              <a:ext uri="{FF2B5EF4-FFF2-40B4-BE49-F238E27FC236}">
                <a16:creationId xmlns:a16="http://schemas.microsoft.com/office/drawing/2014/main" id="{B33A916D-C12D-224A-ABD9-8CB62957A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507" y="4331180"/>
            <a:ext cx="265637" cy="244214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1">
            <a:extLst>
              <a:ext uri="{FF2B5EF4-FFF2-40B4-BE49-F238E27FC236}">
                <a16:creationId xmlns:a16="http://schemas.microsoft.com/office/drawing/2014/main" id="{2EAD1957-2AB2-174B-A850-862794BFF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782" y="4317502"/>
            <a:ext cx="269544" cy="269614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2">
            <a:extLst>
              <a:ext uri="{FF2B5EF4-FFF2-40B4-BE49-F238E27FC236}">
                <a16:creationId xmlns:a16="http://schemas.microsoft.com/office/drawing/2014/main" id="{AD5F24A5-7C32-1D48-BFEE-1934F60DE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918" y="4317502"/>
            <a:ext cx="265637" cy="269614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0ADF053B-78F9-7848-AAB6-B0CB098D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597" y="4309687"/>
            <a:ext cx="265637" cy="269614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4">
            <a:extLst>
              <a:ext uri="{FF2B5EF4-FFF2-40B4-BE49-F238E27FC236}">
                <a16:creationId xmlns:a16="http://schemas.microsoft.com/office/drawing/2014/main" id="{94FAF268-E424-EF4B-8CC9-92EEFE109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872" y="4309687"/>
            <a:ext cx="269544" cy="269614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76BF23C0-8BD1-694B-8B4B-1E8E5B21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07" y="4309687"/>
            <a:ext cx="267591" cy="269614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B8F655A9-2BE8-6247-AC11-A77CC085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89" y="4309687"/>
            <a:ext cx="267590" cy="269614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093A75B6-7F21-5B4A-A40A-DE755B2B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4317502"/>
            <a:ext cx="269544" cy="257891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48">
            <a:extLst>
              <a:ext uri="{FF2B5EF4-FFF2-40B4-BE49-F238E27FC236}">
                <a16:creationId xmlns:a16="http://schemas.microsoft.com/office/drawing/2014/main" id="{DC2610DE-EA03-2249-8085-822B78DAB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600" y="4348762"/>
            <a:ext cx="267591" cy="195372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id="{C1226409-4B8C-5E43-A4B6-42F841197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3852516"/>
            <a:ext cx="267590" cy="267660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id="{E3F076BE-FEEE-6C47-81EE-36A412E8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90" y="3852516"/>
            <a:ext cx="269544" cy="267660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AE8412D6-1A21-7D4D-98E9-FEAE1CBB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4" y="3879869"/>
            <a:ext cx="267591" cy="209049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52">
            <a:extLst>
              <a:ext uri="{FF2B5EF4-FFF2-40B4-BE49-F238E27FC236}">
                <a16:creationId xmlns:a16="http://schemas.microsoft.com/office/drawing/2014/main" id="{8E73E9AF-5751-1F46-8746-A95FDBD3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507" y="3879869"/>
            <a:ext cx="265637" cy="209049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E11B075F-06DE-2447-BC78-9CB05A504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332" y="3852516"/>
            <a:ext cx="150397" cy="267660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54">
            <a:extLst>
              <a:ext uri="{FF2B5EF4-FFF2-40B4-BE49-F238E27FC236}">
                <a16:creationId xmlns:a16="http://schemas.microsoft.com/office/drawing/2014/main" id="{8AE5BBA1-FD28-2D4D-B455-AA4BC4806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123" y="3885730"/>
            <a:ext cx="201180" cy="201233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61">
            <a:extLst>
              <a:ext uri="{FF2B5EF4-FFF2-40B4-BE49-F238E27FC236}">
                <a16:creationId xmlns:a16="http://schemas.microsoft.com/office/drawing/2014/main" id="{2E3EA6DD-6924-0F49-8006-2CC4A2F59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3385578"/>
            <a:ext cx="267590" cy="267659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63F0DAEF-34F1-D043-B50A-F7E9C5E1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862" y="3397300"/>
            <a:ext cx="244151" cy="242261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63">
            <a:extLst>
              <a:ext uri="{FF2B5EF4-FFF2-40B4-BE49-F238E27FC236}">
                <a16:creationId xmlns:a16="http://schemas.microsoft.com/office/drawing/2014/main" id="{6B63C92D-C52B-C549-A0B5-3DE74B90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4" y="3410975"/>
            <a:ext cx="267591" cy="216864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64">
            <a:extLst>
              <a:ext uri="{FF2B5EF4-FFF2-40B4-BE49-F238E27FC236}">
                <a16:creationId xmlns:a16="http://schemas.microsoft.com/office/drawing/2014/main" id="{8EE927F5-4987-8142-B9B0-BE3CB084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367" y="3391438"/>
            <a:ext cx="257824" cy="257891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65">
            <a:extLst>
              <a:ext uri="{FF2B5EF4-FFF2-40B4-BE49-F238E27FC236}">
                <a16:creationId xmlns:a16="http://schemas.microsoft.com/office/drawing/2014/main" id="{9530A283-C6BC-3545-9411-78E5AD15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782" y="3391438"/>
            <a:ext cx="269544" cy="252030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66">
            <a:extLst>
              <a:ext uri="{FF2B5EF4-FFF2-40B4-BE49-F238E27FC236}">
                <a16:creationId xmlns:a16="http://schemas.microsoft.com/office/drawing/2014/main" id="{82107ED2-31B1-D94A-A9CA-C3A621E78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123" y="3416837"/>
            <a:ext cx="201180" cy="201233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67">
            <a:extLst>
              <a:ext uri="{FF2B5EF4-FFF2-40B4-BE49-F238E27FC236}">
                <a16:creationId xmlns:a16="http://schemas.microsoft.com/office/drawing/2014/main" id="{7F3FD39B-7990-4542-AC6F-A7DE403B3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4313595"/>
            <a:ext cx="265637" cy="267660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68">
            <a:extLst>
              <a:ext uri="{FF2B5EF4-FFF2-40B4-BE49-F238E27FC236}">
                <a16:creationId xmlns:a16="http://schemas.microsoft.com/office/drawing/2014/main" id="{7F1E4724-A824-D747-90BF-398347186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4313595"/>
            <a:ext cx="269544" cy="267660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69">
            <a:extLst>
              <a:ext uri="{FF2B5EF4-FFF2-40B4-BE49-F238E27FC236}">
                <a16:creationId xmlns:a16="http://schemas.microsoft.com/office/drawing/2014/main" id="{AEC9A5CC-F3D1-8546-BFB4-03246C44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865" y="4325317"/>
            <a:ext cx="242199" cy="242261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70">
            <a:extLst>
              <a:ext uri="{FF2B5EF4-FFF2-40B4-BE49-F238E27FC236}">
                <a16:creationId xmlns:a16="http://schemas.microsoft.com/office/drawing/2014/main" id="{2BEFA801-7FB0-C749-AA55-07BBB5F1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047" y="4325317"/>
            <a:ext cx="242199" cy="242261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71">
            <a:extLst>
              <a:ext uri="{FF2B5EF4-FFF2-40B4-BE49-F238E27FC236}">
                <a16:creationId xmlns:a16="http://schemas.microsoft.com/office/drawing/2014/main" id="{8D61C447-F3DB-FE48-9FC5-DEEA7666F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4313595"/>
            <a:ext cx="269544" cy="267660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72">
            <a:extLst>
              <a:ext uri="{FF2B5EF4-FFF2-40B4-BE49-F238E27FC236}">
                <a16:creationId xmlns:a16="http://schemas.microsoft.com/office/drawing/2014/main" id="{16E4CE3A-44E8-684D-BD55-0613B77A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4338994"/>
            <a:ext cx="267590" cy="21881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73">
            <a:extLst>
              <a:ext uri="{FF2B5EF4-FFF2-40B4-BE49-F238E27FC236}">
                <a16:creationId xmlns:a16="http://schemas.microsoft.com/office/drawing/2014/main" id="{0119120B-2B40-EA42-8CDD-6AD244D95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3842749"/>
            <a:ext cx="267591" cy="269614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74">
            <a:extLst>
              <a:ext uri="{FF2B5EF4-FFF2-40B4-BE49-F238E27FC236}">
                <a16:creationId xmlns:a16="http://schemas.microsoft.com/office/drawing/2014/main" id="{5D33A4D2-9B8B-0442-A321-FE93EABB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3842749"/>
            <a:ext cx="269544" cy="269614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75">
            <a:extLst>
              <a:ext uri="{FF2B5EF4-FFF2-40B4-BE49-F238E27FC236}">
                <a16:creationId xmlns:a16="http://schemas.microsoft.com/office/drawing/2014/main" id="{EF7C32F6-BF72-E247-9864-75305C59D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3868147"/>
            <a:ext cx="267590" cy="187557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76">
            <a:extLst>
              <a:ext uri="{FF2B5EF4-FFF2-40B4-BE49-F238E27FC236}">
                <a16:creationId xmlns:a16="http://schemas.microsoft.com/office/drawing/2014/main" id="{AC0A4025-423A-2D46-A5D5-8A5EF96F0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3899407"/>
            <a:ext cx="265637" cy="187557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77">
            <a:extLst>
              <a:ext uri="{FF2B5EF4-FFF2-40B4-BE49-F238E27FC236}">
                <a16:creationId xmlns:a16="http://schemas.microsoft.com/office/drawing/2014/main" id="{6F3FB4A0-44F3-5148-A509-1104FE24C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3868146"/>
            <a:ext cx="269544" cy="21881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78">
            <a:extLst>
              <a:ext uri="{FF2B5EF4-FFF2-40B4-BE49-F238E27FC236}">
                <a16:creationId xmlns:a16="http://schemas.microsoft.com/office/drawing/2014/main" id="{B2CCB570-6E6C-2744-8F3C-A5500389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272" y="3856425"/>
            <a:ext cx="242199" cy="244216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79">
            <a:extLst>
              <a:ext uri="{FF2B5EF4-FFF2-40B4-BE49-F238E27FC236}">
                <a16:creationId xmlns:a16="http://schemas.microsoft.com/office/drawing/2014/main" id="{86D06574-D9C1-6D48-8A48-4C6C29CEF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455" y="3856425"/>
            <a:ext cx="242199" cy="244216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80">
            <a:extLst>
              <a:ext uri="{FF2B5EF4-FFF2-40B4-BE49-F238E27FC236}">
                <a16:creationId xmlns:a16="http://schemas.microsoft.com/office/drawing/2014/main" id="{22E57865-521D-8041-AFD7-14B043E1C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3842749"/>
            <a:ext cx="269544" cy="269614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A31AF414-DA2D-C842-ACFC-B9B446A7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3928712"/>
            <a:ext cx="267590" cy="99639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9A3A6182-0D58-5348-8BF5-D56F917F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362" y="3842749"/>
            <a:ext cx="99615" cy="269614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83">
            <a:extLst>
              <a:ext uri="{FF2B5EF4-FFF2-40B4-BE49-F238E27FC236}">
                <a16:creationId xmlns:a16="http://schemas.microsoft.com/office/drawing/2014/main" id="{93541CFB-4D5E-1040-A679-1B9E9363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07" y="3842749"/>
            <a:ext cx="207041" cy="269614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84">
            <a:extLst>
              <a:ext uri="{FF2B5EF4-FFF2-40B4-BE49-F238E27FC236}">
                <a16:creationId xmlns:a16="http://schemas.microsoft.com/office/drawing/2014/main" id="{BDF373A1-779F-C349-8718-AA4FD5B6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3874008"/>
            <a:ext cx="267590" cy="207094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85">
            <a:extLst>
              <a:ext uri="{FF2B5EF4-FFF2-40B4-BE49-F238E27FC236}">
                <a16:creationId xmlns:a16="http://schemas.microsoft.com/office/drawing/2014/main" id="{48DA1127-1628-4C4C-AC39-48CB0640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569" y="3377763"/>
            <a:ext cx="185555" cy="267659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86">
            <a:extLst>
              <a:ext uri="{FF2B5EF4-FFF2-40B4-BE49-F238E27FC236}">
                <a16:creationId xmlns:a16="http://schemas.microsoft.com/office/drawing/2014/main" id="{92BA46FC-629F-804D-A471-99C5750BF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217" y="3401207"/>
            <a:ext cx="218761" cy="216863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87">
            <a:extLst>
              <a:ext uri="{FF2B5EF4-FFF2-40B4-BE49-F238E27FC236}">
                <a16:creationId xmlns:a16="http://schemas.microsoft.com/office/drawing/2014/main" id="{C14FCBFC-12AE-F142-9AC9-8DBB86F88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3377763"/>
            <a:ext cx="267590" cy="267659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88">
            <a:extLst>
              <a:ext uri="{FF2B5EF4-FFF2-40B4-BE49-F238E27FC236}">
                <a16:creationId xmlns:a16="http://schemas.microsoft.com/office/drawing/2014/main" id="{351CDBA1-801C-FC42-9B14-387D0B306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3377763"/>
            <a:ext cx="265637" cy="267659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89">
            <a:extLst>
              <a:ext uri="{FF2B5EF4-FFF2-40B4-BE49-F238E27FC236}">
                <a16:creationId xmlns:a16="http://schemas.microsoft.com/office/drawing/2014/main" id="{8CAEA3FB-72FB-8B4D-B0ED-6B09C9300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3377763"/>
            <a:ext cx="269544" cy="267659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CC3E7F83-55B6-2544-9C3B-E429901AD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4" y="3377763"/>
            <a:ext cx="265637" cy="267659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91">
            <a:extLst>
              <a:ext uri="{FF2B5EF4-FFF2-40B4-BE49-F238E27FC236}">
                <a16:creationId xmlns:a16="http://schemas.microsoft.com/office/drawing/2014/main" id="{B8462D2F-E72E-B145-970C-B0242F295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3377763"/>
            <a:ext cx="265637" cy="267659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92">
            <a:extLst>
              <a:ext uri="{FF2B5EF4-FFF2-40B4-BE49-F238E27FC236}">
                <a16:creationId xmlns:a16="http://schemas.microsoft.com/office/drawing/2014/main" id="{08E799E8-A997-CB4C-87FA-43E02B432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3377763"/>
            <a:ext cx="269544" cy="267659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93">
            <a:extLst>
              <a:ext uri="{FF2B5EF4-FFF2-40B4-BE49-F238E27FC236}">
                <a16:creationId xmlns:a16="http://schemas.microsoft.com/office/drawing/2014/main" id="{5C28C735-EDE7-3D49-8BE5-C1251B49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3377763"/>
            <a:ext cx="267590" cy="267659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94">
            <a:extLst>
              <a:ext uri="{FF2B5EF4-FFF2-40B4-BE49-F238E27FC236}">
                <a16:creationId xmlns:a16="http://schemas.microsoft.com/office/drawing/2014/main" id="{67CEE67D-8862-F441-AEC7-4215B1D0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3377763"/>
            <a:ext cx="267591" cy="267659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95">
            <a:extLst>
              <a:ext uri="{FF2B5EF4-FFF2-40B4-BE49-F238E27FC236}">
                <a16:creationId xmlns:a16="http://schemas.microsoft.com/office/drawing/2014/main" id="{1FF77A69-E61B-FF4C-B9D2-9AA6A29E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75" y="3389486"/>
            <a:ext cx="244153" cy="242261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96">
            <a:extLst>
              <a:ext uri="{FF2B5EF4-FFF2-40B4-BE49-F238E27FC236}">
                <a16:creationId xmlns:a16="http://schemas.microsoft.com/office/drawing/2014/main" id="{F6CE2820-7A48-204C-9EC7-896F6B35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59" y="3389486"/>
            <a:ext cx="242199" cy="242261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97">
            <a:extLst>
              <a:ext uri="{FF2B5EF4-FFF2-40B4-BE49-F238E27FC236}">
                <a16:creationId xmlns:a16="http://schemas.microsoft.com/office/drawing/2014/main" id="{5D828B6D-17E2-6544-BA16-13A3B1BF1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941" y="2910822"/>
            <a:ext cx="216807" cy="265706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98">
            <a:extLst>
              <a:ext uri="{FF2B5EF4-FFF2-40B4-BE49-F238E27FC236}">
                <a16:creationId xmlns:a16="http://schemas.microsoft.com/office/drawing/2014/main" id="{AFD6846C-7503-E04A-9FD5-FAAB3A2A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030" y="2910822"/>
            <a:ext cx="216808" cy="265706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99">
            <a:extLst>
              <a:ext uri="{FF2B5EF4-FFF2-40B4-BE49-F238E27FC236}">
                <a16:creationId xmlns:a16="http://schemas.microsoft.com/office/drawing/2014/main" id="{6BEC1A30-C817-A74A-BB94-76A38672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2910823"/>
            <a:ext cx="267590" cy="228586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100">
            <a:extLst>
              <a:ext uri="{FF2B5EF4-FFF2-40B4-BE49-F238E27FC236}">
                <a16:creationId xmlns:a16="http://schemas.microsoft.com/office/drawing/2014/main" id="{222D1992-01CB-154F-8E64-469FDE349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2910823"/>
            <a:ext cx="265637" cy="228586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101">
            <a:extLst>
              <a:ext uri="{FF2B5EF4-FFF2-40B4-BE49-F238E27FC236}">
                <a16:creationId xmlns:a16="http://schemas.microsoft.com/office/drawing/2014/main" id="{B2A332F8-DD17-8440-970C-0216EC294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2947944"/>
            <a:ext cx="269544" cy="191465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102">
            <a:extLst>
              <a:ext uri="{FF2B5EF4-FFF2-40B4-BE49-F238E27FC236}">
                <a16:creationId xmlns:a16="http://schemas.microsoft.com/office/drawing/2014/main" id="{25F0CF5C-2CD2-374E-B1EF-E884FF76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4" y="2959666"/>
            <a:ext cx="265637" cy="16606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103">
            <a:extLst>
              <a:ext uri="{FF2B5EF4-FFF2-40B4-BE49-F238E27FC236}">
                <a16:creationId xmlns:a16="http://schemas.microsoft.com/office/drawing/2014/main" id="{524CD917-051C-2C49-8950-08709AA3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2985063"/>
            <a:ext cx="265637" cy="117224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104">
            <a:extLst>
              <a:ext uri="{FF2B5EF4-FFF2-40B4-BE49-F238E27FC236}">
                <a16:creationId xmlns:a16="http://schemas.microsoft.com/office/drawing/2014/main" id="{FC7E37B5-5FEE-D244-A525-D2E62C14C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2951851"/>
            <a:ext cx="269544" cy="18560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105">
            <a:extLst>
              <a:ext uri="{FF2B5EF4-FFF2-40B4-BE49-F238E27FC236}">
                <a16:creationId xmlns:a16="http://schemas.microsoft.com/office/drawing/2014/main" id="{8894A81E-3FE2-114D-AF47-EE55D47E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2912777"/>
            <a:ext cx="267590" cy="253984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106">
            <a:extLst>
              <a:ext uri="{FF2B5EF4-FFF2-40B4-BE49-F238E27FC236}">
                <a16:creationId xmlns:a16="http://schemas.microsoft.com/office/drawing/2014/main" id="{C62D0C1C-BE3D-B247-93ED-BDAE1935C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2922544"/>
            <a:ext cx="267591" cy="242261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107">
            <a:extLst>
              <a:ext uri="{FF2B5EF4-FFF2-40B4-BE49-F238E27FC236}">
                <a16:creationId xmlns:a16="http://schemas.microsoft.com/office/drawing/2014/main" id="{F57A84EF-288F-0840-93C6-B1F7D178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07" y="2928407"/>
            <a:ext cx="207041" cy="226632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108">
            <a:extLst>
              <a:ext uri="{FF2B5EF4-FFF2-40B4-BE49-F238E27FC236}">
                <a16:creationId xmlns:a16="http://schemas.microsoft.com/office/drawing/2014/main" id="{BC455F29-C842-344D-B816-535FBE7F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43" y="2942083"/>
            <a:ext cx="201182" cy="201234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109">
            <a:extLst>
              <a:ext uri="{FF2B5EF4-FFF2-40B4-BE49-F238E27FC236}">
                <a16:creationId xmlns:a16="http://schemas.microsoft.com/office/drawing/2014/main" id="{F02EE923-9F75-DC46-AA7B-6D0BBE2AC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2463421"/>
            <a:ext cx="267591" cy="226632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110">
            <a:extLst>
              <a:ext uri="{FF2B5EF4-FFF2-40B4-BE49-F238E27FC236}">
                <a16:creationId xmlns:a16="http://schemas.microsoft.com/office/drawing/2014/main" id="{7747DD5D-AB37-B146-A2C3-1477EBDA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2463421"/>
            <a:ext cx="269544" cy="226632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111">
            <a:extLst>
              <a:ext uri="{FF2B5EF4-FFF2-40B4-BE49-F238E27FC236}">
                <a16:creationId xmlns:a16="http://schemas.microsoft.com/office/drawing/2014/main" id="{FAA49B19-5FEB-4547-B272-CE466543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2463421"/>
            <a:ext cx="267590" cy="226632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112">
            <a:extLst>
              <a:ext uri="{FF2B5EF4-FFF2-40B4-BE49-F238E27FC236}">
                <a16:creationId xmlns:a16="http://schemas.microsoft.com/office/drawing/2014/main" id="{2DE695BB-1900-B64B-9FC3-C583E34A3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2463421"/>
            <a:ext cx="265637" cy="226632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113">
            <a:extLst>
              <a:ext uri="{FF2B5EF4-FFF2-40B4-BE49-F238E27FC236}">
                <a16:creationId xmlns:a16="http://schemas.microsoft.com/office/drawing/2014/main" id="{4B731180-C5E2-A34C-A6D3-815C8D26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2463421"/>
            <a:ext cx="269544" cy="226632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114">
            <a:extLst>
              <a:ext uri="{FF2B5EF4-FFF2-40B4-BE49-F238E27FC236}">
                <a16:creationId xmlns:a16="http://schemas.microsoft.com/office/drawing/2014/main" id="{6DBD9998-578D-5E4C-883A-52594090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992" y="2439975"/>
            <a:ext cx="216807" cy="269614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115">
            <a:extLst>
              <a:ext uri="{FF2B5EF4-FFF2-40B4-BE49-F238E27FC236}">
                <a16:creationId xmlns:a16="http://schemas.microsoft.com/office/drawing/2014/main" id="{03712907-600C-6943-A59A-22743CAAC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2453651"/>
            <a:ext cx="265637" cy="244216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116">
            <a:extLst>
              <a:ext uri="{FF2B5EF4-FFF2-40B4-BE49-F238E27FC236}">
                <a16:creationId xmlns:a16="http://schemas.microsoft.com/office/drawing/2014/main" id="{C94D2AEE-AF42-F34D-86EB-390DC7E36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2447792"/>
            <a:ext cx="269544" cy="23835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117">
            <a:extLst>
              <a:ext uri="{FF2B5EF4-FFF2-40B4-BE49-F238E27FC236}">
                <a16:creationId xmlns:a16="http://schemas.microsoft.com/office/drawing/2014/main" id="{07E1313E-2FF7-1044-A470-BA7136E89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2447792"/>
            <a:ext cx="267590" cy="23835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18">
            <a:extLst>
              <a:ext uri="{FF2B5EF4-FFF2-40B4-BE49-F238E27FC236}">
                <a16:creationId xmlns:a16="http://schemas.microsoft.com/office/drawing/2014/main" id="{ED7AF5EE-6C85-0F4B-A4D9-DE592B17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2447792"/>
            <a:ext cx="267591" cy="23835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119">
            <a:extLst>
              <a:ext uri="{FF2B5EF4-FFF2-40B4-BE49-F238E27FC236}">
                <a16:creationId xmlns:a16="http://schemas.microsoft.com/office/drawing/2014/main" id="{F272ED3B-283E-3240-9302-E251D247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2447792"/>
            <a:ext cx="269544" cy="23835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0">
            <a:extLst>
              <a:ext uri="{FF2B5EF4-FFF2-40B4-BE49-F238E27FC236}">
                <a16:creationId xmlns:a16="http://schemas.microsoft.com/office/drawing/2014/main" id="{C048B95E-7D11-B144-A61C-BA6D814C3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2471235"/>
            <a:ext cx="267590" cy="212955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121">
            <a:extLst>
              <a:ext uri="{FF2B5EF4-FFF2-40B4-BE49-F238E27FC236}">
                <a16:creationId xmlns:a16="http://schemas.microsoft.com/office/drawing/2014/main" id="{A25A1896-ED05-CF4F-A77C-4FEEFA7E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1998435"/>
            <a:ext cx="267591" cy="216863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22">
            <a:extLst>
              <a:ext uri="{FF2B5EF4-FFF2-40B4-BE49-F238E27FC236}">
                <a16:creationId xmlns:a16="http://schemas.microsoft.com/office/drawing/2014/main" id="{188E4660-97D5-C34D-A1D1-62466992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1973036"/>
            <a:ext cx="259776" cy="267660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123">
            <a:extLst>
              <a:ext uri="{FF2B5EF4-FFF2-40B4-BE49-F238E27FC236}">
                <a16:creationId xmlns:a16="http://schemas.microsoft.com/office/drawing/2014/main" id="{6D0228BB-2066-6243-B4D6-C233BBEAF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838" y="2049232"/>
            <a:ext cx="175789" cy="160205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24">
            <a:extLst>
              <a:ext uri="{FF2B5EF4-FFF2-40B4-BE49-F238E27FC236}">
                <a16:creationId xmlns:a16="http://schemas.microsoft.com/office/drawing/2014/main" id="{BC5D1483-59EC-C743-ABBB-A59205DE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2008202"/>
            <a:ext cx="265637" cy="201234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125">
            <a:extLst>
              <a:ext uri="{FF2B5EF4-FFF2-40B4-BE49-F238E27FC236}">
                <a16:creationId xmlns:a16="http://schemas.microsoft.com/office/drawing/2014/main" id="{6F45FDE8-C32E-AE48-A0A2-82B07BCD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325" y="1976943"/>
            <a:ext cx="259776" cy="259846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26">
            <a:extLst>
              <a:ext uri="{FF2B5EF4-FFF2-40B4-BE49-F238E27FC236}">
                <a16:creationId xmlns:a16="http://schemas.microsoft.com/office/drawing/2014/main" id="{680122E0-068B-8340-A174-16CFB930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758" y="1986712"/>
            <a:ext cx="201182" cy="242261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127">
            <a:extLst>
              <a:ext uri="{FF2B5EF4-FFF2-40B4-BE49-F238E27FC236}">
                <a16:creationId xmlns:a16="http://schemas.microsoft.com/office/drawing/2014/main" id="{E3520C11-A90F-DF45-A1AE-FE9E2A722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361" y="1973036"/>
            <a:ext cx="234385" cy="267660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128">
            <a:extLst>
              <a:ext uri="{FF2B5EF4-FFF2-40B4-BE49-F238E27FC236}">
                <a16:creationId xmlns:a16="http://schemas.microsoft.com/office/drawing/2014/main" id="{C10CE421-01B5-9441-84C0-AB06EA843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344" y="2002342"/>
            <a:ext cx="50784" cy="209047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129">
            <a:extLst>
              <a:ext uri="{FF2B5EF4-FFF2-40B4-BE49-F238E27FC236}">
                <a16:creationId xmlns:a16="http://schemas.microsoft.com/office/drawing/2014/main" id="{220F1209-C27B-9449-820B-206CEDE1A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1996480"/>
            <a:ext cx="267590" cy="226632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130">
            <a:extLst>
              <a:ext uri="{FF2B5EF4-FFF2-40B4-BE49-F238E27FC236}">
                <a16:creationId xmlns:a16="http://schemas.microsoft.com/office/drawing/2014/main" id="{910095C3-BC6D-564D-94E1-85C2AB86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1996480"/>
            <a:ext cx="267591" cy="226632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31">
            <a:extLst>
              <a:ext uri="{FF2B5EF4-FFF2-40B4-BE49-F238E27FC236}">
                <a16:creationId xmlns:a16="http://schemas.microsoft.com/office/drawing/2014/main" id="{5FFB04CA-93E8-AC4B-A6FF-25EE8959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1996480"/>
            <a:ext cx="269544" cy="226632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132">
            <a:extLst>
              <a:ext uri="{FF2B5EF4-FFF2-40B4-BE49-F238E27FC236}">
                <a16:creationId xmlns:a16="http://schemas.microsoft.com/office/drawing/2014/main" id="{FECAA7BE-AF6A-074A-B39E-EDF6EA0C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1996480"/>
            <a:ext cx="267590" cy="226632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33">
            <a:extLst>
              <a:ext uri="{FF2B5EF4-FFF2-40B4-BE49-F238E27FC236}">
                <a16:creationId xmlns:a16="http://schemas.microsoft.com/office/drawing/2014/main" id="{C1A36808-B785-BB4B-90B2-7DFA416CE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1576431"/>
            <a:ext cx="267591" cy="125038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134">
            <a:extLst>
              <a:ext uri="{FF2B5EF4-FFF2-40B4-BE49-F238E27FC236}">
                <a16:creationId xmlns:a16="http://schemas.microsoft.com/office/drawing/2014/main" id="{3FBC7EA9-550E-2045-A000-6445DD786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1576431"/>
            <a:ext cx="269544" cy="125038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35">
            <a:extLst>
              <a:ext uri="{FF2B5EF4-FFF2-40B4-BE49-F238E27FC236}">
                <a16:creationId xmlns:a16="http://schemas.microsoft.com/office/drawing/2014/main" id="{CF79E33A-54E8-A14A-AF4B-C4E86F3CE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1576431"/>
            <a:ext cx="267590" cy="125038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136">
            <a:extLst>
              <a:ext uri="{FF2B5EF4-FFF2-40B4-BE49-F238E27FC236}">
                <a16:creationId xmlns:a16="http://schemas.microsoft.com/office/drawing/2014/main" id="{3BEE4FA0-0641-0445-8DB0-F06ADA2ED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1576431"/>
            <a:ext cx="265637" cy="125038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37">
            <a:extLst>
              <a:ext uri="{FF2B5EF4-FFF2-40B4-BE49-F238E27FC236}">
                <a16:creationId xmlns:a16="http://schemas.microsoft.com/office/drawing/2014/main" id="{7BEE4FD3-F23C-5340-8799-E1ED9FE1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1513911"/>
            <a:ext cx="269544" cy="257891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138">
            <a:extLst>
              <a:ext uri="{FF2B5EF4-FFF2-40B4-BE49-F238E27FC236}">
                <a16:creationId xmlns:a16="http://schemas.microsoft.com/office/drawing/2014/main" id="{3BF4B8C2-DF20-2641-972D-7BE01F63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5" y="1513911"/>
            <a:ext cx="263683" cy="257891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39">
            <a:extLst>
              <a:ext uri="{FF2B5EF4-FFF2-40B4-BE49-F238E27FC236}">
                <a16:creationId xmlns:a16="http://schemas.microsoft.com/office/drawing/2014/main" id="{DAC247A4-412B-9747-B65A-C0F9D12B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1519772"/>
            <a:ext cx="265637" cy="242261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140">
            <a:extLst>
              <a:ext uri="{FF2B5EF4-FFF2-40B4-BE49-F238E27FC236}">
                <a16:creationId xmlns:a16="http://schemas.microsoft.com/office/drawing/2014/main" id="{57E903DB-2FFF-BC44-8FE0-053CA95F4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1519772"/>
            <a:ext cx="269544" cy="242261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141">
            <a:extLst>
              <a:ext uri="{FF2B5EF4-FFF2-40B4-BE49-F238E27FC236}">
                <a16:creationId xmlns:a16="http://schemas.microsoft.com/office/drawing/2014/main" id="{0696A568-4CA6-B040-89F1-A669B3624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1519772"/>
            <a:ext cx="267590" cy="242261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42">
            <a:extLst>
              <a:ext uri="{FF2B5EF4-FFF2-40B4-BE49-F238E27FC236}">
                <a16:creationId xmlns:a16="http://schemas.microsoft.com/office/drawing/2014/main" id="{865C9A43-0DA0-F540-B4F4-E12062101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1510004"/>
            <a:ext cx="267591" cy="263752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43">
            <a:extLst>
              <a:ext uri="{FF2B5EF4-FFF2-40B4-BE49-F238E27FC236}">
                <a16:creationId xmlns:a16="http://schemas.microsoft.com/office/drawing/2014/main" id="{4A644AC8-4DBE-0748-B619-CDD1EBA00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1523681"/>
            <a:ext cx="269544" cy="248123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 144">
            <a:extLst>
              <a:ext uri="{FF2B5EF4-FFF2-40B4-BE49-F238E27FC236}">
                <a16:creationId xmlns:a16="http://schemas.microsoft.com/office/drawing/2014/main" id="{51094743-727A-1243-9601-3B46342F7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1523681"/>
            <a:ext cx="267590" cy="248123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145">
            <a:extLst>
              <a:ext uri="{FF2B5EF4-FFF2-40B4-BE49-F238E27FC236}">
                <a16:creationId xmlns:a16="http://schemas.microsoft.com/office/drawing/2014/main" id="{6C58D862-5B88-DB4A-BA20-C04D51021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1046972"/>
            <a:ext cx="263684" cy="23835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146">
            <a:extLst>
              <a:ext uri="{FF2B5EF4-FFF2-40B4-BE49-F238E27FC236}">
                <a16:creationId xmlns:a16="http://schemas.microsoft.com/office/drawing/2014/main" id="{CBA55CB5-5879-4845-B724-3D8C2837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43" y="1109491"/>
            <a:ext cx="187508" cy="175835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147">
            <a:extLst>
              <a:ext uri="{FF2B5EF4-FFF2-40B4-BE49-F238E27FC236}">
                <a16:creationId xmlns:a16="http://schemas.microsoft.com/office/drawing/2014/main" id="{06B2E6F7-2412-3546-A170-164DE39F7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90" y="1172009"/>
            <a:ext cx="109380" cy="113316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148">
            <a:extLst>
              <a:ext uri="{FF2B5EF4-FFF2-40B4-BE49-F238E27FC236}">
                <a16:creationId xmlns:a16="http://schemas.microsoft.com/office/drawing/2014/main" id="{CD083EA5-5D16-E844-B90A-7099FD35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235" y="1091907"/>
            <a:ext cx="269544" cy="156298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149">
            <a:extLst>
              <a:ext uri="{FF2B5EF4-FFF2-40B4-BE49-F238E27FC236}">
                <a16:creationId xmlns:a16="http://schemas.microsoft.com/office/drawing/2014/main" id="{DA1F61AD-1D26-4D42-984A-017CDBEC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1091907"/>
            <a:ext cx="269544" cy="156298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150">
            <a:extLst>
              <a:ext uri="{FF2B5EF4-FFF2-40B4-BE49-F238E27FC236}">
                <a16:creationId xmlns:a16="http://schemas.microsoft.com/office/drawing/2014/main" id="{03E14C39-75DB-2547-ADA3-52174D6B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4" y="1046971"/>
            <a:ext cx="265637" cy="250077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151">
            <a:extLst>
              <a:ext uri="{FF2B5EF4-FFF2-40B4-BE49-F238E27FC236}">
                <a16:creationId xmlns:a16="http://schemas.microsoft.com/office/drawing/2014/main" id="{898A4957-1E18-8944-BE08-0682596B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1082139"/>
            <a:ext cx="218761" cy="181697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152">
            <a:extLst>
              <a:ext uri="{FF2B5EF4-FFF2-40B4-BE49-F238E27FC236}">
                <a16:creationId xmlns:a16="http://schemas.microsoft.com/office/drawing/2014/main" id="{6EDF03B3-FE65-154E-9445-022A217C3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1" y="1099723"/>
            <a:ext cx="175789" cy="13871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153">
            <a:extLst>
              <a:ext uri="{FF2B5EF4-FFF2-40B4-BE49-F238E27FC236}">
                <a16:creationId xmlns:a16="http://schemas.microsoft.com/office/drawing/2014/main" id="{5A8CDDC7-8B28-244B-A509-4FF0021E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36" y="1099723"/>
            <a:ext cx="216808" cy="13871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154">
            <a:extLst>
              <a:ext uri="{FF2B5EF4-FFF2-40B4-BE49-F238E27FC236}">
                <a16:creationId xmlns:a16="http://schemas.microsoft.com/office/drawing/2014/main" id="{DCD6DD67-3CFD-564C-945D-6DFC422A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719" y="1099723"/>
            <a:ext cx="216807" cy="13871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155">
            <a:extLst>
              <a:ext uri="{FF2B5EF4-FFF2-40B4-BE49-F238E27FC236}">
                <a16:creationId xmlns:a16="http://schemas.microsoft.com/office/drawing/2014/main" id="{651E0655-4556-5749-A858-C8D47744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95" y="1099723"/>
            <a:ext cx="218761" cy="13871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156">
            <a:extLst>
              <a:ext uri="{FF2B5EF4-FFF2-40B4-BE49-F238E27FC236}">
                <a16:creationId xmlns:a16="http://schemas.microsoft.com/office/drawing/2014/main" id="{3F8BC3C9-7FE6-2446-9D4A-625C68C88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74" y="1099723"/>
            <a:ext cx="166024" cy="13871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157">
            <a:extLst>
              <a:ext uri="{FF2B5EF4-FFF2-40B4-BE49-F238E27FC236}">
                <a16:creationId xmlns:a16="http://schemas.microsoft.com/office/drawing/2014/main" id="{BB3E3821-07E2-074D-8E66-33ECFC1C1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50" y="572218"/>
            <a:ext cx="267591" cy="267659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158">
            <a:extLst>
              <a:ext uri="{FF2B5EF4-FFF2-40B4-BE49-F238E27FC236}">
                <a16:creationId xmlns:a16="http://schemas.microsoft.com/office/drawing/2014/main" id="{002EB971-C794-AC48-A881-F9B017635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825" y="583940"/>
            <a:ext cx="269544" cy="242261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159">
            <a:extLst>
              <a:ext uri="{FF2B5EF4-FFF2-40B4-BE49-F238E27FC236}">
                <a16:creationId xmlns:a16="http://schemas.microsoft.com/office/drawing/2014/main" id="{A778283A-9DDE-ED4E-BB54-A3F5E9B6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60" y="583940"/>
            <a:ext cx="267590" cy="242261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160">
            <a:extLst>
              <a:ext uri="{FF2B5EF4-FFF2-40B4-BE49-F238E27FC236}">
                <a16:creationId xmlns:a16="http://schemas.microsoft.com/office/drawing/2014/main" id="{0A7EEAE3-DAE6-324D-9DE4-E2FB5F062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142" y="613245"/>
            <a:ext cx="265637" cy="18560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161">
            <a:extLst>
              <a:ext uri="{FF2B5EF4-FFF2-40B4-BE49-F238E27FC236}">
                <a16:creationId xmlns:a16="http://schemas.microsoft.com/office/drawing/2014/main" id="{F52725DD-6F7F-0F41-BBEC-4EC48950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418" y="587847"/>
            <a:ext cx="269544" cy="234447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162">
            <a:extLst>
              <a:ext uri="{FF2B5EF4-FFF2-40B4-BE49-F238E27FC236}">
                <a16:creationId xmlns:a16="http://schemas.microsoft.com/office/drawing/2014/main" id="{3B7FAB6A-C0C6-2C4D-94CA-00F4B0F3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54" y="587847"/>
            <a:ext cx="265637" cy="234447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163">
            <a:extLst>
              <a:ext uri="{FF2B5EF4-FFF2-40B4-BE49-F238E27FC236}">
                <a16:creationId xmlns:a16="http://schemas.microsoft.com/office/drawing/2014/main" id="{19F71546-B011-6043-ADBA-A111958F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34" y="587847"/>
            <a:ext cx="265637" cy="234447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64">
            <a:extLst>
              <a:ext uri="{FF2B5EF4-FFF2-40B4-BE49-F238E27FC236}">
                <a16:creationId xmlns:a16="http://schemas.microsoft.com/office/drawing/2014/main" id="{E8D1ED1A-803A-5341-A7C0-3FC7412C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010" y="587847"/>
            <a:ext cx="269544" cy="234447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165">
            <a:extLst>
              <a:ext uri="{FF2B5EF4-FFF2-40B4-BE49-F238E27FC236}">
                <a16:creationId xmlns:a16="http://schemas.microsoft.com/office/drawing/2014/main" id="{D0E049C6-9BC9-AB40-8A6F-6D21D06AE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45" y="587847"/>
            <a:ext cx="267590" cy="234447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66">
            <a:extLst>
              <a:ext uri="{FF2B5EF4-FFF2-40B4-BE49-F238E27FC236}">
                <a16:creationId xmlns:a16="http://schemas.microsoft.com/office/drawing/2014/main" id="{42FF0A59-32C1-1E44-BE4D-EADFF4519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8" y="587847"/>
            <a:ext cx="267591" cy="234447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67">
            <a:extLst>
              <a:ext uri="{FF2B5EF4-FFF2-40B4-BE49-F238E27FC236}">
                <a16:creationId xmlns:a16="http://schemas.microsoft.com/office/drawing/2014/main" id="{5F5B20C0-E5A4-1941-AF90-CD8D5F8C3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55" y="587847"/>
            <a:ext cx="269544" cy="234447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168">
            <a:extLst>
              <a:ext uri="{FF2B5EF4-FFF2-40B4-BE49-F238E27FC236}">
                <a16:creationId xmlns:a16="http://schemas.microsoft.com/office/drawing/2014/main" id="{18A43F1F-45D0-FC4D-B9C6-85BC4B9B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8" y="587847"/>
            <a:ext cx="267590" cy="234447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7">
            <a:extLst>
              <a:ext uri="{FF2B5EF4-FFF2-40B4-BE49-F238E27FC236}">
                <a16:creationId xmlns:a16="http://schemas.microsoft.com/office/drawing/2014/main" id="{A73CFC0F-2C1F-1640-B490-52F98DC9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288" y="1492419"/>
            <a:ext cx="265637" cy="269614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8">
            <a:extLst>
              <a:ext uri="{FF2B5EF4-FFF2-40B4-BE49-F238E27FC236}">
                <a16:creationId xmlns:a16="http://schemas.microsoft.com/office/drawing/2014/main" id="{F933EC2A-D08E-AA43-9772-AFBF9736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564" y="1513912"/>
            <a:ext cx="269544" cy="226632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9">
            <a:extLst>
              <a:ext uri="{FF2B5EF4-FFF2-40B4-BE49-F238E27FC236}">
                <a16:creationId xmlns:a16="http://schemas.microsoft.com/office/drawing/2014/main" id="{377E51F9-3CBA-CC4E-993D-872D45414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699" y="1504143"/>
            <a:ext cx="267591" cy="248123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0">
            <a:extLst>
              <a:ext uri="{FF2B5EF4-FFF2-40B4-BE49-F238E27FC236}">
                <a16:creationId xmlns:a16="http://schemas.microsoft.com/office/drawing/2014/main" id="{D09DCCA5-CECC-D54F-A5ED-9FD7F29C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665" y="1492419"/>
            <a:ext cx="166023" cy="269614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BA9D2CFA-EE52-7847-B27B-0E1D6F3D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109" y="1492419"/>
            <a:ext cx="269544" cy="269614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E8A8AF6C-D13C-DA4E-9550-AB6CB45CC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91" y="1515865"/>
            <a:ext cx="267591" cy="21881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9">
            <a:extLst>
              <a:ext uri="{FF2B5EF4-FFF2-40B4-BE49-F238E27FC236}">
                <a16:creationId xmlns:a16="http://schemas.microsoft.com/office/drawing/2014/main" id="{3E53995D-1457-8C45-905B-78865CB8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288" y="1074323"/>
            <a:ext cx="269544" cy="171928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20">
            <a:extLst>
              <a:ext uri="{FF2B5EF4-FFF2-40B4-BE49-F238E27FC236}">
                <a16:creationId xmlns:a16="http://schemas.microsoft.com/office/drawing/2014/main" id="{0EEE9B72-A6FB-1C45-A672-46BC8DD0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564" y="1025481"/>
            <a:ext cx="269544" cy="265706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21">
            <a:extLst>
              <a:ext uri="{FF2B5EF4-FFF2-40B4-BE49-F238E27FC236}">
                <a16:creationId xmlns:a16="http://schemas.microsoft.com/office/drawing/2014/main" id="{93A8946A-6B9F-2E4B-87C9-8A29EF50D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699" y="1033296"/>
            <a:ext cx="267591" cy="253984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22">
            <a:extLst>
              <a:ext uri="{FF2B5EF4-FFF2-40B4-BE49-F238E27FC236}">
                <a16:creationId xmlns:a16="http://schemas.microsoft.com/office/drawing/2014/main" id="{DEBCF1B3-5EB7-6A4B-81AB-7D56651D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882" y="1031342"/>
            <a:ext cx="267590" cy="253984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23">
            <a:extLst>
              <a:ext uri="{FF2B5EF4-FFF2-40B4-BE49-F238E27FC236}">
                <a16:creationId xmlns:a16="http://schemas.microsoft.com/office/drawing/2014/main" id="{520A861A-8534-FB4D-A79F-9C35F3462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063" y="1025481"/>
            <a:ext cx="248059" cy="269614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24">
            <a:extLst>
              <a:ext uri="{FF2B5EF4-FFF2-40B4-BE49-F238E27FC236}">
                <a16:creationId xmlns:a16="http://schemas.microsoft.com/office/drawing/2014/main" id="{D090416E-B53A-4345-9818-E144E762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637" y="1025481"/>
            <a:ext cx="222666" cy="265706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">
            <a:extLst>
              <a:ext uri="{FF2B5EF4-FFF2-40B4-BE49-F238E27FC236}">
                <a16:creationId xmlns:a16="http://schemas.microsoft.com/office/drawing/2014/main" id="{41255882-5096-A646-BAAB-7973099CC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2906915"/>
            <a:ext cx="269544" cy="269614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2">
            <a:extLst>
              <a:ext uri="{FF2B5EF4-FFF2-40B4-BE49-F238E27FC236}">
                <a16:creationId xmlns:a16="http://schemas.microsoft.com/office/drawing/2014/main" id="{C296E542-0115-F949-8D6B-ACD26512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90" y="2914730"/>
            <a:ext cx="269544" cy="253984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3">
            <a:extLst>
              <a:ext uri="{FF2B5EF4-FFF2-40B4-BE49-F238E27FC236}">
                <a16:creationId xmlns:a16="http://schemas.microsoft.com/office/drawing/2014/main" id="{37931118-9D8B-FB42-8B93-397D6395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6" y="2906915"/>
            <a:ext cx="267591" cy="269614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4">
            <a:extLst>
              <a:ext uri="{FF2B5EF4-FFF2-40B4-BE49-F238E27FC236}">
                <a16:creationId xmlns:a16="http://schemas.microsoft.com/office/drawing/2014/main" id="{3D7AB26C-4E7A-BF4C-9F9F-96A8B0B3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507" y="2949897"/>
            <a:ext cx="265637" cy="181697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5">
            <a:extLst>
              <a:ext uri="{FF2B5EF4-FFF2-40B4-BE49-F238E27FC236}">
                <a16:creationId xmlns:a16="http://schemas.microsoft.com/office/drawing/2014/main" id="{2FB63CD8-A281-7945-BD50-DAA2FBE1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970" y="2891285"/>
            <a:ext cx="281263" cy="269614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6">
            <a:extLst>
              <a:ext uri="{FF2B5EF4-FFF2-40B4-BE49-F238E27FC236}">
                <a16:creationId xmlns:a16="http://schemas.microsoft.com/office/drawing/2014/main" id="{4C3AA6FC-1BC3-F04F-95F9-5117B67E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918" y="2928407"/>
            <a:ext cx="265637" cy="228585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3">
            <a:extLst>
              <a:ext uri="{FF2B5EF4-FFF2-40B4-BE49-F238E27FC236}">
                <a16:creationId xmlns:a16="http://schemas.microsoft.com/office/drawing/2014/main" id="{EA15E400-3B77-9C44-A727-08DD59511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2439976"/>
            <a:ext cx="267590" cy="265706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4">
            <a:extLst>
              <a:ext uri="{FF2B5EF4-FFF2-40B4-BE49-F238E27FC236}">
                <a16:creationId xmlns:a16="http://schemas.microsoft.com/office/drawing/2014/main" id="{484D5C40-633A-6F4C-B814-88F7D165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367" y="2436068"/>
            <a:ext cx="125005" cy="269614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5">
            <a:extLst>
              <a:ext uri="{FF2B5EF4-FFF2-40B4-BE49-F238E27FC236}">
                <a16:creationId xmlns:a16="http://schemas.microsoft.com/office/drawing/2014/main" id="{ACE689CE-0473-1B43-8A98-6052E0670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6" y="2439976"/>
            <a:ext cx="267591" cy="265706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6">
            <a:extLst>
              <a:ext uri="{FF2B5EF4-FFF2-40B4-BE49-F238E27FC236}">
                <a16:creationId xmlns:a16="http://schemas.microsoft.com/office/drawing/2014/main" id="{D275CE93-C294-3141-8EA2-7A5F5A458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853" y="2439975"/>
            <a:ext cx="205087" cy="269614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17">
            <a:extLst>
              <a:ext uri="{FF2B5EF4-FFF2-40B4-BE49-F238E27FC236}">
                <a16:creationId xmlns:a16="http://schemas.microsoft.com/office/drawing/2014/main" id="{E5D5B136-A3D7-484E-8A43-BC61F98A7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5" y="2439976"/>
            <a:ext cx="228527" cy="265706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18">
            <a:extLst>
              <a:ext uri="{FF2B5EF4-FFF2-40B4-BE49-F238E27FC236}">
                <a16:creationId xmlns:a16="http://schemas.microsoft.com/office/drawing/2014/main" id="{8BA57D54-A76D-E647-AE47-BD56C4A9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918" y="2439976"/>
            <a:ext cx="265637" cy="265706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25">
            <a:extLst>
              <a:ext uri="{FF2B5EF4-FFF2-40B4-BE49-F238E27FC236}">
                <a16:creationId xmlns:a16="http://schemas.microsoft.com/office/drawing/2014/main" id="{E1BC64AC-F721-CB40-92A4-C72F5695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914" y="1990620"/>
            <a:ext cx="267590" cy="226632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26">
            <a:extLst>
              <a:ext uri="{FF2B5EF4-FFF2-40B4-BE49-F238E27FC236}">
                <a16:creationId xmlns:a16="http://schemas.microsoft.com/office/drawing/2014/main" id="{C77D1207-B740-F84A-B993-4D782FDE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190" y="1990620"/>
            <a:ext cx="269544" cy="226632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27">
            <a:extLst>
              <a:ext uri="{FF2B5EF4-FFF2-40B4-BE49-F238E27FC236}">
                <a16:creationId xmlns:a16="http://schemas.microsoft.com/office/drawing/2014/main" id="{BDDEB4C0-DCC4-D14D-B170-B33325A97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26" y="1990620"/>
            <a:ext cx="267591" cy="226632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28">
            <a:extLst>
              <a:ext uri="{FF2B5EF4-FFF2-40B4-BE49-F238E27FC236}">
                <a16:creationId xmlns:a16="http://schemas.microsoft.com/office/drawing/2014/main" id="{DF828092-6473-AD43-AF03-B73CCDB5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99" y="2016018"/>
            <a:ext cx="216808" cy="175835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29">
            <a:extLst>
              <a:ext uri="{FF2B5EF4-FFF2-40B4-BE49-F238E27FC236}">
                <a16:creationId xmlns:a16="http://schemas.microsoft.com/office/drawing/2014/main" id="{D5439000-A5D1-4447-8EE3-0EA08773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782" y="2029694"/>
            <a:ext cx="269544" cy="150436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0">
            <a:extLst>
              <a:ext uri="{FF2B5EF4-FFF2-40B4-BE49-F238E27FC236}">
                <a16:creationId xmlns:a16="http://schemas.microsoft.com/office/drawing/2014/main" id="{5380A9EB-D1D1-0E40-903A-BFDA129A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872" y="1976943"/>
            <a:ext cx="259776" cy="259846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1">
            <a:extLst>
              <a:ext uri="{FF2B5EF4-FFF2-40B4-BE49-F238E27FC236}">
                <a16:creationId xmlns:a16="http://schemas.microsoft.com/office/drawing/2014/main" id="{8B814ACE-EA1A-464F-A0EC-A9DDF8B4C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288" y="623015"/>
            <a:ext cx="265637" cy="134806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2">
            <a:extLst>
              <a:ext uri="{FF2B5EF4-FFF2-40B4-BE49-F238E27FC236}">
                <a16:creationId xmlns:a16="http://schemas.microsoft.com/office/drawing/2014/main" id="{791E656C-2294-544C-8DBA-DDAFAAA9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564" y="623015"/>
            <a:ext cx="269544" cy="134806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3">
            <a:extLst>
              <a:ext uri="{FF2B5EF4-FFF2-40B4-BE49-F238E27FC236}">
                <a16:creationId xmlns:a16="http://schemas.microsoft.com/office/drawing/2014/main" id="{3ACF8D03-715C-B34B-A824-AE14558E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699" y="585893"/>
            <a:ext cx="267591" cy="211002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4">
            <a:extLst>
              <a:ext uri="{FF2B5EF4-FFF2-40B4-BE49-F238E27FC236}">
                <a16:creationId xmlns:a16="http://schemas.microsoft.com/office/drawing/2014/main" id="{8A43A6EA-1044-D74F-830A-5F11B15A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882" y="558541"/>
            <a:ext cx="267590" cy="265706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35">
            <a:extLst>
              <a:ext uri="{FF2B5EF4-FFF2-40B4-BE49-F238E27FC236}">
                <a16:creationId xmlns:a16="http://schemas.microsoft.com/office/drawing/2014/main" id="{6B0FDF0B-FC96-DC41-8F2B-1B802DF7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109" y="558541"/>
            <a:ext cx="269544" cy="265706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36">
            <a:extLst>
              <a:ext uri="{FF2B5EF4-FFF2-40B4-BE49-F238E27FC236}">
                <a16:creationId xmlns:a16="http://schemas.microsoft.com/office/drawing/2014/main" id="{F2509B40-9241-A340-926E-8B0A6DE1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91" y="558541"/>
            <a:ext cx="267591" cy="265706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A0B07-74A8-4A0F-B0ED-97E85124DD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AF6B44-B81E-4F96-824B-31E300E8B4A6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30F71-2658-4D78-8AEE-43339BB80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4D4F4-13E6-467C-93CC-B3CB1BFC0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6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>
            <a:extLst>
              <a:ext uri="{FF2B5EF4-FFF2-40B4-BE49-F238E27FC236}">
                <a16:creationId xmlns:a16="http://schemas.microsoft.com/office/drawing/2014/main" id="{EF17FAB9-7C01-B448-B69C-09859A7FC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906" y="2821410"/>
            <a:ext cx="268370" cy="83769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14AA6E9-DE06-4F4C-B08B-4F1CEEFA9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916" y="2785238"/>
            <a:ext cx="262659" cy="156114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5DAB413-7AB0-9D49-AC6F-E8BE3D003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658" y="3706836"/>
            <a:ext cx="260756" cy="156114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A324441B-A60E-B743-87F3-756DE7044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2667" y="3357551"/>
            <a:ext cx="205559" cy="49500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EB6A7E1-7275-A04C-AAE2-840DD697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064" y="3296629"/>
            <a:ext cx="98973" cy="171344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C5650F9-25E6-DD43-8A14-CB5E853A0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780" y="2327585"/>
            <a:ext cx="98973" cy="171344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A096598-8035-FD42-815D-DABC8337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916" y="2363759"/>
            <a:ext cx="171299" cy="98999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7E470A31-319D-D649-95A9-5E95BA57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925" y="2363759"/>
            <a:ext cx="171299" cy="98999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A719C2C6-4FF0-444E-A4C3-70241194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256" y="2346622"/>
            <a:ext cx="137039" cy="137075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3C7F88B-E87D-094A-BBC5-0B786E64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328" y="2358047"/>
            <a:ext cx="171299" cy="116134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6E54967-E436-024D-95F3-1852652B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819" y="2399931"/>
            <a:ext cx="190333" cy="24750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80696960-AFB5-4241-8C29-398FA2070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926" y="2321874"/>
            <a:ext cx="186526" cy="186575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F707015-9B61-2447-8D18-BFCB98D1B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961" y="3656774"/>
            <a:ext cx="97069" cy="220843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1A855BE6-7A16-EC4D-899C-E0F74DA8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20" y="3656774"/>
            <a:ext cx="262659" cy="262727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9FCB2445-D8D1-7043-B731-1336761DE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328" y="3656774"/>
            <a:ext cx="260756" cy="262727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5BB1F142-0DBB-034C-A23F-E3E90497D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81" y="3670101"/>
            <a:ext cx="205559" cy="237978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6426E564-26B9-BF4B-9807-FEACDBB82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509" y="3666293"/>
            <a:ext cx="218882" cy="253209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C72AF501-388B-BD4C-B820-DAFEBD2B0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004" y="1836399"/>
            <a:ext cx="220786" cy="253209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EAB25551-F989-AF4B-BCB4-9633265FD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012" y="1836400"/>
            <a:ext cx="220786" cy="24749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F20AACA2-068B-964D-9950-988F4BD20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118" y="1836400"/>
            <a:ext cx="220786" cy="241786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5DBE07C5-88E6-DB4C-8D9C-E3A89A11C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20" y="1836399"/>
            <a:ext cx="216979" cy="236074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50537DC8-4BC7-A545-94F5-3AAD825A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424" y="1836400"/>
            <a:ext cx="216979" cy="24749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843656E8-8A5B-1549-83D3-BC73A56C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110" y="1826880"/>
            <a:ext cx="201753" cy="262727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4BFD9AED-F448-BE4F-A81C-9CEF8812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732" y="1836399"/>
            <a:ext cx="180815" cy="236074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FDE158CB-B426-634E-ABDE-ECA07319C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021" y="3230319"/>
            <a:ext cx="260755" cy="232266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9C9F7C6E-F3DE-B24C-B0C8-C098145C6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20" y="3230318"/>
            <a:ext cx="262659" cy="226554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F8FD055D-5157-0C47-95CC-FAABDA34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328" y="3230317"/>
            <a:ext cx="260756" cy="2075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5512BBAD-C0A4-104F-B6A8-BF7A84028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1434" y="3230319"/>
            <a:ext cx="258852" cy="232266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30E070AF-8586-DF4F-9F21-4F59A296F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636" y="3230317"/>
            <a:ext cx="262659" cy="205613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AA520317-C1D4-794C-8085-985C01CC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937" y="1371866"/>
            <a:ext cx="258852" cy="26082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4E0A1DFE-45D6-E240-BE6E-DBDCE4DCF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042" y="1371866"/>
            <a:ext cx="258852" cy="26082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67A5737D-75BC-F44D-9200-E9D64A953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245" y="1371866"/>
            <a:ext cx="262659" cy="26082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C9C7280C-B9F4-FC45-A6A3-7721D5F2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349" y="1371866"/>
            <a:ext cx="260756" cy="26082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5FEB7606-8C0D-ED48-BFAD-77E474345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455" y="1371866"/>
            <a:ext cx="260755" cy="26082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69969FEF-7627-E44F-8950-72BC1F640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657" y="1371866"/>
            <a:ext cx="262659" cy="26082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DC56A450-7565-E84D-ADF6-5017E849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762" y="1371866"/>
            <a:ext cx="260756" cy="26082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C2C2FFFD-D982-C247-AE3D-17C3FF48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021" y="2748651"/>
            <a:ext cx="260755" cy="26082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0C9E1D6D-22B6-324C-8069-B9395712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20" y="2748651"/>
            <a:ext cx="262659" cy="26082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5C517809-F53F-5343-8951-889C747F0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232" y="2754363"/>
            <a:ext cx="253142" cy="245593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740DBDE0-7084-1F46-B58E-071CB7D2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337" y="2754363"/>
            <a:ext cx="253143" cy="245593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80085FD5-EA70-C348-BA1B-305335A0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345" y="2771496"/>
            <a:ext cx="251239" cy="226555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36136829-05D4-8D4D-9E88-F3247E18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7841" y="941602"/>
            <a:ext cx="253142" cy="226555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6D24DA40-3BED-0E42-A243-A4AF95DE7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850" y="941602"/>
            <a:ext cx="253142" cy="226555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F0F91114-645F-0041-A74B-FF698C3A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954" y="941602"/>
            <a:ext cx="251239" cy="226555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8145AC3E-5C73-E445-B749-AAE2F8FA3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253" y="941602"/>
            <a:ext cx="253142" cy="226555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46">
            <a:extLst>
              <a:ext uri="{FF2B5EF4-FFF2-40B4-BE49-F238E27FC236}">
                <a16:creationId xmlns:a16="http://schemas.microsoft.com/office/drawing/2014/main" id="{E88ACBEE-920A-DB49-A117-DFA75D5A2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455" y="966352"/>
            <a:ext cx="260755" cy="161824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E8ABC44A-99C1-0D41-9C0D-B98CC76A7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110" y="930180"/>
            <a:ext cx="201753" cy="236074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48">
            <a:extLst>
              <a:ext uri="{FF2B5EF4-FFF2-40B4-BE49-F238E27FC236}">
                <a16:creationId xmlns:a16="http://schemas.microsoft.com/office/drawing/2014/main" id="{3641AB88-4FC2-EF4D-B055-60BE2C63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668" y="930180"/>
            <a:ext cx="137039" cy="236074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49">
            <a:extLst>
              <a:ext uri="{FF2B5EF4-FFF2-40B4-BE49-F238E27FC236}">
                <a16:creationId xmlns:a16="http://schemas.microsoft.com/office/drawing/2014/main" id="{4E781628-B74B-224D-98C3-11CD50ED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568" y="3677394"/>
            <a:ext cx="196043" cy="213228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50">
            <a:extLst>
              <a:ext uri="{FF2B5EF4-FFF2-40B4-BE49-F238E27FC236}">
                <a16:creationId xmlns:a16="http://schemas.microsoft.com/office/drawing/2014/main" id="{B59B2274-6E20-694C-BB4A-EB164FE4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061" y="3677394"/>
            <a:ext cx="196042" cy="213228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51">
            <a:extLst>
              <a:ext uri="{FF2B5EF4-FFF2-40B4-BE49-F238E27FC236}">
                <a16:creationId xmlns:a16="http://schemas.microsoft.com/office/drawing/2014/main" id="{97A8A99F-9023-AB46-9F9C-29EFAAE4D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553" y="3686913"/>
            <a:ext cx="211270" cy="196093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BF1F8AF8-137D-1240-866A-63891FA5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561" y="3686913"/>
            <a:ext cx="211270" cy="196093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64ADE31E-B6A4-894C-944E-DAD876F8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20" y="3652644"/>
            <a:ext cx="262659" cy="262727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884729DB-397D-B74A-9CA2-94C13D334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125" y="3652644"/>
            <a:ext cx="258852" cy="262727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D10A6E56-F077-7B42-A661-8C3EC249F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3652644"/>
            <a:ext cx="258852" cy="262727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A4CB3087-ECB3-1542-9864-BB9938D5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53" y="3652644"/>
            <a:ext cx="251239" cy="262727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10CB0B50-CB63-B344-958A-A86F3E84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57" y="3652644"/>
            <a:ext cx="247432" cy="262727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F50B1478-58F9-E444-927A-DD72C8AF0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966" y="3650740"/>
            <a:ext cx="247432" cy="26082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437DAD47-7B0A-EC49-943A-07D5F18F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65" y="3652644"/>
            <a:ext cx="251239" cy="262727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76EE995A-1B1A-3D45-88D3-3F21E9D2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69" y="3652644"/>
            <a:ext cx="236012" cy="262727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BE0C6528-AF7A-EF41-AFCD-0EAE9BC65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3197631"/>
            <a:ext cx="180817" cy="26082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B82CD45A-CCBC-C54C-A6BD-D6941824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737" y="3197631"/>
            <a:ext cx="226496" cy="26082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E0402859-9F01-EF46-ADFD-AB98776A9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876" y="3218574"/>
            <a:ext cx="186526" cy="222747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6739A924-25E0-9A4C-8635-6E005F54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951" y="3268073"/>
            <a:ext cx="106586" cy="125653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65">
            <a:extLst>
              <a:ext uri="{FF2B5EF4-FFF2-40B4-BE49-F238E27FC236}">
                <a16:creationId xmlns:a16="http://schemas.microsoft.com/office/drawing/2014/main" id="{EB3E930F-DAA3-6546-BB5A-2EDF062C1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863" y="3273783"/>
            <a:ext cx="98973" cy="10661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33367926-7B21-4D49-AB33-0E4FC4776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968" y="3273783"/>
            <a:ext cx="98973" cy="10661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CF0A7BFD-1E6F-4D4C-9218-846A2768D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620" y="3273783"/>
            <a:ext cx="156073" cy="10661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DD1A9B41-AF8F-9F48-9382-EF3521BA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629" y="3273783"/>
            <a:ext cx="152266" cy="10661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5EA1AB8D-6794-F24D-9FEE-0287F37CC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801" y="3273783"/>
            <a:ext cx="74229" cy="10661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0">
            <a:extLst>
              <a:ext uri="{FF2B5EF4-FFF2-40B4-BE49-F238E27FC236}">
                <a16:creationId xmlns:a16="http://schemas.microsoft.com/office/drawing/2014/main" id="{5B5A0A03-F6EE-4D45-BED5-241E08D4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872" y="3271881"/>
            <a:ext cx="112297" cy="112325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71">
            <a:extLst>
              <a:ext uri="{FF2B5EF4-FFF2-40B4-BE49-F238E27FC236}">
                <a16:creationId xmlns:a16="http://schemas.microsoft.com/office/drawing/2014/main" id="{CEA3701D-5C07-6D40-820E-13A86A8F0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71" y="3271881"/>
            <a:ext cx="116102" cy="112325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72">
            <a:extLst>
              <a:ext uri="{FF2B5EF4-FFF2-40B4-BE49-F238E27FC236}">
                <a16:creationId xmlns:a16="http://schemas.microsoft.com/office/drawing/2014/main" id="{D87787FE-6655-6448-99BA-D90DB27F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77" y="3262362"/>
            <a:ext cx="112297" cy="131364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73">
            <a:extLst>
              <a:ext uri="{FF2B5EF4-FFF2-40B4-BE49-F238E27FC236}">
                <a16:creationId xmlns:a16="http://schemas.microsoft.com/office/drawing/2014/main" id="{F92A4206-8876-7A40-9952-EAFEE1A0F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406" y="2744521"/>
            <a:ext cx="260755" cy="26082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74">
            <a:extLst>
              <a:ext uri="{FF2B5EF4-FFF2-40B4-BE49-F238E27FC236}">
                <a16:creationId xmlns:a16="http://schemas.microsoft.com/office/drawing/2014/main" id="{7D698581-D560-B64A-B1A0-145B90B8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704" y="2744521"/>
            <a:ext cx="262659" cy="26082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75">
            <a:extLst>
              <a:ext uri="{FF2B5EF4-FFF2-40B4-BE49-F238E27FC236}">
                <a16:creationId xmlns:a16="http://schemas.microsoft.com/office/drawing/2014/main" id="{5E6105D3-1304-764F-ACCD-387D616AA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713" y="2761656"/>
            <a:ext cx="260756" cy="220843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76">
            <a:extLst>
              <a:ext uri="{FF2B5EF4-FFF2-40B4-BE49-F238E27FC236}">
                <a16:creationId xmlns:a16="http://schemas.microsoft.com/office/drawing/2014/main" id="{5123064A-8B07-F345-BBFB-D8508DB73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18" y="2761656"/>
            <a:ext cx="258852" cy="220843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77">
            <a:extLst>
              <a:ext uri="{FF2B5EF4-FFF2-40B4-BE49-F238E27FC236}">
                <a16:creationId xmlns:a16="http://schemas.microsoft.com/office/drawing/2014/main" id="{42F7F1D8-7465-6440-8D49-294C1414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20" y="2744521"/>
            <a:ext cx="262659" cy="26082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78">
            <a:extLst>
              <a:ext uri="{FF2B5EF4-FFF2-40B4-BE49-F238E27FC236}">
                <a16:creationId xmlns:a16="http://schemas.microsoft.com/office/drawing/2014/main" id="{8A435282-70C9-3948-9F65-024D1F10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125" y="2744521"/>
            <a:ext cx="258852" cy="26082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79">
            <a:extLst>
              <a:ext uri="{FF2B5EF4-FFF2-40B4-BE49-F238E27FC236}">
                <a16:creationId xmlns:a16="http://schemas.microsoft.com/office/drawing/2014/main" id="{7DD10EC7-4D93-E94A-8BA9-67BBF7B4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2744521"/>
            <a:ext cx="258852" cy="26082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80">
            <a:extLst>
              <a:ext uri="{FF2B5EF4-FFF2-40B4-BE49-F238E27FC236}">
                <a16:creationId xmlns:a16="http://schemas.microsoft.com/office/drawing/2014/main" id="{1EE55420-901F-D142-979A-953C3478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432" y="2744521"/>
            <a:ext cx="262659" cy="26082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81">
            <a:extLst>
              <a:ext uri="{FF2B5EF4-FFF2-40B4-BE49-F238E27FC236}">
                <a16:creationId xmlns:a16="http://schemas.microsoft.com/office/drawing/2014/main" id="{EE4883D9-96B7-6646-BE4B-810153E0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2744521"/>
            <a:ext cx="260756" cy="26082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82">
            <a:extLst>
              <a:ext uri="{FF2B5EF4-FFF2-40B4-BE49-F238E27FC236}">
                <a16:creationId xmlns:a16="http://schemas.microsoft.com/office/drawing/2014/main" id="{93266399-0A7D-B243-822E-11619A68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42" y="2744521"/>
            <a:ext cx="260755" cy="26082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83">
            <a:extLst>
              <a:ext uri="{FF2B5EF4-FFF2-40B4-BE49-F238E27FC236}">
                <a16:creationId xmlns:a16="http://schemas.microsoft.com/office/drawing/2014/main" id="{128B14CA-4009-564B-AED9-9EE7EE04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555" y="2744521"/>
            <a:ext cx="260756" cy="26082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84">
            <a:extLst>
              <a:ext uri="{FF2B5EF4-FFF2-40B4-BE49-F238E27FC236}">
                <a16:creationId xmlns:a16="http://schemas.microsoft.com/office/drawing/2014/main" id="{5209F9D8-5C89-B84A-891A-ECECB10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744521"/>
            <a:ext cx="260756" cy="26082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5">
            <a:extLst>
              <a:ext uri="{FF2B5EF4-FFF2-40B4-BE49-F238E27FC236}">
                <a16:creationId xmlns:a16="http://schemas.microsoft.com/office/drawing/2014/main" id="{3E8262CA-F330-A941-807C-508D7468D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26" y="2285700"/>
            <a:ext cx="247432" cy="262727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86">
            <a:extLst>
              <a:ext uri="{FF2B5EF4-FFF2-40B4-BE49-F238E27FC236}">
                <a16:creationId xmlns:a16="http://schemas.microsoft.com/office/drawing/2014/main" id="{38AAFEBA-DE6F-874B-B346-36BA6AF3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704" y="2295220"/>
            <a:ext cx="262659" cy="24749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87">
            <a:extLst>
              <a:ext uri="{FF2B5EF4-FFF2-40B4-BE49-F238E27FC236}">
                <a16:creationId xmlns:a16="http://schemas.microsoft.com/office/drawing/2014/main" id="{4AADB615-46AE-6C4A-B312-B68C4ABF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713" y="2285700"/>
            <a:ext cx="260756" cy="262727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88">
            <a:extLst>
              <a:ext uri="{FF2B5EF4-FFF2-40B4-BE49-F238E27FC236}">
                <a16:creationId xmlns:a16="http://schemas.microsoft.com/office/drawing/2014/main" id="{1809EF4A-B72D-C148-B1CF-10137ABB2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18" y="2285700"/>
            <a:ext cx="258852" cy="262727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89">
            <a:extLst>
              <a:ext uri="{FF2B5EF4-FFF2-40B4-BE49-F238E27FC236}">
                <a16:creationId xmlns:a16="http://schemas.microsoft.com/office/drawing/2014/main" id="{C70DECFF-43D0-6747-9F5D-475E7ACB6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20" y="2359949"/>
            <a:ext cx="262659" cy="182767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90">
            <a:extLst>
              <a:ext uri="{FF2B5EF4-FFF2-40B4-BE49-F238E27FC236}">
                <a16:creationId xmlns:a16="http://schemas.microsoft.com/office/drawing/2014/main" id="{30E6E4A3-B181-3B49-8DC5-8A4F2179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125" y="2291412"/>
            <a:ext cx="258852" cy="251304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91">
            <a:extLst>
              <a:ext uri="{FF2B5EF4-FFF2-40B4-BE49-F238E27FC236}">
                <a16:creationId xmlns:a16="http://schemas.microsoft.com/office/drawing/2014/main" id="{6CA5523A-1E16-574B-9F06-6D0307B8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2291412"/>
            <a:ext cx="258852" cy="251304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92">
            <a:extLst>
              <a:ext uri="{FF2B5EF4-FFF2-40B4-BE49-F238E27FC236}">
                <a16:creationId xmlns:a16="http://schemas.microsoft.com/office/drawing/2014/main" id="{94F24926-3653-7841-ADE2-CEDB5E2A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432" y="2291412"/>
            <a:ext cx="262659" cy="251304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93">
            <a:extLst>
              <a:ext uri="{FF2B5EF4-FFF2-40B4-BE49-F238E27FC236}">
                <a16:creationId xmlns:a16="http://schemas.microsoft.com/office/drawing/2014/main" id="{268EF228-EB16-9F42-964A-BB6FF10F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2291412"/>
            <a:ext cx="260756" cy="251304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94">
            <a:extLst>
              <a:ext uri="{FF2B5EF4-FFF2-40B4-BE49-F238E27FC236}">
                <a16:creationId xmlns:a16="http://schemas.microsoft.com/office/drawing/2014/main" id="{71A833C6-8AAD-1F48-BA38-457BF319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42" y="2291412"/>
            <a:ext cx="260755" cy="251304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95">
            <a:extLst>
              <a:ext uri="{FF2B5EF4-FFF2-40B4-BE49-F238E27FC236}">
                <a16:creationId xmlns:a16="http://schemas.microsoft.com/office/drawing/2014/main" id="{F1BE7233-472F-7E4C-A33D-5A036F15D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5" y="2291412"/>
            <a:ext cx="262659" cy="251304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96">
            <a:extLst>
              <a:ext uri="{FF2B5EF4-FFF2-40B4-BE49-F238E27FC236}">
                <a16:creationId xmlns:a16="http://schemas.microsoft.com/office/drawing/2014/main" id="{7C316A29-9DDF-7345-8A57-0BE8AF7C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291412"/>
            <a:ext cx="260756" cy="251304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97">
            <a:extLst>
              <a:ext uri="{FF2B5EF4-FFF2-40B4-BE49-F238E27FC236}">
                <a16:creationId xmlns:a16="http://schemas.microsoft.com/office/drawing/2014/main" id="{D98F630B-F5F7-7043-B4C6-A8DF5B10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406" y="1845918"/>
            <a:ext cx="260755" cy="228459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98">
            <a:extLst>
              <a:ext uri="{FF2B5EF4-FFF2-40B4-BE49-F238E27FC236}">
                <a16:creationId xmlns:a16="http://schemas.microsoft.com/office/drawing/2014/main" id="{55A7FCC7-C5C6-524D-A732-7B429FD8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221" y="1844014"/>
            <a:ext cx="253142" cy="236074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99">
            <a:extLst>
              <a:ext uri="{FF2B5EF4-FFF2-40B4-BE49-F238E27FC236}">
                <a16:creationId xmlns:a16="http://schemas.microsoft.com/office/drawing/2014/main" id="{6305C022-8774-7841-87B6-86378EE7B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325" y="1844014"/>
            <a:ext cx="251239" cy="236074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00">
            <a:extLst>
              <a:ext uri="{FF2B5EF4-FFF2-40B4-BE49-F238E27FC236}">
                <a16:creationId xmlns:a16="http://schemas.microsoft.com/office/drawing/2014/main" id="{89BF17BB-660D-A041-9959-AB9B731C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528" y="1844014"/>
            <a:ext cx="253143" cy="236074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01">
            <a:extLst>
              <a:ext uri="{FF2B5EF4-FFF2-40B4-BE49-F238E27FC236}">
                <a16:creationId xmlns:a16="http://schemas.microsoft.com/office/drawing/2014/main" id="{E80DD0FB-38AA-6C47-B4CB-1BE40E2EB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634" y="1844014"/>
            <a:ext cx="253142" cy="236074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 102">
            <a:extLst>
              <a:ext uri="{FF2B5EF4-FFF2-40B4-BE49-F238E27FC236}">
                <a16:creationId xmlns:a16="http://schemas.microsoft.com/office/drawing/2014/main" id="{F63A78DD-C9F9-8F41-A210-3E0A4B2B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738" y="1844014"/>
            <a:ext cx="243626" cy="236074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103">
            <a:extLst>
              <a:ext uri="{FF2B5EF4-FFF2-40B4-BE49-F238E27FC236}">
                <a16:creationId xmlns:a16="http://schemas.microsoft.com/office/drawing/2014/main" id="{FD34CF97-01B6-BB4E-B190-B9A44067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1830686"/>
            <a:ext cx="258852" cy="26082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104">
            <a:extLst>
              <a:ext uri="{FF2B5EF4-FFF2-40B4-BE49-F238E27FC236}">
                <a16:creationId xmlns:a16="http://schemas.microsoft.com/office/drawing/2014/main" id="{2111C99E-1102-2C4E-8F36-E3974C44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272" y="1855437"/>
            <a:ext cx="213172" cy="211324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105">
            <a:extLst>
              <a:ext uri="{FF2B5EF4-FFF2-40B4-BE49-F238E27FC236}">
                <a16:creationId xmlns:a16="http://schemas.microsoft.com/office/drawing/2014/main" id="{771B6800-8315-E641-897F-4E2CBA30A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1830686"/>
            <a:ext cx="260756" cy="26082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106">
            <a:extLst>
              <a:ext uri="{FF2B5EF4-FFF2-40B4-BE49-F238E27FC236}">
                <a16:creationId xmlns:a16="http://schemas.microsoft.com/office/drawing/2014/main" id="{BCD5E4E5-C99C-D542-867A-F8B49D626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096" y="1855437"/>
            <a:ext cx="196042" cy="211324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107">
            <a:extLst>
              <a:ext uri="{FF2B5EF4-FFF2-40B4-BE49-F238E27FC236}">
                <a16:creationId xmlns:a16="http://schemas.microsoft.com/office/drawing/2014/main" id="{00F5DAEF-3508-4D46-9064-B65EA4A69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58" y="1840206"/>
            <a:ext cx="245528" cy="243689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108">
            <a:extLst>
              <a:ext uri="{FF2B5EF4-FFF2-40B4-BE49-F238E27FC236}">
                <a16:creationId xmlns:a16="http://schemas.microsoft.com/office/drawing/2014/main" id="{88372AAF-411A-0249-8A5A-48E672EF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67" y="1840206"/>
            <a:ext cx="245528" cy="243689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109">
            <a:extLst>
              <a:ext uri="{FF2B5EF4-FFF2-40B4-BE49-F238E27FC236}">
                <a16:creationId xmlns:a16="http://schemas.microsoft.com/office/drawing/2014/main" id="{9AFC1435-5A86-E641-AFE9-95850EC9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406" y="1375674"/>
            <a:ext cx="260755" cy="26082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110">
            <a:extLst>
              <a:ext uri="{FF2B5EF4-FFF2-40B4-BE49-F238E27FC236}">
                <a16:creationId xmlns:a16="http://schemas.microsoft.com/office/drawing/2014/main" id="{E97219DC-1C64-8E43-BD33-F5E9F51E0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704" y="1375674"/>
            <a:ext cx="262659" cy="26082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111">
            <a:extLst>
              <a:ext uri="{FF2B5EF4-FFF2-40B4-BE49-F238E27FC236}">
                <a16:creationId xmlns:a16="http://schemas.microsoft.com/office/drawing/2014/main" id="{5D4958A6-DA18-0546-A78B-A2492754F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713" y="1375674"/>
            <a:ext cx="260756" cy="26082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112">
            <a:extLst>
              <a:ext uri="{FF2B5EF4-FFF2-40B4-BE49-F238E27FC236}">
                <a16:creationId xmlns:a16="http://schemas.microsoft.com/office/drawing/2014/main" id="{4887A282-E823-5947-952A-A263BF5A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18" y="1375674"/>
            <a:ext cx="258852" cy="26082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113">
            <a:extLst>
              <a:ext uri="{FF2B5EF4-FFF2-40B4-BE49-F238E27FC236}">
                <a16:creationId xmlns:a16="http://schemas.microsoft.com/office/drawing/2014/main" id="{6FAB829B-3632-3F45-B65A-C4BBB91E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20" y="1375674"/>
            <a:ext cx="262659" cy="26082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114">
            <a:extLst>
              <a:ext uri="{FF2B5EF4-FFF2-40B4-BE49-F238E27FC236}">
                <a16:creationId xmlns:a16="http://schemas.microsoft.com/office/drawing/2014/main" id="{8893C386-0562-3E4E-8B63-83392F579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125" y="1375674"/>
            <a:ext cx="258852" cy="26082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115">
            <a:extLst>
              <a:ext uri="{FF2B5EF4-FFF2-40B4-BE49-F238E27FC236}">
                <a16:creationId xmlns:a16="http://schemas.microsoft.com/office/drawing/2014/main" id="{F2FCFDDB-C865-2B45-A0A1-62EDF87F0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230" y="1375674"/>
            <a:ext cx="258852" cy="26082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116">
            <a:extLst>
              <a:ext uri="{FF2B5EF4-FFF2-40B4-BE49-F238E27FC236}">
                <a16:creationId xmlns:a16="http://schemas.microsoft.com/office/drawing/2014/main" id="{44CA6BBF-7AEE-E649-81E3-A205CC63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432" y="1375674"/>
            <a:ext cx="262659" cy="26082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117">
            <a:extLst>
              <a:ext uri="{FF2B5EF4-FFF2-40B4-BE49-F238E27FC236}">
                <a16:creationId xmlns:a16="http://schemas.microsoft.com/office/drawing/2014/main" id="{4B720278-BC02-D44B-B064-8E202111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1375674"/>
            <a:ext cx="260756" cy="26082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118">
            <a:extLst>
              <a:ext uri="{FF2B5EF4-FFF2-40B4-BE49-F238E27FC236}">
                <a16:creationId xmlns:a16="http://schemas.microsoft.com/office/drawing/2014/main" id="{0AA56D92-93ED-4D4A-8E72-034AC644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42" y="1375674"/>
            <a:ext cx="260755" cy="26082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119">
            <a:extLst>
              <a:ext uri="{FF2B5EF4-FFF2-40B4-BE49-F238E27FC236}">
                <a16:creationId xmlns:a16="http://schemas.microsoft.com/office/drawing/2014/main" id="{5AB5F1EB-D767-5743-B989-B5339C33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5" y="1375674"/>
            <a:ext cx="262659" cy="26082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120">
            <a:extLst>
              <a:ext uri="{FF2B5EF4-FFF2-40B4-BE49-F238E27FC236}">
                <a16:creationId xmlns:a16="http://schemas.microsoft.com/office/drawing/2014/main" id="{E9C55630-8192-7540-A317-DBEE3733F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375674"/>
            <a:ext cx="260756" cy="26082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121">
            <a:extLst>
              <a:ext uri="{FF2B5EF4-FFF2-40B4-BE49-F238E27FC236}">
                <a16:creationId xmlns:a16="http://schemas.microsoft.com/office/drawing/2014/main" id="{5D432C40-E4E6-7B44-8376-4E6CF3B0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406" y="918756"/>
            <a:ext cx="260755" cy="262727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22">
            <a:extLst>
              <a:ext uri="{FF2B5EF4-FFF2-40B4-BE49-F238E27FC236}">
                <a16:creationId xmlns:a16="http://schemas.microsoft.com/office/drawing/2014/main" id="{B9B068BD-2211-4448-9E9D-D1D5941D7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704" y="918756"/>
            <a:ext cx="262659" cy="262727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123">
            <a:extLst>
              <a:ext uri="{FF2B5EF4-FFF2-40B4-BE49-F238E27FC236}">
                <a16:creationId xmlns:a16="http://schemas.microsoft.com/office/drawing/2014/main" id="{6E41B171-9E27-064F-8F3C-C2067D967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713" y="918756"/>
            <a:ext cx="260756" cy="262727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24">
            <a:extLst>
              <a:ext uri="{FF2B5EF4-FFF2-40B4-BE49-F238E27FC236}">
                <a16:creationId xmlns:a16="http://schemas.microsoft.com/office/drawing/2014/main" id="{69099BC5-4AA8-F544-86D5-361C0D6B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271" y="918756"/>
            <a:ext cx="196042" cy="262727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25">
            <a:extLst>
              <a:ext uri="{FF2B5EF4-FFF2-40B4-BE49-F238E27FC236}">
                <a16:creationId xmlns:a16="http://schemas.microsoft.com/office/drawing/2014/main" id="{40902704-FA9C-5B40-A4A7-7A0BD9B0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376" y="918756"/>
            <a:ext cx="196043" cy="262727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126">
            <a:extLst>
              <a:ext uri="{FF2B5EF4-FFF2-40B4-BE49-F238E27FC236}">
                <a16:creationId xmlns:a16="http://schemas.microsoft.com/office/drawing/2014/main" id="{42193168-8C55-D343-8A13-BD1BE09F9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482" y="918756"/>
            <a:ext cx="196042" cy="262727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127">
            <a:extLst>
              <a:ext uri="{FF2B5EF4-FFF2-40B4-BE49-F238E27FC236}">
                <a16:creationId xmlns:a16="http://schemas.microsoft.com/office/drawing/2014/main" id="{AF2E3000-42B3-9841-8CB9-0FA1C669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684" y="918756"/>
            <a:ext cx="196042" cy="262727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128">
            <a:extLst>
              <a:ext uri="{FF2B5EF4-FFF2-40B4-BE49-F238E27FC236}">
                <a16:creationId xmlns:a16="http://schemas.microsoft.com/office/drawing/2014/main" id="{6387A4F1-F95C-6F48-9230-775DABBB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432" y="954928"/>
            <a:ext cx="262659" cy="226555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129">
            <a:extLst>
              <a:ext uri="{FF2B5EF4-FFF2-40B4-BE49-F238E27FC236}">
                <a16:creationId xmlns:a16="http://schemas.microsoft.com/office/drawing/2014/main" id="{6B9CA6C2-DC33-FB4D-84FB-A757108A2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37" y="954928"/>
            <a:ext cx="260756" cy="226555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30">
            <a:extLst>
              <a:ext uri="{FF2B5EF4-FFF2-40B4-BE49-F238E27FC236}">
                <a16:creationId xmlns:a16="http://schemas.microsoft.com/office/drawing/2014/main" id="{378E71F3-01CE-0347-AC79-4DE6C44C9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42" y="954928"/>
            <a:ext cx="260755" cy="213228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1">
            <a:extLst>
              <a:ext uri="{FF2B5EF4-FFF2-40B4-BE49-F238E27FC236}">
                <a16:creationId xmlns:a16="http://schemas.microsoft.com/office/drawing/2014/main" id="{91E29404-1F61-9345-AAA6-14B5555C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5" y="954928"/>
            <a:ext cx="262659" cy="213228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32">
            <a:extLst>
              <a:ext uri="{FF2B5EF4-FFF2-40B4-BE49-F238E27FC236}">
                <a16:creationId xmlns:a16="http://schemas.microsoft.com/office/drawing/2014/main" id="{F2ADA904-C693-C941-B447-9655FE09B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954929"/>
            <a:ext cx="260756" cy="18086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ED890-B085-4C1E-85C1-8BB915BB36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A42101-5BD2-4EC7-8CFB-D6941A09A601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A73D0-677F-4E4C-92BB-09208F49B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58106-329B-4347-8389-AEAC5B9F0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1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A0514A5-9479-F54C-AB7D-77E4C15C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438" y="1425288"/>
            <a:ext cx="230218" cy="184586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B28B7E-BDB6-AB43-874C-6A59F4017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463" y="1415963"/>
            <a:ext cx="127900" cy="206520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67D8546-E6EC-8642-8A01-D2B23463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135" y="1415963"/>
            <a:ext cx="257626" cy="206520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A4B33ED-E534-504C-96FE-7C4030220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74" y="1416149"/>
            <a:ext cx="255798" cy="202864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1F2709E-4066-9D4F-91A3-EC2EC77B1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596" y="1392483"/>
            <a:ext cx="248488" cy="248552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99D3566-6C97-0C4C-A772-4CCD00FB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822" y="1401803"/>
            <a:ext cx="228390" cy="226622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8737105-6EDA-944C-A8B2-7F17806D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272" y="1401620"/>
            <a:ext cx="200984" cy="230276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66BAD98-A192-8447-A672-7AAABA53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99" y="1401620"/>
            <a:ext cx="257624" cy="230276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13F292D-FAC4-824E-8EF3-D8ED8D87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261" y="1407011"/>
            <a:ext cx="221082" cy="221138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679FC9F-1031-5748-A710-E87C72FD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816" y="1433491"/>
            <a:ext cx="215600" cy="217484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E024CC02-C26F-0A4B-9661-61B4C7A51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343" y="1886003"/>
            <a:ext cx="239354" cy="239414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48E84068-6947-B448-8A42-5FE8C9DE9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45" y="1362532"/>
            <a:ext cx="120588" cy="255862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7B926EC8-F5A8-7A46-8D38-2A26441DB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791" y="1887201"/>
            <a:ext cx="217426" cy="215656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D44E762-4FF3-C14B-88C0-A63615EFE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341" y="1862994"/>
            <a:ext cx="239354" cy="239414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C7AEB9A5-81AA-0749-94A8-410DA3C9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931" y="1918268"/>
            <a:ext cx="147998" cy="153518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DB6CD454-39CF-0443-AD84-20BAE3C24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400" y="1971346"/>
            <a:ext cx="281278" cy="45720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A29D2732-4C15-D442-A509-F9F51CEC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51" y="2310573"/>
            <a:ext cx="257626" cy="261348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ADA3F8FE-252C-5449-BCE4-DC952C1E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22" y="2829246"/>
            <a:ext cx="257626" cy="144382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DA9E7D28-7BB3-F642-9B88-38A44FC0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8" y="2780086"/>
            <a:ext cx="239354" cy="239414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6C8AE896-1D4C-B647-A298-F957A8B5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40" y="2792695"/>
            <a:ext cx="221082" cy="2174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9EA415E1-12B3-0247-8896-84A8BB3B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135" y="2338079"/>
            <a:ext cx="257626" cy="20469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286A6A61-571A-854A-A47D-4134D26C5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094" y="2319528"/>
            <a:ext cx="179058" cy="246724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8F7B182D-FCCF-BB4A-B5EA-83B3C327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7" y="2332138"/>
            <a:ext cx="221082" cy="224794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5C5BFD25-D7F2-2D42-8E24-C29F3669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804" y="2333148"/>
            <a:ext cx="261280" cy="20469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6D85A6DE-67F0-1742-835D-9B92362A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989" y="2324381"/>
            <a:ext cx="257624" cy="215656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5F0D0A4A-E6CA-0B42-A44F-03EF7C74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234" y="2319990"/>
            <a:ext cx="230218" cy="237586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7DF926CD-A5B5-D943-80B6-9B262F7F4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75" y="2779902"/>
            <a:ext cx="255796" cy="243070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1">
            <a:extLst>
              <a:ext uri="{FF2B5EF4-FFF2-40B4-BE49-F238E27FC236}">
                <a16:creationId xmlns:a16="http://schemas.microsoft.com/office/drawing/2014/main" id="{5D4389B2-E69F-194C-8FB9-7C91C6242C6E}"/>
              </a:ext>
            </a:extLst>
          </p:cNvPr>
          <p:cNvGrpSpPr>
            <a:grpSpLocks/>
          </p:cNvGrpSpPr>
          <p:nvPr/>
        </p:nvGrpSpPr>
        <p:grpSpPr bwMode="auto">
          <a:xfrm>
            <a:off x="2612272" y="2783557"/>
            <a:ext cx="239352" cy="235760"/>
            <a:chOff x="7197121" y="8332916"/>
            <a:chExt cx="553830" cy="543285"/>
          </a:xfrm>
          <a:solidFill>
            <a:schemeClr val="bg1"/>
          </a:solidFill>
        </p:grpSpPr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26C90E6-852C-1D4B-A397-CC64BD110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0BC39477-1714-F641-BB8D-F1E7AD008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Freeform 33">
            <a:extLst>
              <a:ext uri="{FF2B5EF4-FFF2-40B4-BE49-F238E27FC236}">
                <a16:creationId xmlns:a16="http://schemas.microsoft.com/office/drawing/2014/main" id="{44E36E7C-6DDC-EA4B-9FB7-97D2BA2E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839" y="3732812"/>
            <a:ext cx="175404" cy="184586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05559CE7-41CC-7B4B-8429-5EA4057C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602" y="2770947"/>
            <a:ext cx="146170" cy="257692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E90F6235-907F-9A40-9516-C56C0C07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661" y="1427011"/>
            <a:ext cx="184540" cy="215656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C93E6396-8C32-6040-B2ED-B411F8F7E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584" y="3245943"/>
            <a:ext cx="248488" cy="224794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20093B63-0727-8F42-8A8D-AEA459C4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39" y="3756477"/>
            <a:ext cx="122416" cy="138896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EDD4156E-3F41-494A-BDE7-0AF679B9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444" y="2783557"/>
            <a:ext cx="104144" cy="23576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2EF050A7-5FF9-1947-9510-1B2A9F03F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801" y="2783834"/>
            <a:ext cx="230218" cy="230276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830EF041-53E5-6A41-B6BF-5D2078BFD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883" y="2861197"/>
            <a:ext cx="166268" cy="162656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9BB2A662-1F52-F849-A071-C8141CF07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653" y="2866259"/>
            <a:ext cx="73084" cy="62138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B411215D-BAA0-FF4F-B73C-D4AECF6FC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653" y="2780059"/>
            <a:ext cx="73084" cy="76758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69784F04-9133-C241-BB92-2459F11C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375" y="1417872"/>
            <a:ext cx="184538" cy="233932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2E6C562E-F078-FE44-84D9-7EC02865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612" y="956051"/>
            <a:ext cx="202810" cy="201036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19D722AC-7249-F343-A72B-27D2496BC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761" y="941521"/>
            <a:ext cx="239354" cy="228450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2A5070D3-5B52-2C49-BD13-F9C3DC6A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432" y="946636"/>
            <a:ext cx="255796" cy="224794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6331CEF7-ECE9-C047-A2F2-AC5A9D4F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55" y="968937"/>
            <a:ext cx="230218" cy="173620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E1EF6E61-2BEA-114F-BD13-A7F641FF7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438" y="968937"/>
            <a:ext cx="230218" cy="173620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0AE90C2A-012D-A849-B593-2D6D832E0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95" y="941521"/>
            <a:ext cx="230218" cy="228450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51">
            <a:extLst>
              <a:ext uri="{FF2B5EF4-FFF2-40B4-BE49-F238E27FC236}">
                <a16:creationId xmlns:a16="http://schemas.microsoft.com/office/drawing/2014/main" id="{4E78FBA4-7B78-B849-8B2A-C905066C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557" y="981730"/>
            <a:ext cx="239356" cy="148036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52">
            <a:extLst>
              <a:ext uri="{FF2B5EF4-FFF2-40B4-BE49-F238E27FC236}">
                <a16:creationId xmlns:a16="http://schemas.microsoft.com/office/drawing/2014/main" id="{69013C8A-A55A-6B41-A666-9EF7CB34C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451" y="928638"/>
            <a:ext cx="248488" cy="255862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D6A56465-1913-484A-81E8-EA01B2275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843" y="968937"/>
            <a:ext cx="257624" cy="173620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54">
            <a:extLst>
              <a:ext uri="{FF2B5EF4-FFF2-40B4-BE49-F238E27FC236}">
                <a16:creationId xmlns:a16="http://schemas.microsoft.com/office/drawing/2014/main" id="{9E5D001B-7C6D-4947-9A91-DE402A64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353" y="941521"/>
            <a:ext cx="257624" cy="228450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188048B7-35B4-BC48-95C3-C5648CB2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707" y="928176"/>
            <a:ext cx="157132" cy="265002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61">
            <a:extLst>
              <a:ext uri="{FF2B5EF4-FFF2-40B4-BE49-F238E27FC236}">
                <a16:creationId xmlns:a16="http://schemas.microsoft.com/office/drawing/2014/main" id="{2BD61509-AFC3-7E4A-A584-3955EFDD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916" y="2380285"/>
            <a:ext cx="193674" cy="149864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62">
            <a:extLst>
              <a:ext uri="{FF2B5EF4-FFF2-40B4-BE49-F238E27FC236}">
                <a16:creationId xmlns:a16="http://schemas.microsoft.com/office/drawing/2014/main" id="{4DA3007A-4860-7F4C-8FD7-B77475515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195" y="1872591"/>
            <a:ext cx="200984" cy="212002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043AC988-F95A-0C4B-A837-A26C3EEC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727" y="1890775"/>
            <a:ext cx="199156" cy="177276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64">
            <a:extLst>
              <a:ext uri="{FF2B5EF4-FFF2-40B4-BE49-F238E27FC236}">
                <a16:creationId xmlns:a16="http://schemas.microsoft.com/office/drawing/2014/main" id="{0EB4D640-EB0F-3F44-A0F7-CB7289FC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221" y="1406826"/>
            <a:ext cx="230218" cy="224794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65">
            <a:extLst>
              <a:ext uri="{FF2B5EF4-FFF2-40B4-BE49-F238E27FC236}">
                <a16:creationId xmlns:a16="http://schemas.microsoft.com/office/drawing/2014/main" id="{1F8C48ED-2C32-914E-9439-9A3F6723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24" y="2332598"/>
            <a:ext cx="217428" cy="215656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66">
            <a:extLst>
              <a:ext uri="{FF2B5EF4-FFF2-40B4-BE49-F238E27FC236}">
                <a16:creationId xmlns:a16="http://schemas.microsoft.com/office/drawing/2014/main" id="{6CE2F94D-2910-054B-ACEB-6A6ECDD2C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80" y="1858063"/>
            <a:ext cx="239352" cy="23941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67">
            <a:extLst>
              <a:ext uri="{FF2B5EF4-FFF2-40B4-BE49-F238E27FC236}">
                <a16:creationId xmlns:a16="http://schemas.microsoft.com/office/drawing/2014/main" id="{FCA676EB-5D6C-3244-AE4C-239FDF3A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5" y="2277058"/>
            <a:ext cx="235698" cy="27414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68">
            <a:extLst>
              <a:ext uri="{FF2B5EF4-FFF2-40B4-BE49-F238E27FC236}">
                <a16:creationId xmlns:a16="http://schemas.microsoft.com/office/drawing/2014/main" id="{0BC19BE4-F203-994C-8E0E-1936B7B4D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898" y="1862994"/>
            <a:ext cx="221082" cy="239414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69">
            <a:extLst>
              <a:ext uri="{FF2B5EF4-FFF2-40B4-BE49-F238E27FC236}">
                <a16:creationId xmlns:a16="http://schemas.microsoft.com/office/drawing/2014/main" id="{BB7A7C30-0C55-E84E-A2E1-4FDA1C06A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303" y="1867201"/>
            <a:ext cx="248488" cy="221138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70">
            <a:extLst>
              <a:ext uri="{FF2B5EF4-FFF2-40B4-BE49-F238E27FC236}">
                <a16:creationId xmlns:a16="http://schemas.microsoft.com/office/drawing/2014/main" id="{959DE1AD-6E4D-CC4D-A16B-B83A3571B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23" y="1863454"/>
            <a:ext cx="257624" cy="230276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71">
            <a:extLst>
              <a:ext uri="{FF2B5EF4-FFF2-40B4-BE49-F238E27FC236}">
                <a16:creationId xmlns:a16="http://schemas.microsoft.com/office/drawing/2014/main" id="{D8932791-80C7-784D-89A9-5DAD26F5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162" y="1894338"/>
            <a:ext cx="230218" cy="17179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72">
            <a:extLst>
              <a:ext uri="{FF2B5EF4-FFF2-40B4-BE49-F238E27FC236}">
                <a16:creationId xmlns:a16="http://schemas.microsoft.com/office/drawing/2014/main" id="{D33E9CFE-6227-3345-8C89-13302A57A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467" y="1876062"/>
            <a:ext cx="202810" cy="208346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73">
            <a:extLst>
              <a:ext uri="{FF2B5EF4-FFF2-40B4-BE49-F238E27FC236}">
                <a16:creationId xmlns:a16="http://schemas.microsoft.com/office/drawing/2014/main" id="{00AB77E0-EE35-A840-9840-BA58FFFC8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19" y="2380285"/>
            <a:ext cx="221084" cy="149864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74">
            <a:extLst>
              <a:ext uri="{FF2B5EF4-FFF2-40B4-BE49-F238E27FC236}">
                <a16:creationId xmlns:a16="http://schemas.microsoft.com/office/drawing/2014/main" id="{95BA0CEC-205B-9445-837D-C2D451450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25" y="1872591"/>
            <a:ext cx="239354" cy="212002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75">
            <a:extLst>
              <a:ext uri="{FF2B5EF4-FFF2-40B4-BE49-F238E27FC236}">
                <a16:creationId xmlns:a16="http://schemas.microsoft.com/office/drawing/2014/main" id="{017C5E7F-B080-B84F-9D8E-A8815AB2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68" y="1415963"/>
            <a:ext cx="257626" cy="206520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76">
            <a:extLst>
              <a:ext uri="{FF2B5EF4-FFF2-40B4-BE49-F238E27FC236}">
                <a16:creationId xmlns:a16="http://schemas.microsoft.com/office/drawing/2014/main" id="{B5657F7E-D266-AC48-BA83-A7E52E9D4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75" y="932108"/>
            <a:ext cx="146168" cy="252208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77">
            <a:extLst>
              <a:ext uri="{FF2B5EF4-FFF2-40B4-BE49-F238E27FC236}">
                <a16:creationId xmlns:a16="http://schemas.microsoft.com/office/drawing/2014/main" id="{6EB72009-6E20-064F-A22E-DCFE5002B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336" y="2347296"/>
            <a:ext cx="257624" cy="217484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8">
            <a:extLst>
              <a:ext uri="{FF2B5EF4-FFF2-40B4-BE49-F238E27FC236}">
                <a16:creationId xmlns:a16="http://schemas.microsoft.com/office/drawing/2014/main" id="{CFA94B59-CCD2-FC4C-B2B1-1E318A76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087" y="1876062"/>
            <a:ext cx="204638" cy="208346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79">
            <a:extLst>
              <a:ext uri="{FF2B5EF4-FFF2-40B4-BE49-F238E27FC236}">
                <a16:creationId xmlns:a16="http://schemas.microsoft.com/office/drawing/2014/main" id="{4D50A0C6-487D-7B46-9248-37BB23223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108" y="3236530"/>
            <a:ext cx="246662" cy="248552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0">
            <a:extLst>
              <a:ext uri="{FF2B5EF4-FFF2-40B4-BE49-F238E27FC236}">
                <a16:creationId xmlns:a16="http://schemas.microsoft.com/office/drawing/2014/main" id="{D115664A-B249-C045-AB04-26A994B59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432" y="3282217"/>
            <a:ext cx="255796" cy="15717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81">
            <a:extLst>
              <a:ext uri="{FF2B5EF4-FFF2-40B4-BE49-F238E27FC236}">
                <a16:creationId xmlns:a16="http://schemas.microsoft.com/office/drawing/2014/main" id="{EB521875-730C-0845-B20B-933A50D25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98" y="3720200"/>
            <a:ext cx="257626" cy="206520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82">
            <a:extLst>
              <a:ext uri="{FF2B5EF4-FFF2-40B4-BE49-F238E27FC236}">
                <a16:creationId xmlns:a16="http://schemas.microsoft.com/office/drawing/2014/main" id="{A96FFFA8-74E1-DF4F-AA9B-E638E32F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69" y="3705857"/>
            <a:ext cx="257624" cy="230276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83">
            <a:extLst>
              <a:ext uri="{FF2B5EF4-FFF2-40B4-BE49-F238E27FC236}">
                <a16:creationId xmlns:a16="http://schemas.microsoft.com/office/drawing/2014/main" id="{E20FDD08-59CF-5641-BAE6-B1C561EB7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747" y="3733087"/>
            <a:ext cx="184540" cy="17910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84">
            <a:extLst>
              <a:ext uri="{FF2B5EF4-FFF2-40B4-BE49-F238E27FC236}">
                <a16:creationId xmlns:a16="http://schemas.microsoft.com/office/drawing/2014/main" id="{8A19C9EE-230E-EA40-B436-26D9A132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012" y="3693065"/>
            <a:ext cx="255796" cy="255862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85">
            <a:extLst>
              <a:ext uri="{FF2B5EF4-FFF2-40B4-BE49-F238E27FC236}">
                <a16:creationId xmlns:a16="http://schemas.microsoft.com/office/drawing/2014/main" id="{650B1CD1-4C00-0F4C-BA11-E2ECBCA5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81" y="1866924"/>
            <a:ext cx="230218" cy="226622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86">
            <a:extLst>
              <a:ext uri="{FF2B5EF4-FFF2-40B4-BE49-F238E27FC236}">
                <a16:creationId xmlns:a16="http://schemas.microsoft.com/office/drawing/2014/main" id="{8FA083BC-FCE9-5747-ADC4-CE66226E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336" y="1425288"/>
            <a:ext cx="226562" cy="184586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87">
            <a:extLst>
              <a:ext uri="{FF2B5EF4-FFF2-40B4-BE49-F238E27FC236}">
                <a16:creationId xmlns:a16="http://schemas.microsoft.com/office/drawing/2014/main" id="{A042B326-7286-0E46-A71D-F897D04C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509" y="3245483"/>
            <a:ext cx="237526" cy="233932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88">
            <a:extLst>
              <a:ext uri="{FF2B5EF4-FFF2-40B4-BE49-F238E27FC236}">
                <a16:creationId xmlns:a16="http://schemas.microsoft.com/office/drawing/2014/main" id="{AF559C95-DA15-F842-9775-6D21015EF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59" y="3742408"/>
            <a:ext cx="257626" cy="15717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89">
            <a:extLst>
              <a:ext uri="{FF2B5EF4-FFF2-40B4-BE49-F238E27FC236}">
                <a16:creationId xmlns:a16="http://schemas.microsoft.com/office/drawing/2014/main" id="{E9FBC773-5E97-B84B-BDBA-13266883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80" y="2783557"/>
            <a:ext cx="239352" cy="23576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90">
            <a:extLst>
              <a:ext uri="{FF2B5EF4-FFF2-40B4-BE49-F238E27FC236}">
                <a16:creationId xmlns:a16="http://schemas.microsoft.com/office/drawing/2014/main" id="{F809C150-61D7-6548-9BC6-86C11A3C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75" y="3757121"/>
            <a:ext cx="255796" cy="12610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91">
            <a:extLst>
              <a:ext uri="{FF2B5EF4-FFF2-40B4-BE49-F238E27FC236}">
                <a16:creationId xmlns:a16="http://schemas.microsoft.com/office/drawing/2014/main" id="{D97B615E-96CB-A24B-B685-27F89393D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353" y="3757121"/>
            <a:ext cx="257624" cy="12610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92">
            <a:extLst>
              <a:ext uri="{FF2B5EF4-FFF2-40B4-BE49-F238E27FC236}">
                <a16:creationId xmlns:a16="http://schemas.microsoft.com/office/drawing/2014/main" id="{AA6BC964-6237-734D-BB47-86B99C6C0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23" y="3757121"/>
            <a:ext cx="257624" cy="12610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93">
            <a:extLst>
              <a:ext uri="{FF2B5EF4-FFF2-40B4-BE49-F238E27FC236}">
                <a16:creationId xmlns:a16="http://schemas.microsoft.com/office/drawing/2014/main" id="{FFD32817-F0E2-D240-A9A6-38387298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136" y="3757121"/>
            <a:ext cx="257624" cy="12610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94">
            <a:extLst>
              <a:ext uri="{FF2B5EF4-FFF2-40B4-BE49-F238E27FC236}">
                <a16:creationId xmlns:a16="http://schemas.microsoft.com/office/drawing/2014/main" id="{4D7A23E4-0CD2-674D-AB18-72BC8BCC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60" y="999729"/>
            <a:ext cx="257624" cy="116966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6">
            <a:extLst>
              <a:ext uri="{FF2B5EF4-FFF2-40B4-BE49-F238E27FC236}">
                <a16:creationId xmlns:a16="http://schemas.microsoft.com/office/drawing/2014/main" id="{BC0FE456-DC42-0242-83D9-15703D4DF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773" y="3711063"/>
            <a:ext cx="257624" cy="224794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97">
            <a:extLst>
              <a:ext uri="{FF2B5EF4-FFF2-40B4-BE49-F238E27FC236}">
                <a16:creationId xmlns:a16="http://schemas.microsoft.com/office/drawing/2014/main" id="{5AE1D816-6D4C-674B-8E9E-A03DDEDF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556" y="2789223"/>
            <a:ext cx="257624" cy="221140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99">
            <a:extLst>
              <a:ext uri="{FF2B5EF4-FFF2-40B4-BE49-F238E27FC236}">
                <a16:creationId xmlns:a16="http://schemas.microsoft.com/office/drawing/2014/main" id="{3FC4BABB-B151-AF46-990C-79D5CF003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22" y="3282217"/>
            <a:ext cx="257626" cy="15717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100">
            <a:extLst>
              <a:ext uri="{FF2B5EF4-FFF2-40B4-BE49-F238E27FC236}">
                <a16:creationId xmlns:a16="http://schemas.microsoft.com/office/drawing/2014/main" id="{4C62D2EF-FC36-9B48-BBAF-6DA81D65A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60" y="2816638"/>
            <a:ext cx="257624" cy="166310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01">
            <a:extLst>
              <a:ext uri="{FF2B5EF4-FFF2-40B4-BE49-F238E27FC236}">
                <a16:creationId xmlns:a16="http://schemas.microsoft.com/office/drawing/2014/main" id="{7CD04AB2-C094-8A42-982F-629BD2C4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627" y="2341735"/>
            <a:ext cx="257624" cy="19738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102">
            <a:extLst>
              <a:ext uri="{FF2B5EF4-FFF2-40B4-BE49-F238E27FC236}">
                <a16:creationId xmlns:a16="http://schemas.microsoft.com/office/drawing/2014/main" id="{9A77EBF2-E9A7-8048-8480-2BCAC9BB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75" y="2323644"/>
            <a:ext cx="255796" cy="23027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03">
            <a:extLst>
              <a:ext uri="{FF2B5EF4-FFF2-40B4-BE49-F238E27FC236}">
                <a16:creationId xmlns:a16="http://schemas.microsoft.com/office/drawing/2014/main" id="{068DE6FB-107F-F249-9E4E-5B256419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434" y="2314321"/>
            <a:ext cx="199156" cy="252208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104">
            <a:extLst>
              <a:ext uri="{FF2B5EF4-FFF2-40B4-BE49-F238E27FC236}">
                <a16:creationId xmlns:a16="http://schemas.microsoft.com/office/drawing/2014/main" id="{547E2CE1-17DF-8046-9377-54A6FA6C6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99" y="3273265"/>
            <a:ext cx="257624" cy="171794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05">
            <a:extLst>
              <a:ext uri="{FF2B5EF4-FFF2-40B4-BE49-F238E27FC236}">
                <a16:creationId xmlns:a16="http://schemas.microsoft.com/office/drawing/2014/main" id="{094D8777-A688-EE46-81E0-811CFC4B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86" y="3263758"/>
            <a:ext cx="261278" cy="19738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106">
            <a:extLst>
              <a:ext uri="{FF2B5EF4-FFF2-40B4-BE49-F238E27FC236}">
                <a16:creationId xmlns:a16="http://schemas.microsoft.com/office/drawing/2014/main" id="{B66706A3-DABE-0A48-8111-938ECCD77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463" y="928361"/>
            <a:ext cx="184538" cy="261346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07">
            <a:extLst>
              <a:ext uri="{FF2B5EF4-FFF2-40B4-BE49-F238E27FC236}">
                <a16:creationId xmlns:a16="http://schemas.microsoft.com/office/drawing/2014/main" id="{23811335-28C7-9649-9771-AE18D96E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843" y="3765983"/>
            <a:ext cx="257624" cy="11331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108">
            <a:extLst>
              <a:ext uri="{FF2B5EF4-FFF2-40B4-BE49-F238E27FC236}">
                <a16:creationId xmlns:a16="http://schemas.microsoft.com/office/drawing/2014/main" id="{BB4BB678-7553-484F-B439-640784D10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990" y="3693065"/>
            <a:ext cx="257624" cy="255862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109">
            <a:extLst>
              <a:ext uri="{FF2B5EF4-FFF2-40B4-BE49-F238E27FC236}">
                <a16:creationId xmlns:a16="http://schemas.microsoft.com/office/drawing/2014/main" id="{46D2C0DD-5D4F-2148-9CEC-9DC2FD40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627" y="3733087"/>
            <a:ext cx="257624" cy="17910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10">
            <a:extLst>
              <a:ext uri="{FF2B5EF4-FFF2-40B4-BE49-F238E27FC236}">
                <a16:creationId xmlns:a16="http://schemas.microsoft.com/office/drawing/2014/main" id="{E6573EDF-9C77-0F40-A57B-4BF12108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272" y="959707"/>
            <a:ext cx="239352" cy="193724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11">
            <a:extLst>
              <a:ext uri="{FF2B5EF4-FFF2-40B4-BE49-F238E27FC236}">
                <a16:creationId xmlns:a16="http://schemas.microsoft.com/office/drawing/2014/main" id="{A0F5CC9F-DC73-0D42-91AE-F371C0C2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240" y="3711063"/>
            <a:ext cx="184538" cy="224794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 112">
            <a:extLst>
              <a:ext uri="{FF2B5EF4-FFF2-40B4-BE49-F238E27FC236}">
                <a16:creationId xmlns:a16="http://schemas.microsoft.com/office/drawing/2014/main" id="{8291CDA1-EB7C-0648-91EF-7480A37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90" y="2783834"/>
            <a:ext cx="199156" cy="230276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99A62DB6-05E8-F24B-A9E9-6D94A137E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691" y="2314321"/>
            <a:ext cx="239354" cy="252208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115">
            <a:extLst>
              <a:ext uri="{FF2B5EF4-FFF2-40B4-BE49-F238E27FC236}">
                <a16:creationId xmlns:a16="http://schemas.microsoft.com/office/drawing/2014/main" id="{A5CF3DF2-BD6C-3A45-94BE-64C8642FB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574" y="3231138"/>
            <a:ext cx="206466" cy="257692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116">
            <a:extLst>
              <a:ext uri="{FF2B5EF4-FFF2-40B4-BE49-F238E27FC236}">
                <a16:creationId xmlns:a16="http://schemas.microsoft.com/office/drawing/2014/main" id="{43623CA8-CF8B-4249-AD96-E0BB0222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731" y="2319990"/>
            <a:ext cx="230218" cy="237586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117">
            <a:extLst>
              <a:ext uri="{FF2B5EF4-FFF2-40B4-BE49-F238E27FC236}">
                <a16:creationId xmlns:a16="http://schemas.microsoft.com/office/drawing/2014/main" id="{D422A8CB-E9DD-9F42-9E39-AE4B7774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272" y="3249413"/>
            <a:ext cx="239352" cy="221140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118">
            <a:extLst>
              <a:ext uri="{FF2B5EF4-FFF2-40B4-BE49-F238E27FC236}">
                <a16:creationId xmlns:a16="http://schemas.microsoft.com/office/drawing/2014/main" id="{BD775E8C-39FB-694D-B5E6-3D9E0201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867" y="3249137"/>
            <a:ext cx="211946" cy="226622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119">
            <a:extLst>
              <a:ext uri="{FF2B5EF4-FFF2-40B4-BE49-F238E27FC236}">
                <a16:creationId xmlns:a16="http://schemas.microsoft.com/office/drawing/2014/main" id="{F5B9E3DC-0B4B-5F4D-BAAB-D2A1CF053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843" y="3245667"/>
            <a:ext cx="257624" cy="230276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120">
            <a:extLst>
              <a:ext uri="{FF2B5EF4-FFF2-40B4-BE49-F238E27FC236}">
                <a16:creationId xmlns:a16="http://schemas.microsoft.com/office/drawing/2014/main" id="{4B5D6F64-6D15-6D49-9AF2-096B3FF7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79" y="2774695"/>
            <a:ext cx="146168" cy="24855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122">
            <a:extLst>
              <a:ext uri="{FF2B5EF4-FFF2-40B4-BE49-F238E27FC236}">
                <a16:creationId xmlns:a16="http://schemas.microsoft.com/office/drawing/2014/main" id="{FD108636-7D82-9147-A9A7-D07AEDF43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801" y="3263942"/>
            <a:ext cx="230218" cy="19372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123">
            <a:extLst>
              <a:ext uri="{FF2B5EF4-FFF2-40B4-BE49-F238E27FC236}">
                <a16:creationId xmlns:a16="http://schemas.microsoft.com/office/drawing/2014/main" id="{0738F2E7-3BC4-824D-B997-AF76FDF0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400" y="3236989"/>
            <a:ext cx="233872" cy="23941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124">
            <a:extLst>
              <a:ext uri="{FF2B5EF4-FFF2-40B4-BE49-F238E27FC236}">
                <a16:creationId xmlns:a16="http://schemas.microsoft.com/office/drawing/2014/main" id="{33C03302-6698-C947-959A-58104B4B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383" y="3231138"/>
            <a:ext cx="266762" cy="257692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126">
            <a:extLst>
              <a:ext uri="{FF2B5EF4-FFF2-40B4-BE49-F238E27FC236}">
                <a16:creationId xmlns:a16="http://schemas.microsoft.com/office/drawing/2014/main" id="{42543925-8605-154A-800F-30F697A64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556" y="3245483"/>
            <a:ext cx="257624" cy="233932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127">
            <a:extLst>
              <a:ext uri="{FF2B5EF4-FFF2-40B4-BE49-F238E27FC236}">
                <a16:creationId xmlns:a16="http://schemas.microsoft.com/office/drawing/2014/main" id="{D548A369-9303-2643-85DC-7166F4399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842" y="1415963"/>
            <a:ext cx="257626" cy="206520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129">
            <a:extLst>
              <a:ext uri="{FF2B5EF4-FFF2-40B4-BE49-F238E27FC236}">
                <a16:creationId xmlns:a16="http://schemas.microsoft.com/office/drawing/2014/main" id="{FD7CDD8A-97A6-134C-97D0-A7B60339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370" y="3254804"/>
            <a:ext cx="173576" cy="212002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133">
            <a:extLst>
              <a:ext uri="{FF2B5EF4-FFF2-40B4-BE49-F238E27FC236}">
                <a16:creationId xmlns:a16="http://schemas.microsoft.com/office/drawing/2014/main" id="{F5C0DC50-4C1F-944A-B801-6A044728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832" y="2791224"/>
            <a:ext cx="257624" cy="246724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135">
            <a:extLst>
              <a:ext uri="{FF2B5EF4-FFF2-40B4-BE49-F238E27FC236}">
                <a16:creationId xmlns:a16="http://schemas.microsoft.com/office/drawing/2014/main" id="{74677D66-A021-B248-BEA1-5C53BCA9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879" y="2800085"/>
            <a:ext cx="184538" cy="233932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136">
            <a:extLst>
              <a:ext uri="{FF2B5EF4-FFF2-40B4-BE49-F238E27FC236}">
                <a16:creationId xmlns:a16="http://schemas.microsoft.com/office/drawing/2014/main" id="{D064C643-3E70-4842-8EB3-D6BB58D0F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4119" y="2827590"/>
            <a:ext cx="257624" cy="177276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141">
            <a:extLst>
              <a:ext uri="{FF2B5EF4-FFF2-40B4-BE49-F238E27FC236}">
                <a16:creationId xmlns:a16="http://schemas.microsoft.com/office/drawing/2014/main" id="{C8AABB52-8C15-0941-A7C0-D684105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048" y="2785556"/>
            <a:ext cx="257626" cy="261346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144">
            <a:extLst>
              <a:ext uri="{FF2B5EF4-FFF2-40B4-BE49-F238E27FC236}">
                <a16:creationId xmlns:a16="http://schemas.microsoft.com/office/drawing/2014/main" id="{0A8C101E-79FF-1A41-8157-B6F31983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713" y="970658"/>
            <a:ext cx="230220" cy="20469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145">
            <a:extLst>
              <a:ext uri="{FF2B5EF4-FFF2-40B4-BE49-F238E27FC236}">
                <a16:creationId xmlns:a16="http://schemas.microsoft.com/office/drawing/2014/main" id="{0413D865-1B4C-4E44-B1F3-F03DC0D1E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644" y="956223"/>
            <a:ext cx="230218" cy="230276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46">
            <a:extLst>
              <a:ext uri="{FF2B5EF4-FFF2-40B4-BE49-F238E27FC236}">
                <a16:creationId xmlns:a16="http://schemas.microsoft.com/office/drawing/2014/main" id="{ECAF8BB8-A206-1B47-BC32-02518C27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590" y="943429"/>
            <a:ext cx="184540" cy="255862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149">
            <a:extLst>
              <a:ext uri="{FF2B5EF4-FFF2-40B4-BE49-F238E27FC236}">
                <a16:creationId xmlns:a16="http://schemas.microsoft.com/office/drawing/2014/main" id="{3DCEC531-F989-8645-98D0-5B3F8FAB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914" y="3693065"/>
            <a:ext cx="188194" cy="255862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51">
            <a:extLst>
              <a:ext uri="{FF2B5EF4-FFF2-40B4-BE49-F238E27FC236}">
                <a16:creationId xmlns:a16="http://schemas.microsoft.com/office/drawing/2014/main" id="{96854202-7433-5D41-96AA-A5FE2B77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831" y="2380285"/>
            <a:ext cx="257626" cy="149864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54">
            <a:extLst>
              <a:ext uri="{FF2B5EF4-FFF2-40B4-BE49-F238E27FC236}">
                <a16:creationId xmlns:a16="http://schemas.microsoft.com/office/drawing/2014/main" id="{7BB7446D-5183-3041-A2C3-97C65E13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241" y="2311127"/>
            <a:ext cx="184536" cy="250380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155">
            <a:extLst>
              <a:ext uri="{FF2B5EF4-FFF2-40B4-BE49-F238E27FC236}">
                <a16:creationId xmlns:a16="http://schemas.microsoft.com/office/drawing/2014/main" id="{8E65F341-BE36-A84F-8091-D9548862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848" y="3236069"/>
            <a:ext cx="237526" cy="25769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156">
            <a:extLst>
              <a:ext uri="{FF2B5EF4-FFF2-40B4-BE49-F238E27FC236}">
                <a16:creationId xmlns:a16="http://schemas.microsoft.com/office/drawing/2014/main" id="{5E377493-4117-C747-B7F6-8BDCF72F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295" y="3236069"/>
            <a:ext cx="135206" cy="25769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158">
            <a:extLst>
              <a:ext uri="{FF2B5EF4-FFF2-40B4-BE49-F238E27FC236}">
                <a16:creationId xmlns:a16="http://schemas.microsoft.com/office/drawing/2014/main" id="{87EF226F-EB47-9F4F-860C-C97F626E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336" y="1011050"/>
            <a:ext cx="257624" cy="120622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159">
            <a:extLst>
              <a:ext uri="{FF2B5EF4-FFF2-40B4-BE49-F238E27FC236}">
                <a16:creationId xmlns:a16="http://schemas.microsoft.com/office/drawing/2014/main" id="{1D18084D-04B3-9240-8219-C0DD5B7ED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832" y="1905567"/>
            <a:ext cx="257624" cy="17727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60">
            <a:extLst>
              <a:ext uri="{FF2B5EF4-FFF2-40B4-BE49-F238E27FC236}">
                <a16:creationId xmlns:a16="http://schemas.microsoft.com/office/drawing/2014/main" id="{57F146E2-4112-D340-83A0-7275F2A1A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760" y="2789959"/>
            <a:ext cx="239356" cy="206520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61">
            <a:extLst>
              <a:ext uri="{FF2B5EF4-FFF2-40B4-BE49-F238E27FC236}">
                <a16:creationId xmlns:a16="http://schemas.microsoft.com/office/drawing/2014/main" id="{F4A77279-36A7-374B-972F-366F07ADF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170" y="1364557"/>
            <a:ext cx="248488" cy="215656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66">
            <a:extLst>
              <a:ext uri="{FF2B5EF4-FFF2-40B4-BE49-F238E27FC236}">
                <a16:creationId xmlns:a16="http://schemas.microsoft.com/office/drawing/2014/main" id="{6C1F9FDE-6D92-9A4E-9EDD-90B376009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758" y="3674630"/>
            <a:ext cx="200984" cy="230276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67">
            <a:extLst>
              <a:ext uri="{FF2B5EF4-FFF2-40B4-BE49-F238E27FC236}">
                <a16:creationId xmlns:a16="http://schemas.microsoft.com/office/drawing/2014/main" id="{EF1603BD-B72A-4348-B987-AB644779C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816" y="3778817"/>
            <a:ext cx="215600" cy="2174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68">
            <a:extLst>
              <a:ext uri="{FF2B5EF4-FFF2-40B4-BE49-F238E27FC236}">
                <a16:creationId xmlns:a16="http://schemas.microsoft.com/office/drawing/2014/main" id="{F22BA6B8-DED8-D743-801D-142E77A5F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970" y="3270780"/>
            <a:ext cx="257624" cy="221138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69">
            <a:extLst>
              <a:ext uri="{FF2B5EF4-FFF2-40B4-BE49-F238E27FC236}">
                <a16:creationId xmlns:a16="http://schemas.microsoft.com/office/drawing/2014/main" id="{7FD7B96B-E920-6F46-BE58-3036B6D2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612" y="1431034"/>
            <a:ext cx="252144" cy="201036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70">
            <a:extLst>
              <a:ext uri="{FF2B5EF4-FFF2-40B4-BE49-F238E27FC236}">
                <a16:creationId xmlns:a16="http://schemas.microsoft.com/office/drawing/2014/main" id="{4B78F4CA-91D3-224D-AE19-1286AE7F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75" y="1854776"/>
            <a:ext cx="202810" cy="23941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71">
            <a:extLst>
              <a:ext uri="{FF2B5EF4-FFF2-40B4-BE49-F238E27FC236}">
                <a16:creationId xmlns:a16="http://schemas.microsoft.com/office/drawing/2014/main" id="{516FC891-DCCE-584D-82AD-B00C4E8DB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781" y="1862994"/>
            <a:ext cx="200984" cy="239414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55">
            <a:extLst>
              <a:ext uri="{FF2B5EF4-FFF2-40B4-BE49-F238E27FC236}">
                <a16:creationId xmlns:a16="http://schemas.microsoft.com/office/drawing/2014/main" id="{80A01B13-A9A7-E643-A60B-2F1806E18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66" y="4115756"/>
            <a:ext cx="248058" cy="248123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56">
            <a:extLst>
              <a:ext uri="{FF2B5EF4-FFF2-40B4-BE49-F238E27FC236}">
                <a16:creationId xmlns:a16="http://schemas.microsoft.com/office/drawing/2014/main" id="{B590CDE7-E4D8-BC4C-93C3-F5343162C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859" y="4121617"/>
            <a:ext cx="169929" cy="234447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57">
            <a:extLst>
              <a:ext uri="{FF2B5EF4-FFF2-40B4-BE49-F238E27FC236}">
                <a16:creationId xmlns:a16="http://schemas.microsoft.com/office/drawing/2014/main" id="{75FF9D7E-AEB3-4346-89EB-B265CD31D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209" y="4121617"/>
            <a:ext cx="267590" cy="234447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58">
            <a:extLst>
              <a:ext uri="{FF2B5EF4-FFF2-40B4-BE49-F238E27FC236}">
                <a16:creationId xmlns:a16="http://schemas.microsoft.com/office/drawing/2014/main" id="{443E8454-DCB2-6D47-96B4-76B7EC6E6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392" y="4105988"/>
            <a:ext cx="267591" cy="267659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59">
            <a:extLst>
              <a:ext uri="{FF2B5EF4-FFF2-40B4-BE49-F238E27FC236}">
                <a16:creationId xmlns:a16="http://schemas.microsoft.com/office/drawing/2014/main" id="{D1AC28B4-FA3B-FC46-BBC0-670D0992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19" y="4105988"/>
            <a:ext cx="269544" cy="267659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60">
            <a:extLst>
              <a:ext uri="{FF2B5EF4-FFF2-40B4-BE49-F238E27FC236}">
                <a16:creationId xmlns:a16="http://schemas.microsoft.com/office/drawing/2014/main" id="{D0D2D932-1943-B44A-ACA1-5019AE292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02" y="4105988"/>
            <a:ext cx="267590" cy="267659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689CD-D173-4148-AB03-DE532903F2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BC2C5F-8B80-4E85-BC34-DBC164A80351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A61B-8991-4A23-8676-37904DBA4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80204-285E-4EEE-B9D1-6CCFC9DEE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0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426458-BBC2-4307-9E1D-EF6541609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Line Icons</a:t>
            </a:r>
          </a:p>
        </p:txBody>
      </p:sp>
      <p:sp>
        <p:nvSpPr>
          <p:cNvPr id="4" name="Shape 2525">
            <a:extLst>
              <a:ext uri="{FF2B5EF4-FFF2-40B4-BE49-F238E27FC236}">
                <a16:creationId xmlns:a16="http://schemas.microsoft.com/office/drawing/2014/main" id="{038AFA1E-07E3-4BCB-B7D2-E934F957AD33}"/>
              </a:ext>
            </a:extLst>
          </p:cNvPr>
          <p:cNvSpPr/>
          <p:nvPr/>
        </p:nvSpPr>
        <p:spPr>
          <a:xfrm>
            <a:off x="419100" y="11035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" name="Shape 2526">
            <a:extLst>
              <a:ext uri="{FF2B5EF4-FFF2-40B4-BE49-F238E27FC236}">
                <a16:creationId xmlns:a16="http://schemas.microsoft.com/office/drawing/2014/main" id="{D6C70583-098E-49C4-BD25-9C6526F23C47}"/>
              </a:ext>
            </a:extLst>
          </p:cNvPr>
          <p:cNvSpPr/>
          <p:nvPr/>
        </p:nvSpPr>
        <p:spPr>
          <a:xfrm>
            <a:off x="952361" y="11035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Shape 2527">
            <a:extLst>
              <a:ext uri="{FF2B5EF4-FFF2-40B4-BE49-F238E27FC236}">
                <a16:creationId xmlns:a16="http://schemas.microsoft.com/office/drawing/2014/main" id="{A72C59F9-35B9-4FDA-808A-EACB50CC800F}"/>
              </a:ext>
            </a:extLst>
          </p:cNvPr>
          <p:cNvSpPr/>
          <p:nvPr/>
        </p:nvSpPr>
        <p:spPr>
          <a:xfrm>
            <a:off x="1485622" y="11035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" name="Shape 2528">
            <a:extLst>
              <a:ext uri="{FF2B5EF4-FFF2-40B4-BE49-F238E27FC236}">
                <a16:creationId xmlns:a16="http://schemas.microsoft.com/office/drawing/2014/main" id="{0649A341-899F-435B-BB79-7BA3EAAFC7B5}"/>
              </a:ext>
            </a:extLst>
          </p:cNvPr>
          <p:cNvSpPr/>
          <p:nvPr/>
        </p:nvSpPr>
        <p:spPr>
          <a:xfrm>
            <a:off x="2056973" y="11035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" name="Shape 2529">
            <a:extLst>
              <a:ext uri="{FF2B5EF4-FFF2-40B4-BE49-F238E27FC236}">
                <a16:creationId xmlns:a16="http://schemas.microsoft.com/office/drawing/2014/main" id="{8E972E2B-698C-4F8B-81F0-5E6B01231576}"/>
              </a:ext>
            </a:extLst>
          </p:cNvPr>
          <p:cNvSpPr/>
          <p:nvPr/>
        </p:nvSpPr>
        <p:spPr>
          <a:xfrm>
            <a:off x="2590234" y="11035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" name="Shape 2530">
            <a:extLst>
              <a:ext uri="{FF2B5EF4-FFF2-40B4-BE49-F238E27FC236}">
                <a16:creationId xmlns:a16="http://schemas.microsoft.com/office/drawing/2014/main" id="{72AA3431-7E48-4BB4-AB83-AC41E3C334D0}"/>
              </a:ext>
            </a:extLst>
          </p:cNvPr>
          <p:cNvSpPr/>
          <p:nvPr/>
        </p:nvSpPr>
        <p:spPr>
          <a:xfrm>
            <a:off x="3110798" y="11035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" name="Shape 2531">
            <a:extLst>
              <a:ext uri="{FF2B5EF4-FFF2-40B4-BE49-F238E27FC236}">
                <a16:creationId xmlns:a16="http://schemas.microsoft.com/office/drawing/2014/main" id="{53EEADE4-B119-4160-9465-B685A5D576D6}"/>
              </a:ext>
            </a:extLst>
          </p:cNvPr>
          <p:cNvSpPr/>
          <p:nvPr/>
        </p:nvSpPr>
        <p:spPr>
          <a:xfrm>
            <a:off x="3644059" y="11035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" name="Shape 2532">
            <a:extLst>
              <a:ext uri="{FF2B5EF4-FFF2-40B4-BE49-F238E27FC236}">
                <a16:creationId xmlns:a16="http://schemas.microsoft.com/office/drawing/2014/main" id="{657EAF20-D42B-4141-887B-6FE9811532FB}"/>
              </a:ext>
            </a:extLst>
          </p:cNvPr>
          <p:cNvSpPr/>
          <p:nvPr/>
        </p:nvSpPr>
        <p:spPr>
          <a:xfrm>
            <a:off x="4177320" y="11035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Shape 2533">
            <a:extLst>
              <a:ext uri="{FF2B5EF4-FFF2-40B4-BE49-F238E27FC236}">
                <a16:creationId xmlns:a16="http://schemas.microsoft.com/office/drawing/2014/main" id="{CEE3953A-2647-4A80-BCDE-3CF9B322628E}"/>
              </a:ext>
            </a:extLst>
          </p:cNvPr>
          <p:cNvSpPr/>
          <p:nvPr/>
        </p:nvSpPr>
        <p:spPr>
          <a:xfrm>
            <a:off x="4710582" y="11035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Shape 2534">
            <a:extLst>
              <a:ext uri="{FF2B5EF4-FFF2-40B4-BE49-F238E27FC236}">
                <a16:creationId xmlns:a16="http://schemas.microsoft.com/office/drawing/2014/main" id="{409F0296-00C9-47FD-BFF2-CF50738A8114}"/>
              </a:ext>
            </a:extLst>
          </p:cNvPr>
          <p:cNvSpPr/>
          <p:nvPr/>
        </p:nvSpPr>
        <p:spPr>
          <a:xfrm>
            <a:off x="5243843" y="11035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Shape 2535">
            <a:extLst>
              <a:ext uri="{FF2B5EF4-FFF2-40B4-BE49-F238E27FC236}">
                <a16:creationId xmlns:a16="http://schemas.microsoft.com/office/drawing/2014/main" id="{06BCB753-7B8D-4A72-826F-F8E218FCC2F3}"/>
              </a:ext>
            </a:extLst>
          </p:cNvPr>
          <p:cNvSpPr/>
          <p:nvPr/>
        </p:nvSpPr>
        <p:spPr>
          <a:xfrm>
            <a:off x="444493" y="1636845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Shape 2536">
            <a:extLst>
              <a:ext uri="{FF2B5EF4-FFF2-40B4-BE49-F238E27FC236}">
                <a16:creationId xmlns:a16="http://schemas.microsoft.com/office/drawing/2014/main" id="{A0F83DDC-C67D-402D-BDA8-3FD8B38CB225}"/>
              </a:ext>
            </a:extLst>
          </p:cNvPr>
          <p:cNvSpPr/>
          <p:nvPr/>
        </p:nvSpPr>
        <p:spPr>
          <a:xfrm>
            <a:off x="952361" y="16368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6" name="Shape 2537">
            <a:extLst>
              <a:ext uri="{FF2B5EF4-FFF2-40B4-BE49-F238E27FC236}">
                <a16:creationId xmlns:a16="http://schemas.microsoft.com/office/drawing/2014/main" id="{57E07D06-FC45-4578-BDD5-7B17200D5F82}"/>
              </a:ext>
            </a:extLst>
          </p:cNvPr>
          <p:cNvSpPr/>
          <p:nvPr/>
        </p:nvSpPr>
        <p:spPr>
          <a:xfrm>
            <a:off x="1511015" y="16368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7" name="Shape 2538">
            <a:extLst>
              <a:ext uri="{FF2B5EF4-FFF2-40B4-BE49-F238E27FC236}">
                <a16:creationId xmlns:a16="http://schemas.microsoft.com/office/drawing/2014/main" id="{F26889B6-DBF5-4BD4-8CD0-75D2B700DED7}"/>
              </a:ext>
            </a:extLst>
          </p:cNvPr>
          <p:cNvSpPr/>
          <p:nvPr/>
        </p:nvSpPr>
        <p:spPr>
          <a:xfrm>
            <a:off x="2044276" y="16368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8" name="Shape 2539">
            <a:extLst>
              <a:ext uri="{FF2B5EF4-FFF2-40B4-BE49-F238E27FC236}">
                <a16:creationId xmlns:a16="http://schemas.microsoft.com/office/drawing/2014/main" id="{DD860A62-AD9D-47D4-B3BC-EF67BB7F5944}"/>
              </a:ext>
            </a:extLst>
          </p:cNvPr>
          <p:cNvSpPr/>
          <p:nvPr/>
        </p:nvSpPr>
        <p:spPr>
          <a:xfrm>
            <a:off x="2552144" y="1681283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9" name="Shape 2540">
            <a:extLst>
              <a:ext uri="{FF2B5EF4-FFF2-40B4-BE49-F238E27FC236}">
                <a16:creationId xmlns:a16="http://schemas.microsoft.com/office/drawing/2014/main" id="{243C0767-92F9-470D-BD90-590A48A2011D}"/>
              </a:ext>
            </a:extLst>
          </p:cNvPr>
          <p:cNvSpPr/>
          <p:nvPr/>
        </p:nvSpPr>
        <p:spPr>
          <a:xfrm>
            <a:off x="3085405" y="16368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0" name="Shape 2541">
            <a:extLst>
              <a:ext uri="{FF2B5EF4-FFF2-40B4-BE49-F238E27FC236}">
                <a16:creationId xmlns:a16="http://schemas.microsoft.com/office/drawing/2014/main" id="{FEFBF628-3AEF-4BB3-96B9-1CCCAD445FC7}"/>
              </a:ext>
            </a:extLst>
          </p:cNvPr>
          <p:cNvSpPr/>
          <p:nvPr/>
        </p:nvSpPr>
        <p:spPr>
          <a:xfrm>
            <a:off x="3644059" y="1662238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1" name="Shape 2542">
            <a:extLst>
              <a:ext uri="{FF2B5EF4-FFF2-40B4-BE49-F238E27FC236}">
                <a16:creationId xmlns:a16="http://schemas.microsoft.com/office/drawing/2014/main" id="{30E4E3C5-C209-4990-9ADB-9C0FBE73E30B}"/>
              </a:ext>
            </a:extLst>
          </p:cNvPr>
          <p:cNvSpPr/>
          <p:nvPr/>
        </p:nvSpPr>
        <p:spPr>
          <a:xfrm>
            <a:off x="4151927" y="16368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2" name="Shape 2543">
            <a:extLst>
              <a:ext uri="{FF2B5EF4-FFF2-40B4-BE49-F238E27FC236}">
                <a16:creationId xmlns:a16="http://schemas.microsoft.com/office/drawing/2014/main" id="{2BBC18D6-00FA-4E0C-B96C-A11A9C926A9E}"/>
              </a:ext>
            </a:extLst>
          </p:cNvPr>
          <p:cNvSpPr/>
          <p:nvPr/>
        </p:nvSpPr>
        <p:spPr>
          <a:xfrm>
            <a:off x="4685188" y="16368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3" name="Shape 2544">
            <a:extLst>
              <a:ext uri="{FF2B5EF4-FFF2-40B4-BE49-F238E27FC236}">
                <a16:creationId xmlns:a16="http://schemas.microsoft.com/office/drawing/2014/main" id="{C1B2207F-F96B-47EF-94B7-8BE5737240C6}"/>
              </a:ext>
            </a:extLst>
          </p:cNvPr>
          <p:cNvSpPr/>
          <p:nvPr/>
        </p:nvSpPr>
        <p:spPr>
          <a:xfrm>
            <a:off x="5218449" y="16368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4" name="Shape 2545">
            <a:extLst>
              <a:ext uri="{FF2B5EF4-FFF2-40B4-BE49-F238E27FC236}">
                <a16:creationId xmlns:a16="http://schemas.microsoft.com/office/drawing/2014/main" id="{72485792-3F6C-4112-9305-DF44532B2C6B}"/>
              </a:ext>
            </a:extLst>
          </p:cNvPr>
          <p:cNvSpPr/>
          <p:nvPr/>
        </p:nvSpPr>
        <p:spPr>
          <a:xfrm>
            <a:off x="419100" y="21701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5" name="Shape 2546">
            <a:extLst>
              <a:ext uri="{FF2B5EF4-FFF2-40B4-BE49-F238E27FC236}">
                <a16:creationId xmlns:a16="http://schemas.microsoft.com/office/drawing/2014/main" id="{DC84BF9B-1184-40FB-B0EF-D060247C44C0}"/>
              </a:ext>
            </a:extLst>
          </p:cNvPr>
          <p:cNvSpPr/>
          <p:nvPr/>
        </p:nvSpPr>
        <p:spPr>
          <a:xfrm>
            <a:off x="952361" y="219549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2547">
            <a:extLst>
              <a:ext uri="{FF2B5EF4-FFF2-40B4-BE49-F238E27FC236}">
                <a16:creationId xmlns:a16="http://schemas.microsoft.com/office/drawing/2014/main" id="{555EBDEA-BD31-4A9C-8A44-2252699AE3F4}"/>
              </a:ext>
            </a:extLst>
          </p:cNvPr>
          <p:cNvSpPr/>
          <p:nvPr/>
        </p:nvSpPr>
        <p:spPr>
          <a:xfrm>
            <a:off x="1485622" y="21701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7" name="Shape 2548">
            <a:extLst>
              <a:ext uri="{FF2B5EF4-FFF2-40B4-BE49-F238E27FC236}">
                <a16:creationId xmlns:a16="http://schemas.microsoft.com/office/drawing/2014/main" id="{4A0C5078-B3EF-450A-B950-4F69DDBF6143}"/>
              </a:ext>
            </a:extLst>
          </p:cNvPr>
          <p:cNvSpPr/>
          <p:nvPr/>
        </p:nvSpPr>
        <p:spPr>
          <a:xfrm>
            <a:off x="2018883" y="2278028"/>
            <a:ext cx="279328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8" name="Shape 2549">
            <a:extLst>
              <a:ext uri="{FF2B5EF4-FFF2-40B4-BE49-F238E27FC236}">
                <a16:creationId xmlns:a16="http://schemas.microsoft.com/office/drawing/2014/main" id="{258078A9-482B-4AB0-9C7D-61C1B717F14D}"/>
              </a:ext>
            </a:extLst>
          </p:cNvPr>
          <p:cNvSpPr/>
          <p:nvPr/>
        </p:nvSpPr>
        <p:spPr>
          <a:xfrm>
            <a:off x="2552144" y="21701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9" name="Shape 2550">
            <a:extLst>
              <a:ext uri="{FF2B5EF4-FFF2-40B4-BE49-F238E27FC236}">
                <a16:creationId xmlns:a16="http://schemas.microsoft.com/office/drawing/2014/main" id="{DF3E071C-7F7A-4CB4-971E-5D900D60C597}"/>
              </a:ext>
            </a:extLst>
          </p:cNvPr>
          <p:cNvSpPr/>
          <p:nvPr/>
        </p:nvSpPr>
        <p:spPr>
          <a:xfrm>
            <a:off x="3085405" y="21701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0" name="Shape 2551">
            <a:extLst>
              <a:ext uri="{FF2B5EF4-FFF2-40B4-BE49-F238E27FC236}">
                <a16:creationId xmlns:a16="http://schemas.microsoft.com/office/drawing/2014/main" id="{C2D80BC9-E13A-48BA-8940-6CDE3EB27103}"/>
              </a:ext>
            </a:extLst>
          </p:cNvPr>
          <p:cNvSpPr/>
          <p:nvPr/>
        </p:nvSpPr>
        <p:spPr>
          <a:xfrm>
            <a:off x="3618666" y="21701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1" name="Shape 2552">
            <a:extLst>
              <a:ext uri="{FF2B5EF4-FFF2-40B4-BE49-F238E27FC236}">
                <a16:creationId xmlns:a16="http://schemas.microsoft.com/office/drawing/2014/main" id="{3C55FB34-D420-48FE-A4FE-7778E9903DFD}"/>
              </a:ext>
            </a:extLst>
          </p:cNvPr>
          <p:cNvSpPr/>
          <p:nvPr/>
        </p:nvSpPr>
        <p:spPr>
          <a:xfrm>
            <a:off x="4151927" y="21828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Shape 2553">
            <a:extLst>
              <a:ext uri="{FF2B5EF4-FFF2-40B4-BE49-F238E27FC236}">
                <a16:creationId xmlns:a16="http://schemas.microsoft.com/office/drawing/2014/main" id="{C466C61C-ADD4-464A-A171-3D9E18CC3D63}"/>
              </a:ext>
            </a:extLst>
          </p:cNvPr>
          <p:cNvSpPr/>
          <p:nvPr/>
        </p:nvSpPr>
        <p:spPr>
          <a:xfrm>
            <a:off x="4685188" y="21828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Shape 2554">
            <a:extLst>
              <a:ext uri="{FF2B5EF4-FFF2-40B4-BE49-F238E27FC236}">
                <a16:creationId xmlns:a16="http://schemas.microsoft.com/office/drawing/2014/main" id="{A7203F03-0DB0-46B0-A47B-61F6189A5D23}"/>
              </a:ext>
            </a:extLst>
          </p:cNvPr>
          <p:cNvSpPr/>
          <p:nvPr/>
        </p:nvSpPr>
        <p:spPr>
          <a:xfrm>
            <a:off x="5218449" y="21828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4" name="Shape 2555">
            <a:extLst>
              <a:ext uri="{FF2B5EF4-FFF2-40B4-BE49-F238E27FC236}">
                <a16:creationId xmlns:a16="http://schemas.microsoft.com/office/drawing/2014/main" id="{61A7BD41-BA92-4566-8FDD-0659FAE79542}"/>
              </a:ext>
            </a:extLst>
          </p:cNvPr>
          <p:cNvSpPr/>
          <p:nvPr/>
        </p:nvSpPr>
        <p:spPr>
          <a:xfrm>
            <a:off x="419100" y="27033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5" name="Shape 2556">
            <a:extLst>
              <a:ext uri="{FF2B5EF4-FFF2-40B4-BE49-F238E27FC236}">
                <a16:creationId xmlns:a16="http://schemas.microsoft.com/office/drawing/2014/main" id="{58113957-670A-4BF4-A641-E1DD1C2BE877}"/>
              </a:ext>
            </a:extLst>
          </p:cNvPr>
          <p:cNvSpPr/>
          <p:nvPr/>
        </p:nvSpPr>
        <p:spPr>
          <a:xfrm>
            <a:off x="952361" y="27033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6" name="Shape 2557">
            <a:extLst>
              <a:ext uri="{FF2B5EF4-FFF2-40B4-BE49-F238E27FC236}">
                <a16:creationId xmlns:a16="http://schemas.microsoft.com/office/drawing/2014/main" id="{7F1FD2BD-E9F1-4D23-97A9-A76A7FCAF00B}"/>
              </a:ext>
            </a:extLst>
          </p:cNvPr>
          <p:cNvSpPr/>
          <p:nvPr/>
        </p:nvSpPr>
        <p:spPr>
          <a:xfrm>
            <a:off x="1485622" y="27033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7" name="Shape 2558">
            <a:extLst>
              <a:ext uri="{FF2B5EF4-FFF2-40B4-BE49-F238E27FC236}">
                <a16:creationId xmlns:a16="http://schemas.microsoft.com/office/drawing/2014/main" id="{0825F95D-4251-468A-BB95-4657CD5C5309}"/>
              </a:ext>
            </a:extLst>
          </p:cNvPr>
          <p:cNvSpPr/>
          <p:nvPr/>
        </p:nvSpPr>
        <p:spPr>
          <a:xfrm>
            <a:off x="2018883" y="27033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8" name="Shape 2559">
            <a:extLst>
              <a:ext uri="{FF2B5EF4-FFF2-40B4-BE49-F238E27FC236}">
                <a16:creationId xmlns:a16="http://schemas.microsoft.com/office/drawing/2014/main" id="{5119076B-2423-44C8-8BBC-E27B0467B4F8}"/>
              </a:ext>
            </a:extLst>
          </p:cNvPr>
          <p:cNvSpPr/>
          <p:nvPr/>
        </p:nvSpPr>
        <p:spPr>
          <a:xfrm>
            <a:off x="2552144" y="27287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9" name="Shape 2560">
            <a:extLst>
              <a:ext uri="{FF2B5EF4-FFF2-40B4-BE49-F238E27FC236}">
                <a16:creationId xmlns:a16="http://schemas.microsoft.com/office/drawing/2014/main" id="{619FD61B-072F-4584-9F72-DB858B08A328}"/>
              </a:ext>
            </a:extLst>
          </p:cNvPr>
          <p:cNvSpPr/>
          <p:nvPr/>
        </p:nvSpPr>
        <p:spPr>
          <a:xfrm>
            <a:off x="3085405" y="27033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Shape 2561">
            <a:extLst>
              <a:ext uri="{FF2B5EF4-FFF2-40B4-BE49-F238E27FC236}">
                <a16:creationId xmlns:a16="http://schemas.microsoft.com/office/drawing/2014/main" id="{4CD115E8-4C3F-4DD9-9FC9-84B7943C86BC}"/>
              </a:ext>
            </a:extLst>
          </p:cNvPr>
          <p:cNvSpPr/>
          <p:nvPr/>
        </p:nvSpPr>
        <p:spPr>
          <a:xfrm>
            <a:off x="3618666" y="27287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1" name="Shape 2562">
            <a:extLst>
              <a:ext uri="{FF2B5EF4-FFF2-40B4-BE49-F238E27FC236}">
                <a16:creationId xmlns:a16="http://schemas.microsoft.com/office/drawing/2014/main" id="{411C63AE-0B60-4D5A-98FB-EC7498D4A319}"/>
              </a:ext>
            </a:extLst>
          </p:cNvPr>
          <p:cNvSpPr/>
          <p:nvPr/>
        </p:nvSpPr>
        <p:spPr>
          <a:xfrm>
            <a:off x="4151927" y="27033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2" name="Shape 2563">
            <a:extLst>
              <a:ext uri="{FF2B5EF4-FFF2-40B4-BE49-F238E27FC236}">
                <a16:creationId xmlns:a16="http://schemas.microsoft.com/office/drawing/2014/main" id="{9E2F887E-9E95-4A85-8E81-9A6051A5A164}"/>
              </a:ext>
            </a:extLst>
          </p:cNvPr>
          <p:cNvSpPr/>
          <p:nvPr/>
        </p:nvSpPr>
        <p:spPr>
          <a:xfrm>
            <a:off x="4685188" y="27033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3" name="Shape 2564">
            <a:extLst>
              <a:ext uri="{FF2B5EF4-FFF2-40B4-BE49-F238E27FC236}">
                <a16:creationId xmlns:a16="http://schemas.microsoft.com/office/drawing/2014/main" id="{6007301B-5457-4300-9B13-630A85B92946}"/>
              </a:ext>
            </a:extLst>
          </p:cNvPr>
          <p:cNvSpPr/>
          <p:nvPr/>
        </p:nvSpPr>
        <p:spPr>
          <a:xfrm>
            <a:off x="5218449" y="27033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4" name="Shape 2565">
            <a:extLst>
              <a:ext uri="{FF2B5EF4-FFF2-40B4-BE49-F238E27FC236}">
                <a16:creationId xmlns:a16="http://schemas.microsoft.com/office/drawing/2014/main" id="{FF07D1FA-59FB-4C03-9BAD-1F1C4C155894}"/>
              </a:ext>
            </a:extLst>
          </p:cNvPr>
          <p:cNvSpPr/>
          <p:nvPr/>
        </p:nvSpPr>
        <p:spPr>
          <a:xfrm>
            <a:off x="419100" y="3262021"/>
            <a:ext cx="279328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5" name="Shape 2566">
            <a:extLst>
              <a:ext uri="{FF2B5EF4-FFF2-40B4-BE49-F238E27FC236}">
                <a16:creationId xmlns:a16="http://schemas.microsoft.com/office/drawing/2014/main" id="{C2D9EC51-C30E-4C3F-8518-752B7507004A}"/>
              </a:ext>
            </a:extLst>
          </p:cNvPr>
          <p:cNvSpPr/>
          <p:nvPr/>
        </p:nvSpPr>
        <p:spPr>
          <a:xfrm>
            <a:off x="952361" y="3262021"/>
            <a:ext cx="279328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Shape 2567">
            <a:extLst>
              <a:ext uri="{FF2B5EF4-FFF2-40B4-BE49-F238E27FC236}">
                <a16:creationId xmlns:a16="http://schemas.microsoft.com/office/drawing/2014/main" id="{E1FABD22-A3D2-41D7-B115-6F379D028703}"/>
              </a:ext>
            </a:extLst>
          </p:cNvPr>
          <p:cNvSpPr/>
          <p:nvPr/>
        </p:nvSpPr>
        <p:spPr>
          <a:xfrm>
            <a:off x="1485622" y="32366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Shape 2568">
            <a:extLst>
              <a:ext uri="{FF2B5EF4-FFF2-40B4-BE49-F238E27FC236}">
                <a16:creationId xmlns:a16="http://schemas.microsoft.com/office/drawing/2014/main" id="{73C9C8CB-AA6E-4723-B34A-DDBCB957A8F0}"/>
              </a:ext>
            </a:extLst>
          </p:cNvPr>
          <p:cNvSpPr/>
          <p:nvPr/>
        </p:nvSpPr>
        <p:spPr>
          <a:xfrm>
            <a:off x="2018883" y="32366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8" name="Shape 2569">
            <a:extLst>
              <a:ext uri="{FF2B5EF4-FFF2-40B4-BE49-F238E27FC236}">
                <a16:creationId xmlns:a16="http://schemas.microsoft.com/office/drawing/2014/main" id="{BCC8E412-5B65-4FD3-819A-886504F3AAD9}"/>
              </a:ext>
            </a:extLst>
          </p:cNvPr>
          <p:cNvSpPr/>
          <p:nvPr/>
        </p:nvSpPr>
        <p:spPr>
          <a:xfrm>
            <a:off x="2552144" y="3236628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9" name="Shape 2570">
            <a:extLst>
              <a:ext uri="{FF2B5EF4-FFF2-40B4-BE49-F238E27FC236}">
                <a16:creationId xmlns:a16="http://schemas.microsoft.com/office/drawing/2014/main" id="{3C7C7528-A413-4986-BC4C-3D55AD91CB67}"/>
              </a:ext>
            </a:extLst>
          </p:cNvPr>
          <p:cNvSpPr/>
          <p:nvPr/>
        </p:nvSpPr>
        <p:spPr>
          <a:xfrm>
            <a:off x="3085405" y="3242976"/>
            <a:ext cx="279328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0" name="Shape 2571">
            <a:extLst>
              <a:ext uri="{FF2B5EF4-FFF2-40B4-BE49-F238E27FC236}">
                <a16:creationId xmlns:a16="http://schemas.microsoft.com/office/drawing/2014/main" id="{2807E2FA-FDB0-4682-959C-9BD152275428}"/>
              </a:ext>
            </a:extLst>
          </p:cNvPr>
          <p:cNvSpPr/>
          <p:nvPr/>
        </p:nvSpPr>
        <p:spPr>
          <a:xfrm>
            <a:off x="3618666" y="32366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Shape 2572">
            <a:extLst>
              <a:ext uri="{FF2B5EF4-FFF2-40B4-BE49-F238E27FC236}">
                <a16:creationId xmlns:a16="http://schemas.microsoft.com/office/drawing/2014/main" id="{03DB02CA-30CC-403D-AEBB-0704A4A2F15A}"/>
              </a:ext>
            </a:extLst>
          </p:cNvPr>
          <p:cNvSpPr/>
          <p:nvPr/>
        </p:nvSpPr>
        <p:spPr>
          <a:xfrm>
            <a:off x="4151927" y="32366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2" name="Shape 2573">
            <a:extLst>
              <a:ext uri="{FF2B5EF4-FFF2-40B4-BE49-F238E27FC236}">
                <a16:creationId xmlns:a16="http://schemas.microsoft.com/office/drawing/2014/main" id="{2A55E825-A1FF-4B1A-BECB-B39BA69626E5}"/>
              </a:ext>
            </a:extLst>
          </p:cNvPr>
          <p:cNvSpPr/>
          <p:nvPr/>
        </p:nvSpPr>
        <p:spPr>
          <a:xfrm>
            <a:off x="4685188" y="32366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3" name="Shape 2574">
            <a:extLst>
              <a:ext uri="{FF2B5EF4-FFF2-40B4-BE49-F238E27FC236}">
                <a16:creationId xmlns:a16="http://schemas.microsoft.com/office/drawing/2014/main" id="{4A8C4953-DE6C-4689-A459-425949E821DA}"/>
              </a:ext>
            </a:extLst>
          </p:cNvPr>
          <p:cNvSpPr/>
          <p:nvPr/>
        </p:nvSpPr>
        <p:spPr>
          <a:xfrm>
            <a:off x="5231146" y="323662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4" name="Shape 2575">
            <a:extLst>
              <a:ext uri="{FF2B5EF4-FFF2-40B4-BE49-F238E27FC236}">
                <a16:creationId xmlns:a16="http://schemas.microsoft.com/office/drawing/2014/main" id="{3635B463-1409-47FE-9EA5-D96CAA13D751}"/>
              </a:ext>
            </a:extLst>
          </p:cNvPr>
          <p:cNvSpPr/>
          <p:nvPr/>
        </p:nvSpPr>
        <p:spPr>
          <a:xfrm>
            <a:off x="419100" y="37698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5" name="Shape 2576">
            <a:extLst>
              <a:ext uri="{FF2B5EF4-FFF2-40B4-BE49-F238E27FC236}">
                <a16:creationId xmlns:a16="http://schemas.microsoft.com/office/drawing/2014/main" id="{2DA3D000-C9FF-4312-A324-DBD18A48067C}"/>
              </a:ext>
            </a:extLst>
          </p:cNvPr>
          <p:cNvSpPr/>
          <p:nvPr/>
        </p:nvSpPr>
        <p:spPr>
          <a:xfrm>
            <a:off x="952361" y="37698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6" name="Shape 2577">
            <a:extLst>
              <a:ext uri="{FF2B5EF4-FFF2-40B4-BE49-F238E27FC236}">
                <a16:creationId xmlns:a16="http://schemas.microsoft.com/office/drawing/2014/main" id="{613D12B5-79D8-4E16-81F0-B6F6EAE23C6F}"/>
              </a:ext>
            </a:extLst>
          </p:cNvPr>
          <p:cNvSpPr/>
          <p:nvPr/>
        </p:nvSpPr>
        <p:spPr>
          <a:xfrm>
            <a:off x="1498318" y="376988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7" name="Shape 2578">
            <a:extLst>
              <a:ext uri="{FF2B5EF4-FFF2-40B4-BE49-F238E27FC236}">
                <a16:creationId xmlns:a16="http://schemas.microsoft.com/office/drawing/2014/main" id="{F9F06419-6758-4093-A07E-7220EAEED7A8}"/>
              </a:ext>
            </a:extLst>
          </p:cNvPr>
          <p:cNvSpPr/>
          <p:nvPr/>
        </p:nvSpPr>
        <p:spPr>
          <a:xfrm>
            <a:off x="2069670" y="3769889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8" name="Shape 2579">
            <a:extLst>
              <a:ext uri="{FF2B5EF4-FFF2-40B4-BE49-F238E27FC236}">
                <a16:creationId xmlns:a16="http://schemas.microsoft.com/office/drawing/2014/main" id="{23D168DC-4D29-4583-81DD-EE908B3FB29A}"/>
              </a:ext>
            </a:extLst>
          </p:cNvPr>
          <p:cNvSpPr/>
          <p:nvPr/>
        </p:nvSpPr>
        <p:spPr>
          <a:xfrm>
            <a:off x="2552144" y="37698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9" name="Shape 2580">
            <a:extLst>
              <a:ext uri="{FF2B5EF4-FFF2-40B4-BE49-F238E27FC236}">
                <a16:creationId xmlns:a16="http://schemas.microsoft.com/office/drawing/2014/main" id="{CD753B67-17F5-4942-BED9-C886606BAB78}"/>
              </a:ext>
            </a:extLst>
          </p:cNvPr>
          <p:cNvSpPr/>
          <p:nvPr/>
        </p:nvSpPr>
        <p:spPr>
          <a:xfrm>
            <a:off x="3085405" y="37698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0" name="Shape 2581">
            <a:extLst>
              <a:ext uri="{FF2B5EF4-FFF2-40B4-BE49-F238E27FC236}">
                <a16:creationId xmlns:a16="http://schemas.microsoft.com/office/drawing/2014/main" id="{B3660A8C-39F0-43E1-B887-D12C3DE658A4}"/>
              </a:ext>
            </a:extLst>
          </p:cNvPr>
          <p:cNvSpPr/>
          <p:nvPr/>
        </p:nvSpPr>
        <p:spPr>
          <a:xfrm>
            <a:off x="3618666" y="37698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1" name="Shape 2582">
            <a:extLst>
              <a:ext uri="{FF2B5EF4-FFF2-40B4-BE49-F238E27FC236}">
                <a16:creationId xmlns:a16="http://schemas.microsoft.com/office/drawing/2014/main" id="{287D5EC0-9821-44F5-BA75-A936876BF704}"/>
              </a:ext>
            </a:extLst>
          </p:cNvPr>
          <p:cNvSpPr/>
          <p:nvPr/>
        </p:nvSpPr>
        <p:spPr>
          <a:xfrm>
            <a:off x="4151927" y="37698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2" name="Shape 2583">
            <a:extLst>
              <a:ext uri="{FF2B5EF4-FFF2-40B4-BE49-F238E27FC236}">
                <a16:creationId xmlns:a16="http://schemas.microsoft.com/office/drawing/2014/main" id="{011D57EE-7A91-47B4-B65F-55782F25B41A}"/>
              </a:ext>
            </a:extLst>
          </p:cNvPr>
          <p:cNvSpPr/>
          <p:nvPr/>
        </p:nvSpPr>
        <p:spPr>
          <a:xfrm>
            <a:off x="4685188" y="37698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3" name="Shape 2584">
            <a:extLst>
              <a:ext uri="{FF2B5EF4-FFF2-40B4-BE49-F238E27FC236}">
                <a16:creationId xmlns:a16="http://schemas.microsoft.com/office/drawing/2014/main" id="{CA5F7D8F-8DD5-4BCC-A1B8-40C6370D88B8}"/>
              </a:ext>
            </a:extLst>
          </p:cNvPr>
          <p:cNvSpPr/>
          <p:nvPr/>
        </p:nvSpPr>
        <p:spPr>
          <a:xfrm>
            <a:off x="5218449" y="37698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4" name="Shape 2585">
            <a:extLst>
              <a:ext uri="{FF2B5EF4-FFF2-40B4-BE49-F238E27FC236}">
                <a16:creationId xmlns:a16="http://schemas.microsoft.com/office/drawing/2014/main" id="{066F7FBE-51EE-4B4E-A6CE-9E2014E6EAB2}"/>
              </a:ext>
            </a:extLst>
          </p:cNvPr>
          <p:cNvSpPr/>
          <p:nvPr/>
        </p:nvSpPr>
        <p:spPr>
          <a:xfrm>
            <a:off x="5815194" y="11035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5" name="Shape 2586">
            <a:extLst>
              <a:ext uri="{FF2B5EF4-FFF2-40B4-BE49-F238E27FC236}">
                <a16:creationId xmlns:a16="http://schemas.microsoft.com/office/drawing/2014/main" id="{49BF7A45-FCD5-431F-A90F-A500660C78E6}"/>
              </a:ext>
            </a:extLst>
          </p:cNvPr>
          <p:cNvSpPr/>
          <p:nvPr/>
        </p:nvSpPr>
        <p:spPr>
          <a:xfrm>
            <a:off x="6348455" y="11035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6" name="Shape 2587">
            <a:extLst>
              <a:ext uri="{FF2B5EF4-FFF2-40B4-BE49-F238E27FC236}">
                <a16:creationId xmlns:a16="http://schemas.microsoft.com/office/drawing/2014/main" id="{125943D7-B08B-4A87-AFBE-7EF6D2BE3900}"/>
              </a:ext>
            </a:extLst>
          </p:cNvPr>
          <p:cNvSpPr/>
          <p:nvPr/>
        </p:nvSpPr>
        <p:spPr>
          <a:xfrm>
            <a:off x="6856323" y="11035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7" name="Shape 2588">
            <a:extLst>
              <a:ext uri="{FF2B5EF4-FFF2-40B4-BE49-F238E27FC236}">
                <a16:creationId xmlns:a16="http://schemas.microsoft.com/office/drawing/2014/main" id="{7E8C8DE0-CDED-43D0-BA07-9B483F5D6F25}"/>
              </a:ext>
            </a:extLst>
          </p:cNvPr>
          <p:cNvSpPr/>
          <p:nvPr/>
        </p:nvSpPr>
        <p:spPr>
          <a:xfrm>
            <a:off x="7389584" y="11162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8" name="Shape 2589">
            <a:extLst>
              <a:ext uri="{FF2B5EF4-FFF2-40B4-BE49-F238E27FC236}">
                <a16:creationId xmlns:a16="http://schemas.microsoft.com/office/drawing/2014/main" id="{3EF30A7C-71D2-42F1-82DF-FFE2146D7647}"/>
              </a:ext>
            </a:extLst>
          </p:cNvPr>
          <p:cNvSpPr/>
          <p:nvPr/>
        </p:nvSpPr>
        <p:spPr>
          <a:xfrm>
            <a:off x="7922845" y="11162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9" name="Shape 2590">
            <a:extLst>
              <a:ext uri="{FF2B5EF4-FFF2-40B4-BE49-F238E27FC236}">
                <a16:creationId xmlns:a16="http://schemas.microsoft.com/office/drawing/2014/main" id="{706097C1-8633-4B8F-86E4-3D31B3167749}"/>
              </a:ext>
            </a:extLst>
          </p:cNvPr>
          <p:cNvSpPr/>
          <p:nvPr/>
        </p:nvSpPr>
        <p:spPr>
          <a:xfrm>
            <a:off x="8456106" y="11035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4" name="Shape 2595">
            <a:extLst>
              <a:ext uri="{FF2B5EF4-FFF2-40B4-BE49-F238E27FC236}">
                <a16:creationId xmlns:a16="http://schemas.microsoft.com/office/drawing/2014/main" id="{58E2D4D2-47B9-4775-B5DF-4E889501A26B}"/>
              </a:ext>
            </a:extLst>
          </p:cNvPr>
          <p:cNvSpPr/>
          <p:nvPr/>
        </p:nvSpPr>
        <p:spPr>
          <a:xfrm>
            <a:off x="5789801" y="16495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5" name="Shape 2596">
            <a:extLst>
              <a:ext uri="{FF2B5EF4-FFF2-40B4-BE49-F238E27FC236}">
                <a16:creationId xmlns:a16="http://schemas.microsoft.com/office/drawing/2014/main" id="{FC1BF562-6CF1-4271-8ADC-EBBD7B70408E}"/>
              </a:ext>
            </a:extLst>
          </p:cNvPr>
          <p:cNvSpPr/>
          <p:nvPr/>
        </p:nvSpPr>
        <p:spPr>
          <a:xfrm>
            <a:off x="6323062" y="167494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6" name="Shape 2597">
            <a:extLst>
              <a:ext uri="{FF2B5EF4-FFF2-40B4-BE49-F238E27FC236}">
                <a16:creationId xmlns:a16="http://schemas.microsoft.com/office/drawing/2014/main" id="{2828F308-4022-4B2B-924D-3455C6FE63B3}"/>
              </a:ext>
            </a:extLst>
          </p:cNvPr>
          <p:cNvSpPr/>
          <p:nvPr/>
        </p:nvSpPr>
        <p:spPr>
          <a:xfrm>
            <a:off x="6856323" y="16622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7" name="Shape 2598">
            <a:extLst>
              <a:ext uri="{FF2B5EF4-FFF2-40B4-BE49-F238E27FC236}">
                <a16:creationId xmlns:a16="http://schemas.microsoft.com/office/drawing/2014/main" id="{EFABAFF5-64C7-447E-87BB-97FC60F0330C}"/>
              </a:ext>
            </a:extLst>
          </p:cNvPr>
          <p:cNvSpPr/>
          <p:nvPr/>
        </p:nvSpPr>
        <p:spPr>
          <a:xfrm>
            <a:off x="7389584" y="16622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8" name="Shape 2599">
            <a:extLst>
              <a:ext uri="{FF2B5EF4-FFF2-40B4-BE49-F238E27FC236}">
                <a16:creationId xmlns:a16="http://schemas.microsoft.com/office/drawing/2014/main" id="{2563928D-B9A5-4FE1-AF90-935F851F8769}"/>
              </a:ext>
            </a:extLst>
          </p:cNvPr>
          <p:cNvSpPr/>
          <p:nvPr/>
        </p:nvSpPr>
        <p:spPr>
          <a:xfrm>
            <a:off x="7922845" y="16368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9" name="Shape 2600">
            <a:extLst>
              <a:ext uri="{FF2B5EF4-FFF2-40B4-BE49-F238E27FC236}">
                <a16:creationId xmlns:a16="http://schemas.microsoft.com/office/drawing/2014/main" id="{62DA7FCE-F44B-4E46-9D45-877F5DD49E4A}"/>
              </a:ext>
            </a:extLst>
          </p:cNvPr>
          <p:cNvSpPr/>
          <p:nvPr/>
        </p:nvSpPr>
        <p:spPr>
          <a:xfrm>
            <a:off x="8456106" y="16368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4" name="Shape 2605">
            <a:extLst>
              <a:ext uri="{FF2B5EF4-FFF2-40B4-BE49-F238E27FC236}">
                <a16:creationId xmlns:a16="http://schemas.microsoft.com/office/drawing/2014/main" id="{B89FBBCC-B31D-48DA-AB98-0744081D81B5}"/>
              </a:ext>
            </a:extLst>
          </p:cNvPr>
          <p:cNvSpPr/>
          <p:nvPr/>
        </p:nvSpPr>
        <p:spPr>
          <a:xfrm>
            <a:off x="5789800" y="2170115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5" name="Shape 2606">
            <a:extLst>
              <a:ext uri="{FF2B5EF4-FFF2-40B4-BE49-F238E27FC236}">
                <a16:creationId xmlns:a16="http://schemas.microsoft.com/office/drawing/2014/main" id="{4223EB21-7E26-4B9B-B254-4764F05C2CCE}"/>
              </a:ext>
            </a:extLst>
          </p:cNvPr>
          <p:cNvSpPr/>
          <p:nvPr/>
        </p:nvSpPr>
        <p:spPr>
          <a:xfrm>
            <a:off x="6323062" y="21701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6" name="Shape 2607">
            <a:extLst>
              <a:ext uri="{FF2B5EF4-FFF2-40B4-BE49-F238E27FC236}">
                <a16:creationId xmlns:a16="http://schemas.microsoft.com/office/drawing/2014/main" id="{71D49615-4B28-4994-93BC-C00D0C05D80B}"/>
              </a:ext>
            </a:extLst>
          </p:cNvPr>
          <p:cNvSpPr/>
          <p:nvPr/>
        </p:nvSpPr>
        <p:spPr>
          <a:xfrm>
            <a:off x="6856323" y="21955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7" name="Shape 2608">
            <a:extLst>
              <a:ext uri="{FF2B5EF4-FFF2-40B4-BE49-F238E27FC236}">
                <a16:creationId xmlns:a16="http://schemas.microsoft.com/office/drawing/2014/main" id="{5C23AAC7-16DD-42EC-BE6A-B1D60724EA5D}"/>
              </a:ext>
            </a:extLst>
          </p:cNvPr>
          <p:cNvSpPr/>
          <p:nvPr/>
        </p:nvSpPr>
        <p:spPr>
          <a:xfrm>
            <a:off x="7389584" y="21955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8" name="Shape 2609">
            <a:extLst>
              <a:ext uri="{FF2B5EF4-FFF2-40B4-BE49-F238E27FC236}">
                <a16:creationId xmlns:a16="http://schemas.microsoft.com/office/drawing/2014/main" id="{B83C0572-EFC9-4267-817F-3DA3A9CFF50E}"/>
              </a:ext>
            </a:extLst>
          </p:cNvPr>
          <p:cNvSpPr/>
          <p:nvPr/>
        </p:nvSpPr>
        <p:spPr>
          <a:xfrm>
            <a:off x="7922845" y="21955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9" name="Shape 2610">
            <a:extLst>
              <a:ext uri="{FF2B5EF4-FFF2-40B4-BE49-F238E27FC236}">
                <a16:creationId xmlns:a16="http://schemas.microsoft.com/office/drawing/2014/main" id="{C2017419-FA44-4DA2-8535-275C73FD59C3}"/>
              </a:ext>
            </a:extLst>
          </p:cNvPr>
          <p:cNvSpPr/>
          <p:nvPr/>
        </p:nvSpPr>
        <p:spPr>
          <a:xfrm>
            <a:off x="8456106" y="2195508"/>
            <a:ext cx="279328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4" name="Shape 2615">
            <a:extLst>
              <a:ext uri="{FF2B5EF4-FFF2-40B4-BE49-F238E27FC236}">
                <a16:creationId xmlns:a16="http://schemas.microsoft.com/office/drawing/2014/main" id="{E102EBC7-66FA-4BFA-9C9B-A9766C9CF72A}"/>
              </a:ext>
            </a:extLst>
          </p:cNvPr>
          <p:cNvSpPr/>
          <p:nvPr/>
        </p:nvSpPr>
        <p:spPr>
          <a:xfrm>
            <a:off x="5789801" y="27033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5" name="Shape 2616">
            <a:extLst>
              <a:ext uri="{FF2B5EF4-FFF2-40B4-BE49-F238E27FC236}">
                <a16:creationId xmlns:a16="http://schemas.microsoft.com/office/drawing/2014/main" id="{C6EA1B59-5DE1-4129-808A-44B8FD73C8BE}"/>
              </a:ext>
            </a:extLst>
          </p:cNvPr>
          <p:cNvSpPr/>
          <p:nvPr/>
        </p:nvSpPr>
        <p:spPr>
          <a:xfrm>
            <a:off x="6323062" y="2716073"/>
            <a:ext cx="279328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6" name="Shape 2617">
            <a:extLst>
              <a:ext uri="{FF2B5EF4-FFF2-40B4-BE49-F238E27FC236}">
                <a16:creationId xmlns:a16="http://schemas.microsoft.com/office/drawing/2014/main" id="{984B00F7-5355-4765-97CC-99B2E5F33E55}"/>
              </a:ext>
            </a:extLst>
          </p:cNvPr>
          <p:cNvSpPr/>
          <p:nvPr/>
        </p:nvSpPr>
        <p:spPr>
          <a:xfrm>
            <a:off x="6856323" y="2728770"/>
            <a:ext cx="279328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7" name="Shape 2618">
            <a:extLst>
              <a:ext uri="{FF2B5EF4-FFF2-40B4-BE49-F238E27FC236}">
                <a16:creationId xmlns:a16="http://schemas.microsoft.com/office/drawing/2014/main" id="{FC6AA3EB-7D03-4043-8E39-5A2324FAD01B}"/>
              </a:ext>
            </a:extLst>
          </p:cNvPr>
          <p:cNvSpPr/>
          <p:nvPr/>
        </p:nvSpPr>
        <p:spPr>
          <a:xfrm>
            <a:off x="7389584" y="2703377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8" name="Shape 2619">
            <a:extLst>
              <a:ext uri="{FF2B5EF4-FFF2-40B4-BE49-F238E27FC236}">
                <a16:creationId xmlns:a16="http://schemas.microsoft.com/office/drawing/2014/main" id="{132B0124-8392-440B-B8FB-6B291E6D8373}"/>
              </a:ext>
            </a:extLst>
          </p:cNvPr>
          <p:cNvSpPr/>
          <p:nvPr/>
        </p:nvSpPr>
        <p:spPr>
          <a:xfrm>
            <a:off x="7922845" y="2703377"/>
            <a:ext cx="279328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9" name="Shape 2620">
            <a:extLst>
              <a:ext uri="{FF2B5EF4-FFF2-40B4-BE49-F238E27FC236}">
                <a16:creationId xmlns:a16="http://schemas.microsoft.com/office/drawing/2014/main" id="{D5F1CDF5-FBF9-4CD2-B739-0E13243ADA24}"/>
              </a:ext>
            </a:extLst>
          </p:cNvPr>
          <p:cNvSpPr/>
          <p:nvPr/>
        </p:nvSpPr>
        <p:spPr>
          <a:xfrm>
            <a:off x="8456106" y="2716073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4" name="Shape 2625">
            <a:extLst>
              <a:ext uri="{FF2B5EF4-FFF2-40B4-BE49-F238E27FC236}">
                <a16:creationId xmlns:a16="http://schemas.microsoft.com/office/drawing/2014/main" id="{A35C46D2-3190-45CA-9025-D65F85870384}"/>
              </a:ext>
            </a:extLst>
          </p:cNvPr>
          <p:cNvSpPr/>
          <p:nvPr/>
        </p:nvSpPr>
        <p:spPr>
          <a:xfrm>
            <a:off x="5789801" y="32620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5" name="Shape 2626">
            <a:extLst>
              <a:ext uri="{FF2B5EF4-FFF2-40B4-BE49-F238E27FC236}">
                <a16:creationId xmlns:a16="http://schemas.microsoft.com/office/drawing/2014/main" id="{93FF2D04-430B-4A73-9C22-A05BD37C77D7}"/>
              </a:ext>
            </a:extLst>
          </p:cNvPr>
          <p:cNvSpPr/>
          <p:nvPr/>
        </p:nvSpPr>
        <p:spPr>
          <a:xfrm>
            <a:off x="6348455" y="32366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6" name="Shape 2627">
            <a:extLst>
              <a:ext uri="{FF2B5EF4-FFF2-40B4-BE49-F238E27FC236}">
                <a16:creationId xmlns:a16="http://schemas.microsoft.com/office/drawing/2014/main" id="{C6DE423B-DC57-45DB-ACFB-3F1EB8A8DE7C}"/>
              </a:ext>
            </a:extLst>
          </p:cNvPr>
          <p:cNvSpPr/>
          <p:nvPr/>
        </p:nvSpPr>
        <p:spPr>
          <a:xfrm>
            <a:off x="6900761" y="3236638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7" name="Shape 2628">
            <a:extLst>
              <a:ext uri="{FF2B5EF4-FFF2-40B4-BE49-F238E27FC236}">
                <a16:creationId xmlns:a16="http://schemas.microsoft.com/office/drawing/2014/main" id="{19AA2A48-3F6E-49E5-84BC-2381794746AF}"/>
              </a:ext>
            </a:extLst>
          </p:cNvPr>
          <p:cNvSpPr/>
          <p:nvPr/>
        </p:nvSpPr>
        <p:spPr>
          <a:xfrm>
            <a:off x="7389584" y="32366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8" name="Shape 2629">
            <a:extLst>
              <a:ext uri="{FF2B5EF4-FFF2-40B4-BE49-F238E27FC236}">
                <a16:creationId xmlns:a16="http://schemas.microsoft.com/office/drawing/2014/main" id="{1F3865E7-4A5D-4D78-A630-DFABFAAB050D}"/>
              </a:ext>
            </a:extLst>
          </p:cNvPr>
          <p:cNvSpPr/>
          <p:nvPr/>
        </p:nvSpPr>
        <p:spPr>
          <a:xfrm>
            <a:off x="7922845" y="323663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9" name="Shape 2630">
            <a:extLst>
              <a:ext uri="{FF2B5EF4-FFF2-40B4-BE49-F238E27FC236}">
                <a16:creationId xmlns:a16="http://schemas.microsoft.com/office/drawing/2014/main" id="{795BAA66-1815-4329-BE57-DF6DE8BF3130}"/>
              </a:ext>
            </a:extLst>
          </p:cNvPr>
          <p:cNvSpPr/>
          <p:nvPr/>
        </p:nvSpPr>
        <p:spPr>
          <a:xfrm>
            <a:off x="8519589" y="3236638"/>
            <a:ext cx="1523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02928-617C-4746-8993-88FF03AE0D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4CA2D4-0E67-4EC9-AD36-7C38FC181767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70" name="Footer Placeholder 69">
            <a:extLst>
              <a:ext uri="{FF2B5EF4-FFF2-40B4-BE49-F238E27FC236}">
                <a16:creationId xmlns:a16="http://schemas.microsoft.com/office/drawing/2014/main" id="{60B26927-34BC-4BF9-8DF6-1029C7D53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54FF9EBA-786D-4F9E-BA87-3F25CEE4D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7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441BD8-8918-4FF1-B375-9988B82B9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Line Icons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F0DA2-7AAB-4861-A4ED-6C7B2F867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82A0A07-47CC-DB44-A11B-D8673270CCE0}" type="slidenum">
              <a:rPr lang="en-US" sz="800" smtClean="0"/>
              <a:t>9</a:t>
            </a:fld>
            <a:endParaRPr lang="en-US" sz="800"/>
          </a:p>
        </p:txBody>
      </p:sp>
      <p:sp>
        <p:nvSpPr>
          <p:cNvPr id="105" name="Footer Placeholder 104">
            <a:extLst>
              <a:ext uri="{FF2B5EF4-FFF2-40B4-BE49-F238E27FC236}">
                <a16:creationId xmlns:a16="http://schemas.microsoft.com/office/drawing/2014/main" id="{EC38A10C-45CB-4D59-B1D6-273011FE9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" name="Date Placeholder 103">
            <a:extLst>
              <a:ext uri="{FF2B5EF4-FFF2-40B4-BE49-F238E27FC236}">
                <a16:creationId xmlns:a16="http://schemas.microsoft.com/office/drawing/2014/main" id="{9202E3D3-03BD-431A-9E03-0642092513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AC325F-4BE6-4CA6-B680-814A42CA32AB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Shape 2708">
            <a:extLst>
              <a:ext uri="{FF2B5EF4-FFF2-40B4-BE49-F238E27FC236}">
                <a16:creationId xmlns:a16="http://schemas.microsoft.com/office/drawing/2014/main" id="{0B917123-8458-4C7F-A7A3-7D4DC119E4D6}"/>
              </a:ext>
            </a:extLst>
          </p:cNvPr>
          <p:cNvSpPr/>
          <p:nvPr/>
        </p:nvSpPr>
        <p:spPr>
          <a:xfrm>
            <a:off x="521631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" name="Shape 2709">
            <a:extLst>
              <a:ext uri="{FF2B5EF4-FFF2-40B4-BE49-F238E27FC236}">
                <a16:creationId xmlns:a16="http://schemas.microsoft.com/office/drawing/2014/main" id="{79A32847-4105-48A5-B022-EC4089D583CD}"/>
              </a:ext>
            </a:extLst>
          </p:cNvPr>
          <p:cNvSpPr/>
          <p:nvPr/>
        </p:nvSpPr>
        <p:spPr>
          <a:xfrm>
            <a:off x="1054892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Shape 2710">
            <a:extLst>
              <a:ext uri="{FF2B5EF4-FFF2-40B4-BE49-F238E27FC236}">
                <a16:creationId xmlns:a16="http://schemas.microsoft.com/office/drawing/2014/main" id="{670D47F2-8184-4EE2-A857-68F4E9940BDC}"/>
              </a:ext>
            </a:extLst>
          </p:cNvPr>
          <p:cNvSpPr/>
          <p:nvPr/>
        </p:nvSpPr>
        <p:spPr>
          <a:xfrm>
            <a:off x="1588153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" name="Shape 2711">
            <a:extLst>
              <a:ext uri="{FF2B5EF4-FFF2-40B4-BE49-F238E27FC236}">
                <a16:creationId xmlns:a16="http://schemas.microsoft.com/office/drawing/2014/main" id="{54506BB0-1F8D-4DCC-9FDE-C9A56B385BFA}"/>
              </a:ext>
            </a:extLst>
          </p:cNvPr>
          <p:cNvSpPr/>
          <p:nvPr/>
        </p:nvSpPr>
        <p:spPr>
          <a:xfrm>
            <a:off x="2121414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" name="Shape 2712">
            <a:extLst>
              <a:ext uri="{FF2B5EF4-FFF2-40B4-BE49-F238E27FC236}">
                <a16:creationId xmlns:a16="http://schemas.microsoft.com/office/drawing/2014/main" id="{6EABC67B-0F23-43FD-BD3C-988B95B689B9}"/>
              </a:ext>
            </a:extLst>
          </p:cNvPr>
          <p:cNvSpPr/>
          <p:nvPr/>
        </p:nvSpPr>
        <p:spPr>
          <a:xfrm>
            <a:off x="2654675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" name="Shape 2713">
            <a:extLst>
              <a:ext uri="{FF2B5EF4-FFF2-40B4-BE49-F238E27FC236}">
                <a16:creationId xmlns:a16="http://schemas.microsoft.com/office/drawing/2014/main" id="{2177A5EE-437E-44CD-AA74-8A6EE301F7FA}"/>
              </a:ext>
            </a:extLst>
          </p:cNvPr>
          <p:cNvSpPr/>
          <p:nvPr/>
        </p:nvSpPr>
        <p:spPr>
          <a:xfrm>
            <a:off x="3187936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" name="Shape 2714">
            <a:extLst>
              <a:ext uri="{FF2B5EF4-FFF2-40B4-BE49-F238E27FC236}">
                <a16:creationId xmlns:a16="http://schemas.microsoft.com/office/drawing/2014/main" id="{CA87D7A9-B508-438D-B17C-567DA0DB9E72}"/>
              </a:ext>
            </a:extLst>
          </p:cNvPr>
          <p:cNvSpPr/>
          <p:nvPr/>
        </p:nvSpPr>
        <p:spPr>
          <a:xfrm>
            <a:off x="3721197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" name="Shape 2715">
            <a:extLst>
              <a:ext uri="{FF2B5EF4-FFF2-40B4-BE49-F238E27FC236}">
                <a16:creationId xmlns:a16="http://schemas.microsoft.com/office/drawing/2014/main" id="{CBF7D9A6-E144-48DE-90C6-4E097C6928D8}"/>
              </a:ext>
            </a:extLst>
          </p:cNvPr>
          <p:cNvSpPr/>
          <p:nvPr/>
        </p:nvSpPr>
        <p:spPr>
          <a:xfrm>
            <a:off x="4254458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Shape 2716">
            <a:extLst>
              <a:ext uri="{FF2B5EF4-FFF2-40B4-BE49-F238E27FC236}">
                <a16:creationId xmlns:a16="http://schemas.microsoft.com/office/drawing/2014/main" id="{918A7341-CE4D-4804-985D-C0C5F6A90097}"/>
              </a:ext>
            </a:extLst>
          </p:cNvPr>
          <p:cNvSpPr/>
          <p:nvPr/>
        </p:nvSpPr>
        <p:spPr>
          <a:xfrm>
            <a:off x="4787719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Shape 2717">
            <a:extLst>
              <a:ext uri="{FF2B5EF4-FFF2-40B4-BE49-F238E27FC236}">
                <a16:creationId xmlns:a16="http://schemas.microsoft.com/office/drawing/2014/main" id="{7FD2703C-4DBC-4572-8A61-94DFA83EB3C4}"/>
              </a:ext>
            </a:extLst>
          </p:cNvPr>
          <p:cNvSpPr/>
          <p:nvPr/>
        </p:nvSpPr>
        <p:spPr>
          <a:xfrm>
            <a:off x="5320980" y="12082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Shape 2718">
            <a:extLst>
              <a:ext uri="{FF2B5EF4-FFF2-40B4-BE49-F238E27FC236}">
                <a16:creationId xmlns:a16="http://schemas.microsoft.com/office/drawing/2014/main" id="{C76F9386-52CD-4AF3-91B0-C31F22756FE8}"/>
              </a:ext>
            </a:extLst>
          </p:cNvPr>
          <p:cNvSpPr/>
          <p:nvPr/>
        </p:nvSpPr>
        <p:spPr>
          <a:xfrm>
            <a:off x="521631" y="174153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Shape 2719">
            <a:extLst>
              <a:ext uri="{FF2B5EF4-FFF2-40B4-BE49-F238E27FC236}">
                <a16:creationId xmlns:a16="http://schemas.microsoft.com/office/drawing/2014/main" id="{448E5749-8F18-432B-8ED1-76ACC98512ED}"/>
              </a:ext>
            </a:extLst>
          </p:cNvPr>
          <p:cNvSpPr/>
          <p:nvPr/>
        </p:nvSpPr>
        <p:spPr>
          <a:xfrm>
            <a:off x="1054891" y="1741532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6" name="Shape 2720">
            <a:extLst>
              <a:ext uri="{FF2B5EF4-FFF2-40B4-BE49-F238E27FC236}">
                <a16:creationId xmlns:a16="http://schemas.microsoft.com/office/drawing/2014/main" id="{EF370847-6BF3-4D82-9FDC-4EE9E72796E7}"/>
              </a:ext>
            </a:extLst>
          </p:cNvPr>
          <p:cNvSpPr/>
          <p:nvPr/>
        </p:nvSpPr>
        <p:spPr>
          <a:xfrm>
            <a:off x="1588152" y="1741532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7" name="Shape 2721">
            <a:extLst>
              <a:ext uri="{FF2B5EF4-FFF2-40B4-BE49-F238E27FC236}">
                <a16:creationId xmlns:a16="http://schemas.microsoft.com/office/drawing/2014/main" id="{84BB04B6-17D6-43E9-A618-BE1214E30633}"/>
              </a:ext>
            </a:extLst>
          </p:cNvPr>
          <p:cNvSpPr/>
          <p:nvPr/>
        </p:nvSpPr>
        <p:spPr>
          <a:xfrm>
            <a:off x="2121414" y="1741532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8" name="Shape 2722">
            <a:extLst>
              <a:ext uri="{FF2B5EF4-FFF2-40B4-BE49-F238E27FC236}">
                <a16:creationId xmlns:a16="http://schemas.microsoft.com/office/drawing/2014/main" id="{2FF6D0DF-1F96-4405-881B-4CDA2BD6C73B}"/>
              </a:ext>
            </a:extLst>
          </p:cNvPr>
          <p:cNvSpPr/>
          <p:nvPr/>
        </p:nvSpPr>
        <p:spPr>
          <a:xfrm>
            <a:off x="2654675" y="1741532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9" name="Shape 2723">
            <a:extLst>
              <a:ext uri="{FF2B5EF4-FFF2-40B4-BE49-F238E27FC236}">
                <a16:creationId xmlns:a16="http://schemas.microsoft.com/office/drawing/2014/main" id="{9B3BC6E5-577E-474B-99A1-C4BBEE802D3C}"/>
              </a:ext>
            </a:extLst>
          </p:cNvPr>
          <p:cNvSpPr/>
          <p:nvPr/>
        </p:nvSpPr>
        <p:spPr>
          <a:xfrm>
            <a:off x="3187936" y="174153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0" name="Shape 2724">
            <a:extLst>
              <a:ext uri="{FF2B5EF4-FFF2-40B4-BE49-F238E27FC236}">
                <a16:creationId xmlns:a16="http://schemas.microsoft.com/office/drawing/2014/main" id="{ED2A0FB4-4E75-42B1-86C9-3F50373FFA6C}"/>
              </a:ext>
            </a:extLst>
          </p:cNvPr>
          <p:cNvSpPr/>
          <p:nvPr/>
        </p:nvSpPr>
        <p:spPr>
          <a:xfrm>
            <a:off x="3721197" y="174153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1" name="Shape 2725">
            <a:extLst>
              <a:ext uri="{FF2B5EF4-FFF2-40B4-BE49-F238E27FC236}">
                <a16:creationId xmlns:a16="http://schemas.microsoft.com/office/drawing/2014/main" id="{AAC3F54E-BF96-4C7C-8AB2-5870F62095B5}"/>
              </a:ext>
            </a:extLst>
          </p:cNvPr>
          <p:cNvSpPr/>
          <p:nvPr/>
        </p:nvSpPr>
        <p:spPr>
          <a:xfrm>
            <a:off x="4254458" y="174153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2" name="Shape 2726">
            <a:extLst>
              <a:ext uri="{FF2B5EF4-FFF2-40B4-BE49-F238E27FC236}">
                <a16:creationId xmlns:a16="http://schemas.microsoft.com/office/drawing/2014/main" id="{73AC4006-B04C-4A4D-8CDD-F9D2DFAB6D5D}"/>
              </a:ext>
            </a:extLst>
          </p:cNvPr>
          <p:cNvSpPr/>
          <p:nvPr/>
        </p:nvSpPr>
        <p:spPr>
          <a:xfrm>
            <a:off x="4813113" y="174153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3" name="Shape 2727">
            <a:extLst>
              <a:ext uri="{FF2B5EF4-FFF2-40B4-BE49-F238E27FC236}">
                <a16:creationId xmlns:a16="http://schemas.microsoft.com/office/drawing/2014/main" id="{10353349-E84E-461B-B186-799CEBFFAD9C}"/>
              </a:ext>
            </a:extLst>
          </p:cNvPr>
          <p:cNvSpPr/>
          <p:nvPr/>
        </p:nvSpPr>
        <p:spPr>
          <a:xfrm>
            <a:off x="5320980" y="174153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4" name="Shape 2728">
            <a:extLst>
              <a:ext uri="{FF2B5EF4-FFF2-40B4-BE49-F238E27FC236}">
                <a16:creationId xmlns:a16="http://schemas.microsoft.com/office/drawing/2014/main" id="{94441BA7-0EBD-4023-B6EB-89D973F49655}"/>
              </a:ext>
            </a:extLst>
          </p:cNvPr>
          <p:cNvSpPr/>
          <p:nvPr/>
        </p:nvSpPr>
        <p:spPr>
          <a:xfrm>
            <a:off x="521631" y="22747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5" name="Shape 2729">
            <a:extLst>
              <a:ext uri="{FF2B5EF4-FFF2-40B4-BE49-F238E27FC236}">
                <a16:creationId xmlns:a16="http://schemas.microsoft.com/office/drawing/2014/main" id="{2AD80FCF-AE35-4028-97D4-83ED0529EBCE}"/>
              </a:ext>
            </a:extLst>
          </p:cNvPr>
          <p:cNvSpPr/>
          <p:nvPr/>
        </p:nvSpPr>
        <p:spPr>
          <a:xfrm>
            <a:off x="1054892" y="22747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2730">
            <a:extLst>
              <a:ext uri="{FF2B5EF4-FFF2-40B4-BE49-F238E27FC236}">
                <a16:creationId xmlns:a16="http://schemas.microsoft.com/office/drawing/2014/main" id="{A182EDE9-1E31-445A-A670-E3534950AFBD}"/>
              </a:ext>
            </a:extLst>
          </p:cNvPr>
          <p:cNvSpPr/>
          <p:nvPr/>
        </p:nvSpPr>
        <p:spPr>
          <a:xfrm>
            <a:off x="1588153" y="22747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7" name="Shape 2731">
            <a:extLst>
              <a:ext uri="{FF2B5EF4-FFF2-40B4-BE49-F238E27FC236}">
                <a16:creationId xmlns:a16="http://schemas.microsoft.com/office/drawing/2014/main" id="{5BC76101-1CBD-429A-A666-C314ED5328C9}"/>
              </a:ext>
            </a:extLst>
          </p:cNvPr>
          <p:cNvSpPr/>
          <p:nvPr/>
        </p:nvSpPr>
        <p:spPr>
          <a:xfrm>
            <a:off x="2121414" y="228748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8" name="Shape 2732">
            <a:extLst>
              <a:ext uri="{FF2B5EF4-FFF2-40B4-BE49-F238E27FC236}">
                <a16:creationId xmlns:a16="http://schemas.microsoft.com/office/drawing/2014/main" id="{C006A193-631C-46C2-BE8B-4BCB378F3846}"/>
              </a:ext>
            </a:extLst>
          </p:cNvPr>
          <p:cNvSpPr/>
          <p:nvPr/>
        </p:nvSpPr>
        <p:spPr>
          <a:xfrm>
            <a:off x="2654675" y="2350973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9" name="Shape 2733">
            <a:extLst>
              <a:ext uri="{FF2B5EF4-FFF2-40B4-BE49-F238E27FC236}">
                <a16:creationId xmlns:a16="http://schemas.microsoft.com/office/drawing/2014/main" id="{724CEC71-DF7F-450C-BF93-0D3944F3CEE3}"/>
              </a:ext>
            </a:extLst>
          </p:cNvPr>
          <p:cNvSpPr/>
          <p:nvPr/>
        </p:nvSpPr>
        <p:spPr>
          <a:xfrm>
            <a:off x="3276813" y="2274793"/>
            <a:ext cx="10157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0" name="Shape 2734">
            <a:extLst>
              <a:ext uri="{FF2B5EF4-FFF2-40B4-BE49-F238E27FC236}">
                <a16:creationId xmlns:a16="http://schemas.microsoft.com/office/drawing/2014/main" id="{97A5D189-1EC7-4168-B4AF-8EEBD2DC4ED8}"/>
              </a:ext>
            </a:extLst>
          </p:cNvPr>
          <p:cNvSpPr/>
          <p:nvPr/>
        </p:nvSpPr>
        <p:spPr>
          <a:xfrm>
            <a:off x="3721197" y="231288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1" name="Shape 2735">
            <a:extLst>
              <a:ext uri="{FF2B5EF4-FFF2-40B4-BE49-F238E27FC236}">
                <a16:creationId xmlns:a16="http://schemas.microsoft.com/office/drawing/2014/main" id="{FEFB99EA-8EBB-4F42-B9D2-BAF4354469EE}"/>
              </a:ext>
            </a:extLst>
          </p:cNvPr>
          <p:cNvSpPr/>
          <p:nvPr/>
        </p:nvSpPr>
        <p:spPr>
          <a:xfrm>
            <a:off x="4254458" y="230018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Shape 2736">
            <a:extLst>
              <a:ext uri="{FF2B5EF4-FFF2-40B4-BE49-F238E27FC236}">
                <a16:creationId xmlns:a16="http://schemas.microsoft.com/office/drawing/2014/main" id="{9AA8B31F-DD9F-4B4F-A637-B2DFBCFDCD50}"/>
              </a:ext>
            </a:extLst>
          </p:cNvPr>
          <p:cNvSpPr/>
          <p:nvPr/>
        </p:nvSpPr>
        <p:spPr>
          <a:xfrm>
            <a:off x="4787719" y="22747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Shape 2737">
            <a:extLst>
              <a:ext uri="{FF2B5EF4-FFF2-40B4-BE49-F238E27FC236}">
                <a16:creationId xmlns:a16="http://schemas.microsoft.com/office/drawing/2014/main" id="{97F03BB8-74DD-4176-85CB-A473106B7E01}"/>
              </a:ext>
            </a:extLst>
          </p:cNvPr>
          <p:cNvSpPr/>
          <p:nvPr/>
        </p:nvSpPr>
        <p:spPr>
          <a:xfrm>
            <a:off x="5320980" y="22747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4" name="Shape 2738">
            <a:extLst>
              <a:ext uri="{FF2B5EF4-FFF2-40B4-BE49-F238E27FC236}">
                <a16:creationId xmlns:a16="http://schemas.microsoft.com/office/drawing/2014/main" id="{B84B0099-1210-46C0-8419-6C4B8D4389C3}"/>
              </a:ext>
            </a:extLst>
          </p:cNvPr>
          <p:cNvSpPr/>
          <p:nvPr/>
        </p:nvSpPr>
        <p:spPr>
          <a:xfrm>
            <a:off x="521631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5" name="Shape 2739">
            <a:extLst>
              <a:ext uri="{FF2B5EF4-FFF2-40B4-BE49-F238E27FC236}">
                <a16:creationId xmlns:a16="http://schemas.microsoft.com/office/drawing/2014/main" id="{DB7A91CA-BA50-4C6F-BC57-F4A1B7784EA7}"/>
              </a:ext>
            </a:extLst>
          </p:cNvPr>
          <p:cNvSpPr/>
          <p:nvPr/>
        </p:nvSpPr>
        <p:spPr>
          <a:xfrm>
            <a:off x="1054892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6" name="Shape 2740">
            <a:extLst>
              <a:ext uri="{FF2B5EF4-FFF2-40B4-BE49-F238E27FC236}">
                <a16:creationId xmlns:a16="http://schemas.microsoft.com/office/drawing/2014/main" id="{455381B5-DD90-43AF-A664-FC0AE2C569A1}"/>
              </a:ext>
            </a:extLst>
          </p:cNvPr>
          <p:cNvSpPr/>
          <p:nvPr/>
        </p:nvSpPr>
        <p:spPr>
          <a:xfrm>
            <a:off x="1588153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7" name="Shape 2741">
            <a:extLst>
              <a:ext uri="{FF2B5EF4-FFF2-40B4-BE49-F238E27FC236}">
                <a16:creationId xmlns:a16="http://schemas.microsoft.com/office/drawing/2014/main" id="{31FB2B8D-D4B6-4C68-AEDC-9603532E223A}"/>
              </a:ext>
            </a:extLst>
          </p:cNvPr>
          <p:cNvSpPr/>
          <p:nvPr/>
        </p:nvSpPr>
        <p:spPr>
          <a:xfrm>
            <a:off x="2121414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8" name="Shape 2742">
            <a:extLst>
              <a:ext uri="{FF2B5EF4-FFF2-40B4-BE49-F238E27FC236}">
                <a16:creationId xmlns:a16="http://schemas.microsoft.com/office/drawing/2014/main" id="{C0978C0F-C227-4855-82E8-31EDB21AABD7}"/>
              </a:ext>
            </a:extLst>
          </p:cNvPr>
          <p:cNvSpPr/>
          <p:nvPr/>
        </p:nvSpPr>
        <p:spPr>
          <a:xfrm>
            <a:off x="2654675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9" name="Shape 2743">
            <a:extLst>
              <a:ext uri="{FF2B5EF4-FFF2-40B4-BE49-F238E27FC236}">
                <a16:creationId xmlns:a16="http://schemas.microsoft.com/office/drawing/2014/main" id="{97E48848-84D6-4D61-A2ED-2FE1BB498724}"/>
              </a:ext>
            </a:extLst>
          </p:cNvPr>
          <p:cNvSpPr/>
          <p:nvPr/>
        </p:nvSpPr>
        <p:spPr>
          <a:xfrm>
            <a:off x="3187936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Shape 2744">
            <a:extLst>
              <a:ext uri="{FF2B5EF4-FFF2-40B4-BE49-F238E27FC236}">
                <a16:creationId xmlns:a16="http://schemas.microsoft.com/office/drawing/2014/main" id="{0E5697E0-A29B-40F3-8EB9-90501385F9D6}"/>
              </a:ext>
            </a:extLst>
          </p:cNvPr>
          <p:cNvSpPr/>
          <p:nvPr/>
        </p:nvSpPr>
        <p:spPr>
          <a:xfrm>
            <a:off x="3721197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1" name="Shape 2745">
            <a:extLst>
              <a:ext uri="{FF2B5EF4-FFF2-40B4-BE49-F238E27FC236}">
                <a16:creationId xmlns:a16="http://schemas.microsoft.com/office/drawing/2014/main" id="{D356E4CA-9A48-4CDB-8616-1666FF9970D4}"/>
              </a:ext>
            </a:extLst>
          </p:cNvPr>
          <p:cNvSpPr/>
          <p:nvPr/>
        </p:nvSpPr>
        <p:spPr>
          <a:xfrm>
            <a:off x="4254458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2" name="Shape 2746">
            <a:extLst>
              <a:ext uri="{FF2B5EF4-FFF2-40B4-BE49-F238E27FC236}">
                <a16:creationId xmlns:a16="http://schemas.microsoft.com/office/drawing/2014/main" id="{4FAD1E81-704D-4270-B9CB-8D2EB5684B98}"/>
              </a:ext>
            </a:extLst>
          </p:cNvPr>
          <p:cNvSpPr/>
          <p:nvPr/>
        </p:nvSpPr>
        <p:spPr>
          <a:xfrm>
            <a:off x="4787719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3" name="Shape 2747">
            <a:extLst>
              <a:ext uri="{FF2B5EF4-FFF2-40B4-BE49-F238E27FC236}">
                <a16:creationId xmlns:a16="http://schemas.microsoft.com/office/drawing/2014/main" id="{2BA8CC9C-54D9-4A20-91E9-E8789C9D34D0}"/>
              </a:ext>
            </a:extLst>
          </p:cNvPr>
          <p:cNvSpPr/>
          <p:nvPr/>
        </p:nvSpPr>
        <p:spPr>
          <a:xfrm>
            <a:off x="5320980" y="28080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4" name="Shape 2748">
            <a:extLst>
              <a:ext uri="{FF2B5EF4-FFF2-40B4-BE49-F238E27FC236}">
                <a16:creationId xmlns:a16="http://schemas.microsoft.com/office/drawing/2014/main" id="{887C3ECF-9A60-499F-B34F-5FE95D74DBD6}"/>
              </a:ext>
            </a:extLst>
          </p:cNvPr>
          <p:cNvSpPr/>
          <p:nvPr/>
        </p:nvSpPr>
        <p:spPr>
          <a:xfrm>
            <a:off x="5879635" y="12082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5" name="Shape 2749">
            <a:extLst>
              <a:ext uri="{FF2B5EF4-FFF2-40B4-BE49-F238E27FC236}">
                <a16:creationId xmlns:a16="http://schemas.microsoft.com/office/drawing/2014/main" id="{C0F96926-EEF9-4A83-BA68-A2E6E0B136B4}"/>
              </a:ext>
            </a:extLst>
          </p:cNvPr>
          <p:cNvSpPr/>
          <p:nvPr/>
        </p:nvSpPr>
        <p:spPr>
          <a:xfrm>
            <a:off x="6463683" y="1208258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Shape 2750">
            <a:extLst>
              <a:ext uri="{FF2B5EF4-FFF2-40B4-BE49-F238E27FC236}">
                <a16:creationId xmlns:a16="http://schemas.microsoft.com/office/drawing/2014/main" id="{BB76F4C4-0D8F-47A7-9588-AE7D75FD663A}"/>
              </a:ext>
            </a:extLst>
          </p:cNvPr>
          <p:cNvSpPr/>
          <p:nvPr/>
        </p:nvSpPr>
        <p:spPr>
          <a:xfrm>
            <a:off x="7022337" y="1208258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Shape 2751">
            <a:extLst>
              <a:ext uri="{FF2B5EF4-FFF2-40B4-BE49-F238E27FC236}">
                <a16:creationId xmlns:a16="http://schemas.microsoft.com/office/drawing/2014/main" id="{BB708745-6E9E-450D-A4F1-2F1E40AB1640}"/>
              </a:ext>
            </a:extLst>
          </p:cNvPr>
          <p:cNvSpPr/>
          <p:nvPr/>
        </p:nvSpPr>
        <p:spPr>
          <a:xfrm>
            <a:off x="7530205" y="1208258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8" name="Shape 2752">
            <a:extLst>
              <a:ext uri="{FF2B5EF4-FFF2-40B4-BE49-F238E27FC236}">
                <a16:creationId xmlns:a16="http://schemas.microsoft.com/office/drawing/2014/main" id="{300055EB-229F-4F69-B5C1-1C1A001343AE}"/>
              </a:ext>
            </a:extLst>
          </p:cNvPr>
          <p:cNvSpPr/>
          <p:nvPr/>
        </p:nvSpPr>
        <p:spPr>
          <a:xfrm>
            <a:off x="8038073" y="120825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9" name="Shape 2753">
            <a:extLst>
              <a:ext uri="{FF2B5EF4-FFF2-40B4-BE49-F238E27FC236}">
                <a16:creationId xmlns:a16="http://schemas.microsoft.com/office/drawing/2014/main" id="{43AD6828-5217-48C3-94D2-79D295552D36}"/>
              </a:ext>
            </a:extLst>
          </p:cNvPr>
          <p:cNvSpPr/>
          <p:nvPr/>
        </p:nvSpPr>
        <p:spPr>
          <a:xfrm>
            <a:off x="8571334" y="120825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0" name="Shape 2754">
            <a:extLst>
              <a:ext uri="{FF2B5EF4-FFF2-40B4-BE49-F238E27FC236}">
                <a16:creationId xmlns:a16="http://schemas.microsoft.com/office/drawing/2014/main" id="{3B1CF147-89E7-40E2-92FD-3D2225C9E8AF}"/>
              </a:ext>
            </a:extLst>
          </p:cNvPr>
          <p:cNvSpPr/>
          <p:nvPr/>
        </p:nvSpPr>
        <p:spPr>
          <a:xfrm>
            <a:off x="489598" y="344211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Shape 2755">
            <a:extLst>
              <a:ext uri="{FF2B5EF4-FFF2-40B4-BE49-F238E27FC236}">
                <a16:creationId xmlns:a16="http://schemas.microsoft.com/office/drawing/2014/main" id="{068795DD-D46D-4E7D-9AD4-542205E9A5DF}"/>
              </a:ext>
            </a:extLst>
          </p:cNvPr>
          <p:cNvSpPr/>
          <p:nvPr/>
        </p:nvSpPr>
        <p:spPr>
          <a:xfrm>
            <a:off x="1035556" y="344211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2" name="Shape 2756">
            <a:extLst>
              <a:ext uri="{FF2B5EF4-FFF2-40B4-BE49-F238E27FC236}">
                <a16:creationId xmlns:a16="http://schemas.microsoft.com/office/drawing/2014/main" id="{BFBA1C2A-2AD6-4853-9545-9814E0A1A58F}"/>
              </a:ext>
            </a:extLst>
          </p:cNvPr>
          <p:cNvSpPr/>
          <p:nvPr/>
        </p:nvSpPr>
        <p:spPr>
          <a:xfrm>
            <a:off x="1543424" y="3518296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3" name="Shape 2757">
            <a:extLst>
              <a:ext uri="{FF2B5EF4-FFF2-40B4-BE49-F238E27FC236}">
                <a16:creationId xmlns:a16="http://schemas.microsoft.com/office/drawing/2014/main" id="{5931F933-D9A0-4F5F-AF56-4F443CDE6996}"/>
              </a:ext>
            </a:extLst>
          </p:cNvPr>
          <p:cNvSpPr/>
          <p:nvPr/>
        </p:nvSpPr>
        <p:spPr>
          <a:xfrm>
            <a:off x="2076684" y="3442116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4" name="Shape 2758">
            <a:extLst>
              <a:ext uri="{FF2B5EF4-FFF2-40B4-BE49-F238E27FC236}">
                <a16:creationId xmlns:a16="http://schemas.microsoft.com/office/drawing/2014/main" id="{6CA89961-F52B-41B8-A4AE-2B6763895ECA}"/>
              </a:ext>
            </a:extLst>
          </p:cNvPr>
          <p:cNvSpPr/>
          <p:nvPr/>
        </p:nvSpPr>
        <p:spPr>
          <a:xfrm>
            <a:off x="5879635" y="174151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5" name="Shape 2759">
            <a:extLst>
              <a:ext uri="{FF2B5EF4-FFF2-40B4-BE49-F238E27FC236}">
                <a16:creationId xmlns:a16="http://schemas.microsoft.com/office/drawing/2014/main" id="{77609C58-EE43-4191-91DC-C12BFFF75EBE}"/>
              </a:ext>
            </a:extLst>
          </p:cNvPr>
          <p:cNvSpPr/>
          <p:nvPr/>
        </p:nvSpPr>
        <p:spPr>
          <a:xfrm>
            <a:off x="6412896" y="174151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6" name="Shape 2760">
            <a:extLst>
              <a:ext uri="{FF2B5EF4-FFF2-40B4-BE49-F238E27FC236}">
                <a16:creationId xmlns:a16="http://schemas.microsoft.com/office/drawing/2014/main" id="{DE838E3B-0819-48D5-9F2A-B00FD3F3DD31}"/>
              </a:ext>
            </a:extLst>
          </p:cNvPr>
          <p:cNvSpPr/>
          <p:nvPr/>
        </p:nvSpPr>
        <p:spPr>
          <a:xfrm>
            <a:off x="6946157" y="174151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7" name="Shape 2761">
            <a:extLst>
              <a:ext uri="{FF2B5EF4-FFF2-40B4-BE49-F238E27FC236}">
                <a16:creationId xmlns:a16="http://schemas.microsoft.com/office/drawing/2014/main" id="{2C1F137D-24BD-41B7-8DD0-A8D351ED4F2D}"/>
              </a:ext>
            </a:extLst>
          </p:cNvPr>
          <p:cNvSpPr/>
          <p:nvPr/>
        </p:nvSpPr>
        <p:spPr>
          <a:xfrm>
            <a:off x="7479418" y="174151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8" name="Shape 2762">
            <a:extLst>
              <a:ext uri="{FF2B5EF4-FFF2-40B4-BE49-F238E27FC236}">
                <a16:creationId xmlns:a16="http://schemas.microsoft.com/office/drawing/2014/main" id="{F167F9CF-8CFD-43AA-98EE-136823321B0B}"/>
              </a:ext>
            </a:extLst>
          </p:cNvPr>
          <p:cNvSpPr/>
          <p:nvPr/>
        </p:nvSpPr>
        <p:spPr>
          <a:xfrm>
            <a:off x="8012679" y="174151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9" name="Shape 2763">
            <a:extLst>
              <a:ext uri="{FF2B5EF4-FFF2-40B4-BE49-F238E27FC236}">
                <a16:creationId xmlns:a16="http://schemas.microsoft.com/office/drawing/2014/main" id="{91F7C5FA-AAE9-4C84-A702-8D78C87AC6BF}"/>
              </a:ext>
            </a:extLst>
          </p:cNvPr>
          <p:cNvSpPr/>
          <p:nvPr/>
        </p:nvSpPr>
        <p:spPr>
          <a:xfrm>
            <a:off x="8545940" y="174151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0" name="Shape 2764">
            <a:extLst>
              <a:ext uri="{FF2B5EF4-FFF2-40B4-BE49-F238E27FC236}">
                <a16:creationId xmlns:a16="http://schemas.microsoft.com/office/drawing/2014/main" id="{E336B15F-A8C9-4E12-B713-D3A912D994DA}"/>
              </a:ext>
            </a:extLst>
          </p:cNvPr>
          <p:cNvSpPr/>
          <p:nvPr/>
        </p:nvSpPr>
        <p:spPr>
          <a:xfrm>
            <a:off x="476901" y="3988074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1" name="Shape 2765">
            <a:extLst>
              <a:ext uri="{FF2B5EF4-FFF2-40B4-BE49-F238E27FC236}">
                <a16:creationId xmlns:a16="http://schemas.microsoft.com/office/drawing/2014/main" id="{CFE39D67-F2EC-4073-A3D1-AB93EBECC25C}"/>
              </a:ext>
            </a:extLst>
          </p:cNvPr>
          <p:cNvSpPr/>
          <p:nvPr/>
        </p:nvSpPr>
        <p:spPr>
          <a:xfrm>
            <a:off x="1010163" y="39753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2" name="Shape 2766">
            <a:extLst>
              <a:ext uri="{FF2B5EF4-FFF2-40B4-BE49-F238E27FC236}">
                <a16:creationId xmlns:a16="http://schemas.microsoft.com/office/drawing/2014/main" id="{34E667F7-4D97-4377-9C30-2C8F700DBE27}"/>
              </a:ext>
            </a:extLst>
          </p:cNvPr>
          <p:cNvSpPr/>
          <p:nvPr/>
        </p:nvSpPr>
        <p:spPr>
          <a:xfrm>
            <a:off x="1543424" y="39753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3" name="Shape 2767">
            <a:extLst>
              <a:ext uri="{FF2B5EF4-FFF2-40B4-BE49-F238E27FC236}">
                <a16:creationId xmlns:a16="http://schemas.microsoft.com/office/drawing/2014/main" id="{06C0B8B0-CD7B-4204-B331-954A189D9673}"/>
              </a:ext>
            </a:extLst>
          </p:cNvPr>
          <p:cNvSpPr/>
          <p:nvPr/>
        </p:nvSpPr>
        <p:spPr>
          <a:xfrm>
            <a:off x="2076685" y="39753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4" name="Shape 2768">
            <a:extLst>
              <a:ext uri="{FF2B5EF4-FFF2-40B4-BE49-F238E27FC236}">
                <a16:creationId xmlns:a16="http://schemas.microsoft.com/office/drawing/2014/main" id="{429D2ECB-B3CA-4484-845D-463B83E93738}"/>
              </a:ext>
            </a:extLst>
          </p:cNvPr>
          <p:cNvSpPr/>
          <p:nvPr/>
        </p:nvSpPr>
        <p:spPr>
          <a:xfrm>
            <a:off x="5879635" y="2363657"/>
            <a:ext cx="279328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5" name="Shape 2769">
            <a:extLst>
              <a:ext uri="{FF2B5EF4-FFF2-40B4-BE49-F238E27FC236}">
                <a16:creationId xmlns:a16="http://schemas.microsoft.com/office/drawing/2014/main" id="{AEE78EFC-C2CF-4D49-A0D5-CE6E8229590A}"/>
              </a:ext>
            </a:extLst>
          </p:cNvPr>
          <p:cNvSpPr/>
          <p:nvPr/>
        </p:nvSpPr>
        <p:spPr>
          <a:xfrm>
            <a:off x="6450986" y="2274780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6" name="Shape 2770">
            <a:extLst>
              <a:ext uri="{FF2B5EF4-FFF2-40B4-BE49-F238E27FC236}">
                <a16:creationId xmlns:a16="http://schemas.microsoft.com/office/drawing/2014/main" id="{A491F640-D1D4-4C18-A750-C7D1EBDCBED8}"/>
              </a:ext>
            </a:extLst>
          </p:cNvPr>
          <p:cNvSpPr/>
          <p:nvPr/>
        </p:nvSpPr>
        <p:spPr>
          <a:xfrm>
            <a:off x="6946157" y="227478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7" name="Shape 2771">
            <a:extLst>
              <a:ext uri="{FF2B5EF4-FFF2-40B4-BE49-F238E27FC236}">
                <a16:creationId xmlns:a16="http://schemas.microsoft.com/office/drawing/2014/main" id="{368C8284-610B-41C2-9328-D3BF4E56770F}"/>
              </a:ext>
            </a:extLst>
          </p:cNvPr>
          <p:cNvSpPr/>
          <p:nvPr/>
        </p:nvSpPr>
        <p:spPr>
          <a:xfrm>
            <a:off x="7479418" y="227478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8" name="Shape 2772">
            <a:extLst>
              <a:ext uri="{FF2B5EF4-FFF2-40B4-BE49-F238E27FC236}">
                <a16:creationId xmlns:a16="http://schemas.microsoft.com/office/drawing/2014/main" id="{7B4D7FDC-4EF0-4CE0-8C68-0C8A61E8F78F}"/>
              </a:ext>
            </a:extLst>
          </p:cNvPr>
          <p:cNvSpPr/>
          <p:nvPr/>
        </p:nvSpPr>
        <p:spPr>
          <a:xfrm>
            <a:off x="8012679" y="227478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9" name="Shape 2773">
            <a:extLst>
              <a:ext uri="{FF2B5EF4-FFF2-40B4-BE49-F238E27FC236}">
                <a16:creationId xmlns:a16="http://schemas.microsoft.com/office/drawing/2014/main" id="{E78BA65B-73A1-4C0C-94ED-981C7843A39A}"/>
              </a:ext>
            </a:extLst>
          </p:cNvPr>
          <p:cNvSpPr/>
          <p:nvPr/>
        </p:nvSpPr>
        <p:spPr>
          <a:xfrm>
            <a:off x="8545940" y="227478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0" name="Shape 2774">
            <a:extLst>
              <a:ext uri="{FF2B5EF4-FFF2-40B4-BE49-F238E27FC236}">
                <a16:creationId xmlns:a16="http://schemas.microsoft.com/office/drawing/2014/main" id="{2992B3AC-A3EC-44D4-967C-996480654B60}"/>
              </a:ext>
            </a:extLst>
          </p:cNvPr>
          <p:cNvSpPr/>
          <p:nvPr/>
        </p:nvSpPr>
        <p:spPr>
          <a:xfrm>
            <a:off x="476901" y="45086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1" name="Shape 2775">
            <a:extLst>
              <a:ext uri="{FF2B5EF4-FFF2-40B4-BE49-F238E27FC236}">
                <a16:creationId xmlns:a16="http://schemas.microsoft.com/office/drawing/2014/main" id="{C80C8378-02F7-4F81-8E80-FF125E4942B0}"/>
              </a:ext>
            </a:extLst>
          </p:cNvPr>
          <p:cNvSpPr/>
          <p:nvPr/>
        </p:nvSpPr>
        <p:spPr>
          <a:xfrm>
            <a:off x="1010163" y="4553077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2" name="Shape 2776">
            <a:extLst>
              <a:ext uri="{FF2B5EF4-FFF2-40B4-BE49-F238E27FC236}">
                <a16:creationId xmlns:a16="http://schemas.microsoft.com/office/drawing/2014/main" id="{7CA54EA9-4073-4C47-927D-607C20564870}"/>
              </a:ext>
            </a:extLst>
          </p:cNvPr>
          <p:cNvSpPr/>
          <p:nvPr/>
        </p:nvSpPr>
        <p:spPr>
          <a:xfrm>
            <a:off x="1606907" y="4508638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3" name="Shape 2777">
            <a:extLst>
              <a:ext uri="{FF2B5EF4-FFF2-40B4-BE49-F238E27FC236}">
                <a16:creationId xmlns:a16="http://schemas.microsoft.com/office/drawing/2014/main" id="{4E91A611-796B-42BD-A8DF-7B7ECF576335}"/>
              </a:ext>
            </a:extLst>
          </p:cNvPr>
          <p:cNvSpPr/>
          <p:nvPr/>
        </p:nvSpPr>
        <p:spPr>
          <a:xfrm>
            <a:off x="2114775" y="450863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4" name="Shape 2778">
            <a:extLst>
              <a:ext uri="{FF2B5EF4-FFF2-40B4-BE49-F238E27FC236}">
                <a16:creationId xmlns:a16="http://schemas.microsoft.com/office/drawing/2014/main" id="{483D6B23-E5AA-417B-BDA3-0C25CFE86AED}"/>
              </a:ext>
            </a:extLst>
          </p:cNvPr>
          <p:cNvSpPr/>
          <p:nvPr/>
        </p:nvSpPr>
        <p:spPr>
          <a:xfrm>
            <a:off x="5879635" y="28080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5" name="Shape 2779">
            <a:extLst>
              <a:ext uri="{FF2B5EF4-FFF2-40B4-BE49-F238E27FC236}">
                <a16:creationId xmlns:a16="http://schemas.microsoft.com/office/drawing/2014/main" id="{BF62CA06-7374-4EF2-9773-8F2F52E6B4CD}"/>
              </a:ext>
            </a:extLst>
          </p:cNvPr>
          <p:cNvSpPr/>
          <p:nvPr/>
        </p:nvSpPr>
        <p:spPr>
          <a:xfrm>
            <a:off x="6450986" y="280804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6" name="Shape 2780">
            <a:extLst>
              <a:ext uri="{FF2B5EF4-FFF2-40B4-BE49-F238E27FC236}">
                <a16:creationId xmlns:a16="http://schemas.microsoft.com/office/drawing/2014/main" id="{511EC713-50FD-4128-B114-14687DC894C4}"/>
              </a:ext>
            </a:extLst>
          </p:cNvPr>
          <p:cNvSpPr/>
          <p:nvPr/>
        </p:nvSpPr>
        <p:spPr>
          <a:xfrm>
            <a:off x="7022337" y="2808042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7" name="Shape 2781">
            <a:extLst>
              <a:ext uri="{FF2B5EF4-FFF2-40B4-BE49-F238E27FC236}">
                <a16:creationId xmlns:a16="http://schemas.microsoft.com/office/drawing/2014/main" id="{7FCE1DC7-25F6-46EE-BDDF-329F47D8A972}"/>
              </a:ext>
            </a:extLst>
          </p:cNvPr>
          <p:cNvSpPr/>
          <p:nvPr/>
        </p:nvSpPr>
        <p:spPr>
          <a:xfrm>
            <a:off x="7479418" y="28080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8" name="Shape 2782">
            <a:extLst>
              <a:ext uri="{FF2B5EF4-FFF2-40B4-BE49-F238E27FC236}">
                <a16:creationId xmlns:a16="http://schemas.microsoft.com/office/drawing/2014/main" id="{FC615B39-41F7-4D9B-8ADC-82F6EAE82FE6}"/>
              </a:ext>
            </a:extLst>
          </p:cNvPr>
          <p:cNvSpPr/>
          <p:nvPr/>
        </p:nvSpPr>
        <p:spPr>
          <a:xfrm>
            <a:off x="8012679" y="2827087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9" name="Shape 2783">
            <a:extLst>
              <a:ext uri="{FF2B5EF4-FFF2-40B4-BE49-F238E27FC236}">
                <a16:creationId xmlns:a16="http://schemas.microsoft.com/office/drawing/2014/main" id="{1FE14461-BE0C-4DF2-AC78-5E2D49969814}"/>
              </a:ext>
            </a:extLst>
          </p:cNvPr>
          <p:cNvSpPr/>
          <p:nvPr/>
        </p:nvSpPr>
        <p:spPr>
          <a:xfrm>
            <a:off x="8545940" y="2827087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0" name="Shape 2784">
            <a:extLst>
              <a:ext uri="{FF2B5EF4-FFF2-40B4-BE49-F238E27FC236}">
                <a16:creationId xmlns:a16="http://schemas.microsoft.com/office/drawing/2014/main" id="{E41A8683-480D-483A-9C3C-D37E31340026}"/>
              </a:ext>
            </a:extLst>
          </p:cNvPr>
          <p:cNvSpPr/>
          <p:nvPr/>
        </p:nvSpPr>
        <p:spPr>
          <a:xfrm>
            <a:off x="2654848" y="34174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1" name="Shape 2785">
            <a:extLst>
              <a:ext uri="{FF2B5EF4-FFF2-40B4-BE49-F238E27FC236}">
                <a16:creationId xmlns:a16="http://schemas.microsoft.com/office/drawing/2014/main" id="{B8EDE793-1181-45BB-A27B-BFDC6FCB90FC}"/>
              </a:ext>
            </a:extLst>
          </p:cNvPr>
          <p:cNvSpPr/>
          <p:nvPr/>
        </p:nvSpPr>
        <p:spPr>
          <a:xfrm>
            <a:off x="3188110" y="344288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2" name="Shape 2786">
            <a:extLst>
              <a:ext uri="{FF2B5EF4-FFF2-40B4-BE49-F238E27FC236}">
                <a16:creationId xmlns:a16="http://schemas.microsoft.com/office/drawing/2014/main" id="{D4047464-467C-4A40-951D-33218DB7D7B7}"/>
              </a:ext>
            </a:extLst>
          </p:cNvPr>
          <p:cNvSpPr/>
          <p:nvPr/>
        </p:nvSpPr>
        <p:spPr>
          <a:xfrm>
            <a:off x="3721370" y="3430191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3" name="Shape 2787">
            <a:extLst>
              <a:ext uri="{FF2B5EF4-FFF2-40B4-BE49-F238E27FC236}">
                <a16:creationId xmlns:a16="http://schemas.microsoft.com/office/drawing/2014/main" id="{F279C086-652A-46C8-AFCB-7B3830C94B6D}"/>
              </a:ext>
            </a:extLst>
          </p:cNvPr>
          <p:cNvSpPr/>
          <p:nvPr/>
        </p:nvSpPr>
        <p:spPr>
          <a:xfrm>
            <a:off x="4254631" y="3417495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4" name="Shape 2611">
            <a:extLst>
              <a:ext uri="{FF2B5EF4-FFF2-40B4-BE49-F238E27FC236}">
                <a16:creationId xmlns:a16="http://schemas.microsoft.com/office/drawing/2014/main" id="{3357418C-DFE9-4A4B-8D52-D1C5A25DB39E}"/>
              </a:ext>
            </a:extLst>
          </p:cNvPr>
          <p:cNvSpPr/>
          <p:nvPr/>
        </p:nvSpPr>
        <p:spPr>
          <a:xfrm>
            <a:off x="4775023" y="342941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5" name="Shape 2612">
            <a:extLst>
              <a:ext uri="{FF2B5EF4-FFF2-40B4-BE49-F238E27FC236}">
                <a16:creationId xmlns:a16="http://schemas.microsoft.com/office/drawing/2014/main" id="{048EAE9E-1EE3-4085-B4BA-372959D3DA9E}"/>
              </a:ext>
            </a:extLst>
          </p:cNvPr>
          <p:cNvSpPr/>
          <p:nvPr/>
        </p:nvSpPr>
        <p:spPr>
          <a:xfrm>
            <a:off x="5308284" y="3442115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6" name="Shape 2613">
            <a:extLst>
              <a:ext uri="{FF2B5EF4-FFF2-40B4-BE49-F238E27FC236}">
                <a16:creationId xmlns:a16="http://schemas.microsoft.com/office/drawing/2014/main" id="{8C41A396-30A9-43FE-AF47-DCE3D86C158E}"/>
              </a:ext>
            </a:extLst>
          </p:cNvPr>
          <p:cNvSpPr/>
          <p:nvPr/>
        </p:nvSpPr>
        <p:spPr>
          <a:xfrm>
            <a:off x="5841545" y="341672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7" name="Shape 2614">
            <a:extLst>
              <a:ext uri="{FF2B5EF4-FFF2-40B4-BE49-F238E27FC236}">
                <a16:creationId xmlns:a16="http://schemas.microsoft.com/office/drawing/2014/main" id="{B6B8FFA1-9C64-4496-9383-94892556F91E}"/>
              </a:ext>
            </a:extLst>
          </p:cNvPr>
          <p:cNvSpPr/>
          <p:nvPr/>
        </p:nvSpPr>
        <p:spPr>
          <a:xfrm>
            <a:off x="6374806" y="341672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8" name="Shape 2621">
            <a:extLst>
              <a:ext uri="{FF2B5EF4-FFF2-40B4-BE49-F238E27FC236}">
                <a16:creationId xmlns:a16="http://schemas.microsoft.com/office/drawing/2014/main" id="{1CC79938-187C-44B3-9DF0-4680C7A0BC4F}"/>
              </a:ext>
            </a:extLst>
          </p:cNvPr>
          <p:cNvSpPr/>
          <p:nvPr/>
        </p:nvSpPr>
        <p:spPr>
          <a:xfrm>
            <a:off x="4775023" y="4000770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9" name="Shape 2622">
            <a:extLst>
              <a:ext uri="{FF2B5EF4-FFF2-40B4-BE49-F238E27FC236}">
                <a16:creationId xmlns:a16="http://schemas.microsoft.com/office/drawing/2014/main" id="{07579010-E3E6-477F-8356-3C5FB3D6B920}"/>
              </a:ext>
            </a:extLst>
          </p:cNvPr>
          <p:cNvSpPr/>
          <p:nvPr/>
        </p:nvSpPr>
        <p:spPr>
          <a:xfrm>
            <a:off x="5308284" y="39499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0" name="Shape 2623">
            <a:extLst>
              <a:ext uri="{FF2B5EF4-FFF2-40B4-BE49-F238E27FC236}">
                <a16:creationId xmlns:a16="http://schemas.microsoft.com/office/drawing/2014/main" id="{D1504086-1574-4DBE-9766-6C225AAC4145}"/>
              </a:ext>
            </a:extLst>
          </p:cNvPr>
          <p:cNvSpPr/>
          <p:nvPr/>
        </p:nvSpPr>
        <p:spPr>
          <a:xfrm>
            <a:off x="5841545" y="39499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1" name="Shape 2624">
            <a:extLst>
              <a:ext uri="{FF2B5EF4-FFF2-40B4-BE49-F238E27FC236}">
                <a16:creationId xmlns:a16="http://schemas.microsoft.com/office/drawing/2014/main" id="{27116E30-B982-4713-9B44-EF5739FC66E3}"/>
              </a:ext>
            </a:extLst>
          </p:cNvPr>
          <p:cNvSpPr/>
          <p:nvPr/>
        </p:nvSpPr>
        <p:spPr>
          <a:xfrm>
            <a:off x="6374806" y="39499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2" name="Shape 2631">
            <a:extLst>
              <a:ext uri="{FF2B5EF4-FFF2-40B4-BE49-F238E27FC236}">
                <a16:creationId xmlns:a16="http://schemas.microsoft.com/office/drawing/2014/main" id="{80399AC7-9938-4B2C-8C3B-4FBADA91B7FE}"/>
              </a:ext>
            </a:extLst>
          </p:cNvPr>
          <p:cNvSpPr/>
          <p:nvPr/>
        </p:nvSpPr>
        <p:spPr>
          <a:xfrm>
            <a:off x="4775023" y="450863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3" name="Shape 2632">
            <a:extLst>
              <a:ext uri="{FF2B5EF4-FFF2-40B4-BE49-F238E27FC236}">
                <a16:creationId xmlns:a16="http://schemas.microsoft.com/office/drawing/2014/main" id="{7C1A87F0-7D6E-4117-8D80-087D2C3F7D01}"/>
              </a:ext>
            </a:extLst>
          </p:cNvPr>
          <p:cNvSpPr/>
          <p:nvPr/>
        </p:nvSpPr>
        <p:spPr>
          <a:xfrm>
            <a:off x="5333678" y="44832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4" name="Shape 2633">
            <a:extLst>
              <a:ext uri="{FF2B5EF4-FFF2-40B4-BE49-F238E27FC236}">
                <a16:creationId xmlns:a16="http://schemas.microsoft.com/office/drawing/2014/main" id="{D18B1D37-38CB-4B15-867B-33296CA72713}"/>
              </a:ext>
            </a:extLst>
          </p:cNvPr>
          <p:cNvSpPr/>
          <p:nvPr/>
        </p:nvSpPr>
        <p:spPr>
          <a:xfrm>
            <a:off x="5841545" y="44832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5" name="Shape 2634">
            <a:extLst>
              <a:ext uri="{FF2B5EF4-FFF2-40B4-BE49-F238E27FC236}">
                <a16:creationId xmlns:a16="http://schemas.microsoft.com/office/drawing/2014/main" id="{032B53A6-8EFF-4392-8F70-6AB971D0ADFE}"/>
              </a:ext>
            </a:extLst>
          </p:cNvPr>
          <p:cNvSpPr/>
          <p:nvPr/>
        </p:nvSpPr>
        <p:spPr>
          <a:xfrm>
            <a:off x="6374806" y="44832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6" name="Shape 2591">
            <a:extLst>
              <a:ext uri="{FF2B5EF4-FFF2-40B4-BE49-F238E27FC236}">
                <a16:creationId xmlns:a16="http://schemas.microsoft.com/office/drawing/2014/main" id="{D7A89957-6F56-4AC3-B98C-C116B54D4E3B}"/>
              </a:ext>
            </a:extLst>
          </p:cNvPr>
          <p:cNvSpPr/>
          <p:nvPr/>
        </p:nvSpPr>
        <p:spPr>
          <a:xfrm>
            <a:off x="2581523" y="39753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7" name="Shape 2592">
            <a:extLst>
              <a:ext uri="{FF2B5EF4-FFF2-40B4-BE49-F238E27FC236}">
                <a16:creationId xmlns:a16="http://schemas.microsoft.com/office/drawing/2014/main" id="{00649E5C-F733-483C-A062-EC05AEDBBF30}"/>
              </a:ext>
            </a:extLst>
          </p:cNvPr>
          <p:cNvSpPr/>
          <p:nvPr/>
        </p:nvSpPr>
        <p:spPr>
          <a:xfrm>
            <a:off x="3114784" y="39753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8" name="Shape 2593">
            <a:extLst>
              <a:ext uri="{FF2B5EF4-FFF2-40B4-BE49-F238E27FC236}">
                <a16:creationId xmlns:a16="http://schemas.microsoft.com/office/drawing/2014/main" id="{24B019DD-6FE7-4613-B193-475D3DF3EE3E}"/>
              </a:ext>
            </a:extLst>
          </p:cNvPr>
          <p:cNvSpPr/>
          <p:nvPr/>
        </p:nvSpPr>
        <p:spPr>
          <a:xfrm>
            <a:off x="3648045" y="39753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9" name="Shape 2594">
            <a:extLst>
              <a:ext uri="{FF2B5EF4-FFF2-40B4-BE49-F238E27FC236}">
                <a16:creationId xmlns:a16="http://schemas.microsoft.com/office/drawing/2014/main" id="{F8F061E4-2DAD-4576-8FCD-2949F5B5D3A0}"/>
              </a:ext>
            </a:extLst>
          </p:cNvPr>
          <p:cNvSpPr/>
          <p:nvPr/>
        </p:nvSpPr>
        <p:spPr>
          <a:xfrm>
            <a:off x="4181306" y="400077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0" name="Shape 2601">
            <a:extLst>
              <a:ext uri="{FF2B5EF4-FFF2-40B4-BE49-F238E27FC236}">
                <a16:creationId xmlns:a16="http://schemas.microsoft.com/office/drawing/2014/main" id="{A4570F54-71D2-4DBF-A90D-7E3BB8A84C7A}"/>
              </a:ext>
            </a:extLst>
          </p:cNvPr>
          <p:cNvSpPr/>
          <p:nvPr/>
        </p:nvSpPr>
        <p:spPr>
          <a:xfrm>
            <a:off x="2581523" y="45086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1" name="Shape 2602">
            <a:extLst>
              <a:ext uri="{FF2B5EF4-FFF2-40B4-BE49-F238E27FC236}">
                <a16:creationId xmlns:a16="http://schemas.microsoft.com/office/drawing/2014/main" id="{B8C1E899-F22B-414F-BB4B-3A223D220B1A}"/>
              </a:ext>
            </a:extLst>
          </p:cNvPr>
          <p:cNvSpPr/>
          <p:nvPr/>
        </p:nvSpPr>
        <p:spPr>
          <a:xfrm>
            <a:off x="3114784" y="4534032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2" name="Shape 2603">
            <a:extLst>
              <a:ext uri="{FF2B5EF4-FFF2-40B4-BE49-F238E27FC236}">
                <a16:creationId xmlns:a16="http://schemas.microsoft.com/office/drawing/2014/main" id="{CC921ADD-CECA-4E8A-B19D-289E6273DBE6}"/>
              </a:ext>
            </a:extLst>
          </p:cNvPr>
          <p:cNvSpPr/>
          <p:nvPr/>
        </p:nvSpPr>
        <p:spPr>
          <a:xfrm>
            <a:off x="3648045" y="4521335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3" name="Shape 2604">
            <a:extLst>
              <a:ext uri="{FF2B5EF4-FFF2-40B4-BE49-F238E27FC236}">
                <a16:creationId xmlns:a16="http://schemas.microsoft.com/office/drawing/2014/main" id="{81335850-839A-4E8F-8129-13E36E71C435}"/>
              </a:ext>
            </a:extLst>
          </p:cNvPr>
          <p:cNvSpPr/>
          <p:nvPr/>
        </p:nvSpPr>
        <p:spPr>
          <a:xfrm>
            <a:off x="4181306" y="4534032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4794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148</Words>
  <Application>Microsoft Office PowerPoint</Application>
  <PresentationFormat>On-screen Show (16:9)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Colart Standard</vt:lpstr>
      <vt:lpstr>Colart Standard Light</vt:lpstr>
      <vt:lpstr>Colart Standard Medium</vt:lpstr>
      <vt:lpstr>Source Sans Pro Light</vt:lpstr>
      <vt:lpstr>Title Slides</vt:lpstr>
      <vt:lpstr>Text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 Icons</vt:lpstr>
      <vt:lpstr>Line Icons</vt:lpstr>
      <vt:lpstr>Social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5</dc:creator>
  <cp:lastModifiedBy>Toby Russell</cp:lastModifiedBy>
  <cp:revision>1</cp:revision>
  <dcterms:created xsi:type="dcterms:W3CDTF">2017-05-24T09:15:45Z</dcterms:created>
  <dcterms:modified xsi:type="dcterms:W3CDTF">2020-09-18T08:28:51Z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