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4"/>
    <p:sldMasterId id="2147483818" r:id="rId5"/>
  </p:sldMasterIdLst>
  <p:notesMasterIdLst>
    <p:notesMasterId r:id="rId16"/>
  </p:notesMasterIdLst>
  <p:handoutMasterIdLst>
    <p:handoutMasterId r:id="rId17"/>
  </p:handoutMasterIdLst>
  <p:sldIdLst>
    <p:sldId id="291" r:id="rId6"/>
    <p:sldId id="830" r:id="rId7"/>
    <p:sldId id="827" r:id="rId8"/>
    <p:sldId id="843" r:id="rId9"/>
    <p:sldId id="833" r:id="rId10"/>
    <p:sldId id="809" r:id="rId11"/>
    <p:sldId id="829" r:id="rId12"/>
    <p:sldId id="812" r:id="rId13"/>
    <p:sldId id="811" r:id="rId14"/>
    <p:sldId id="814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9D8084-70A8-473B-A68E-32AFF01A219A}" v="4234" dt="2020-09-18T08:02:57.640"/>
    <p1510:client id="{76F59CAD-81FC-437D-82E6-E7C6A3E18374}" v="1" dt="2020-09-17T11:06:24.85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>
      <p:cViewPr varScale="1">
        <p:scale>
          <a:sx n="149" d="100"/>
          <a:sy n="149" d="100"/>
        </p:scale>
        <p:origin x="50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33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by" userId="0d3e3635-ec96-4dfe-84bc-de4149b678ab" providerId="ADAL" clId="{76F59CAD-81FC-437D-82E6-E7C6A3E18374}"/>
    <pc:docChg chg="modSld">
      <pc:chgData name="Toby" userId="0d3e3635-ec96-4dfe-84bc-de4149b678ab" providerId="ADAL" clId="{76F59CAD-81FC-437D-82E6-E7C6A3E18374}" dt="2020-09-17T11:06:24.846" v="0" actId="1076"/>
      <pc:docMkLst>
        <pc:docMk/>
      </pc:docMkLst>
      <pc:sldChg chg="modSp">
        <pc:chgData name="Toby" userId="0d3e3635-ec96-4dfe-84bc-de4149b678ab" providerId="ADAL" clId="{76F59CAD-81FC-437D-82E6-E7C6A3E18374}" dt="2020-09-17T11:06:24.846" v="0" actId="1076"/>
        <pc:sldMkLst>
          <pc:docMk/>
          <pc:sldMk cId="1145222254" sldId="841"/>
        </pc:sldMkLst>
        <pc:picChg chg="mod">
          <ac:chgData name="Toby" userId="0d3e3635-ec96-4dfe-84bc-de4149b678ab" providerId="ADAL" clId="{76F59CAD-81FC-437D-82E6-E7C6A3E18374}" dt="2020-09-17T11:06:24.846" v="0" actId="1076"/>
          <ac:picMkLst>
            <pc:docMk/>
            <pc:sldMk cId="1145222254" sldId="841"/>
            <ac:picMk id="3074" creationId="{BA73971E-7D46-426E-BAB8-FBE6E73316B4}"/>
          </ac:picMkLst>
        </pc:picChg>
      </pc:sldChg>
    </pc:docChg>
  </pc:docChgLst>
  <pc:docChgLst>
    <pc:chgData name="Toby Russell" userId="0d3e3635-ec96-4dfe-84bc-de4149b678ab" providerId="ADAL" clId="{3F5C63E3-9095-414F-8CB6-778A747BC953}"/>
    <pc:docChg chg="undo addSld delSld">
      <pc:chgData name="Toby Russell" userId="0d3e3635-ec96-4dfe-84bc-de4149b678ab" providerId="ADAL" clId="{3F5C63E3-9095-414F-8CB6-778A747BC953}" dt="2020-09-18T08:19:09.362" v="125" actId="2696"/>
      <pc:docMkLst>
        <pc:docMk/>
      </pc:docMkLst>
      <pc:sldChg chg="del">
        <pc:chgData name="Toby Russell" userId="0d3e3635-ec96-4dfe-84bc-de4149b678ab" providerId="ADAL" clId="{3F5C63E3-9095-414F-8CB6-778A747BC953}" dt="2020-09-18T08:19:09.087" v="112" actId="2696"/>
        <pc:sldMkLst>
          <pc:docMk/>
          <pc:sldMk cId="3583055646" sldId="257"/>
        </pc:sldMkLst>
      </pc:sldChg>
      <pc:sldChg chg="del">
        <pc:chgData name="Toby Russell" userId="0d3e3635-ec96-4dfe-84bc-de4149b678ab" providerId="ADAL" clId="{3F5C63E3-9095-414F-8CB6-778A747BC953}" dt="2020-09-18T08:19:09.256" v="116" actId="2696"/>
        <pc:sldMkLst>
          <pc:docMk/>
          <pc:sldMk cId="2996591801" sldId="258"/>
        </pc:sldMkLst>
      </pc:sldChg>
      <pc:sldChg chg="del">
        <pc:chgData name="Toby Russell" userId="0d3e3635-ec96-4dfe-84bc-de4149b678ab" providerId="ADAL" clId="{3F5C63E3-9095-414F-8CB6-778A747BC953}" dt="2020-09-18T08:18:53.525" v="69" actId="2696"/>
        <pc:sldMkLst>
          <pc:docMk/>
          <pc:sldMk cId="0" sldId="261"/>
        </pc:sldMkLst>
      </pc:sldChg>
      <pc:sldChg chg="del">
        <pc:chgData name="Toby Russell" userId="0d3e3635-ec96-4dfe-84bc-de4149b678ab" providerId="ADAL" clId="{3F5C63E3-9095-414F-8CB6-778A747BC953}" dt="2020-09-18T08:18:53.540" v="70" actId="2696"/>
        <pc:sldMkLst>
          <pc:docMk/>
          <pc:sldMk cId="0" sldId="262"/>
        </pc:sldMkLst>
      </pc:sldChg>
      <pc:sldChg chg="del">
        <pc:chgData name="Toby Russell" userId="0d3e3635-ec96-4dfe-84bc-de4149b678ab" providerId="ADAL" clId="{3F5C63E3-9095-414F-8CB6-778A747BC953}" dt="2020-09-18T08:18:53.516" v="68" actId="2696"/>
        <pc:sldMkLst>
          <pc:docMk/>
          <pc:sldMk cId="0" sldId="266"/>
        </pc:sldMkLst>
      </pc:sldChg>
      <pc:sldChg chg="del">
        <pc:chgData name="Toby Russell" userId="0d3e3635-ec96-4dfe-84bc-de4149b678ab" providerId="ADAL" clId="{3F5C63E3-9095-414F-8CB6-778A747BC953}" dt="2020-09-18T08:18:52.999" v="32" actId="2696"/>
        <pc:sldMkLst>
          <pc:docMk/>
          <pc:sldMk cId="1455260549" sldId="267"/>
        </pc:sldMkLst>
      </pc:sldChg>
      <pc:sldChg chg="del">
        <pc:chgData name="Toby Russell" userId="0d3e3635-ec96-4dfe-84bc-de4149b678ab" providerId="ADAL" clId="{3F5C63E3-9095-414F-8CB6-778A747BC953}" dt="2020-09-18T08:18:53.012" v="33" actId="2696"/>
        <pc:sldMkLst>
          <pc:docMk/>
          <pc:sldMk cId="1762338548" sldId="268"/>
        </pc:sldMkLst>
      </pc:sldChg>
      <pc:sldChg chg="del">
        <pc:chgData name="Toby Russell" userId="0d3e3635-ec96-4dfe-84bc-de4149b678ab" providerId="ADAL" clId="{3F5C63E3-9095-414F-8CB6-778A747BC953}" dt="2020-09-18T08:18:53.027" v="34" actId="2696"/>
        <pc:sldMkLst>
          <pc:docMk/>
          <pc:sldMk cId="50071283" sldId="269"/>
        </pc:sldMkLst>
      </pc:sldChg>
      <pc:sldChg chg="del">
        <pc:chgData name="Toby Russell" userId="0d3e3635-ec96-4dfe-84bc-de4149b678ab" providerId="ADAL" clId="{3F5C63E3-9095-414F-8CB6-778A747BC953}" dt="2020-09-18T08:18:53.042" v="35" actId="2696"/>
        <pc:sldMkLst>
          <pc:docMk/>
          <pc:sldMk cId="3294143966" sldId="270"/>
        </pc:sldMkLst>
      </pc:sldChg>
      <pc:sldChg chg="del">
        <pc:chgData name="Toby Russell" userId="0d3e3635-ec96-4dfe-84bc-de4149b678ab" providerId="ADAL" clId="{3F5C63E3-9095-414F-8CB6-778A747BC953}" dt="2020-09-18T08:18:53.056" v="36" actId="2696"/>
        <pc:sldMkLst>
          <pc:docMk/>
          <pc:sldMk cId="1702522274" sldId="271"/>
        </pc:sldMkLst>
      </pc:sldChg>
      <pc:sldChg chg="del">
        <pc:chgData name="Toby Russell" userId="0d3e3635-ec96-4dfe-84bc-de4149b678ab" providerId="ADAL" clId="{3F5C63E3-9095-414F-8CB6-778A747BC953}" dt="2020-09-18T08:18:53.074" v="37" actId="2696"/>
        <pc:sldMkLst>
          <pc:docMk/>
          <pc:sldMk cId="2312456884" sldId="272"/>
        </pc:sldMkLst>
      </pc:sldChg>
      <pc:sldChg chg="del">
        <pc:chgData name="Toby Russell" userId="0d3e3635-ec96-4dfe-84bc-de4149b678ab" providerId="ADAL" clId="{3F5C63E3-9095-414F-8CB6-778A747BC953}" dt="2020-09-18T08:18:53.093" v="38" actId="2696"/>
        <pc:sldMkLst>
          <pc:docMk/>
          <pc:sldMk cId="3602590054" sldId="274"/>
        </pc:sldMkLst>
      </pc:sldChg>
      <pc:sldChg chg="del">
        <pc:chgData name="Toby Russell" userId="0d3e3635-ec96-4dfe-84bc-de4149b678ab" providerId="ADAL" clId="{3F5C63E3-9095-414F-8CB6-778A747BC953}" dt="2020-09-18T08:18:53.106" v="39" actId="2696"/>
        <pc:sldMkLst>
          <pc:docMk/>
          <pc:sldMk cId="163955332" sldId="275"/>
        </pc:sldMkLst>
      </pc:sldChg>
      <pc:sldChg chg="del">
        <pc:chgData name="Toby Russell" userId="0d3e3635-ec96-4dfe-84bc-de4149b678ab" providerId="ADAL" clId="{3F5C63E3-9095-414F-8CB6-778A747BC953}" dt="2020-09-18T08:18:53.122" v="40" actId="2696"/>
        <pc:sldMkLst>
          <pc:docMk/>
          <pc:sldMk cId="2324121280" sldId="276"/>
        </pc:sldMkLst>
      </pc:sldChg>
      <pc:sldChg chg="del">
        <pc:chgData name="Toby Russell" userId="0d3e3635-ec96-4dfe-84bc-de4149b678ab" providerId="ADAL" clId="{3F5C63E3-9095-414F-8CB6-778A747BC953}" dt="2020-09-18T08:18:53.140" v="41" actId="2696"/>
        <pc:sldMkLst>
          <pc:docMk/>
          <pc:sldMk cId="4140377444" sldId="277"/>
        </pc:sldMkLst>
      </pc:sldChg>
      <pc:sldChg chg="del">
        <pc:chgData name="Toby Russell" userId="0d3e3635-ec96-4dfe-84bc-de4149b678ab" providerId="ADAL" clId="{3F5C63E3-9095-414F-8CB6-778A747BC953}" dt="2020-09-18T08:18:53.155" v="42" actId="2696"/>
        <pc:sldMkLst>
          <pc:docMk/>
          <pc:sldMk cId="3362486937" sldId="278"/>
        </pc:sldMkLst>
      </pc:sldChg>
      <pc:sldChg chg="del">
        <pc:chgData name="Toby Russell" userId="0d3e3635-ec96-4dfe-84bc-de4149b678ab" providerId="ADAL" clId="{3F5C63E3-9095-414F-8CB6-778A747BC953}" dt="2020-09-18T08:18:53.171" v="43" actId="2696"/>
        <pc:sldMkLst>
          <pc:docMk/>
          <pc:sldMk cId="1434724186" sldId="279"/>
        </pc:sldMkLst>
      </pc:sldChg>
      <pc:sldChg chg="del">
        <pc:chgData name="Toby Russell" userId="0d3e3635-ec96-4dfe-84bc-de4149b678ab" providerId="ADAL" clId="{3F5C63E3-9095-414F-8CB6-778A747BC953}" dt="2020-09-18T08:18:53.210" v="45" actId="2696"/>
        <pc:sldMkLst>
          <pc:docMk/>
          <pc:sldMk cId="3792923168" sldId="280"/>
        </pc:sldMkLst>
      </pc:sldChg>
      <pc:sldChg chg="del">
        <pc:chgData name="Toby Russell" userId="0d3e3635-ec96-4dfe-84bc-de4149b678ab" providerId="ADAL" clId="{3F5C63E3-9095-414F-8CB6-778A747BC953}" dt="2020-09-18T08:18:53.289" v="51" actId="2696"/>
        <pc:sldMkLst>
          <pc:docMk/>
          <pc:sldMk cId="1591549127" sldId="282"/>
        </pc:sldMkLst>
      </pc:sldChg>
      <pc:sldChg chg="del">
        <pc:chgData name="Toby Russell" userId="0d3e3635-ec96-4dfe-84bc-de4149b678ab" providerId="ADAL" clId="{3F5C63E3-9095-414F-8CB6-778A747BC953}" dt="2020-09-18T08:18:53.302" v="52" actId="2696"/>
        <pc:sldMkLst>
          <pc:docMk/>
          <pc:sldMk cId="2488008920" sldId="283"/>
        </pc:sldMkLst>
      </pc:sldChg>
      <pc:sldChg chg="del">
        <pc:chgData name="Toby Russell" userId="0d3e3635-ec96-4dfe-84bc-de4149b678ab" providerId="ADAL" clId="{3F5C63E3-9095-414F-8CB6-778A747BC953}" dt="2020-09-18T08:18:53.676" v="80" actId="2696"/>
        <pc:sldMkLst>
          <pc:docMk/>
          <pc:sldMk cId="1440143430" sldId="284"/>
        </pc:sldMkLst>
      </pc:sldChg>
      <pc:sldChg chg="del">
        <pc:chgData name="Toby Russell" userId="0d3e3635-ec96-4dfe-84bc-de4149b678ab" providerId="ADAL" clId="{3F5C63E3-9095-414F-8CB6-778A747BC953}" dt="2020-09-18T08:18:53.722" v="81" actId="2696"/>
        <pc:sldMkLst>
          <pc:docMk/>
          <pc:sldMk cId="3563086499" sldId="285"/>
        </pc:sldMkLst>
      </pc:sldChg>
      <pc:sldChg chg="del">
        <pc:chgData name="Toby Russell" userId="0d3e3635-ec96-4dfe-84bc-de4149b678ab" providerId="ADAL" clId="{3F5C63E3-9095-414F-8CB6-778A747BC953}" dt="2020-09-18T08:18:53.754" v="82" actId="2696"/>
        <pc:sldMkLst>
          <pc:docMk/>
          <pc:sldMk cId="1724181474" sldId="286"/>
        </pc:sldMkLst>
      </pc:sldChg>
      <pc:sldChg chg="del">
        <pc:chgData name="Toby Russell" userId="0d3e3635-ec96-4dfe-84bc-de4149b678ab" providerId="ADAL" clId="{3F5C63E3-9095-414F-8CB6-778A747BC953}" dt="2020-09-18T08:19:09.147" v="113" actId="2696"/>
        <pc:sldMkLst>
          <pc:docMk/>
          <pc:sldMk cId="2515165719" sldId="287"/>
        </pc:sldMkLst>
      </pc:sldChg>
      <pc:sldChg chg="del">
        <pc:chgData name="Toby Russell" userId="0d3e3635-ec96-4dfe-84bc-de4149b678ab" providerId="ADAL" clId="{3F5C63E3-9095-414F-8CB6-778A747BC953}" dt="2020-09-18T08:19:09.181" v="114" actId="2696"/>
        <pc:sldMkLst>
          <pc:docMk/>
          <pc:sldMk cId="4278179244" sldId="288"/>
        </pc:sldMkLst>
      </pc:sldChg>
      <pc:sldChg chg="del">
        <pc:chgData name="Toby Russell" userId="0d3e3635-ec96-4dfe-84bc-de4149b678ab" providerId="ADAL" clId="{3F5C63E3-9095-414F-8CB6-778A747BC953}" dt="2020-09-18T08:18:53.400" v="59" actId="2696"/>
        <pc:sldMkLst>
          <pc:docMk/>
          <pc:sldMk cId="0" sldId="289"/>
        </pc:sldMkLst>
      </pc:sldChg>
      <pc:sldChg chg="del">
        <pc:chgData name="Toby Russell" userId="0d3e3635-ec96-4dfe-84bc-de4149b678ab" providerId="ADAL" clId="{3F5C63E3-9095-414F-8CB6-778A747BC953}" dt="2020-09-18T08:18:52.988" v="31" actId="2696"/>
        <pc:sldMkLst>
          <pc:docMk/>
          <pc:sldMk cId="1797138016" sldId="299"/>
        </pc:sldMkLst>
      </pc:sldChg>
      <pc:sldChg chg="del">
        <pc:chgData name="Toby Russell" userId="0d3e3635-ec96-4dfe-84bc-de4149b678ab" providerId="ADAL" clId="{3F5C63E3-9095-414F-8CB6-778A747BC953}" dt="2020-09-18T08:18:52.978" v="30" actId="2696"/>
        <pc:sldMkLst>
          <pc:docMk/>
          <pc:sldMk cId="4286644214" sldId="300"/>
        </pc:sldMkLst>
      </pc:sldChg>
      <pc:sldChg chg="del">
        <pc:chgData name="Toby Russell" userId="0d3e3635-ec96-4dfe-84bc-de4149b678ab" providerId="ADAL" clId="{3F5C63E3-9095-414F-8CB6-778A747BC953}" dt="2020-09-18T08:18:52.968" v="28" actId="2696"/>
        <pc:sldMkLst>
          <pc:docMk/>
          <pc:sldMk cId="0" sldId="322"/>
        </pc:sldMkLst>
      </pc:sldChg>
      <pc:sldChg chg="del">
        <pc:chgData name="Toby Russell" userId="0d3e3635-ec96-4dfe-84bc-de4149b678ab" providerId="ADAL" clId="{3F5C63E3-9095-414F-8CB6-778A747BC953}" dt="2020-09-18T08:18:52.935" v="26" actId="2696"/>
        <pc:sldMkLst>
          <pc:docMk/>
          <pc:sldMk cId="0" sldId="339"/>
        </pc:sldMkLst>
      </pc:sldChg>
      <pc:sldChg chg="del">
        <pc:chgData name="Toby Russell" userId="0d3e3635-ec96-4dfe-84bc-de4149b678ab" providerId="ADAL" clId="{3F5C63E3-9095-414F-8CB6-778A747BC953}" dt="2020-09-18T08:18:52.751" v="13" actId="2696"/>
        <pc:sldMkLst>
          <pc:docMk/>
          <pc:sldMk cId="3542908230" sldId="356"/>
        </pc:sldMkLst>
      </pc:sldChg>
      <pc:sldChg chg="del">
        <pc:chgData name="Toby Russell" userId="0d3e3635-ec96-4dfe-84bc-de4149b678ab" providerId="ADAL" clId="{3F5C63E3-9095-414F-8CB6-778A747BC953}" dt="2020-09-18T08:19:09.302" v="119" actId="2696"/>
        <pc:sldMkLst>
          <pc:docMk/>
          <pc:sldMk cId="4294871370" sldId="357"/>
        </pc:sldMkLst>
      </pc:sldChg>
      <pc:sldChg chg="del">
        <pc:chgData name="Toby Russell" userId="0d3e3635-ec96-4dfe-84bc-de4149b678ab" providerId="ADAL" clId="{3F5C63E3-9095-414F-8CB6-778A747BC953}" dt="2020-09-18T08:18:53.324" v="53" actId="2696"/>
        <pc:sldMkLst>
          <pc:docMk/>
          <pc:sldMk cId="246233142" sldId="373"/>
        </pc:sldMkLst>
      </pc:sldChg>
      <pc:sldChg chg="del">
        <pc:chgData name="Toby Russell" userId="0d3e3635-ec96-4dfe-84bc-de4149b678ab" providerId="ADAL" clId="{3F5C63E3-9095-414F-8CB6-778A747BC953}" dt="2020-09-18T08:18:53.482" v="65" actId="2696"/>
        <pc:sldMkLst>
          <pc:docMk/>
          <pc:sldMk cId="144697830" sldId="375"/>
        </pc:sldMkLst>
      </pc:sldChg>
      <pc:sldChg chg="del">
        <pc:chgData name="Toby Russell" userId="0d3e3635-ec96-4dfe-84bc-de4149b678ab" providerId="ADAL" clId="{3F5C63E3-9095-414F-8CB6-778A747BC953}" dt="2020-09-18T08:18:53.336" v="54" actId="2696"/>
        <pc:sldMkLst>
          <pc:docMk/>
          <pc:sldMk cId="992761290" sldId="376"/>
        </pc:sldMkLst>
      </pc:sldChg>
      <pc:sldChg chg="del">
        <pc:chgData name="Toby Russell" userId="0d3e3635-ec96-4dfe-84bc-de4149b678ab" providerId="ADAL" clId="{3F5C63E3-9095-414F-8CB6-778A747BC953}" dt="2020-09-18T08:18:53.348" v="55" actId="2696"/>
        <pc:sldMkLst>
          <pc:docMk/>
          <pc:sldMk cId="3627093857" sldId="377"/>
        </pc:sldMkLst>
      </pc:sldChg>
      <pc:sldChg chg="del">
        <pc:chgData name="Toby Russell" userId="0d3e3635-ec96-4dfe-84bc-de4149b678ab" providerId="ADAL" clId="{3F5C63E3-9095-414F-8CB6-778A747BC953}" dt="2020-09-18T08:18:53.359" v="56" actId="2696"/>
        <pc:sldMkLst>
          <pc:docMk/>
          <pc:sldMk cId="1638595004" sldId="378"/>
        </pc:sldMkLst>
      </pc:sldChg>
      <pc:sldChg chg="del">
        <pc:chgData name="Toby Russell" userId="0d3e3635-ec96-4dfe-84bc-de4149b678ab" providerId="ADAL" clId="{3F5C63E3-9095-414F-8CB6-778A747BC953}" dt="2020-09-18T08:18:53.370" v="57" actId="2696"/>
        <pc:sldMkLst>
          <pc:docMk/>
          <pc:sldMk cId="4176377533" sldId="379"/>
        </pc:sldMkLst>
      </pc:sldChg>
      <pc:sldChg chg="del">
        <pc:chgData name="Toby Russell" userId="0d3e3635-ec96-4dfe-84bc-de4149b678ab" providerId="ADAL" clId="{3F5C63E3-9095-414F-8CB6-778A747BC953}" dt="2020-09-18T08:18:53.381" v="58" actId="2696"/>
        <pc:sldMkLst>
          <pc:docMk/>
          <pc:sldMk cId="2944417663" sldId="380"/>
        </pc:sldMkLst>
      </pc:sldChg>
      <pc:sldChg chg="del">
        <pc:chgData name="Toby Russell" userId="0d3e3635-ec96-4dfe-84bc-de4149b678ab" providerId="ADAL" clId="{3F5C63E3-9095-414F-8CB6-778A747BC953}" dt="2020-09-18T08:18:53.562" v="72" actId="2696"/>
        <pc:sldMkLst>
          <pc:docMk/>
          <pc:sldMk cId="1538870152" sldId="381"/>
        </pc:sldMkLst>
      </pc:sldChg>
      <pc:sldChg chg="del">
        <pc:chgData name="Toby Russell" userId="0d3e3635-ec96-4dfe-84bc-de4149b678ab" providerId="ADAL" clId="{3F5C63E3-9095-414F-8CB6-778A747BC953}" dt="2020-09-18T08:18:53.582" v="74" actId="2696"/>
        <pc:sldMkLst>
          <pc:docMk/>
          <pc:sldMk cId="120117981" sldId="392"/>
        </pc:sldMkLst>
      </pc:sldChg>
      <pc:sldChg chg="del">
        <pc:chgData name="Toby Russell" userId="0d3e3635-ec96-4dfe-84bc-de4149b678ab" providerId="ADAL" clId="{3F5C63E3-9095-414F-8CB6-778A747BC953}" dt="2020-09-18T08:18:53.591" v="75" actId="2696"/>
        <pc:sldMkLst>
          <pc:docMk/>
          <pc:sldMk cId="993330990" sldId="394"/>
        </pc:sldMkLst>
      </pc:sldChg>
      <pc:sldChg chg="del">
        <pc:chgData name="Toby Russell" userId="0d3e3635-ec96-4dfe-84bc-de4149b678ab" providerId="ADAL" clId="{3F5C63E3-9095-414F-8CB6-778A747BC953}" dt="2020-09-18T08:18:53.571" v="73" actId="2696"/>
        <pc:sldMkLst>
          <pc:docMk/>
          <pc:sldMk cId="475445747" sldId="397"/>
        </pc:sldMkLst>
      </pc:sldChg>
      <pc:sldChg chg="del">
        <pc:chgData name="Toby Russell" userId="0d3e3635-ec96-4dfe-84bc-de4149b678ab" providerId="ADAL" clId="{3F5C63E3-9095-414F-8CB6-778A747BC953}" dt="2020-09-18T08:18:52.947" v="27" actId="2696"/>
        <pc:sldMkLst>
          <pc:docMk/>
          <pc:sldMk cId="0" sldId="462"/>
        </pc:sldMkLst>
      </pc:sldChg>
      <pc:sldChg chg="del">
        <pc:chgData name="Toby Russell" userId="0d3e3635-ec96-4dfe-84bc-de4149b678ab" providerId="ADAL" clId="{3F5C63E3-9095-414F-8CB6-778A747BC953}" dt="2020-09-18T08:18:53.241" v="47" actId="2696"/>
        <pc:sldMkLst>
          <pc:docMk/>
          <pc:sldMk cId="0" sldId="467"/>
        </pc:sldMkLst>
      </pc:sldChg>
      <pc:sldChg chg="del">
        <pc:chgData name="Toby Russell" userId="0d3e3635-ec96-4dfe-84bc-de4149b678ab" providerId="ADAL" clId="{3F5C63E3-9095-414F-8CB6-778A747BC953}" dt="2020-09-18T08:18:53.274" v="49" actId="2696"/>
        <pc:sldMkLst>
          <pc:docMk/>
          <pc:sldMk cId="0" sldId="468"/>
        </pc:sldMkLst>
      </pc:sldChg>
      <pc:sldChg chg="del">
        <pc:chgData name="Toby Russell" userId="0d3e3635-ec96-4dfe-84bc-de4149b678ab" providerId="ADAL" clId="{3F5C63E3-9095-414F-8CB6-778A747BC953}" dt="2020-09-18T08:18:53.623" v="78" actId="2696"/>
        <pc:sldMkLst>
          <pc:docMk/>
          <pc:sldMk cId="4029667086" sldId="508"/>
        </pc:sldMkLst>
      </pc:sldChg>
      <pc:sldChg chg="del">
        <pc:chgData name="Toby Russell" userId="0d3e3635-ec96-4dfe-84bc-de4149b678ab" providerId="ADAL" clId="{3F5C63E3-9095-414F-8CB6-778A747BC953}" dt="2020-09-18T08:18:52.911" v="25" actId="2696"/>
        <pc:sldMkLst>
          <pc:docMk/>
          <pc:sldMk cId="238764237" sldId="542"/>
        </pc:sldMkLst>
      </pc:sldChg>
      <pc:sldChg chg="del">
        <pc:chgData name="Toby Russell" userId="0d3e3635-ec96-4dfe-84bc-de4149b678ab" providerId="ADAL" clId="{3F5C63E3-9095-414F-8CB6-778A747BC953}" dt="2020-09-18T08:18:53.552" v="71" actId="2696"/>
        <pc:sldMkLst>
          <pc:docMk/>
          <pc:sldMk cId="3833886731" sldId="703"/>
        </pc:sldMkLst>
      </pc:sldChg>
      <pc:sldChg chg="del">
        <pc:chgData name="Toby Russell" userId="0d3e3635-ec96-4dfe-84bc-de4149b678ab" providerId="ADAL" clId="{3F5C63E3-9095-414F-8CB6-778A747BC953}" dt="2020-09-18T08:19:09.361" v="124" actId="2696"/>
        <pc:sldMkLst>
          <pc:docMk/>
          <pc:sldMk cId="2740241363" sldId="797"/>
        </pc:sldMkLst>
      </pc:sldChg>
      <pc:sldChg chg="del">
        <pc:chgData name="Toby Russell" userId="0d3e3635-ec96-4dfe-84bc-de4149b678ab" providerId="ADAL" clId="{3F5C63E3-9095-414F-8CB6-778A747BC953}" dt="2020-09-18T08:18:53.416" v="60" actId="2696"/>
        <pc:sldMkLst>
          <pc:docMk/>
          <pc:sldMk cId="0" sldId="798"/>
        </pc:sldMkLst>
      </pc:sldChg>
      <pc:sldChg chg="del">
        <pc:chgData name="Toby Russell" userId="0d3e3635-ec96-4dfe-84bc-de4149b678ab" providerId="ADAL" clId="{3F5C63E3-9095-414F-8CB6-778A747BC953}" dt="2020-09-18T08:18:53.434" v="61" actId="2696"/>
        <pc:sldMkLst>
          <pc:docMk/>
          <pc:sldMk cId="0" sldId="799"/>
        </pc:sldMkLst>
      </pc:sldChg>
      <pc:sldChg chg="del">
        <pc:chgData name="Toby Russell" userId="0d3e3635-ec96-4dfe-84bc-de4149b678ab" providerId="ADAL" clId="{3F5C63E3-9095-414F-8CB6-778A747BC953}" dt="2020-09-18T08:18:53.449" v="62" actId="2696"/>
        <pc:sldMkLst>
          <pc:docMk/>
          <pc:sldMk cId="0" sldId="800"/>
        </pc:sldMkLst>
      </pc:sldChg>
      <pc:sldChg chg="del">
        <pc:chgData name="Toby Russell" userId="0d3e3635-ec96-4dfe-84bc-de4149b678ab" providerId="ADAL" clId="{3F5C63E3-9095-414F-8CB6-778A747BC953}" dt="2020-09-18T08:18:53.460" v="63" actId="2696"/>
        <pc:sldMkLst>
          <pc:docMk/>
          <pc:sldMk cId="0" sldId="801"/>
        </pc:sldMkLst>
      </pc:sldChg>
      <pc:sldChg chg="del">
        <pc:chgData name="Toby Russell" userId="0d3e3635-ec96-4dfe-84bc-de4149b678ab" providerId="ADAL" clId="{3F5C63E3-9095-414F-8CB6-778A747BC953}" dt="2020-09-18T08:18:53.472" v="64" actId="2696"/>
        <pc:sldMkLst>
          <pc:docMk/>
          <pc:sldMk cId="0" sldId="802"/>
        </pc:sldMkLst>
      </pc:sldChg>
      <pc:sldChg chg="del">
        <pc:chgData name="Toby Russell" userId="0d3e3635-ec96-4dfe-84bc-de4149b678ab" providerId="ADAL" clId="{3F5C63E3-9095-414F-8CB6-778A747BC953}" dt="2020-09-18T08:18:53.495" v="66" actId="2696"/>
        <pc:sldMkLst>
          <pc:docMk/>
          <pc:sldMk cId="0" sldId="803"/>
        </pc:sldMkLst>
      </pc:sldChg>
      <pc:sldChg chg="del">
        <pc:chgData name="Toby Russell" userId="0d3e3635-ec96-4dfe-84bc-de4149b678ab" providerId="ADAL" clId="{3F5C63E3-9095-414F-8CB6-778A747BC953}" dt="2020-09-18T08:18:53.506" v="67" actId="2696"/>
        <pc:sldMkLst>
          <pc:docMk/>
          <pc:sldMk cId="0" sldId="804"/>
        </pc:sldMkLst>
      </pc:sldChg>
      <pc:sldChg chg="del">
        <pc:chgData name="Toby Russell" userId="0d3e3635-ec96-4dfe-84bc-de4149b678ab" providerId="ADAL" clId="{3F5C63E3-9095-414F-8CB6-778A747BC953}" dt="2020-09-18T08:19:09.210" v="115" actId="2696"/>
        <pc:sldMkLst>
          <pc:docMk/>
          <pc:sldMk cId="1830940141" sldId="805"/>
        </pc:sldMkLst>
      </pc:sldChg>
      <pc:sldChg chg="del">
        <pc:chgData name="Toby Russell" userId="0d3e3635-ec96-4dfe-84bc-de4149b678ab" providerId="ADAL" clId="{3F5C63E3-9095-414F-8CB6-778A747BC953}" dt="2020-09-18T08:19:09.284" v="117" actId="2696"/>
        <pc:sldMkLst>
          <pc:docMk/>
          <pc:sldMk cId="3404449820" sldId="806"/>
        </pc:sldMkLst>
      </pc:sldChg>
      <pc:sldChg chg="del">
        <pc:chgData name="Toby Russell" userId="0d3e3635-ec96-4dfe-84bc-de4149b678ab" providerId="ADAL" clId="{3F5C63E3-9095-414F-8CB6-778A747BC953}" dt="2020-09-18T08:19:08.695" v="94" actId="2696"/>
        <pc:sldMkLst>
          <pc:docMk/>
          <pc:sldMk cId="2547070475" sldId="810"/>
        </pc:sldMkLst>
      </pc:sldChg>
      <pc:sldChg chg="del">
        <pc:chgData name="Toby Russell" userId="0d3e3635-ec96-4dfe-84bc-de4149b678ab" providerId="ADAL" clId="{3F5C63E3-9095-414F-8CB6-778A747BC953}" dt="2020-09-18T08:19:08.594" v="89" actId="2696"/>
        <pc:sldMkLst>
          <pc:docMk/>
          <pc:sldMk cId="2570679147" sldId="815"/>
        </pc:sldMkLst>
      </pc:sldChg>
      <pc:sldChg chg="del">
        <pc:chgData name="Toby Russell" userId="0d3e3635-ec96-4dfe-84bc-de4149b678ab" providerId="ADAL" clId="{3F5C63E3-9095-414F-8CB6-778A747BC953}" dt="2020-09-18T08:18:52.488" v="9" actId="2696"/>
        <pc:sldMkLst>
          <pc:docMk/>
          <pc:sldMk cId="1067150141" sldId="816"/>
        </pc:sldMkLst>
      </pc:sldChg>
      <pc:sldChg chg="del">
        <pc:chgData name="Toby Russell" userId="0d3e3635-ec96-4dfe-84bc-de4149b678ab" providerId="ADAL" clId="{3F5C63E3-9095-414F-8CB6-778A747BC953}" dt="2020-09-18T08:18:52.499" v="10" actId="2696"/>
        <pc:sldMkLst>
          <pc:docMk/>
          <pc:sldMk cId="1398458062" sldId="817"/>
        </pc:sldMkLst>
      </pc:sldChg>
      <pc:sldChg chg="del">
        <pc:chgData name="Toby Russell" userId="0d3e3635-ec96-4dfe-84bc-de4149b678ab" providerId="ADAL" clId="{3F5C63E3-9095-414F-8CB6-778A747BC953}" dt="2020-09-18T08:18:52.772" v="15" actId="2696"/>
        <pc:sldMkLst>
          <pc:docMk/>
          <pc:sldMk cId="3406703048" sldId="818"/>
        </pc:sldMkLst>
      </pc:sldChg>
      <pc:sldChg chg="del">
        <pc:chgData name="Toby Russell" userId="0d3e3635-ec96-4dfe-84bc-de4149b678ab" providerId="ADAL" clId="{3F5C63E3-9095-414F-8CB6-778A747BC953}" dt="2020-09-18T08:18:52.784" v="16" actId="2696"/>
        <pc:sldMkLst>
          <pc:docMk/>
          <pc:sldMk cId="1952949096" sldId="819"/>
        </pc:sldMkLst>
      </pc:sldChg>
      <pc:sldChg chg="del">
        <pc:chgData name="Toby Russell" userId="0d3e3635-ec96-4dfe-84bc-de4149b678ab" providerId="ADAL" clId="{3F5C63E3-9095-414F-8CB6-778A747BC953}" dt="2020-09-18T08:19:09.339" v="123" actId="2696"/>
        <pc:sldMkLst>
          <pc:docMk/>
          <pc:sldMk cId="3178569630" sldId="820"/>
        </pc:sldMkLst>
      </pc:sldChg>
      <pc:sldChg chg="del">
        <pc:chgData name="Toby Russell" userId="0d3e3635-ec96-4dfe-84bc-de4149b678ab" providerId="ADAL" clId="{3F5C63E3-9095-414F-8CB6-778A747BC953}" dt="2020-09-18T08:18:52.807" v="19" actId="2696"/>
        <pc:sldMkLst>
          <pc:docMk/>
          <pc:sldMk cId="1894533214" sldId="821"/>
        </pc:sldMkLst>
      </pc:sldChg>
      <pc:sldChg chg="del">
        <pc:chgData name="Toby Russell" userId="0d3e3635-ec96-4dfe-84bc-de4149b678ab" providerId="ADAL" clId="{3F5C63E3-9095-414F-8CB6-778A747BC953}" dt="2020-09-18T08:18:52.820" v="20" actId="2696"/>
        <pc:sldMkLst>
          <pc:docMk/>
          <pc:sldMk cId="4052137314" sldId="822"/>
        </pc:sldMkLst>
      </pc:sldChg>
      <pc:sldChg chg="del">
        <pc:chgData name="Toby Russell" userId="0d3e3635-ec96-4dfe-84bc-de4149b678ab" providerId="ADAL" clId="{3F5C63E3-9095-414F-8CB6-778A747BC953}" dt="2020-09-18T08:18:53.801" v="83" actId="2696"/>
        <pc:sldMkLst>
          <pc:docMk/>
          <pc:sldMk cId="3881568769" sldId="823"/>
        </pc:sldMkLst>
      </pc:sldChg>
      <pc:sldChg chg="del">
        <pc:chgData name="Toby Russell" userId="0d3e3635-ec96-4dfe-84bc-de4149b678ab" providerId="ADAL" clId="{3F5C63E3-9095-414F-8CB6-778A747BC953}" dt="2020-09-18T08:18:53.843" v="84" actId="2696"/>
        <pc:sldMkLst>
          <pc:docMk/>
          <pc:sldMk cId="858115338" sldId="824"/>
        </pc:sldMkLst>
      </pc:sldChg>
      <pc:sldChg chg="del">
        <pc:chgData name="Toby Russell" userId="0d3e3635-ec96-4dfe-84bc-de4149b678ab" providerId="ADAL" clId="{3F5C63E3-9095-414F-8CB6-778A747BC953}" dt="2020-09-18T08:18:53.875" v="85" actId="2696"/>
        <pc:sldMkLst>
          <pc:docMk/>
          <pc:sldMk cId="2968905233" sldId="825"/>
        </pc:sldMkLst>
      </pc:sldChg>
      <pc:sldChg chg="del">
        <pc:chgData name="Toby Russell" userId="0d3e3635-ec96-4dfe-84bc-de4149b678ab" providerId="ADAL" clId="{3F5C63E3-9095-414F-8CB6-778A747BC953}" dt="2020-09-18T08:18:53.895" v="86" actId="2696"/>
        <pc:sldMkLst>
          <pc:docMk/>
          <pc:sldMk cId="2899973976" sldId="826"/>
        </pc:sldMkLst>
      </pc:sldChg>
      <pc:sldChg chg="add del">
        <pc:chgData name="Toby Russell" userId="0d3e3635-ec96-4dfe-84bc-de4149b678ab" providerId="ADAL" clId="{3F5C63E3-9095-414F-8CB6-778A747BC953}" dt="2020-09-18T08:18:44.582" v="3" actId="2696"/>
        <pc:sldMkLst>
          <pc:docMk/>
          <pc:sldMk cId="3928421617" sldId="827"/>
        </pc:sldMkLst>
      </pc:sldChg>
      <pc:sldChg chg="del">
        <pc:chgData name="Toby Russell" userId="0d3e3635-ec96-4dfe-84bc-de4149b678ab" providerId="ADAL" clId="{3F5C63E3-9095-414F-8CB6-778A747BC953}" dt="2020-09-18T08:18:53.917" v="87" actId="2696"/>
        <pc:sldMkLst>
          <pc:docMk/>
          <pc:sldMk cId="742447944" sldId="828"/>
        </pc:sldMkLst>
      </pc:sldChg>
      <pc:sldChg chg="add del">
        <pc:chgData name="Toby Russell" userId="0d3e3635-ec96-4dfe-84bc-de4149b678ab" providerId="ADAL" clId="{3F5C63E3-9095-414F-8CB6-778A747BC953}" dt="2020-09-18T08:18:47.061" v="4" actId="2696"/>
        <pc:sldMkLst>
          <pc:docMk/>
          <pc:sldMk cId="62975306" sldId="830"/>
        </pc:sldMkLst>
      </pc:sldChg>
      <pc:sldChg chg="del">
        <pc:chgData name="Toby Russell" userId="0d3e3635-ec96-4dfe-84bc-de4149b678ab" providerId="ADAL" clId="{3F5C63E3-9095-414F-8CB6-778A747BC953}" dt="2020-09-18T08:18:53.931" v="88" actId="2696"/>
        <pc:sldMkLst>
          <pc:docMk/>
          <pc:sldMk cId="3373689317" sldId="831"/>
        </pc:sldMkLst>
      </pc:sldChg>
      <pc:sldChg chg="del">
        <pc:chgData name="Toby Russell" userId="0d3e3635-ec96-4dfe-84bc-de4149b678ab" providerId="ADAL" clId="{3F5C63E3-9095-414F-8CB6-778A747BC953}" dt="2020-09-18T08:18:53.603" v="76" actId="2696"/>
        <pc:sldMkLst>
          <pc:docMk/>
          <pc:sldMk cId="11825408" sldId="832"/>
        </pc:sldMkLst>
      </pc:sldChg>
      <pc:sldChg chg="del">
        <pc:chgData name="Toby Russell" userId="0d3e3635-ec96-4dfe-84bc-de4149b678ab" providerId="ADAL" clId="{3F5C63E3-9095-414F-8CB6-778A747BC953}" dt="2020-09-18T08:19:08.610" v="90" actId="2696"/>
        <pc:sldMkLst>
          <pc:docMk/>
          <pc:sldMk cId="841721926" sldId="834"/>
        </pc:sldMkLst>
      </pc:sldChg>
      <pc:sldChg chg="del">
        <pc:chgData name="Toby Russell" userId="0d3e3635-ec96-4dfe-84bc-de4149b678ab" providerId="ADAL" clId="{3F5C63E3-9095-414F-8CB6-778A747BC953}" dt="2020-09-18T08:19:08.624" v="91" actId="2696"/>
        <pc:sldMkLst>
          <pc:docMk/>
          <pc:sldMk cId="2516000495" sldId="835"/>
        </pc:sldMkLst>
      </pc:sldChg>
      <pc:sldChg chg="del">
        <pc:chgData name="Toby Russell" userId="0d3e3635-ec96-4dfe-84bc-de4149b678ab" providerId="ADAL" clId="{3F5C63E3-9095-414F-8CB6-778A747BC953}" dt="2020-09-18T08:19:08.639" v="92" actId="2696"/>
        <pc:sldMkLst>
          <pc:docMk/>
          <pc:sldMk cId="3737611386" sldId="836"/>
        </pc:sldMkLst>
      </pc:sldChg>
      <pc:sldChg chg="del">
        <pc:chgData name="Toby Russell" userId="0d3e3635-ec96-4dfe-84bc-de4149b678ab" providerId="ADAL" clId="{3F5C63E3-9095-414F-8CB6-778A747BC953}" dt="2020-09-18T08:18:53.229" v="46" actId="2696"/>
        <pc:sldMkLst>
          <pc:docMk/>
          <pc:sldMk cId="1997459877" sldId="837"/>
        </pc:sldMkLst>
      </pc:sldChg>
      <pc:sldChg chg="del">
        <pc:chgData name="Toby Russell" userId="0d3e3635-ec96-4dfe-84bc-de4149b678ab" providerId="ADAL" clId="{3F5C63E3-9095-414F-8CB6-778A747BC953}" dt="2020-09-18T08:18:53.616" v="77" actId="2696"/>
        <pc:sldMkLst>
          <pc:docMk/>
          <pc:sldMk cId="4090170564" sldId="838"/>
        </pc:sldMkLst>
      </pc:sldChg>
      <pc:sldChg chg="del">
        <pc:chgData name="Toby Russell" userId="0d3e3635-ec96-4dfe-84bc-de4149b678ab" providerId="ADAL" clId="{3F5C63E3-9095-414F-8CB6-778A747BC953}" dt="2020-09-18T08:19:09.312" v="120" actId="2696"/>
        <pc:sldMkLst>
          <pc:docMk/>
          <pc:sldMk cId="2278591005" sldId="839"/>
        </pc:sldMkLst>
      </pc:sldChg>
      <pc:sldChg chg="del">
        <pc:chgData name="Toby Russell" userId="0d3e3635-ec96-4dfe-84bc-de4149b678ab" providerId="ADAL" clId="{3F5C63E3-9095-414F-8CB6-778A747BC953}" dt="2020-09-18T08:19:09.321" v="121" actId="2696"/>
        <pc:sldMkLst>
          <pc:docMk/>
          <pc:sldMk cId="2060975071" sldId="840"/>
        </pc:sldMkLst>
      </pc:sldChg>
      <pc:sldChg chg="del">
        <pc:chgData name="Toby Russell" userId="0d3e3635-ec96-4dfe-84bc-de4149b678ab" providerId="ADAL" clId="{3F5C63E3-9095-414F-8CB6-778A747BC953}" dt="2020-09-18T08:19:09.332" v="122" actId="2696"/>
        <pc:sldMkLst>
          <pc:docMk/>
          <pc:sldMk cId="1145222254" sldId="841"/>
        </pc:sldMkLst>
      </pc:sldChg>
      <pc:sldChg chg="del">
        <pc:chgData name="Toby Russell" userId="0d3e3635-ec96-4dfe-84bc-de4149b678ab" providerId="ADAL" clId="{3F5C63E3-9095-414F-8CB6-778A747BC953}" dt="2020-09-18T08:19:08.735" v="96" actId="2696"/>
        <pc:sldMkLst>
          <pc:docMk/>
          <pc:sldMk cId="3035677724" sldId="844"/>
        </pc:sldMkLst>
      </pc:sldChg>
      <pc:sldChg chg="del">
        <pc:chgData name="Toby Russell" userId="0d3e3635-ec96-4dfe-84bc-de4149b678ab" providerId="ADAL" clId="{3F5C63E3-9095-414F-8CB6-778A747BC953}" dt="2020-09-18T08:19:08.817" v="100" actId="2696"/>
        <pc:sldMkLst>
          <pc:docMk/>
          <pc:sldMk cId="3571979859" sldId="845"/>
        </pc:sldMkLst>
      </pc:sldChg>
      <pc:sldChg chg="del">
        <pc:chgData name="Toby Russell" userId="0d3e3635-ec96-4dfe-84bc-de4149b678ab" providerId="ADAL" clId="{3F5C63E3-9095-414F-8CB6-778A747BC953}" dt="2020-09-18T08:19:08.967" v="109" actId="2696"/>
        <pc:sldMkLst>
          <pc:docMk/>
          <pc:sldMk cId="2486799139" sldId="846"/>
        </pc:sldMkLst>
      </pc:sldChg>
      <pc:sldChg chg="del">
        <pc:chgData name="Toby Russell" userId="0d3e3635-ec96-4dfe-84bc-de4149b678ab" providerId="ADAL" clId="{3F5C63E3-9095-414F-8CB6-778A747BC953}" dt="2020-09-18T08:19:08.868" v="103" actId="2696"/>
        <pc:sldMkLst>
          <pc:docMk/>
          <pc:sldMk cId="1648259603" sldId="847"/>
        </pc:sldMkLst>
      </pc:sldChg>
      <pc:sldChg chg="del">
        <pc:chgData name="Toby Russell" userId="0d3e3635-ec96-4dfe-84bc-de4149b678ab" providerId="ADAL" clId="{3F5C63E3-9095-414F-8CB6-778A747BC953}" dt="2020-09-18T08:19:08.784" v="98" actId="2696"/>
        <pc:sldMkLst>
          <pc:docMk/>
          <pc:sldMk cId="2743895184" sldId="848"/>
        </pc:sldMkLst>
      </pc:sldChg>
      <pc:sldChg chg="del">
        <pc:chgData name="Toby Russell" userId="0d3e3635-ec96-4dfe-84bc-de4149b678ab" providerId="ADAL" clId="{3F5C63E3-9095-414F-8CB6-778A747BC953}" dt="2020-09-18T08:19:08.915" v="107" actId="2696"/>
        <pc:sldMkLst>
          <pc:docMk/>
          <pc:sldMk cId="2381941091" sldId="849"/>
        </pc:sldMkLst>
      </pc:sldChg>
      <pc:sldChg chg="del">
        <pc:chgData name="Toby Russell" userId="0d3e3635-ec96-4dfe-84bc-de4149b678ab" providerId="ADAL" clId="{3F5C63E3-9095-414F-8CB6-778A747BC953}" dt="2020-09-18T08:19:08.880" v="104" actId="2696"/>
        <pc:sldMkLst>
          <pc:docMk/>
          <pc:sldMk cId="4080188089" sldId="850"/>
        </pc:sldMkLst>
      </pc:sldChg>
      <pc:sldChg chg="del">
        <pc:chgData name="Toby Russell" userId="0d3e3635-ec96-4dfe-84bc-de4149b678ab" providerId="ADAL" clId="{3F5C63E3-9095-414F-8CB6-778A747BC953}" dt="2020-09-18T08:19:08.848" v="102" actId="2696"/>
        <pc:sldMkLst>
          <pc:docMk/>
          <pc:sldMk cId="2232091530" sldId="852"/>
        </pc:sldMkLst>
      </pc:sldChg>
      <pc:sldChg chg="del">
        <pc:chgData name="Toby Russell" userId="0d3e3635-ec96-4dfe-84bc-de4149b678ab" providerId="ADAL" clId="{3F5C63E3-9095-414F-8CB6-778A747BC953}" dt="2020-09-18T08:19:08.939" v="108" actId="2696"/>
        <pc:sldMkLst>
          <pc:docMk/>
          <pc:sldMk cId="2540395397" sldId="853"/>
        </pc:sldMkLst>
      </pc:sldChg>
      <pc:sldChg chg="del">
        <pc:chgData name="Toby Russell" userId="0d3e3635-ec96-4dfe-84bc-de4149b678ab" providerId="ADAL" clId="{3F5C63E3-9095-414F-8CB6-778A747BC953}" dt="2020-09-18T08:19:08.828" v="101" actId="2696"/>
        <pc:sldMkLst>
          <pc:docMk/>
          <pc:sldMk cId="616669298" sldId="854"/>
        </pc:sldMkLst>
      </pc:sldChg>
      <pc:sldChg chg="del">
        <pc:chgData name="Toby Russell" userId="0d3e3635-ec96-4dfe-84bc-de4149b678ab" providerId="ADAL" clId="{3F5C63E3-9095-414F-8CB6-778A747BC953}" dt="2020-09-18T08:19:08.890" v="105" actId="2696"/>
        <pc:sldMkLst>
          <pc:docMk/>
          <pc:sldMk cId="2171009091" sldId="855"/>
        </pc:sldMkLst>
      </pc:sldChg>
      <pc:sldChg chg="del">
        <pc:chgData name="Toby Russell" userId="0d3e3635-ec96-4dfe-84bc-de4149b678ab" providerId="ADAL" clId="{3F5C63E3-9095-414F-8CB6-778A747BC953}" dt="2020-09-18T08:19:08.982" v="110" actId="2696"/>
        <pc:sldMkLst>
          <pc:docMk/>
          <pc:sldMk cId="4036399481" sldId="856"/>
        </pc:sldMkLst>
      </pc:sldChg>
      <pc:sldChg chg="del">
        <pc:chgData name="Toby Russell" userId="0d3e3635-ec96-4dfe-84bc-de4149b678ab" providerId="ADAL" clId="{3F5C63E3-9095-414F-8CB6-778A747BC953}" dt="2020-09-18T08:19:08.904" v="106" actId="2696"/>
        <pc:sldMkLst>
          <pc:docMk/>
          <pc:sldMk cId="122692874" sldId="858"/>
        </pc:sldMkLst>
      </pc:sldChg>
      <pc:sldChg chg="del">
        <pc:chgData name="Toby Russell" userId="0d3e3635-ec96-4dfe-84bc-de4149b678ab" providerId="ADAL" clId="{3F5C63E3-9095-414F-8CB6-778A747BC953}" dt="2020-09-18T08:19:08.759" v="97" actId="2696"/>
        <pc:sldMkLst>
          <pc:docMk/>
          <pc:sldMk cId="2358124315" sldId="859"/>
        </pc:sldMkLst>
      </pc:sldChg>
      <pc:sldChg chg="del">
        <pc:chgData name="Toby Russell" userId="0d3e3635-ec96-4dfe-84bc-de4149b678ab" providerId="ADAL" clId="{3F5C63E3-9095-414F-8CB6-778A747BC953}" dt="2020-09-18T08:19:08.801" v="99" actId="2696"/>
        <pc:sldMkLst>
          <pc:docMk/>
          <pc:sldMk cId="2622733684" sldId="860"/>
        </pc:sldMkLst>
      </pc:sldChg>
      <pc:sldChg chg="del">
        <pc:chgData name="Toby Russell" userId="0d3e3635-ec96-4dfe-84bc-de4149b678ab" providerId="ADAL" clId="{3F5C63E3-9095-414F-8CB6-778A747BC953}" dt="2020-09-18T08:19:08.712" v="95" actId="2696"/>
        <pc:sldMkLst>
          <pc:docMk/>
          <pc:sldMk cId="1561865981" sldId="861"/>
        </pc:sldMkLst>
      </pc:sldChg>
      <pc:sldChg chg="del">
        <pc:chgData name="Toby Russell" userId="0d3e3635-ec96-4dfe-84bc-de4149b678ab" providerId="ADAL" clId="{3F5C63E3-9095-414F-8CB6-778A747BC953}" dt="2020-09-18T08:19:09.011" v="111" actId="2696"/>
        <pc:sldMkLst>
          <pc:docMk/>
          <pc:sldMk cId="352287575" sldId="862"/>
        </pc:sldMkLst>
      </pc:sldChg>
      <pc:sldChg chg="del">
        <pc:chgData name="Toby Russell" userId="0d3e3635-ec96-4dfe-84bc-de4149b678ab" providerId="ADAL" clId="{3F5C63E3-9095-414F-8CB6-778A747BC953}" dt="2020-09-18T08:19:09.292" v="118" actId="2696"/>
        <pc:sldMkLst>
          <pc:docMk/>
          <pc:sldMk cId="1246945850" sldId="863"/>
        </pc:sldMkLst>
      </pc:sldChg>
      <pc:sldChg chg="del">
        <pc:chgData name="Toby Russell" userId="0d3e3635-ec96-4dfe-84bc-de4149b678ab" providerId="ADAL" clId="{3F5C63E3-9095-414F-8CB6-778A747BC953}" dt="2020-09-18T08:18:53.631" v="79" actId="2696"/>
        <pc:sldMkLst>
          <pc:docMk/>
          <pc:sldMk cId="3282215565" sldId="864"/>
        </pc:sldMkLst>
      </pc:sldChg>
      <pc:sldChg chg="del">
        <pc:chgData name="Toby Russell" userId="0d3e3635-ec96-4dfe-84bc-de4149b678ab" providerId="ADAL" clId="{3F5C63E3-9095-414F-8CB6-778A747BC953}" dt="2020-09-18T08:18:52.468" v="7" actId="2696"/>
        <pc:sldMkLst>
          <pc:docMk/>
          <pc:sldMk cId="992956992" sldId="865"/>
        </pc:sldMkLst>
      </pc:sldChg>
      <pc:sldChg chg="del">
        <pc:chgData name="Toby Russell" userId="0d3e3635-ec96-4dfe-84bc-de4149b678ab" providerId="ADAL" clId="{3F5C63E3-9095-414F-8CB6-778A747BC953}" dt="2020-09-18T08:18:52.762" v="14" actId="2696"/>
        <pc:sldMkLst>
          <pc:docMk/>
          <pc:sldMk cId="195386161" sldId="866"/>
        </pc:sldMkLst>
      </pc:sldChg>
      <pc:sldChg chg="del">
        <pc:chgData name="Toby Russell" userId="0d3e3635-ec96-4dfe-84bc-de4149b678ab" providerId="ADAL" clId="{3F5C63E3-9095-414F-8CB6-778A747BC953}" dt="2020-09-18T08:18:52.794" v="17" actId="2696"/>
        <pc:sldMkLst>
          <pc:docMk/>
          <pc:sldMk cId="2709668898" sldId="867"/>
        </pc:sldMkLst>
      </pc:sldChg>
      <pc:sldChg chg="add del">
        <pc:chgData name="Toby Russell" userId="0d3e3635-ec96-4dfe-84bc-de4149b678ab" providerId="ADAL" clId="{3F5C63E3-9095-414F-8CB6-778A747BC953}" dt="2020-09-18T08:18:52.458" v="6" actId="2696"/>
        <pc:sldMkLst>
          <pc:docMk/>
          <pc:sldMk cId="3333082868" sldId="868"/>
        </pc:sldMkLst>
      </pc:sldChg>
      <pc:sldChg chg="del">
        <pc:chgData name="Toby Russell" userId="0d3e3635-ec96-4dfe-84bc-de4149b678ab" providerId="ADAL" clId="{3F5C63E3-9095-414F-8CB6-778A747BC953}" dt="2020-09-18T08:19:08.674" v="93" actId="2696"/>
        <pc:sldMkLst>
          <pc:docMk/>
          <pc:sldMk cId="69714515" sldId="869"/>
        </pc:sldMkLst>
      </pc:sldChg>
      <pc:sldChg chg="del">
        <pc:chgData name="Toby Russell" userId="0d3e3635-ec96-4dfe-84bc-de4149b678ab" providerId="ADAL" clId="{3F5C63E3-9095-414F-8CB6-778A747BC953}" dt="2020-09-18T08:18:52.849" v="21" actId="2696"/>
        <pc:sldMkLst>
          <pc:docMk/>
          <pc:sldMk cId="3528749320" sldId="872"/>
        </pc:sldMkLst>
      </pc:sldChg>
      <pc:sldChg chg="del">
        <pc:chgData name="Toby Russell" userId="0d3e3635-ec96-4dfe-84bc-de4149b678ab" providerId="ADAL" clId="{3F5C63E3-9095-414F-8CB6-778A747BC953}" dt="2020-09-18T08:18:52.478" v="8" actId="2696"/>
        <pc:sldMkLst>
          <pc:docMk/>
          <pc:sldMk cId="119100467" sldId="873"/>
        </pc:sldMkLst>
      </pc:sldChg>
      <pc:sldChg chg="del">
        <pc:chgData name="Toby Russell" userId="0d3e3635-ec96-4dfe-84bc-de4149b678ab" providerId="ADAL" clId="{3F5C63E3-9095-414F-8CB6-778A747BC953}" dt="2020-09-18T08:18:52.634" v="11" actId="2696"/>
        <pc:sldMkLst>
          <pc:docMk/>
          <pc:sldMk cId="2261364313" sldId="874"/>
        </pc:sldMkLst>
      </pc:sldChg>
      <pc:sldChg chg="del">
        <pc:chgData name="Toby Russell" userId="0d3e3635-ec96-4dfe-84bc-de4149b678ab" providerId="ADAL" clId="{3F5C63E3-9095-414F-8CB6-778A747BC953}" dt="2020-09-18T08:18:52.859" v="22" actId="2696"/>
        <pc:sldMkLst>
          <pc:docMk/>
          <pc:sldMk cId="2103083383" sldId="875"/>
        </pc:sldMkLst>
      </pc:sldChg>
      <pc:sldChg chg="del">
        <pc:chgData name="Toby Russell" userId="0d3e3635-ec96-4dfe-84bc-de4149b678ab" providerId="ADAL" clId="{3F5C63E3-9095-414F-8CB6-778A747BC953}" dt="2020-09-18T08:18:52.872" v="23" actId="2696"/>
        <pc:sldMkLst>
          <pc:docMk/>
          <pc:sldMk cId="2856693206" sldId="876"/>
        </pc:sldMkLst>
      </pc:sldChg>
      <pc:sldChg chg="del">
        <pc:chgData name="Toby Russell" userId="0d3e3635-ec96-4dfe-84bc-de4149b678ab" providerId="ADAL" clId="{3F5C63E3-9095-414F-8CB6-778A747BC953}" dt="2020-09-18T08:18:52.902" v="24" actId="2696"/>
        <pc:sldMkLst>
          <pc:docMk/>
          <pc:sldMk cId="3935695044" sldId="877"/>
        </pc:sldMkLst>
      </pc:sldChg>
      <pc:sldChg chg="del">
        <pc:chgData name="Toby Russell" userId="0d3e3635-ec96-4dfe-84bc-de4149b678ab" providerId="ADAL" clId="{3F5C63E3-9095-414F-8CB6-778A747BC953}" dt="2020-09-18T08:18:52.740" v="12" actId="2696"/>
        <pc:sldMkLst>
          <pc:docMk/>
          <pc:sldMk cId="2373146947" sldId="878"/>
        </pc:sldMkLst>
      </pc:sldChg>
      <pc:sldChg chg="del">
        <pc:chgData name="Toby Russell" userId="0d3e3635-ec96-4dfe-84bc-de4149b678ab" providerId="ADAL" clId="{3F5C63E3-9095-414F-8CB6-778A747BC953}" dt="2020-09-18T08:18:53.197" v="44" actId="2696"/>
        <pc:sldMkLst>
          <pc:docMk/>
          <pc:sldMk cId="1742647489" sldId="879"/>
        </pc:sldMkLst>
      </pc:sldChg>
      <pc:sldMasterChg chg="delSldLayout">
        <pc:chgData name="Toby Russell" userId="0d3e3635-ec96-4dfe-84bc-de4149b678ab" providerId="ADAL" clId="{3F5C63E3-9095-414F-8CB6-778A747BC953}" dt="2020-09-18T08:18:52.797" v="18" actId="2696"/>
        <pc:sldMasterMkLst>
          <pc:docMk/>
          <pc:sldMasterMk cId="3242445753" sldId="2147483801"/>
        </pc:sldMasterMkLst>
        <pc:sldLayoutChg chg="del">
          <pc:chgData name="Toby Russell" userId="0d3e3635-ec96-4dfe-84bc-de4149b678ab" providerId="ADAL" clId="{3F5C63E3-9095-414F-8CB6-778A747BC953}" dt="2020-09-18T08:18:52.797" v="18" actId="2696"/>
          <pc:sldLayoutMkLst>
            <pc:docMk/>
            <pc:sldMasterMk cId="3242445753" sldId="2147483801"/>
            <pc:sldLayoutMk cId="448092850" sldId="2147483954"/>
          </pc:sldLayoutMkLst>
        </pc:sldLayoutChg>
      </pc:sldMasterChg>
      <pc:sldMasterChg chg="delSldLayout">
        <pc:chgData name="Toby Russell" userId="0d3e3635-ec96-4dfe-84bc-de4149b678ab" providerId="ADAL" clId="{3F5C63E3-9095-414F-8CB6-778A747BC953}" dt="2020-09-18T08:19:09.362" v="125" actId="2696"/>
        <pc:sldMasterMkLst>
          <pc:docMk/>
          <pc:sldMasterMk cId="4019476757" sldId="2147483818"/>
        </pc:sldMasterMkLst>
        <pc:sldLayoutChg chg="del">
          <pc:chgData name="Toby Russell" userId="0d3e3635-ec96-4dfe-84bc-de4149b678ab" providerId="ADAL" clId="{3F5C63E3-9095-414F-8CB6-778A747BC953}" dt="2020-09-18T08:19:09.362" v="125" actId="2696"/>
          <pc:sldLayoutMkLst>
            <pc:docMk/>
            <pc:sldMasterMk cId="4019476757" sldId="2147483818"/>
            <pc:sldLayoutMk cId="2080856297" sldId="2147483927"/>
          </pc:sldLayoutMkLst>
        </pc:sldLayoutChg>
        <pc:sldLayoutChg chg="del">
          <pc:chgData name="Toby Russell" userId="0d3e3635-ec96-4dfe-84bc-de4149b678ab" providerId="ADAL" clId="{3F5C63E3-9095-414F-8CB6-778A747BC953}" dt="2020-09-18T08:18:52.969" v="29" actId="2696"/>
          <pc:sldLayoutMkLst>
            <pc:docMk/>
            <pc:sldMasterMk cId="4019476757" sldId="2147483818"/>
            <pc:sldLayoutMk cId="2566872041" sldId="2147483928"/>
          </pc:sldLayoutMkLst>
        </pc:sldLayoutChg>
        <pc:sldLayoutChg chg="del">
          <pc:chgData name="Toby Russell" userId="0d3e3635-ec96-4dfe-84bc-de4149b678ab" providerId="ADAL" clId="{3F5C63E3-9095-414F-8CB6-778A747BC953}" dt="2020-09-18T08:18:53.261" v="48" actId="2696"/>
          <pc:sldLayoutMkLst>
            <pc:docMk/>
            <pc:sldMasterMk cId="4019476757" sldId="2147483818"/>
            <pc:sldLayoutMk cId="1361481999" sldId="2147483956"/>
          </pc:sldLayoutMkLst>
        </pc:sldLayoutChg>
        <pc:sldLayoutChg chg="del">
          <pc:chgData name="Toby Russell" userId="0d3e3635-ec96-4dfe-84bc-de4149b678ab" providerId="ADAL" clId="{3F5C63E3-9095-414F-8CB6-778A747BC953}" dt="2020-09-18T08:18:53.275" v="50" actId="2696"/>
          <pc:sldLayoutMkLst>
            <pc:docMk/>
            <pc:sldMasterMk cId="4019476757" sldId="2147483818"/>
            <pc:sldLayoutMk cId="3270122668" sldId="2147483957"/>
          </pc:sldLayoutMkLst>
        </pc:sldLayoutChg>
      </pc:sldMasterChg>
    </pc:docChg>
  </pc:docChgLst>
  <pc:docChgLst>
    <pc:chgData name="Toby Russell" userId="0d3e3635-ec96-4dfe-84bc-de4149b678ab" providerId="ADAL" clId="{AFFF7E55-3A5D-43C3-8DD2-8B2271E913B0}"/>
    <pc:docChg chg="undo redo custSel addSld delSld modSld sldOrd delMainMaster modMainMaster">
      <pc:chgData name="Toby Russell" userId="0d3e3635-ec96-4dfe-84bc-de4149b678ab" providerId="ADAL" clId="{AFFF7E55-3A5D-43C3-8DD2-8B2271E913B0}" dt="2020-09-16T21:15:27.055" v="2018" actId="1076"/>
      <pc:docMkLst>
        <pc:docMk/>
      </pc:docMkLst>
      <pc:sldChg chg="addSp delSp modSp delAnim modAnim">
        <pc:chgData name="Toby Russell" userId="0d3e3635-ec96-4dfe-84bc-de4149b678ab" providerId="ADAL" clId="{AFFF7E55-3A5D-43C3-8DD2-8B2271E913B0}" dt="2020-09-10T21:18:02.868" v="889" actId="207"/>
        <pc:sldMkLst>
          <pc:docMk/>
          <pc:sldMk cId="0" sldId="261"/>
        </pc:sldMkLst>
        <pc:spChg chg="mod">
          <ac:chgData name="Toby Russell" userId="0d3e3635-ec96-4dfe-84bc-de4149b678ab" providerId="ADAL" clId="{AFFF7E55-3A5D-43C3-8DD2-8B2271E913B0}" dt="2020-09-10T21:18:02.868" v="889" actId="207"/>
          <ac:spMkLst>
            <pc:docMk/>
            <pc:sldMk cId="0" sldId="261"/>
            <ac:spMk id="5" creationId="{64C7F17D-3F8D-48DD-A14F-DAAB99BEAC4C}"/>
          </ac:spMkLst>
        </pc:spChg>
        <pc:spChg chg="del">
          <ac:chgData name="Toby Russell" userId="0d3e3635-ec96-4dfe-84bc-de4149b678ab" providerId="ADAL" clId="{AFFF7E55-3A5D-43C3-8DD2-8B2271E913B0}" dt="2020-09-10T20:59:51.103" v="803" actId="478"/>
          <ac:spMkLst>
            <pc:docMk/>
            <pc:sldMk cId="0" sldId="261"/>
            <ac:spMk id="9" creationId="{A12F1FC3-62CA-43B4-89D6-2FC118F26980}"/>
          </ac:spMkLst>
        </pc:spChg>
        <pc:spChg chg="mod">
          <ac:chgData name="Toby Russell" userId="0d3e3635-ec96-4dfe-84bc-de4149b678ab" providerId="ADAL" clId="{AFFF7E55-3A5D-43C3-8DD2-8B2271E913B0}" dt="2020-09-10T21:15:27.635" v="883" actId="14100"/>
          <ac:spMkLst>
            <pc:docMk/>
            <pc:sldMk cId="0" sldId="261"/>
            <ac:spMk id="10" creationId="{BED4287E-3257-4E60-93F5-F141071DE1EF}"/>
          </ac:spMkLst>
        </pc:spChg>
        <pc:spChg chg="mod">
          <ac:chgData name="Toby Russell" userId="0d3e3635-ec96-4dfe-84bc-de4149b678ab" providerId="ADAL" clId="{AFFF7E55-3A5D-43C3-8DD2-8B2271E913B0}" dt="2020-09-10T21:15:27.635" v="883" actId="14100"/>
          <ac:spMkLst>
            <pc:docMk/>
            <pc:sldMk cId="0" sldId="261"/>
            <ac:spMk id="11" creationId="{599CA321-3408-44CB-8053-AD4AF0593D00}"/>
          </ac:spMkLst>
        </pc:spChg>
        <pc:spChg chg="mod">
          <ac:chgData name="Toby Russell" userId="0d3e3635-ec96-4dfe-84bc-de4149b678ab" providerId="ADAL" clId="{AFFF7E55-3A5D-43C3-8DD2-8B2271E913B0}" dt="2020-09-10T21:15:52.420" v="884" actId="1076"/>
          <ac:spMkLst>
            <pc:docMk/>
            <pc:sldMk cId="0" sldId="261"/>
            <ac:spMk id="14" creationId="{064B2D61-7DD7-4188-AFE2-92F4DBA22E64}"/>
          </ac:spMkLst>
        </pc:spChg>
        <pc:spChg chg="mod">
          <ac:chgData name="Toby Russell" userId="0d3e3635-ec96-4dfe-84bc-de4149b678ab" providerId="ADAL" clId="{AFFF7E55-3A5D-43C3-8DD2-8B2271E913B0}" dt="2020-09-10T21:15:52.420" v="884" actId="1076"/>
          <ac:spMkLst>
            <pc:docMk/>
            <pc:sldMk cId="0" sldId="261"/>
            <ac:spMk id="15" creationId="{9CEF49F9-DE02-4E9B-B793-3E20E9BE8A51}"/>
          </ac:spMkLst>
        </pc:spChg>
        <pc:spChg chg="mod">
          <ac:chgData name="Toby Russell" userId="0d3e3635-ec96-4dfe-84bc-de4149b678ab" providerId="ADAL" clId="{AFFF7E55-3A5D-43C3-8DD2-8B2271E913B0}" dt="2020-09-10T21:15:52.420" v="884" actId="1076"/>
          <ac:spMkLst>
            <pc:docMk/>
            <pc:sldMk cId="0" sldId="261"/>
            <ac:spMk id="16" creationId="{5E29C820-E84A-41E8-BC91-7039E56A6571}"/>
          </ac:spMkLst>
        </pc:spChg>
        <pc:spChg chg="mod">
          <ac:chgData name="Toby Russell" userId="0d3e3635-ec96-4dfe-84bc-de4149b678ab" providerId="ADAL" clId="{AFFF7E55-3A5D-43C3-8DD2-8B2271E913B0}" dt="2020-09-10T21:15:52.420" v="884" actId="1076"/>
          <ac:spMkLst>
            <pc:docMk/>
            <pc:sldMk cId="0" sldId="261"/>
            <ac:spMk id="17" creationId="{5D3E9294-38C9-41A6-B44A-F5BC3E29846D}"/>
          </ac:spMkLst>
        </pc:spChg>
        <pc:spChg chg="add del mod">
          <ac:chgData name="Toby Russell" userId="0d3e3635-ec96-4dfe-84bc-de4149b678ab" providerId="ADAL" clId="{AFFF7E55-3A5D-43C3-8DD2-8B2271E913B0}" dt="2020-09-10T21:00:58.294" v="812"/>
          <ac:spMkLst>
            <pc:docMk/>
            <pc:sldMk cId="0" sldId="261"/>
            <ac:spMk id="19" creationId="{D740CBD8-7E99-4659-8761-914FD703FBCF}"/>
          </ac:spMkLst>
        </pc:spChg>
        <pc:spChg chg="add">
          <ac:chgData name="Toby Russell" userId="0d3e3635-ec96-4dfe-84bc-de4149b678ab" providerId="ADAL" clId="{AFFF7E55-3A5D-43C3-8DD2-8B2271E913B0}" dt="2020-09-10T21:14:44.748" v="873"/>
          <ac:spMkLst>
            <pc:docMk/>
            <pc:sldMk cId="0" sldId="261"/>
            <ac:spMk id="20" creationId="{5046F884-5223-4B34-A13E-62292D5B499E}"/>
          </ac:spMkLst>
        </pc:spChg>
        <pc:spChg chg="mod">
          <ac:chgData name="Toby Russell" userId="0d3e3635-ec96-4dfe-84bc-de4149b678ab" providerId="ADAL" clId="{AFFF7E55-3A5D-43C3-8DD2-8B2271E913B0}" dt="2020-09-10T21:15:00.165" v="876" actId="164"/>
          <ac:spMkLst>
            <pc:docMk/>
            <pc:sldMk cId="0" sldId="261"/>
            <ac:spMk id="11270" creationId="{7D69A57A-942C-460F-991C-30F2EEF4D74B}"/>
          </ac:spMkLst>
        </pc:spChg>
        <pc:spChg chg="mod">
          <ac:chgData name="Toby Russell" userId="0d3e3635-ec96-4dfe-84bc-de4149b678ab" providerId="ADAL" clId="{AFFF7E55-3A5D-43C3-8DD2-8B2271E913B0}" dt="2020-09-10T21:15:00.165" v="876" actId="164"/>
          <ac:spMkLst>
            <pc:docMk/>
            <pc:sldMk cId="0" sldId="261"/>
            <ac:spMk id="11271" creationId="{24AC5F96-0C1A-4392-9369-95CC24FB26F8}"/>
          </ac:spMkLst>
        </pc:spChg>
        <pc:grpChg chg="add mod">
          <ac:chgData name="Toby Russell" userId="0d3e3635-ec96-4dfe-84bc-de4149b678ab" providerId="ADAL" clId="{AFFF7E55-3A5D-43C3-8DD2-8B2271E913B0}" dt="2020-09-10T21:15:11.637" v="880" actId="1076"/>
          <ac:grpSpMkLst>
            <pc:docMk/>
            <pc:sldMk cId="0" sldId="261"/>
            <ac:grpSpMk id="2" creationId="{094A36AF-0E05-4204-9774-D0F0BD88304A}"/>
          </ac:grpSpMkLst>
        </pc:grpChg>
        <pc:grpChg chg="mod">
          <ac:chgData name="Toby Russell" userId="0d3e3635-ec96-4dfe-84bc-de4149b678ab" providerId="ADAL" clId="{AFFF7E55-3A5D-43C3-8DD2-8B2271E913B0}" dt="2020-09-10T21:15:11.637" v="880" actId="1076"/>
          <ac:grpSpMkLst>
            <pc:docMk/>
            <pc:sldMk cId="0" sldId="261"/>
            <ac:grpSpMk id="18" creationId="{4172BE87-99A3-42F6-8DEB-56014870FD6E}"/>
          </ac:grpSpMkLst>
        </pc:grpChg>
      </pc:sldChg>
      <pc:sldChg chg="addSp delSp modSp delAnim modAnim">
        <pc:chgData name="Toby Russell" userId="0d3e3635-ec96-4dfe-84bc-de4149b678ab" providerId="ADAL" clId="{AFFF7E55-3A5D-43C3-8DD2-8B2271E913B0}" dt="2020-09-10T21:12:11.170" v="851" actId="1076"/>
        <pc:sldMkLst>
          <pc:docMk/>
          <pc:sldMk cId="0" sldId="262"/>
        </pc:sldMkLst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4" creationId="{67939A18-A605-4D77-812E-5C304652AEFF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5" creationId="{8062282E-4F03-414F-9E94-C8BB1AC80F61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6" creationId="{A8AFEEAA-8648-4622-B20B-CC93DAE0A533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9" creationId="{85FABA52-CBDA-4670-99D1-DF2C1FDB8173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0" creationId="{D425AC9D-3EDA-48BE-BE03-FA78BB33883A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1" creationId="{7B85D878-84B5-4B18-8436-E6749CF17D2D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4" creationId="{E053A0B7-4E26-45EA-B23B-75791F469E35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5" creationId="{7E697220-B145-4276-84B2-3BED0BE7FF72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6" creationId="{7D1DB1F5-3802-42AD-A152-A95E17A3FCE4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9" creationId="{174BC60F-534C-46EF-B5F4-1C754A24A378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30" creationId="{9CABCC13-6D3B-4B64-BE07-1A848096254B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31" creationId="{8C74B49D-98F7-416D-A382-EA6ADE4A9C5A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34" creationId="{AD0592FF-6BE2-438A-9343-B8E1A8D74474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35" creationId="{B34C8E59-21F6-4644-A423-1BA76845A444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36" creationId="{1048E590-788B-4727-BEE5-1F4AB8E99C7B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45" creationId="{DC15B6DB-4110-438B-8F5D-ED99E125C122}"/>
          </ac:spMkLst>
        </pc:spChg>
        <pc:spChg chg="mod">
          <ac:chgData name="Toby Russell" userId="0d3e3635-ec96-4dfe-84bc-de4149b678ab" providerId="ADAL" clId="{AFFF7E55-3A5D-43C3-8DD2-8B2271E913B0}" dt="2020-09-10T21:11:40.394" v="848" actId="1035"/>
          <ac:spMkLst>
            <pc:docMk/>
            <pc:sldMk cId="0" sldId="262"/>
            <ac:spMk id="47" creationId="{22864A71-2239-440C-A30C-1E1346F4109B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48" creationId="{F7FBB1F7-D04C-4B3A-BE48-EB1AB13D3072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49" creationId="{3D745EB0-A561-408B-8B82-BDAE50D21745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50" creationId="{59E706D2-1707-4FFF-A3DC-32881E615F3C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54" creationId="{12FBB894-EB2C-40C4-A2CE-379D169AC2F1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55" creationId="{844DEE65-E58A-4685-A140-B016F1A100A1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57" creationId="{173B6E58-A23C-41C8-9F81-759D0497784C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59" creationId="{741F60A9-C2D7-4983-A626-6D35971B095F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61" creationId="{15085B4A-BA2F-496B-A9E2-FCDD1B9256E6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63" creationId="{DB0A8DDF-B4DF-4C12-8258-ADF1790C032F}"/>
          </ac:spMkLst>
        </pc:spChg>
        <pc:spChg chg="del">
          <ac:chgData name="Toby Russell" userId="0d3e3635-ec96-4dfe-84bc-de4149b678ab" providerId="ADAL" clId="{AFFF7E55-3A5D-43C3-8DD2-8B2271E913B0}" dt="2020-09-10T21:00:01.238" v="805" actId="478"/>
          <ac:spMkLst>
            <pc:docMk/>
            <pc:sldMk cId="0" sldId="262"/>
            <ac:spMk id="66" creationId="{AC726D7D-47A4-4081-A532-387D8C443D8E}"/>
          </ac:spMkLst>
        </pc:spChg>
        <pc:spChg chg="del mod">
          <ac:chgData name="Toby Russell" userId="0d3e3635-ec96-4dfe-84bc-de4149b678ab" providerId="ADAL" clId="{AFFF7E55-3A5D-43C3-8DD2-8B2271E913B0}" dt="2020-09-10T21:10:49.557" v="839" actId="478"/>
          <ac:spMkLst>
            <pc:docMk/>
            <pc:sldMk cId="0" sldId="262"/>
            <ac:spMk id="67" creationId="{3DF0A2AC-AF2F-42F5-A52E-2843F854BA89}"/>
          </ac:spMkLst>
        </pc:spChg>
        <pc:spChg chg="del mod">
          <ac:chgData name="Toby Russell" userId="0d3e3635-ec96-4dfe-84bc-de4149b678ab" providerId="ADAL" clId="{AFFF7E55-3A5D-43C3-8DD2-8B2271E913B0}" dt="2020-09-10T21:10:53.277" v="841" actId="478"/>
          <ac:spMkLst>
            <pc:docMk/>
            <pc:sldMk cId="0" sldId="262"/>
            <ac:spMk id="68" creationId="{211B3E45-4D3D-40F8-ABC9-6B88FFDFA7D5}"/>
          </ac:spMkLst>
        </pc:spChg>
        <pc:spChg chg="del mod">
          <ac:chgData name="Toby Russell" userId="0d3e3635-ec96-4dfe-84bc-de4149b678ab" providerId="ADAL" clId="{AFFF7E55-3A5D-43C3-8DD2-8B2271E913B0}" dt="2020-09-10T21:10:57.320" v="842" actId="478"/>
          <ac:spMkLst>
            <pc:docMk/>
            <pc:sldMk cId="0" sldId="262"/>
            <ac:spMk id="69" creationId="{3A76D0E5-3A35-40C9-8C45-8FBDA5BEC28D}"/>
          </ac:spMkLst>
        </pc:spChg>
        <pc:spChg chg="del mod">
          <ac:chgData name="Toby Russell" userId="0d3e3635-ec96-4dfe-84bc-de4149b678ab" providerId="ADAL" clId="{AFFF7E55-3A5D-43C3-8DD2-8B2271E913B0}" dt="2020-09-10T21:11:00.885" v="843" actId="478"/>
          <ac:spMkLst>
            <pc:docMk/>
            <pc:sldMk cId="0" sldId="262"/>
            <ac:spMk id="70" creationId="{28425E62-5B40-480C-9045-DA677EFE74FC}"/>
          </ac:spMkLst>
        </pc:spChg>
        <pc:spChg chg="add mod">
          <ac:chgData name="Toby Russell" userId="0d3e3635-ec96-4dfe-84bc-de4149b678ab" providerId="ADAL" clId="{AFFF7E55-3A5D-43C3-8DD2-8B2271E913B0}" dt="2020-09-10T21:00:52.252" v="808" actId="27636"/>
          <ac:spMkLst>
            <pc:docMk/>
            <pc:sldMk cId="0" sldId="262"/>
            <ac:spMk id="71" creationId="{B7BAD83A-7AF3-4A4B-87FD-1439CDB839FA}"/>
          </ac:spMkLst>
        </pc:spChg>
        <pc:spChg chg="add 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72" creationId="{A2B83AF9-2AE1-4E2C-8B81-6B11E0707917}"/>
          </ac:spMkLst>
        </pc:spChg>
        <pc:spChg chg="add 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73" creationId="{B0C6B2A0-6152-421A-BD09-0466F1F75616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74" creationId="{9F09DEA9-261A-4141-97AE-8C4438A2543C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76" creationId="{529D11C1-3D31-4307-A357-8BF1F4141B7C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77" creationId="{67194ECE-05DC-46B8-BB4D-680BD49872EC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78" creationId="{9AC71CFF-1DDA-4B50-9402-D92A83584453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79" creationId="{4AF3388A-FF8C-4537-9B32-C1E40BE53141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0" creationId="{BB4ADCE8-9B3D-4130-A42B-4BF4279B8E21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1" creationId="{07785D29-58EC-4D29-BAC6-A66451C010EA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2" creationId="{2810311C-C744-4E9A-AA2E-DAD9428CFF36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4" creationId="{A6D1498E-88C5-4D7F-A92C-EBED1338719E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5" creationId="{D6097065-BC6A-4D06-B0FB-570CAA6D12ED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6" creationId="{F12620A3-847B-4F03-B5E3-26016673B039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7" creationId="{5AC8E505-2A24-4FEE-BBA4-AA7566393BE9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8" creationId="{93308B10-E9D7-4986-8D8A-835D1A677327}"/>
          </ac:spMkLst>
        </pc:spChg>
        <pc:spChg chg="add 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89" creationId="{E02757FE-A23F-4EB0-BF2C-45640FCA06F4}"/>
          </ac:spMkLst>
        </pc:spChg>
        <pc:spChg chg="add 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91" creationId="{3E04A13A-6F38-42AC-9733-07887945AA29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101" creationId="{FFBEBAEB-7F58-4B6D-83D1-53341960AD35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03" creationId="{1322A9AC-B0C5-47A0-99B8-3C0A370366EA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04" creationId="{E423AA6F-91EF-46F8-A377-08A8C5D28EE0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05" creationId="{2539E303-0F3D-46DE-A7C5-068B65F3171D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06" creationId="{0E44FC02-C74C-4F36-A963-659EE2F198D9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07" creationId="{F871CB84-7307-4436-943B-DF7C6F369F1D}"/>
          </ac:spMkLst>
        </pc:spChg>
        <pc:grpChg chg="mod">
          <ac:chgData name="Toby Russell" userId="0d3e3635-ec96-4dfe-84bc-de4149b678ab" providerId="ADAL" clId="{AFFF7E55-3A5D-43C3-8DD2-8B2271E913B0}" dt="2020-09-10T21:12:11.170" v="851" actId="1076"/>
          <ac:grpSpMkLst>
            <pc:docMk/>
            <pc:sldMk cId="0" sldId="262"/>
            <ac:grpSpMk id="2" creationId="{D3B2A4A4-E428-426C-865D-7C18ACDDB037}"/>
          </ac:grpSpMkLst>
        </pc:grpChg>
        <pc:grpChg chg="mod">
          <ac:chgData name="Toby Russell" userId="0d3e3635-ec96-4dfe-84bc-de4149b678ab" providerId="ADAL" clId="{AFFF7E55-3A5D-43C3-8DD2-8B2271E913B0}" dt="2020-09-10T21:12:11.170" v="851" actId="1076"/>
          <ac:grpSpMkLst>
            <pc:docMk/>
            <pc:sldMk cId="0" sldId="262"/>
            <ac:grpSpMk id="3" creationId="{E634987C-3EC4-4F90-AA22-942D934DCFE1}"/>
          </ac:grpSpMkLst>
        </pc:grpChg>
        <pc:grpChg chg="mod">
          <ac:chgData name="Toby Russell" userId="0d3e3635-ec96-4dfe-84bc-de4149b678ab" providerId="ADAL" clId="{AFFF7E55-3A5D-43C3-8DD2-8B2271E913B0}" dt="2020-09-10T21:12:11.170" v="851" actId="1076"/>
          <ac:grpSpMkLst>
            <pc:docMk/>
            <pc:sldMk cId="0" sldId="262"/>
            <ac:grpSpMk id="90" creationId="{B9A858F1-09C4-4743-A9C1-9580BC9F0700}"/>
          </ac:grpSpMkLst>
        </pc:grpChg>
        <pc:grpChg chg="mod">
          <ac:chgData name="Toby Russell" userId="0d3e3635-ec96-4dfe-84bc-de4149b678ab" providerId="ADAL" clId="{AFFF7E55-3A5D-43C3-8DD2-8B2271E913B0}" dt="2020-09-10T21:12:11.170" v="851" actId="1076"/>
          <ac:grpSpMkLst>
            <pc:docMk/>
            <pc:sldMk cId="0" sldId="262"/>
            <ac:grpSpMk id="92" creationId="{09A8AC37-F5C6-4BF4-8B3E-2459612A60A6}"/>
          </ac:grpSpMkLst>
        </pc:grpChg>
        <pc:grpChg chg="mod">
          <ac:chgData name="Toby Russell" userId="0d3e3635-ec96-4dfe-84bc-de4149b678ab" providerId="ADAL" clId="{AFFF7E55-3A5D-43C3-8DD2-8B2271E913B0}" dt="2020-09-10T21:12:11.170" v="851" actId="1076"/>
          <ac:grpSpMkLst>
            <pc:docMk/>
            <pc:sldMk cId="0" sldId="262"/>
            <ac:grpSpMk id="94" creationId="{0CD93F19-C36C-4853-9CBD-ADB445C20729}"/>
          </ac:grpSpMkLst>
        </pc:grpChg>
      </pc:sldChg>
      <pc:sldChg chg="delSp modSp delAnim">
        <pc:chgData name="Toby Russell" userId="0d3e3635-ec96-4dfe-84bc-de4149b678ab" providerId="ADAL" clId="{AFFF7E55-3A5D-43C3-8DD2-8B2271E913B0}" dt="2020-09-10T20:59:44.158" v="802" actId="2711"/>
        <pc:sldMkLst>
          <pc:docMk/>
          <pc:sldMk cId="0" sldId="266"/>
        </pc:sldMkLst>
        <pc:spChg chg="del">
          <ac:chgData name="Toby Russell" userId="0d3e3635-ec96-4dfe-84bc-de4149b678ab" providerId="ADAL" clId="{AFFF7E55-3A5D-43C3-8DD2-8B2271E913B0}" dt="2020-09-10T20:59:39.382" v="801" actId="478"/>
          <ac:spMkLst>
            <pc:docMk/>
            <pc:sldMk cId="0" sldId="266"/>
            <ac:spMk id="19" creationId="{7333F47F-B831-4801-9A10-2DF507A46DAB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0" creationId="{90185D5E-6EDE-40F0-B29D-E2E280429A2B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1" creationId="{E0A031C1-80AC-4807-A2C1-F9FDE2EA9ADB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2" creationId="{01761AD3-4530-4B69-9337-4A9DC63C28EB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3" creationId="{D5704FBE-61B7-4E9D-9D38-DED55D6D3CBE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4" creationId="{70352AF1-F7B3-44BD-9026-37ED551EA2FF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5" creationId="{C02EEA34-4B6D-444A-A885-404EC5F9603A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7" creationId="{3D6C98B4-CBA9-4129-870B-AB5497C7EF39}"/>
          </ac:spMkLst>
        </pc:spChg>
        <pc:grpChg chg="mod">
          <ac:chgData name="Toby Russell" userId="0d3e3635-ec96-4dfe-84bc-de4149b678ab" providerId="ADAL" clId="{AFFF7E55-3A5D-43C3-8DD2-8B2271E913B0}" dt="2020-09-10T20:59:44.158" v="802" actId="2711"/>
          <ac:grpSpMkLst>
            <pc:docMk/>
            <pc:sldMk cId="0" sldId="266"/>
            <ac:grpSpMk id="2" creationId="{B0C69466-2461-464E-A124-6B5899685B4E}"/>
          </ac:grpSpMkLst>
        </pc:grpChg>
        <pc:grpChg chg="mod">
          <ac:chgData name="Toby Russell" userId="0d3e3635-ec96-4dfe-84bc-de4149b678ab" providerId="ADAL" clId="{AFFF7E55-3A5D-43C3-8DD2-8B2271E913B0}" dt="2020-09-10T20:59:44.158" v="802" actId="2711"/>
          <ac:grpSpMkLst>
            <pc:docMk/>
            <pc:sldMk cId="0" sldId="266"/>
            <ac:grpSpMk id="14" creationId="{366D0B82-8FB8-4200-80DE-5B6F2C220259}"/>
          </ac:grpSpMkLst>
        </pc:grpChg>
        <pc:grpChg chg="mod">
          <ac:chgData name="Toby Russell" userId="0d3e3635-ec96-4dfe-84bc-de4149b678ab" providerId="ADAL" clId="{AFFF7E55-3A5D-43C3-8DD2-8B2271E913B0}" dt="2020-09-10T20:59:44.158" v="802" actId="2711"/>
          <ac:grpSpMkLst>
            <pc:docMk/>
            <pc:sldMk cId="0" sldId="266"/>
            <ac:grpSpMk id="15" creationId="{758AA65A-90FA-4297-B2BD-E5A9A206A43B}"/>
          </ac:grpSpMkLst>
        </pc:grpChg>
        <pc:grpChg chg="mod">
          <ac:chgData name="Toby Russell" userId="0d3e3635-ec96-4dfe-84bc-de4149b678ab" providerId="ADAL" clId="{AFFF7E55-3A5D-43C3-8DD2-8B2271E913B0}" dt="2020-09-10T20:59:44.158" v="802" actId="2711"/>
          <ac:grpSpMkLst>
            <pc:docMk/>
            <pc:sldMk cId="0" sldId="266"/>
            <ac:grpSpMk id="16" creationId="{3134AC2C-441E-45E8-B9D6-56C0ECD05C50}"/>
          </ac:grpSpMkLst>
        </pc:grpChg>
        <pc:grpChg chg="mod">
          <ac:chgData name="Toby Russell" userId="0d3e3635-ec96-4dfe-84bc-de4149b678ab" providerId="ADAL" clId="{AFFF7E55-3A5D-43C3-8DD2-8B2271E913B0}" dt="2020-09-10T20:59:44.158" v="802" actId="2711"/>
          <ac:grpSpMkLst>
            <pc:docMk/>
            <pc:sldMk cId="0" sldId="266"/>
            <ac:grpSpMk id="17" creationId="{04ABB51B-F00D-4738-8ACC-1ECA708E6A4A}"/>
          </ac:grpSpMkLst>
        </pc:grpChg>
      </pc:sldChg>
      <pc:sldChg chg="modSp">
        <pc:chgData name="Toby Russell" userId="0d3e3635-ec96-4dfe-84bc-de4149b678ab" providerId="ADAL" clId="{AFFF7E55-3A5D-43C3-8DD2-8B2271E913B0}" dt="2020-09-10T20:25:01.457" v="589" actId="113"/>
        <pc:sldMkLst>
          <pc:docMk/>
          <pc:sldMk cId="1455260549" sldId="267"/>
        </pc:sldMkLst>
        <pc:spChg chg="mod">
          <ac:chgData name="Toby Russell" userId="0d3e3635-ec96-4dfe-84bc-de4149b678ab" providerId="ADAL" clId="{AFFF7E55-3A5D-43C3-8DD2-8B2271E913B0}" dt="2020-09-10T20:25:01.457" v="589" actId="113"/>
          <ac:spMkLst>
            <pc:docMk/>
            <pc:sldMk cId="1455260549" sldId="267"/>
            <ac:spMk id="5" creationId="{7B3A9B89-B377-754A-96F1-FFD6E10D487E}"/>
          </ac:spMkLst>
        </pc:spChg>
      </pc:sldChg>
      <pc:sldChg chg="modSp">
        <pc:chgData name="Toby Russell" userId="0d3e3635-ec96-4dfe-84bc-de4149b678ab" providerId="ADAL" clId="{AFFF7E55-3A5D-43C3-8DD2-8B2271E913B0}" dt="2020-09-10T20:25:07.552" v="590" actId="113"/>
        <pc:sldMkLst>
          <pc:docMk/>
          <pc:sldMk cId="1762338548" sldId="268"/>
        </pc:sldMkLst>
        <pc:spChg chg="mod">
          <ac:chgData name="Toby Russell" userId="0d3e3635-ec96-4dfe-84bc-de4149b678ab" providerId="ADAL" clId="{AFFF7E55-3A5D-43C3-8DD2-8B2271E913B0}" dt="2020-09-10T20:25:07.552" v="590" actId="113"/>
          <ac:spMkLst>
            <pc:docMk/>
            <pc:sldMk cId="1762338548" sldId="268"/>
            <ac:spMk id="5" creationId="{0A11F9A5-1515-DE47-B9D2-A2DD1A940DA9}"/>
          </ac:spMkLst>
        </pc:spChg>
      </pc:sldChg>
      <pc:sldChg chg="modSp">
        <pc:chgData name="Toby Russell" userId="0d3e3635-ec96-4dfe-84bc-de4149b678ab" providerId="ADAL" clId="{AFFF7E55-3A5D-43C3-8DD2-8B2271E913B0}" dt="2020-09-10T20:28:26.424" v="620" actId="113"/>
        <pc:sldMkLst>
          <pc:docMk/>
          <pc:sldMk cId="50071283" sldId="269"/>
        </pc:sldMkLst>
        <pc:spChg chg="mod">
          <ac:chgData name="Toby Russell" userId="0d3e3635-ec96-4dfe-84bc-de4149b678ab" providerId="ADAL" clId="{AFFF7E55-3A5D-43C3-8DD2-8B2271E913B0}" dt="2020-09-10T20:28:26.424" v="620" actId="113"/>
          <ac:spMkLst>
            <pc:docMk/>
            <pc:sldMk cId="50071283" sldId="269"/>
            <ac:spMk id="5" creationId="{8F2EF01B-BE67-3D4D-8D6F-05BC3D4F9248}"/>
          </ac:spMkLst>
        </pc:spChg>
      </pc:sldChg>
      <pc:sldChg chg="modSp mod">
        <pc:chgData name="Toby Russell" userId="0d3e3635-ec96-4dfe-84bc-de4149b678ab" providerId="ADAL" clId="{AFFF7E55-3A5D-43C3-8DD2-8B2271E913B0}" dt="2020-09-11T18:23:43.865" v="922" actId="2711"/>
        <pc:sldMkLst>
          <pc:docMk/>
          <pc:sldMk cId="3294143966" sldId="270"/>
        </pc:sldMkLst>
        <pc:spChg chg="mod">
          <ac:chgData name="Toby Russell" userId="0d3e3635-ec96-4dfe-84bc-de4149b678ab" providerId="ADAL" clId="{AFFF7E55-3A5D-43C3-8DD2-8B2271E913B0}" dt="2020-09-10T20:25:15.150" v="591" actId="113"/>
          <ac:spMkLst>
            <pc:docMk/>
            <pc:sldMk cId="3294143966" sldId="270"/>
            <ac:spMk id="5" creationId="{98B6AFFA-D2A4-C44D-BAB6-9435BC9EBF63}"/>
          </ac:spMkLst>
        </pc:spChg>
        <pc:graphicFrameChg chg="modGraphic">
          <ac:chgData name="Toby Russell" userId="0d3e3635-ec96-4dfe-84bc-de4149b678ab" providerId="ADAL" clId="{AFFF7E55-3A5D-43C3-8DD2-8B2271E913B0}" dt="2020-09-11T18:23:43.865" v="922" actId="2711"/>
          <ac:graphicFrameMkLst>
            <pc:docMk/>
            <pc:sldMk cId="3294143966" sldId="270"/>
            <ac:graphicFrameMk id="6" creationId="{CC43B47E-FE6B-B34B-8C0B-AD14A792BBD7}"/>
          </ac:graphicFrameMkLst>
        </pc:graphicFrameChg>
        <pc:graphicFrameChg chg="mod">
          <ac:chgData name="Toby Russell" userId="0d3e3635-ec96-4dfe-84bc-de4149b678ab" providerId="ADAL" clId="{AFFF7E55-3A5D-43C3-8DD2-8B2271E913B0}" dt="2020-09-11T18:23:08.824" v="921" actId="207"/>
          <ac:graphicFrameMkLst>
            <pc:docMk/>
            <pc:sldMk cId="3294143966" sldId="270"/>
            <ac:graphicFrameMk id="7" creationId="{48B23778-614D-E642-AFCF-7DCD017D73A7}"/>
          </ac:graphicFrameMkLst>
        </pc:graphicFrameChg>
      </pc:sldChg>
      <pc:sldChg chg="modSp">
        <pc:chgData name="Toby Russell" userId="0d3e3635-ec96-4dfe-84bc-de4149b678ab" providerId="ADAL" clId="{AFFF7E55-3A5D-43C3-8DD2-8B2271E913B0}" dt="2020-09-11T18:24:54.392" v="923" actId="2711"/>
        <pc:sldMkLst>
          <pc:docMk/>
          <pc:sldMk cId="1702522274" sldId="271"/>
        </pc:sldMkLst>
        <pc:spChg chg="mod">
          <ac:chgData name="Toby Russell" userId="0d3e3635-ec96-4dfe-84bc-de4149b678ab" providerId="ADAL" clId="{AFFF7E55-3A5D-43C3-8DD2-8B2271E913B0}" dt="2020-09-10T20:25:24.239" v="592" actId="113"/>
          <ac:spMkLst>
            <pc:docMk/>
            <pc:sldMk cId="1702522274" sldId="271"/>
            <ac:spMk id="5" creationId="{D4885D76-D2F1-5045-AEE8-7AF76FE6E527}"/>
          </ac:spMkLst>
        </pc:spChg>
        <pc:graphicFrameChg chg="modGraphic">
          <ac:chgData name="Toby Russell" userId="0d3e3635-ec96-4dfe-84bc-de4149b678ab" providerId="ADAL" clId="{AFFF7E55-3A5D-43C3-8DD2-8B2271E913B0}" dt="2020-09-11T18:24:54.392" v="923" actId="2711"/>
          <ac:graphicFrameMkLst>
            <pc:docMk/>
            <pc:sldMk cId="1702522274" sldId="271"/>
            <ac:graphicFrameMk id="6" creationId="{72549240-316E-EC46-8CC0-7E7AFE09AD86}"/>
          </ac:graphicFrameMkLst>
        </pc:graphicFrameChg>
      </pc:sldChg>
      <pc:sldChg chg="modSp">
        <pc:chgData name="Toby Russell" userId="0d3e3635-ec96-4dfe-84bc-de4149b678ab" providerId="ADAL" clId="{AFFF7E55-3A5D-43C3-8DD2-8B2271E913B0}" dt="2020-09-11T18:25:28.715" v="926" actId="207"/>
        <pc:sldMkLst>
          <pc:docMk/>
          <pc:sldMk cId="2312456884" sldId="272"/>
        </pc:sldMkLst>
        <pc:spChg chg="mod">
          <ac:chgData name="Toby Russell" userId="0d3e3635-ec96-4dfe-84bc-de4149b678ab" providerId="ADAL" clId="{AFFF7E55-3A5D-43C3-8DD2-8B2271E913B0}" dt="2020-09-10T20:25:32.239" v="593" actId="113"/>
          <ac:spMkLst>
            <pc:docMk/>
            <pc:sldMk cId="2312456884" sldId="272"/>
            <ac:spMk id="5" creationId="{EC4B2A8C-DB83-FD4C-86E7-D20C63BB57E8}"/>
          </ac:spMkLst>
        </pc:spChg>
        <pc:spChg chg="mod">
          <ac:chgData name="Toby Russell" userId="0d3e3635-ec96-4dfe-84bc-de4149b678ab" providerId="ADAL" clId="{AFFF7E55-3A5D-43C3-8DD2-8B2271E913B0}" dt="2020-09-11T18:25:21.074" v="924" actId="207"/>
          <ac:spMkLst>
            <pc:docMk/>
            <pc:sldMk cId="2312456884" sldId="272"/>
            <ac:spMk id="31" creationId="{86E813F6-1977-E84F-B576-9F4439BF321D}"/>
          </ac:spMkLst>
        </pc:spChg>
        <pc:spChg chg="mod">
          <ac:chgData name="Toby Russell" userId="0d3e3635-ec96-4dfe-84bc-de4149b678ab" providerId="ADAL" clId="{AFFF7E55-3A5D-43C3-8DD2-8B2271E913B0}" dt="2020-09-11T18:25:28.715" v="926" actId="207"/>
          <ac:spMkLst>
            <pc:docMk/>
            <pc:sldMk cId="2312456884" sldId="272"/>
            <ac:spMk id="34" creationId="{1D7654ED-ED50-4A4A-A85E-44746481BF8D}"/>
          </ac:spMkLst>
        </pc:spChg>
        <pc:spChg chg="mod">
          <ac:chgData name="Toby Russell" userId="0d3e3635-ec96-4dfe-84bc-de4149b678ab" providerId="ADAL" clId="{AFFF7E55-3A5D-43C3-8DD2-8B2271E913B0}" dt="2020-09-11T18:25:25.059" v="925" actId="207"/>
          <ac:spMkLst>
            <pc:docMk/>
            <pc:sldMk cId="2312456884" sldId="272"/>
            <ac:spMk id="39" creationId="{B3CEFAFD-C532-0242-B328-C1E7DA5DD8B4}"/>
          </ac:spMkLst>
        </pc:spChg>
      </pc:sldChg>
      <pc:sldChg chg="delSp modSp">
        <pc:chgData name="Toby Russell" userId="0d3e3635-ec96-4dfe-84bc-de4149b678ab" providerId="ADAL" clId="{AFFF7E55-3A5D-43C3-8DD2-8B2271E913B0}" dt="2020-09-11T18:26:26.042" v="928" actId="207"/>
        <pc:sldMkLst>
          <pc:docMk/>
          <pc:sldMk cId="3602590054" sldId="274"/>
        </pc:sldMkLst>
        <pc:spChg chg="del">
          <ac:chgData name="Toby Russell" userId="0d3e3635-ec96-4dfe-84bc-de4149b678ab" providerId="ADAL" clId="{AFFF7E55-3A5D-43C3-8DD2-8B2271E913B0}" dt="2020-09-10T20:41:38.570" v="757"/>
          <ac:spMkLst>
            <pc:docMk/>
            <pc:sldMk cId="3602590054" sldId="274"/>
            <ac:spMk id="5" creationId="{1FF80F5B-E6A3-BA4F-B60A-EA0409A16D73}"/>
          </ac:spMkLst>
        </pc:spChg>
        <pc:spChg chg="del">
          <ac:chgData name="Toby Russell" userId="0d3e3635-ec96-4dfe-84bc-de4149b678ab" providerId="ADAL" clId="{AFFF7E55-3A5D-43C3-8DD2-8B2271E913B0}" dt="2020-09-10T20:41:38.570" v="757"/>
          <ac:spMkLst>
            <pc:docMk/>
            <pc:sldMk cId="3602590054" sldId="274"/>
            <ac:spMk id="6" creationId="{70B15ADB-B14F-1044-8F7E-C82B5C81A6B7}"/>
          </ac:spMkLst>
        </pc:spChg>
        <pc:spChg chg="del">
          <ac:chgData name="Toby Russell" userId="0d3e3635-ec96-4dfe-84bc-de4149b678ab" providerId="ADAL" clId="{AFFF7E55-3A5D-43C3-8DD2-8B2271E913B0}" dt="2020-09-10T20:41:38.570" v="757"/>
          <ac:spMkLst>
            <pc:docMk/>
            <pc:sldMk cId="3602590054" sldId="274"/>
            <ac:spMk id="7" creationId="{6A6EA403-CBD5-9D49-8A89-2A76B23FAD2F}"/>
          </ac:spMkLst>
        </pc:spChg>
        <pc:spChg chg="del">
          <ac:chgData name="Toby Russell" userId="0d3e3635-ec96-4dfe-84bc-de4149b678ab" providerId="ADAL" clId="{AFFF7E55-3A5D-43C3-8DD2-8B2271E913B0}" dt="2020-09-10T20:41:38.570" v="757"/>
          <ac:spMkLst>
            <pc:docMk/>
            <pc:sldMk cId="3602590054" sldId="274"/>
            <ac:spMk id="8" creationId="{DA263F8B-B23D-5F42-956D-27BF1FCB487A}"/>
          </ac:spMkLst>
        </pc:spChg>
        <pc:spChg chg="mod">
          <ac:chgData name="Toby Russell" userId="0d3e3635-ec96-4dfe-84bc-de4149b678ab" providerId="ADAL" clId="{AFFF7E55-3A5D-43C3-8DD2-8B2271E913B0}" dt="2020-09-11T18:26:26.042" v="928" actId="207"/>
          <ac:spMkLst>
            <pc:docMk/>
            <pc:sldMk cId="3602590054" sldId="274"/>
            <ac:spMk id="9" creationId="{6C3B1C2D-BE6B-7047-99D3-F1E3FED9E0B8}"/>
          </ac:spMkLst>
        </pc:spChg>
        <pc:spChg chg="mod">
          <ac:chgData name="Toby Russell" userId="0d3e3635-ec96-4dfe-84bc-de4149b678ab" providerId="ADAL" clId="{AFFF7E55-3A5D-43C3-8DD2-8B2271E913B0}" dt="2020-09-11T18:26:03.055" v="927" actId="207"/>
          <ac:spMkLst>
            <pc:docMk/>
            <pc:sldMk cId="3602590054" sldId="274"/>
            <ac:spMk id="14" creationId="{C0D79A10-3670-4AE1-893B-A14CFDEF0143}"/>
          </ac:spMkLst>
        </pc:spChg>
      </pc:sldChg>
      <pc:sldChg chg="addSp delSp modSp modAnim">
        <pc:chgData name="Toby Russell" userId="0d3e3635-ec96-4dfe-84bc-de4149b678ab" providerId="ADAL" clId="{AFFF7E55-3A5D-43C3-8DD2-8B2271E913B0}" dt="2020-09-11T18:28:24.927" v="937"/>
        <pc:sldMkLst>
          <pc:docMk/>
          <pc:sldMk cId="163955332" sldId="275"/>
        </pc:sldMkLst>
        <pc:spChg chg="add mod">
          <ac:chgData name="Toby Russell" userId="0d3e3635-ec96-4dfe-84bc-de4149b678ab" providerId="ADAL" clId="{AFFF7E55-3A5D-43C3-8DD2-8B2271E913B0}" dt="2020-09-11T18:27:26.697" v="930" actId="2085"/>
          <ac:spMkLst>
            <pc:docMk/>
            <pc:sldMk cId="163955332" sldId="275"/>
            <ac:spMk id="2" creationId="{FACDF502-5BF8-4B45-A289-2C945B8DBDF8}"/>
          </ac:spMkLst>
        </pc:spChg>
        <pc:spChg chg="mod">
          <ac:chgData name="Toby Russell" userId="0d3e3635-ec96-4dfe-84bc-de4149b678ab" providerId="ADAL" clId="{AFFF7E55-3A5D-43C3-8DD2-8B2271E913B0}" dt="2020-09-10T20:25:48.036" v="595" actId="113"/>
          <ac:spMkLst>
            <pc:docMk/>
            <pc:sldMk cId="163955332" sldId="275"/>
            <ac:spMk id="5" creationId="{863F801A-5B28-9F49-B294-9F227C91E3E7}"/>
          </ac:spMkLst>
        </pc:spChg>
        <pc:spChg chg="del">
          <ac:chgData name="Toby Russell" userId="0d3e3635-ec96-4dfe-84bc-de4149b678ab" providerId="ADAL" clId="{AFFF7E55-3A5D-43C3-8DD2-8B2271E913B0}" dt="2020-09-10T20:41:38.570" v="757"/>
          <ac:spMkLst>
            <pc:docMk/>
            <pc:sldMk cId="163955332" sldId="275"/>
            <ac:spMk id="6" creationId="{BFAAE11D-B101-E240-9C42-2049C2A6C215}"/>
          </ac:spMkLst>
        </pc:spChg>
        <pc:spChg chg="add mod">
          <ac:chgData name="Toby Russell" userId="0d3e3635-ec96-4dfe-84bc-de4149b678ab" providerId="ADAL" clId="{AFFF7E55-3A5D-43C3-8DD2-8B2271E913B0}" dt="2020-09-11T18:28:24.927" v="937"/>
          <ac:spMkLst>
            <pc:docMk/>
            <pc:sldMk cId="163955332" sldId="275"/>
            <ac:spMk id="14" creationId="{A86C09D6-715E-41C0-A1AE-178374B47DB3}"/>
          </ac:spMkLst>
        </pc:spChg>
        <pc:spChg chg="add mod">
          <ac:chgData name="Toby Russell" userId="0d3e3635-ec96-4dfe-84bc-de4149b678ab" providerId="ADAL" clId="{AFFF7E55-3A5D-43C3-8DD2-8B2271E913B0}" dt="2020-09-11T18:28:05.301" v="933" actId="14100"/>
          <ac:spMkLst>
            <pc:docMk/>
            <pc:sldMk cId="163955332" sldId="275"/>
            <ac:spMk id="15" creationId="{42589EEA-0186-47E4-BF85-2FAAFE84836F}"/>
          </ac:spMkLst>
        </pc:spChg>
      </pc:sldChg>
      <pc:sldChg chg="modSp">
        <pc:chgData name="Toby Russell" userId="0d3e3635-ec96-4dfe-84bc-de4149b678ab" providerId="ADAL" clId="{AFFF7E55-3A5D-43C3-8DD2-8B2271E913B0}" dt="2020-09-11T18:30:00.443" v="943" actId="207"/>
        <pc:sldMkLst>
          <pc:docMk/>
          <pc:sldMk cId="2324121280" sldId="276"/>
        </pc:sldMkLst>
        <pc:spChg chg="mod">
          <ac:chgData name="Toby Russell" userId="0d3e3635-ec96-4dfe-84bc-de4149b678ab" providerId="ADAL" clId="{AFFF7E55-3A5D-43C3-8DD2-8B2271E913B0}" dt="2020-09-10T20:25:57.736" v="596" actId="113"/>
          <ac:spMkLst>
            <pc:docMk/>
            <pc:sldMk cId="2324121280" sldId="276"/>
            <ac:spMk id="5" creationId="{AE3742B9-7C0C-6547-9782-0DF2586F431A}"/>
          </ac:spMkLst>
        </pc:spChg>
        <pc:spChg chg="mod">
          <ac:chgData name="Toby Russell" userId="0d3e3635-ec96-4dfe-84bc-de4149b678ab" providerId="ADAL" clId="{AFFF7E55-3A5D-43C3-8DD2-8B2271E913B0}" dt="2020-09-11T18:29:20.854" v="938" actId="207"/>
          <ac:spMkLst>
            <pc:docMk/>
            <pc:sldMk cId="2324121280" sldId="276"/>
            <ac:spMk id="10" creationId="{9063B00A-D229-324A-A9CC-68EEB1F40F18}"/>
          </ac:spMkLst>
        </pc:spChg>
        <pc:spChg chg="mod">
          <ac:chgData name="Toby Russell" userId="0d3e3635-ec96-4dfe-84bc-de4149b678ab" providerId="ADAL" clId="{AFFF7E55-3A5D-43C3-8DD2-8B2271E913B0}" dt="2020-09-11T18:29:31.475" v="940" actId="207"/>
          <ac:spMkLst>
            <pc:docMk/>
            <pc:sldMk cId="2324121280" sldId="276"/>
            <ac:spMk id="11" creationId="{8B7D754F-8CAD-B54B-BD99-EDF66B25194C}"/>
          </ac:spMkLst>
        </pc:spChg>
        <pc:spChg chg="mod">
          <ac:chgData name="Toby Russell" userId="0d3e3635-ec96-4dfe-84bc-de4149b678ab" providerId="ADAL" clId="{AFFF7E55-3A5D-43C3-8DD2-8B2271E913B0}" dt="2020-09-11T18:30:00.443" v="943" actId="207"/>
          <ac:spMkLst>
            <pc:docMk/>
            <pc:sldMk cId="2324121280" sldId="276"/>
            <ac:spMk id="12" creationId="{6A2FB0B0-21A9-2B47-BB7D-A3D770E2FFBE}"/>
          </ac:spMkLst>
        </pc:spChg>
        <pc:spChg chg="mod">
          <ac:chgData name="Toby Russell" userId="0d3e3635-ec96-4dfe-84bc-de4149b678ab" providerId="ADAL" clId="{AFFF7E55-3A5D-43C3-8DD2-8B2271E913B0}" dt="2020-09-11T18:29:55.624" v="942" actId="207"/>
          <ac:spMkLst>
            <pc:docMk/>
            <pc:sldMk cId="2324121280" sldId="276"/>
            <ac:spMk id="13" creationId="{BE7423CF-C52B-494E-8C2B-7EE3D09F1281}"/>
          </ac:spMkLst>
        </pc:spChg>
      </pc:sldChg>
      <pc:sldChg chg="modSp mod">
        <pc:chgData name="Toby Russell" userId="0d3e3635-ec96-4dfe-84bc-de4149b678ab" providerId="ADAL" clId="{AFFF7E55-3A5D-43C3-8DD2-8B2271E913B0}" dt="2020-09-11T18:30:50.033" v="953" actId="27918"/>
        <pc:sldMkLst>
          <pc:docMk/>
          <pc:sldMk cId="4140377444" sldId="277"/>
        </pc:sldMkLst>
        <pc:spChg chg="mod">
          <ac:chgData name="Toby Russell" userId="0d3e3635-ec96-4dfe-84bc-de4149b678ab" providerId="ADAL" clId="{AFFF7E55-3A5D-43C3-8DD2-8B2271E913B0}" dt="2020-09-10T20:26:08.530" v="597" actId="113"/>
          <ac:spMkLst>
            <pc:docMk/>
            <pc:sldMk cId="4140377444" sldId="277"/>
            <ac:spMk id="5" creationId="{5D1AD866-DDB8-2B40-B53B-B1FFB06E764E}"/>
          </ac:spMkLst>
        </pc:spChg>
      </pc:sldChg>
      <pc:sldChg chg="modSp">
        <pc:chgData name="Toby Russell" userId="0d3e3635-ec96-4dfe-84bc-de4149b678ab" providerId="ADAL" clId="{AFFF7E55-3A5D-43C3-8DD2-8B2271E913B0}" dt="2020-09-10T20:26:19.262" v="598" actId="113"/>
        <pc:sldMkLst>
          <pc:docMk/>
          <pc:sldMk cId="3362486937" sldId="278"/>
        </pc:sldMkLst>
        <pc:spChg chg="mod">
          <ac:chgData name="Toby Russell" userId="0d3e3635-ec96-4dfe-84bc-de4149b678ab" providerId="ADAL" clId="{AFFF7E55-3A5D-43C3-8DD2-8B2271E913B0}" dt="2020-09-10T20:26:19.262" v="598" actId="113"/>
          <ac:spMkLst>
            <pc:docMk/>
            <pc:sldMk cId="3362486937" sldId="278"/>
            <ac:spMk id="5" creationId="{D0EDA379-55D9-E142-B53B-556F384EE2B7}"/>
          </ac:spMkLst>
        </pc:spChg>
      </pc:sldChg>
      <pc:sldChg chg="modSp">
        <pc:chgData name="Toby Russell" userId="0d3e3635-ec96-4dfe-84bc-de4149b678ab" providerId="ADAL" clId="{AFFF7E55-3A5D-43C3-8DD2-8B2271E913B0}" dt="2020-09-10T20:41:12.977" v="756" actId="27636"/>
        <pc:sldMkLst>
          <pc:docMk/>
          <pc:sldMk cId="1434724186" sldId="279"/>
        </pc:sldMkLst>
        <pc:spChg chg="mod">
          <ac:chgData name="Toby Russell" userId="0d3e3635-ec96-4dfe-84bc-de4149b678ab" providerId="ADAL" clId="{AFFF7E55-3A5D-43C3-8DD2-8B2271E913B0}" dt="2020-09-10T20:26:26.653" v="599" actId="113"/>
          <ac:spMkLst>
            <pc:docMk/>
            <pc:sldMk cId="1434724186" sldId="279"/>
            <ac:spMk id="5" creationId="{394C9186-3369-C940-84E4-8D71064AC248}"/>
          </ac:spMkLst>
        </pc:spChg>
        <pc:spChg chg="mod">
          <ac:chgData name="Toby Russell" userId="0d3e3635-ec96-4dfe-84bc-de4149b678ab" providerId="ADAL" clId="{AFFF7E55-3A5D-43C3-8DD2-8B2271E913B0}" dt="2020-09-10T20:41:12.977" v="756" actId="27636"/>
          <ac:spMkLst>
            <pc:docMk/>
            <pc:sldMk cId="1434724186" sldId="279"/>
            <ac:spMk id="7" creationId="{D26FC345-19DF-CF4E-A499-28D0897C8B9F}"/>
          </ac:spMkLst>
        </pc:spChg>
      </pc:sldChg>
      <pc:sldChg chg="addSp delSp modSp modAnim">
        <pc:chgData name="Toby Russell" userId="0d3e3635-ec96-4dfe-84bc-de4149b678ab" providerId="ADAL" clId="{AFFF7E55-3A5D-43C3-8DD2-8B2271E913B0}" dt="2020-09-11T18:33:53.739" v="971" actId="14100"/>
        <pc:sldMkLst>
          <pc:docMk/>
          <pc:sldMk cId="3792923168" sldId="280"/>
        </pc:sldMkLst>
        <pc:spChg chg="mod">
          <ac:chgData name="Toby Russell" userId="0d3e3635-ec96-4dfe-84bc-de4149b678ab" providerId="ADAL" clId="{AFFF7E55-3A5D-43C3-8DD2-8B2271E913B0}" dt="2020-09-10T20:26:32.924" v="600" actId="113"/>
          <ac:spMkLst>
            <pc:docMk/>
            <pc:sldMk cId="3792923168" sldId="280"/>
            <ac:spMk id="5" creationId="{D4D024DC-EB34-1C4E-90A9-4F37D360C660}"/>
          </ac:spMkLst>
        </pc:spChg>
        <pc:spChg chg="add mod">
          <ac:chgData name="Toby Russell" userId="0d3e3635-ec96-4dfe-84bc-de4149b678ab" providerId="ADAL" clId="{AFFF7E55-3A5D-43C3-8DD2-8B2271E913B0}" dt="2020-09-11T18:33:48.318" v="970" actId="14100"/>
          <ac:spMkLst>
            <pc:docMk/>
            <pc:sldMk cId="3792923168" sldId="280"/>
            <ac:spMk id="27" creationId="{C54D5FB9-70E8-4C5E-9A81-85FB8D2A3B45}"/>
          </ac:spMkLst>
        </pc:spChg>
        <pc:spChg chg="add mod">
          <ac:chgData name="Toby Russell" userId="0d3e3635-ec96-4dfe-84bc-de4149b678ab" providerId="ADAL" clId="{AFFF7E55-3A5D-43C3-8DD2-8B2271E913B0}" dt="2020-09-11T18:33:53.739" v="971" actId="14100"/>
          <ac:spMkLst>
            <pc:docMk/>
            <pc:sldMk cId="3792923168" sldId="280"/>
            <ac:spMk id="28" creationId="{8637B627-315B-491A-92F6-BB904E636BA0}"/>
          </ac:spMkLst>
        </pc:spChg>
        <pc:spChg chg="mod">
          <ac:chgData name="Toby Russell" userId="0d3e3635-ec96-4dfe-84bc-de4149b678ab" providerId="ADAL" clId="{AFFF7E55-3A5D-43C3-8DD2-8B2271E913B0}" dt="2020-09-11T18:31:40.375" v="955" actId="207"/>
          <ac:spMkLst>
            <pc:docMk/>
            <pc:sldMk cId="3792923168" sldId="280"/>
            <ac:spMk id="29" creationId="{C7F5DFA4-7554-4388-B533-697C899B4018}"/>
          </ac:spMkLst>
        </pc:spChg>
        <pc:spChg chg="del">
          <ac:chgData name="Toby Russell" userId="0d3e3635-ec96-4dfe-84bc-de4149b678ab" providerId="ADAL" clId="{AFFF7E55-3A5D-43C3-8DD2-8B2271E913B0}" dt="2020-09-11T18:33:40.184" v="968" actId="478"/>
          <ac:spMkLst>
            <pc:docMk/>
            <pc:sldMk cId="3792923168" sldId="280"/>
            <ac:spMk id="30" creationId="{DA4BBFB2-883E-6F40-A391-0E92E0AF0AC4}"/>
          </ac:spMkLst>
        </pc:spChg>
        <pc:spChg chg="mod">
          <ac:chgData name="Toby Russell" userId="0d3e3635-ec96-4dfe-84bc-de4149b678ab" providerId="ADAL" clId="{AFFF7E55-3A5D-43C3-8DD2-8B2271E913B0}" dt="2020-09-11T18:32:42.031" v="963" actId="207"/>
          <ac:spMkLst>
            <pc:docMk/>
            <pc:sldMk cId="3792923168" sldId="280"/>
            <ac:spMk id="35" creationId="{6A7EE624-2EFF-FE47-BD3E-9FAD3727769C}"/>
          </ac:spMkLst>
        </pc:spChg>
        <pc:spChg chg="mod">
          <ac:chgData name="Toby Russell" userId="0d3e3635-ec96-4dfe-84bc-de4149b678ab" providerId="ADAL" clId="{AFFF7E55-3A5D-43C3-8DD2-8B2271E913B0}" dt="2020-09-11T18:32:06.165" v="959" actId="207"/>
          <ac:spMkLst>
            <pc:docMk/>
            <pc:sldMk cId="3792923168" sldId="280"/>
            <ac:spMk id="36" creationId="{9713FBF7-BCB6-BF46-9C3E-22D0B032C981}"/>
          </ac:spMkLst>
        </pc:spChg>
        <pc:spChg chg="mod">
          <ac:chgData name="Toby Russell" userId="0d3e3635-ec96-4dfe-84bc-de4149b678ab" providerId="ADAL" clId="{AFFF7E55-3A5D-43C3-8DD2-8B2271E913B0}" dt="2020-09-11T18:33:07.598" v="966" actId="207"/>
          <ac:spMkLst>
            <pc:docMk/>
            <pc:sldMk cId="3792923168" sldId="280"/>
            <ac:spMk id="37" creationId="{1F28F272-D905-8C44-868B-D9E547AB369F}"/>
          </ac:spMkLst>
        </pc:spChg>
        <pc:spChg chg="mod">
          <ac:chgData name="Toby Russell" userId="0d3e3635-ec96-4dfe-84bc-de4149b678ab" providerId="ADAL" clId="{AFFF7E55-3A5D-43C3-8DD2-8B2271E913B0}" dt="2020-09-11T18:32:49.127" v="964" actId="207"/>
          <ac:spMkLst>
            <pc:docMk/>
            <pc:sldMk cId="3792923168" sldId="280"/>
            <ac:spMk id="38" creationId="{D71F5D78-DF5B-8D43-9690-7296822FE37F}"/>
          </ac:spMkLst>
        </pc:spChg>
        <pc:spChg chg="mod">
          <ac:chgData name="Toby Russell" userId="0d3e3635-ec96-4dfe-84bc-de4149b678ab" providerId="ADAL" clId="{AFFF7E55-3A5D-43C3-8DD2-8B2271E913B0}" dt="2020-09-11T18:32:59.553" v="965" actId="207"/>
          <ac:spMkLst>
            <pc:docMk/>
            <pc:sldMk cId="3792923168" sldId="280"/>
            <ac:spMk id="39" creationId="{0636DB9D-5F98-6841-80F0-CA9E78CFDBE4}"/>
          </ac:spMkLst>
        </pc:spChg>
        <pc:spChg chg="mod">
          <ac:chgData name="Toby Russell" userId="0d3e3635-ec96-4dfe-84bc-de4149b678ab" providerId="ADAL" clId="{AFFF7E55-3A5D-43C3-8DD2-8B2271E913B0}" dt="2020-09-11T18:32:30.704" v="962" actId="207"/>
          <ac:spMkLst>
            <pc:docMk/>
            <pc:sldMk cId="3792923168" sldId="280"/>
            <ac:spMk id="40" creationId="{789BD1FE-61F5-AF46-9A8C-ADE546419CA3}"/>
          </ac:spMkLst>
        </pc:spChg>
        <pc:spChg chg="mod">
          <ac:chgData name="Toby Russell" userId="0d3e3635-ec96-4dfe-84bc-de4149b678ab" providerId="ADAL" clId="{AFFF7E55-3A5D-43C3-8DD2-8B2271E913B0}" dt="2020-09-11T18:32:11.993" v="960" actId="207"/>
          <ac:spMkLst>
            <pc:docMk/>
            <pc:sldMk cId="3792923168" sldId="280"/>
            <ac:spMk id="41" creationId="{B1750D1D-26BD-334F-8310-AB6E99C8EFDF}"/>
          </ac:spMkLst>
        </pc:spChg>
        <pc:spChg chg="mod">
          <ac:chgData name="Toby Russell" userId="0d3e3635-ec96-4dfe-84bc-de4149b678ab" providerId="ADAL" clId="{AFFF7E55-3A5D-43C3-8DD2-8B2271E913B0}" dt="2020-09-11T18:32:22.513" v="961" actId="207"/>
          <ac:spMkLst>
            <pc:docMk/>
            <pc:sldMk cId="3792923168" sldId="280"/>
            <ac:spMk id="42" creationId="{4F142D11-30AD-DA4F-9B78-B46ACFA54563}"/>
          </ac:spMkLst>
        </pc:spChg>
        <pc:spChg chg="mod">
          <ac:chgData name="Toby Russell" userId="0d3e3635-ec96-4dfe-84bc-de4149b678ab" providerId="ADAL" clId="{AFFF7E55-3A5D-43C3-8DD2-8B2271E913B0}" dt="2020-09-11T18:33:14.698" v="967" actId="207"/>
          <ac:spMkLst>
            <pc:docMk/>
            <pc:sldMk cId="3792923168" sldId="280"/>
            <ac:spMk id="43" creationId="{3A42A3E9-6033-CB42-813A-2B2B3C1C3059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45" creationId="{C4313244-71F9-D044-AB4B-BAE8665029CC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46" creationId="{44FA2672-F1B4-B74A-BA2D-20C7D7A5E200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47" creationId="{330755F1-D4C4-DA49-9726-D75409AD4EDD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48" creationId="{D4BD405B-99BF-BA4C-88BA-5F7303E63E9A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49" creationId="{0EC9C495-1D4A-5447-946E-7B71547654C1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50" creationId="{FB73B5A6-3509-FD4B-9A52-9A4D0856BFAD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51" creationId="{4486C6E7-EEBA-034F-9367-2A5DC414AF4D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52" creationId="{0E542549-54B9-E64E-BB8F-77E1BD93FAA8}"/>
          </ac:spMkLst>
        </pc:spChg>
      </pc:sldChg>
      <pc:sldChg chg="modSp">
        <pc:chgData name="Toby Russell" userId="0d3e3635-ec96-4dfe-84bc-de4149b678ab" providerId="ADAL" clId="{AFFF7E55-3A5D-43C3-8DD2-8B2271E913B0}" dt="2020-09-10T20:26:39.562" v="601" actId="113"/>
        <pc:sldMkLst>
          <pc:docMk/>
          <pc:sldMk cId="2826816823" sldId="281"/>
        </pc:sldMkLst>
        <pc:spChg chg="mod">
          <ac:chgData name="Toby Russell" userId="0d3e3635-ec96-4dfe-84bc-de4149b678ab" providerId="ADAL" clId="{AFFF7E55-3A5D-43C3-8DD2-8B2271E913B0}" dt="2020-09-10T20:26:39.562" v="601" actId="113"/>
          <ac:spMkLst>
            <pc:docMk/>
            <pc:sldMk cId="2826816823" sldId="281"/>
            <ac:spMk id="5" creationId="{6458FD24-14BC-4842-9882-47EBCBF9A62F}"/>
          </ac:spMkLst>
        </pc:spChg>
      </pc:sldChg>
      <pc:sldChg chg="modSp">
        <pc:chgData name="Toby Russell" userId="0d3e3635-ec96-4dfe-84bc-de4149b678ab" providerId="ADAL" clId="{AFFF7E55-3A5D-43C3-8DD2-8B2271E913B0}" dt="2020-09-10T20:26:49.124" v="602" actId="113"/>
        <pc:sldMkLst>
          <pc:docMk/>
          <pc:sldMk cId="1591549127" sldId="282"/>
        </pc:sldMkLst>
        <pc:spChg chg="mod">
          <ac:chgData name="Toby Russell" userId="0d3e3635-ec96-4dfe-84bc-de4149b678ab" providerId="ADAL" clId="{AFFF7E55-3A5D-43C3-8DD2-8B2271E913B0}" dt="2020-09-10T20:26:49.124" v="602" actId="113"/>
          <ac:spMkLst>
            <pc:docMk/>
            <pc:sldMk cId="1591549127" sldId="282"/>
            <ac:spMk id="5" creationId="{156584A2-0F1F-064A-BFE5-417BC0196DC7}"/>
          </ac:spMkLst>
        </pc:spChg>
      </pc:sldChg>
      <pc:sldChg chg="delSp modSp">
        <pc:chgData name="Toby Russell" userId="0d3e3635-ec96-4dfe-84bc-de4149b678ab" providerId="ADAL" clId="{AFFF7E55-3A5D-43C3-8DD2-8B2271E913B0}" dt="2020-09-10T20:40:15.444" v="755" actId="27636"/>
        <pc:sldMkLst>
          <pc:docMk/>
          <pc:sldMk cId="2488008920" sldId="283"/>
        </pc:sldMkLst>
        <pc:spChg chg="del mod">
          <ac:chgData name="Toby Russell" userId="0d3e3635-ec96-4dfe-84bc-de4149b678ab" providerId="ADAL" clId="{AFFF7E55-3A5D-43C3-8DD2-8B2271E913B0}" dt="2020-09-10T20:40:00.071" v="753" actId="478"/>
          <ac:spMkLst>
            <pc:docMk/>
            <pc:sldMk cId="2488008920" sldId="283"/>
            <ac:spMk id="2" creationId="{CF76D8D8-6712-874F-8A78-AD94B94AE75B}"/>
          </ac:spMkLst>
        </pc:spChg>
        <pc:spChg chg="del mod">
          <ac:chgData name="Toby Russell" userId="0d3e3635-ec96-4dfe-84bc-de4149b678ab" providerId="ADAL" clId="{AFFF7E55-3A5D-43C3-8DD2-8B2271E913B0}" dt="2020-09-10T20:39:53.307" v="750" actId="478"/>
          <ac:spMkLst>
            <pc:docMk/>
            <pc:sldMk cId="2488008920" sldId="283"/>
            <ac:spMk id="3" creationId="{B3A12946-D599-8F46-B914-A05748E2A336}"/>
          </ac:spMkLst>
        </pc:spChg>
        <pc:spChg chg="del mod">
          <ac:chgData name="Toby Russell" userId="0d3e3635-ec96-4dfe-84bc-de4149b678ab" providerId="ADAL" clId="{AFFF7E55-3A5D-43C3-8DD2-8B2271E913B0}" dt="2020-09-10T20:39:58.654" v="752" actId="478"/>
          <ac:spMkLst>
            <pc:docMk/>
            <pc:sldMk cId="2488008920" sldId="283"/>
            <ac:spMk id="4" creationId="{7D61E130-8D22-9243-BC89-0C5F5BB98D9B}"/>
          </ac:spMkLst>
        </pc:spChg>
        <pc:spChg chg="mod">
          <ac:chgData name="Toby Russell" userId="0d3e3635-ec96-4dfe-84bc-de4149b678ab" providerId="ADAL" clId="{AFFF7E55-3A5D-43C3-8DD2-8B2271E913B0}" dt="2020-09-10T20:40:15.444" v="755" actId="27636"/>
          <ac:spMkLst>
            <pc:docMk/>
            <pc:sldMk cId="2488008920" sldId="283"/>
            <ac:spMk id="5" creationId="{9E5B3887-9FE0-9648-A5C8-FEEB7919D77C}"/>
          </ac:spMkLst>
        </pc:spChg>
      </pc:sldChg>
      <pc:sldChg chg="addSp delSp modSp">
        <pc:chgData name="Toby Russell" userId="0d3e3635-ec96-4dfe-84bc-de4149b678ab" providerId="ADAL" clId="{AFFF7E55-3A5D-43C3-8DD2-8B2271E913B0}" dt="2020-09-10T20:33:37.795" v="714" actId="478"/>
        <pc:sldMkLst>
          <pc:docMk/>
          <pc:sldMk cId="1440143430" sldId="284"/>
        </pc:sldMkLst>
        <pc:spChg chg="add del mod">
          <ac:chgData name="Toby Russell" userId="0d3e3635-ec96-4dfe-84bc-de4149b678ab" providerId="ADAL" clId="{AFFF7E55-3A5D-43C3-8DD2-8B2271E913B0}" dt="2020-09-10T20:33:37.795" v="714" actId="478"/>
          <ac:spMkLst>
            <pc:docMk/>
            <pc:sldMk cId="1440143430" sldId="284"/>
            <ac:spMk id="5" creationId="{45AF2F87-E999-4873-A72E-730801D5C443}"/>
          </ac:spMkLst>
        </pc:spChg>
      </pc:sldChg>
      <pc:sldChg chg="addSp delSp modSp">
        <pc:chgData name="Toby Russell" userId="0d3e3635-ec96-4dfe-84bc-de4149b678ab" providerId="ADAL" clId="{AFFF7E55-3A5D-43C3-8DD2-8B2271E913B0}" dt="2020-09-10T20:33:45.687" v="716" actId="478"/>
        <pc:sldMkLst>
          <pc:docMk/>
          <pc:sldMk cId="3563086499" sldId="285"/>
        </pc:sldMkLst>
        <pc:spChg chg="add del mod">
          <ac:chgData name="Toby Russell" userId="0d3e3635-ec96-4dfe-84bc-de4149b678ab" providerId="ADAL" clId="{AFFF7E55-3A5D-43C3-8DD2-8B2271E913B0}" dt="2020-09-10T20:33:42.284" v="715" actId="478"/>
          <ac:spMkLst>
            <pc:docMk/>
            <pc:sldMk cId="3563086499" sldId="285"/>
            <ac:spMk id="5" creationId="{4932FA55-7781-4581-9CD0-DA74B09B89CB}"/>
          </ac:spMkLst>
        </pc:spChg>
        <pc:spChg chg="add del mod">
          <ac:chgData name="Toby Russell" userId="0d3e3635-ec96-4dfe-84bc-de4149b678ab" providerId="ADAL" clId="{AFFF7E55-3A5D-43C3-8DD2-8B2271E913B0}" dt="2020-09-10T20:33:45.687" v="716" actId="478"/>
          <ac:spMkLst>
            <pc:docMk/>
            <pc:sldMk cId="3563086499" sldId="285"/>
            <ac:spMk id="139" creationId="{3F0CE76F-EE1F-4095-B16E-475B250C9C40}"/>
          </ac:spMkLst>
        </pc:spChg>
      </pc:sldChg>
      <pc:sldChg chg="addSp delSp modSp">
        <pc:chgData name="Toby Russell" userId="0d3e3635-ec96-4dfe-84bc-de4149b678ab" providerId="ADAL" clId="{AFFF7E55-3A5D-43C3-8DD2-8B2271E913B0}" dt="2020-09-10T20:33:53.785" v="718" actId="478"/>
        <pc:sldMkLst>
          <pc:docMk/>
          <pc:sldMk cId="1724181474" sldId="286"/>
        </pc:sldMkLst>
        <pc:spChg chg="add del mod">
          <ac:chgData name="Toby Russell" userId="0d3e3635-ec96-4dfe-84bc-de4149b678ab" providerId="ADAL" clId="{AFFF7E55-3A5D-43C3-8DD2-8B2271E913B0}" dt="2020-09-10T20:33:50.792" v="717" actId="478"/>
          <ac:spMkLst>
            <pc:docMk/>
            <pc:sldMk cId="1724181474" sldId="286"/>
            <ac:spMk id="5" creationId="{00BFE879-6DEE-4E78-B2AF-CEC4F6C493D2}"/>
          </ac:spMkLst>
        </pc:spChg>
        <pc:spChg chg="add del mod">
          <ac:chgData name="Toby Russell" userId="0d3e3635-ec96-4dfe-84bc-de4149b678ab" providerId="ADAL" clId="{AFFF7E55-3A5D-43C3-8DD2-8B2271E913B0}" dt="2020-09-10T20:33:53.785" v="718" actId="478"/>
          <ac:spMkLst>
            <pc:docMk/>
            <pc:sldMk cId="1724181474" sldId="286"/>
            <ac:spMk id="150" creationId="{C62AFBDF-4D48-4BBE-9A5F-345A28A9184D}"/>
          </ac:spMkLst>
        </pc:spChg>
      </pc:sldChg>
      <pc:sldChg chg="addSp delSp modSp add delAnim modAnim">
        <pc:chgData name="Toby Russell" userId="0d3e3635-ec96-4dfe-84bc-de4149b678ab" providerId="ADAL" clId="{AFFF7E55-3A5D-43C3-8DD2-8B2271E913B0}" dt="2020-09-11T18:58:58.788" v="997" actId="1076"/>
        <pc:sldMkLst>
          <pc:docMk/>
          <pc:sldMk cId="0" sldId="289"/>
        </pc:sldMkLst>
        <pc:spChg chg="del mod">
          <ac:chgData name="Toby Russell" userId="0d3e3635-ec96-4dfe-84bc-de4149b678ab" providerId="ADAL" clId="{AFFF7E55-3A5D-43C3-8DD2-8B2271E913B0}" dt="2020-09-10T20:04:30.903" v="289" actId="478"/>
          <ac:spMkLst>
            <pc:docMk/>
            <pc:sldMk cId="0" sldId="289"/>
            <ac:spMk id="2" creationId="{9C5BA9EF-1BE0-487C-9EA7-9F6AB549C654}"/>
          </ac:spMkLst>
        </pc:spChg>
        <pc:spChg chg="del">
          <ac:chgData name="Toby Russell" userId="0d3e3635-ec96-4dfe-84bc-de4149b678ab" providerId="ADAL" clId="{AFFF7E55-3A5D-43C3-8DD2-8B2271E913B0}" dt="2020-09-10T20:04:33.533" v="290" actId="478"/>
          <ac:spMkLst>
            <pc:docMk/>
            <pc:sldMk cId="0" sldId="289"/>
            <ac:spMk id="3" creationId="{5580C2FE-75C7-46FC-B2CA-C33775F1B6C3}"/>
          </ac:spMkLst>
        </pc:spChg>
        <pc:spChg chg="del">
          <ac:chgData name="Toby Russell" userId="0d3e3635-ec96-4dfe-84bc-de4149b678ab" providerId="ADAL" clId="{AFFF7E55-3A5D-43C3-8DD2-8B2271E913B0}" dt="2020-09-10T20:04:27.416" v="287" actId="478"/>
          <ac:spMkLst>
            <pc:docMk/>
            <pc:sldMk cId="0" sldId="289"/>
            <ac:spMk id="5" creationId="{2BEC5984-CEBE-4D1D-886C-BC4A3A35BEB7}"/>
          </ac:spMkLst>
        </pc:spChg>
        <pc:spChg chg="mod">
          <ac:chgData name="Toby Russell" userId="0d3e3635-ec96-4dfe-84bc-de4149b678ab" providerId="ADAL" clId="{AFFF7E55-3A5D-43C3-8DD2-8B2271E913B0}" dt="2020-09-10T20:08:36.880" v="344" actId="207"/>
          <ac:spMkLst>
            <pc:docMk/>
            <pc:sldMk cId="0" sldId="289"/>
            <ac:spMk id="13" creationId="{81299597-733A-4EA6-8D05-06175A7AB47A}"/>
          </ac:spMkLst>
        </pc:spChg>
        <pc:spChg chg="mod">
          <ac:chgData name="Toby Russell" userId="0d3e3635-ec96-4dfe-84bc-de4149b678ab" providerId="ADAL" clId="{AFFF7E55-3A5D-43C3-8DD2-8B2271E913B0}" dt="2020-09-10T20:08:29.364" v="343" actId="207"/>
          <ac:spMkLst>
            <pc:docMk/>
            <pc:sldMk cId="0" sldId="289"/>
            <ac:spMk id="14" creationId="{69E2C2CF-B97F-45AE-A9B5-AE10F5ADFDD0}"/>
          </ac:spMkLst>
        </pc:spChg>
        <pc:spChg chg="mod">
          <ac:chgData name="Toby Russell" userId="0d3e3635-ec96-4dfe-84bc-de4149b678ab" providerId="ADAL" clId="{AFFF7E55-3A5D-43C3-8DD2-8B2271E913B0}" dt="2020-09-10T20:07:18.133" v="334" actId="207"/>
          <ac:spMkLst>
            <pc:docMk/>
            <pc:sldMk cId="0" sldId="289"/>
            <ac:spMk id="16" creationId="{4818A1D8-2464-4B6D-BA89-98C106289DE9}"/>
          </ac:spMkLst>
        </pc:spChg>
        <pc:spChg chg="mod">
          <ac:chgData name="Toby Russell" userId="0d3e3635-ec96-4dfe-84bc-de4149b678ab" providerId="ADAL" clId="{AFFF7E55-3A5D-43C3-8DD2-8B2271E913B0}" dt="2020-09-10T20:07:07.535" v="333" actId="207"/>
          <ac:spMkLst>
            <pc:docMk/>
            <pc:sldMk cId="0" sldId="289"/>
            <ac:spMk id="18" creationId="{7B8115AE-3005-4786-BD62-37BFE26FE5B6}"/>
          </ac:spMkLst>
        </pc:spChg>
        <pc:spChg chg="mod">
          <ac:chgData name="Toby Russell" userId="0d3e3635-ec96-4dfe-84bc-de4149b678ab" providerId="ADAL" clId="{AFFF7E55-3A5D-43C3-8DD2-8B2271E913B0}" dt="2020-09-10T20:07:46.626" v="338" actId="207"/>
          <ac:spMkLst>
            <pc:docMk/>
            <pc:sldMk cId="0" sldId="289"/>
            <ac:spMk id="22" creationId="{B96593AB-D881-4093-990A-B5A44127AE87}"/>
          </ac:spMkLst>
        </pc:spChg>
        <pc:spChg chg="mod">
          <ac:chgData name="Toby Russell" userId="0d3e3635-ec96-4dfe-84bc-de4149b678ab" providerId="ADAL" clId="{AFFF7E55-3A5D-43C3-8DD2-8B2271E913B0}" dt="2020-09-10T20:08:09.819" v="341" actId="207"/>
          <ac:spMkLst>
            <pc:docMk/>
            <pc:sldMk cId="0" sldId="289"/>
            <ac:spMk id="28" creationId="{47A5300D-844D-4379-AB28-8A379A4D144C}"/>
          </ac:spMkLst>
        </pc:spChg>
        <pc:spChg chg="mod">
          <ac:chgData name="Toby Russell" userId="0d3e3635-ec96-4dfe-84bc-de4149b678ab" providerId="ADAL" clId="{AFFF7E55-3A5D-43C3-8DD2-8B2271E913B0}" dt="2020-09-10T20:08:04.522" v="340" actId="207"/>
          <ac:spMkLst>
            <pc:docMk/>
            <pc:sldMk cId="0" sldId="289"/>
            <ac:spMk id="30" creationId="{A10B15F8-CEAD-4968-92BC-56295522A5ED}"/>
          </ac:spMkLst>
        </pc:spChg>
        <pc:spChg chg="mod">
          <ac:chgData name="Toby Russell" userId="0d3e3635-ec96-4dfe-84bc-de4149b678ab" providerId="ADAL" clId="{AFFF7E55-3A5D-43C3-8DD2-8B2271E913B0}" dt="2020-09-10T20:08:20.929" v="342" actId="207"/>
          <ac:spMkLst>
            <pc:docMk/>
            <pc:sldMk cId="0" sldId="289"/>
            <ac:spMk id="37" creationId="{B83FA910-252F-4252-BD1C-B6B301BEA8C3}"/>
          </ac:spMkLst>
        </pc:spChg>
        <pc:spChg chg="mod">
          <ac:chgData name="Toby Russell" userId="0d3e3635-ec96-4dfe-84bc-de4149b678ab" providerId="ADAL" clId="{AFFF7E55-3A5D-43C3-8DD2-8B2271E913B0}" dt="2020-09-10T20:06:58.147" v="332" actId="207"/>
          <ac:spMkLst>
            <pc:docMk/>
            <pc:sldMk cId="0" sldId="289"/>
            <ac:spMk id="38" creationId="{C6E77377-DCB8-49F6-99EA-1D7DF10F5CEF}"/>
          </ac:spMkLst>
        </pc:spChg>
        <pc:spChg chg="mod">
          <ac:chgData name="Toby Russell" userId="0d3e3635-ec96-4dfe-84bc-de4149b678ab" providerId="ADAL" clId="{AFFF7E55-3A5D-43C3-8DD2-8B2271E913B0}" dt="2020-09-10T20:07:27.512" v="335" actId="207"/>
          <ac:spMkLst>
            <pc:docMk/>
            <pc:sldMk cId="0" sldId="289"/>
            <ac:spMk id="40" creationId="{1131C6EF-52D5-4432-8533-994A0B5E6587}"/>
          </ac:spMkLst>
        </pc:spChg>
        <pc:spChg chg="mod">
          <ac:chgData name="Toby Russell" userId="0d3e3635-ec96-4dfe-84bc-de4149b678ab" providerId="ADAL" clId="{AFFF7E55-3A5D-43C3-8DD2-8B2271E913B0}" dt="2020-09-10T20:07:58.311" v="339" actId="207"/>
          <ac:spMkLst>
            <pc:docMk/>
            <pc:sldMk cId="0" sldId="289"/>
            <ac:spMk id="42" creationId="{1488F5D7-7901-4947-BB3F-6BDA4913850C}"/>
          </ac:spMkLst>
        </pc:spChg>
        <pc:spChg chg="mod">
          <ac:chgData name="Toby Russell" userId="0d3e3635-ec96-4dfe-84bc-de4149b678ab" providerId="ADAL" clId="{AFFF7E55-3A5D-43C3-8DD2-8B2271E913B0}" dt="2020-09-11T18:56:51.973" v="981" actId="20577"/>
          <ac:spMkLst>
            <pc:docMk/>
            <pc:sldMk cId="0" sldId="289"/>
            <ac:spMk id="59" creationId="{08FA8DC3-838B-4DA4-8BDC-55794F254BC3}"/>
          </ac:spMkLst>
        </pc:spChg>
        <pc:spChg chg="del mod">
          <ac:chgData name="Toby Russell" userId="0d3e3635-ec96-4dfe-84bc-de4149b678ab" providerId="ADAL" clId="{AFFF7E55-3A5D-43C3-8DD2-8B2271E913B0}" dt="2020-09-11T18:56:58.534" v="984" actId="478"/>
          <ac:spMkLst>
            <pc:docMk/>
            <pc:sldMk cId="0" sldId="289"/>
            <ac:spMk id="61" creationId="{EC2BF3A0-6528-4CF4-A6B3-D24D1200C2A1}"/>
          </ac:spMkLst>
        </pc:spChg>
        <pc:spChg chg="mod">
          <ac:chgData name="Toby Russell" userId="0d3e3635-ec96-4dfe-84bc-de4149b678ab" providerId="ADAL" clId="{AFFF7E55-3A5D-43C3-8DD2-8B2271E913B0}" dt="2020-09-11T18:56:50.443" v="980" actId="20577"/>
          <ac:spMkLst>
            <pc:docMk/>
            <pc:sldMk cId="0" sldId="289"/>
            <ac:spMk id="62" creationId="{F93DD2E7-D047-47E3-BD6A-A37D48CBDB9B}"/>
          </ac:spMkLst>
        </pc:spChg>
        <pc:spChg chg="mod">
          <ac:chgData name="Toby Russell" userId="0d3e3635-ec96-4dfe-84bc-de4149b678ab" providerId="ADAL" clId="{AFFF7E55-3A5D-43C3-8DD2-8B2271E913B0}" dt="2020-09-10T20:10:15.434" v="354" actId="1076"/>
          <ac:spMkLst>
            <pc:docMk/>
            <pc:sldMk cId="0" sldId="289"/>
            <ac:spMk id="68" creationId="{51CFACA6-2F44-41D1-8E70-C5440F669961}"/>
          </ac:spMkLst>
        </pc:spChg>
        <pc:spChg chg="mod">
          <ac:chgData name="Toby Russell" userId="0d3e3635-ec96-4dfe-84bc-de4149b678ab" providerId="ADAL" clId="{AFFF7E55-3A5D-43C3-8DD2-8B2271E913B0}" dt="2020-09-10T20:10:15.434" v="354" actId="1076"/>
          <ac:spMkLst>
            <pc:docMk/>
            <pc:sldMk cId="0" sldId="289"/>
            <ac:spMk id="69" creationId="{5658F544-D439-4A21-8B57-655514566D66}"/>
          </ac:spMkLst>
        </pc:spChg>
        <pc:spChg chg="mod">
          <ac:chgData name="Toby Russell" userId="0d3e3635-ec96-4dfe-84bc-de4149b678ab" providerId="ADAL" clId="{AFFF7E55-3A5D-43C3-8DD2-8B2271E913B0}" dt="2020-09-10T20:10:15.434" v="354" actId="1076"/>
          <ac:spMkLst>
            <pc:docMk/>
            <pc:sldMk cId="0" sldId="289"/>
            <ac:spMk id="70" creationId="{5CB75651-A204-418F-A035-B3692205B079}"/>
          </ac:spMkLst>
        </pc:spChg>
        <pc:spChg chg="mod">
          <ac:chgData name="Toby Russell" userId="0d3e3635-ec96-4dfe-84bc-de4149b678ab" providerId="ADAL" clId="{AFFF7E55-3A5D-43C3-8DD2-8B2271E913B0}" dt="2020-09-10T20:10:15.434" v="354" actId="1076"/>
          <ac:spMkLst>
            <pc:docMk/>
            <pc:sldMk cId="0" sldId="289"/>
            <ac:spMk id="71" creationId="{E2D0DFC9-DEF9-47CE-A4D9-9BE1E94BA66D}"/>
          </ac:spMkLst>
        </pc:spChg>
        <pc:spChg chg="add mod">
          <ac:chgData name="Toby Russell" userId="0d3e3635-ec96-4dfe-84bc-de4149b678ab" providerId="ADAL" clId="{AFFF7E55-3A5D-43C3-8DD2-8B2271E913B0}" dt="2020-09-11T18:58:20.410" v="989" actId="1076"/>
          <ac:spMkLst>
            <pc:docMk/>
            <pc:sldMk cId="0" sldId="289"/>
            <ac:spMk id="72" creationId="{ACE6A0F4-3155-4390-8391-7D2AD38C98F4}"/>
          </ac:spMkLst>
        </pc:spChg>
        <pc:spChg chg="add mod">
          <ac:chgData name="Toby Russell" userId="0d3e3635-ec96-4dfe-84bc-de4149b678ab" providerId="ADAL" clId="{AFFF7E55-3A5D-43C3-8DD2-8B2271E913B0}" dt="2020-09-11T18:58:33.798" v="992" actId="1076"/>
          <ac:spMkLst>
            <pc:docMk/>
            <pc:sldMk cId="0" sldId="289"/>
            <ac:spMk id="73" creationId="{4180447A-9DF2-472C-B305-97215F590506}"/>
          </ac:spMkLst>
        </pc:spChg>
        <pc:spChg chg="add mod">
          <ac:chgData name="Toby Russell" userId="0d3e3635-ec96-4dfe-84bc-de4149b678ab" providerId="ADAL" clId="{AFFF7E55-3A5D-43C3-8DD2-8B2271E913B0}" dt="2020-09-11T18:58:46.448" v="993" actId="1076"/>
          <ac:spMkLst>
            <pc:docMk/>
            <pc:sldMk cId="0" sldId="289"/>
            <ac:spMk id="74" creationId="{5C7EAFD6-57CF-4907-B7EF-5C39637AC5F3}"/>
          </ac:spMkLst>
        </pc:spChg>
        <pc:spChg chg="add del">
          <ac:chgData name="Toby Russell" userId="0d3e3635-ec96-4dfe-84bc-de4149b678ab" providerId="ADAL" clId="{AFFF7E55-3A5D-43C3-8DD2-8B2271E913B0}" dt="2020-09-10T20:27:47.991" v="610" actId="478"/>
          <ac:spMkLst>
            <pc:docMk/>
            <pc:sldMk cId="0" sldId="289"/>
            <ac:spMk id="74" creationId="{6622EF33-DF58-46A5-99D4-C4DA629151E6}"/>
          </ac:spMkLst>
        </pc:spChg>
        <pc:spChg chg="add mod">
          <ac:chgData name="Toby Russell" userId="0d3e3635-ec96-4dfe-84bc-de4149b678ab" providerId="ADAL" clId="{AFFF7E55-3A5D-43C3-8DD2-8B2271E913B0}" dt="2020-09-11T18:58:14.106" v="988" actId="1076"/>
          <ac:spMkLst>
            <pc:docMk/>
            <pc:sldMk cId="0" sldId="289"/>
            <ac:spMk id="75" creationId="{785707A8-D7AD-4CF0-B489-92A46DDC8A3D}"/>
          </ac:spMkLst>
        </pc:spChg>
        <pc:spChg chg="add del">
          <ac:chgData name="Toby Russell" userId="0d3e3635-ec96-4dfe-84bc-de4149b678ab" providerId="ADAL" clId="{AFFF7E55-3A5D-43C3-8DD2-8B2271E913B0}" dt="2020-09-10T20:27:52.469" v="612"/>
          <ac:spMkLst>
            <pc:docMk/>
            <pc:sldMk cId="0" sldId="289"/>
            <ac:spMk id="75" creationId="{ED61BB08-35F3-4838-B96A-F5DDBAB3F8E2}"/>
          </ac:spMkLst>
        </pc:spChg>
        <pc:spChg chg="add">
          <ac:chgData name="Toby Russell" userId="0d3e3635-ec96-4dfe-84bc-de4149b678ab" providerId="ADAL" clId="{AFFF7E55-3A5D-43C3-8DD2-8B2271E913B0}" dt="2020-09-10T20:27:52.484" v="613"/>
          <ac:spMkLst>
            <pc:docMk/>
            <pc:sldMk cId="0" sldId="289"/>
            <ac:spMk id="76" creationId="{B4CDF770-7DB7-47A7-8D1E-82F3CF310421}"/>
          </ac:spMkLst>
        </pc:spChg>
        <pc:spChg chg="mod">
          <ac:chgData name="Toby Russell" userId="0d3e3635-ec96-4dfe-84bc-de4149b678ab" providerId="ADAL" clId="{AFFF7E55-3A5D-43C3-8DD2-8B2271E913B0}" dt="2020-09-10T20:10:25.747" v="356" actId="1076"/>
          <ac:spMkLst>
            <pc:docMk/>
            <pc:sldMk cId="0" sldId="289"/>
            <ac:spMk id="101" creationId="{38C55AD8-185B-46C0-B053-C9DEA60ECE4E}"/>
          </ac:spMkLst>
        </pc:spChg>
        <pc:spChg chg="del">
          <ac:chgData name="Toby Russell" userId="0d3e3635-ec96-4dfe-84bc-de4149b678ab" providerId="ADAL" clId="{AFFF7E55-3A5D-43C3-8DD2-8B2271E913B0}" dt="2020-09-10T20:04:35.800" v="291" actId="478"/>
          <ac:spMkLst>
            <pc:docMk/>
            <pc:sldMk cId="0" sldId="289"/>
            <ac:spMk id="20484" creationId="{5FC87C20-ABD7-4F56-A2C8-3CC1F7064C4A}"/>
          </ac:spMkLst>
        </pc:spChg>
        <pc:spChg chg="add del">
          <ac:chgData name="Toby Russell" userId="0d3e3635-ec96-4dfe-84bc-de4149b678ab" providerId="ADAL" clId="{AFFF7E55-3A5D-43C3-8DD2-8B2271E913B0}" dt="2020-09-11T18:57:03.328" v="986" actId="478"/>
          <ac:spMkLst>
            <pc:docMk/>
            <pc:sldMk cId="0" sldId="289"/>
            <ac:spMk id="20496" creationId="{36254846-2C45-42F8-B1D1-23D0A27E6AEE}"/>
          </ac:spMkLst>
        </pc:spChg>
        <pc:spChg chg="mod">
          <ac:chgData name="Toby Russell" userId="0d3e3635-ec96-4dfe-84bc-de4149b678ab" providerId="ADAL" clId="{AFFF7E55-3A5D-43C3-8DD2-8B2271E913B0}" dt="2020-09-11T18:56:53.750" v="982" actId="20577"/>
          <ac:spMkLst>
            <pc:docMk/>
            <pc:sldMk cId="0" sldId="289"/>
            <ac:spMk id="20499" creationId="{BC7482CC-126F-46DC-AF43-29BD968D9EC4}"/>
          </ac:spMkLst>
        </pc:spChg>
        <pc:spChg chg="mod">
          <ac:chgData name="Toby Russell" userId="0d3e3635-ec96-4dfe-84bc-de4149b678ab" providerId="ADAL" clId="{AFFF7E55-3A5D-43C3-8DD2-8B2271E913B0}" dt="2020-09-10T20:06:42.829" v="331" actId="1076"/>
          <ac:spMkLst>
            <pc:docMk/>
            <pc:sldMk cId="0" sldId="289"/>
            <ac:spMk id="20502" creationId="{E939ED63-C58C-4B31-A02F-89EF4A81545B}"/>
          </ac:spMkLst>
        </pc:spChg>
        <pc:spChg chg="mod">
          <ac:chgData name="Toby Russell" userId="0d3e3635-ec96-4dfe-84bc-de4149b678ab" providerId="ADAL" clId="{AFFF7E55-3A5D-43C3-8DD2-8B2271E913B0}" dt="2020-09-10T20:06:15.911" v="328" actId="1076"/>
          <ac:spMkLst>
            <pc:docMk/>
            <pc:sldMk cId="0" sldId="289"/>
            <ac:spMk id="20503" creationId="{6190449C-2A02-448D-B130-E4DEB70792D7}"/>
          </ac:spMkLst>
        </pc:spChg>
        <pc:spChg chg="mod">
          <ac:chgData name="Toby Russell" userId="0d3e3635-ec96-4dfe-84bc-de4149b678ab" providerId="ADAL" clId="{AFFF7E55-3A5D-43C3-8DD2-8B2271E913B0}" dt="2020-09-10T20:06:31.845" v="330" actId="1076"/>
          <ac:spMkLst>
            <pc:docMk/>
            <pc:sldMk cId="0" sldId="289"/>
            <ac:spMk id="20504" creationId="{382C7A3D-6F57-42C2-9A5A-72D9FA4B0C45}"/>
          </ac:spMkLst>
        </pc:spChg>
        <pc:spChg chg="mod">
          <ac:chgData name="Toby Russell" userId="0d3e3635-ec96-4dfe-84bc-de4149b678ab" providerId="ADAL" clId="{AFFF7E55-3A5D-43C3-8DD2-8B2271E913B0}" dt="2020-09-10T20:06:23.835" v="329" actId="1076"/>
          <ac:spMkLst>
            <pc:docMk/>
            <pc:sldMk cId="0" sldId="289"/>
            <ac:spMk id="20505" creationId="{E9CCB6AF-4E71-4BF5-92F4-9D69B7686F4C}"/>
          </ac:spMkLst>
        </pc:spChg>
        <pc:spChg chg="mod">
          <ac:chgData name="Toby Russell" userId="0d3e3635-ec96-4dfe-84bc-de4149b678ab" providerId="ADAL" clId="{AFFF7E55-3A5D-43C3-8DD2-8B2271E913B0}" dt="2020-09-10T20:07:33.954" v="336" actId="207"/>
          <ac:spMkLst>
            <pc:docMk/>
            <pc:sldMk cId="0" sldId="289"/>
            <ac:spMk id="20523" creationId="{29795806-CAD0-43CC-9E83-B305A1775C41}"/>
          </ac:spMkLst>
        </pc:s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486" creationId="{6ABF41B3-3BDF-43FD-A928-7D65A638549D}"/>
          </ac:grpSpMkLst>
        </pc:gr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493" creationId="{2A697602-FD45-4874-AA1B-0B611E8323E7}"/>
          </ac:grpSpMkLst>
        </pc:gr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506" creationId="{91D5B411-5231-4E4E-9079-C2C0ED68FAF9}"/>
          </ac:grpSpMkLst>
        </pc:gr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507" creationId="{FD1BB1C3-5B03-49B3-B78B-5B56E75FC8DF}"/>
          </ac:grpSpMkLst>
        </pc:gr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544" creationId="{EDD38A48-78A3-4C89-A45D-A9FCF997338F}"/>
          </ac:grpSpMkLst>
        </pc:gr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549" creationId="{3281F06F-A027-4AC5-96F8-6435B15311B9}"/>
          </ac:grpSpMkLst>
        </pc:grpChg>
        <pc:cxnChg chg="mod">
          <ac:chgData name="Toby Russell" userId="0d3e3635-ec96-4dfe-84bc-de4149b678ab" providerId="ADAL" clId="{AFFF7E55-3A5D-43C3-8DD2-8B2271E913B0}" dt="2020-09-10T20:09:47.824" v="352" actId="1038"/>
          <ac:cxnSpMkLst>
            <pc:docMk/>
            <pc:sldMk cId="0" sldId="289"/>
            <ac:cxnSpMk id="100" creationId="{52AD5F8E-BCCD-40A9-A3C6-138D0E8260AD}"/>
          </ac:cxnSpMkLst>
        </pc:cxnChg>
      </pc:sldChg>
      <pc:sldChg chg="modSp">
        <pc:chgData name="Toby Russell" userId="0d3e3635-ec96-4dfe-84bc-de4149b678ab" providerId="ADAL" clId="{AFFF7E55-3A5D-43C3-8DD2-8B2271E913B0}" dt="2020-09-10T20:24:50.585" v="588" actId="113"/>
        <pc:sldMkLst>
          <pc:docMk/>
          <pc:sldMk cId="1797138016" sldId="299"/>
        </pc:sldMkLst>
        <pc:spChg chg="mod">
          <ac:chgData name="Toby Russell" userId="0d3e3635-ec96-4dfe-84bc-de4149b678ab" providerId="ADAL" clId="{AFFF7E55-3A5D-43C3-8DD2-8B2271E913B0}" dt="2020-09-10T20:24:50.585" v="588" actId="113"/>
          <ac:spMkLst>
            <pc:docMk/>
            <pc:sldMk cId="1797138016" sldId="299"/>
            <ac:spMk id="5" creationId="{E49C4B6B-36BC-4D41-8029-1BCB45CF631D}"/>
          </ac:spMkLst>
        </pc:spChg>
      </pc:sldChg>
      <pc:sldChg chg="modSp">
        <pc:chgData name="Toby Russell" userId="0d3e3635-ec96-4dfe-84bc-de4149b678ab" providerId="ADAL" clId="{AFFF7E55-3A5D-43C3-8DD2-8B2271E913B0}" dt="2020-09-10T20:24:45.201" v="587" actId="113"/>
        <pc:sldMkLst>
          <pc:docMk/>
          <pc:sldMk cId="4286644214" sldId="300"/>
        </pc:sldMkLst>
        <pc:spChg chg="mod">
          <ac:chgData name="Toby Russell" userId="0d3e3635-ec96-4dfe-84bc-de4149b678ab" providerId="ADAL" clId="{AFFF7E55-3A5D-43C3-8DD2-8B2271E913B0}" dt="2020-09-10T20:24:45.201" v="587" actId="113"/>
          <ac:spMkLst>
            <pc:docMk/>
            <pc:sldMk cId="4286644214" sldId="300"/>
            <ac:spMk id="5" creationId="{E49C4B6B-36BC-4D41-8029-1BCB45CF631D}"/>
          </ac:spMkLst>
        </pc:spChg>
      </pc:sldChg>
      <pc:sldChg chg="addSp delSp modSp add delAnim modAnim">
        <pc:chgData name="Toby Russell" userId="0d3e3635-ec96-4dfe-84bc-de4149b678ab" providerId="ADAL" clId="{AFFF7E55-3A5D-43C3-8DD2-8B2271E913B0}" dt="2020-09-10T20:24:39.380" v="586" actId="113"/>
        <pc:sldMkLst>
          <pc:docMk/>
          <pc:sldMk cId="0" sldId="322"/>
        </pc:sldMkLst>
        <pc:spChg chg="del">
          <ac:chgData name="Toby Russell" userId="0d3e3635-ec96-4dfe-84bc-de4149b678ab" providerId="ADAL" clId="{AFFF7E55-3A5D-43C3-8DD2-8B2271E913B0}" dt="2020-09-10T19:37:52.785" v="165" actId="478"/>
          <ac:spMkLst>
            <pc:docMk/>
            <pc:sldMk cId="0" sldId="322"/>
            <ac:spMk id="2" creationId="{03EA05DF-22DB-49C1-BC39-011B05D9FC3B}"/>
          </ac:spMkLst>
        </pc:spChg>
        <pc:spChg chg="del">
          <ac:chgData name="Toby Russell" userId="0d3e3635-ec96-4dfe-84bc-de4149b678ab" providerId="ADAL" clId="{AFFF7E55-3A5D-43C3-8DD2-8B2271E913B0}" dt="2020-09-10T19:38:00.031" v="168" actId="478"/>
          <ac:spMkLst>
            <pc:docMk/>
            <pc:sldMk cId="0" sldId="322"/>
            <ac:spMk id="3" creationId="{0BF936EE-09D3-4F86-A2D9-4A3678A320B6}"/>
          </ac:spMkLst>
        </pc:spChg>
        <pc:spChg chg="del">
          <ac:chgData name="Toby Russell" userId="0d3e3635-ec96-4dfe-84bc-de4149b678ab" providerId="ADAL" clId="{AFFF7E55-3A5D-43C3-8DD2-8B2271E913B0}" dt="2020-09-10T19:37:54.873" v="166" actId="478"/>
          <ac:spMkLst>
            <pc:docMk/>
            <pc:sldMk cId="0" sldId="322"/>
            <ac:spMk id="5" creationId="{AC219D96-FA52-4C0D-A2D5-76EE7531A1A9}"/>
          </ac:spMkLst>
        </pc:spChg>
        <pc:spChg chg="mod">
          <ac:chgData name="Toby Russell" userId="0d3e3635-ec96-4dfe-84bc-de4149b678ab" providerId="ADAL" clId="{AFFF7E55-3A5D-43C3-8DD2-8B2271E913B0}" dt="2020-09-10T19:39:12.518" v="175" actId="2711"/>
          <ac:spMkLst>
            <pc:docMk/>
            <pc:sldMk cId="0" sldId="322"/>
            <ac:spMk id="7" creationId="{00FF5C32-B331-41C2-A728-FE8409463E6C}"/>
          </ac:spMkLst>
        </pc:spChg>
        <pc:spChg chg="mod">
          <ac:chgData name="Toby Russell" userId="0d3e3635-ec96-4dfe-84bc-de4149b678ab" providerId="ADAL" clId="{AFFF7E55-3A5D-43C3-8DD2-8B2271E913B0}" dt="2020-09-10T19:39:12.518" v="175" actId="2711"/>
          <ac:spMkLst>
            <pc:docMk/>
            <pc:sldMk cId="0" sldId="322"/>
            <ac:spMk id="8" creationId="{112C04F5-1FAE-4926-863C-3DEF06E9BA07}"/>
          </ac:spMkLst>
        </pc:spChg>
        <pc:spChg chg="mod">
          <ac:chgData name="Toby Russell" userId="0d3e3635-ec96-4dfe-84bc-de4149b678ab" providerId="ADAL" clId="{AFFF7E55-3A5D-43C3-8DD2-8B2271E913B0}" dt="2020-09-10T19:39:12.518" v="175" actId="2711"/>
          <ac:spMkLst>
            <pc:docMk/>
            <pc:sldMk cId="0" sldId="322"/>
            <ac:spMk id="9" creationId="{E52BCE61-F721-410A-B8A8-92C439404381}"/>
          </ac:spMkLst>
        </pc:spChg>
        <pc:spChg chg="mod">
          <ac:chgData name="Toby Russell" userId="0d3e3635-ec96-4dfe-84bc-de4149b678ab" providerId="ADAL" clId="{AFFF7E55-3A5D-43C3-8DD2-8B2271E913B0}" dt="2020-09-10T19:42:01.391" v="189" actId="207"/>
          <ac:spMkLst>
            <pc:docMk/>
            <pc:sldMk cId="0" sldId="322"/>
            <ac:spMk id="10" creationId="{3C4F066B-5DB2-4980-8770-A01073A3DD34}"/>
          </ac:spMkLst>
        </pc:spChg>
        <pc:spChg chg="mod">
          <ac:chgData name="Toby Russell" userId="0d3e3635-ec96-4dfe-84bc-de4149b678ab" providerId="ADAL" clId="{AFFF7E55-3A5D-43C3-8DD2-8B2271E913B0}" dt="2020-09-10T19:39:12.518" v="175" actId="2711"/>
          <ac:spMkLst>
            <pc:docMk/>
            <pc:sldMk cId="0" sldId="322"/>
            <ac:spMk id="11" creationId="{B611E0E2-3326-4926-A4E1-C491D8996F64}"/>
          </ac:spMkLst>
        </pc:spChg>
        <pc:spChg chg="add mod">
          <ac:chgData name="Toby Russell" userId="0d3e3635-ec96-4dfe-84bc-de4149b678ab" providerId="ADAL" clId="{AFFF7E55-3A5D-43C3-8DD2-8B2271E913B0}" dt="2020-09-10T20:24:39.380" v="586" actId="113"/>
          <ac:spMkLst>
            <pc:docMk/>
            <pc:sldMk cId="0" sldId="322"/>
            <ac:spMk id="120" creationId="{D19FABEB-F471-41D7-9A9D-9BA2AECD0B10}"/>
          </ac:spMkLst>
        </pc:spChg>
        <pc:spChg chg="del mod">
          <ac:chgData name="Toby Russell" userId="0d3e3635-ec96-4dfe-84bc-de4149b678ab" providerId="ADAL" clId="{AFFF7E55-3A5D-43C3-8DD2-8B2271E913B0}" dt="2020-09-10T19:38:00.033" v="170"/>
          <ac:spMkLst>
            <pc:docMk/>
            <pc:sldMk cId="0" sldId="322"/>
            <ac:spMk id="41988" creationId="{892880F3-7B7B-4555-B377-011511CE1FAF}"/>
          </ac:spMkLst>
        </pc:spChg>
        <pc:spChg chg="mod">
          <ac:chgData name="Toby Russell" userId="0d3e3635-ec96-4dfe-84bc-de4149b678ab" providerId="ADAL" clId="{AFFF7E55-3A5D-43C3-8DD2-8B2271E913B0}" dt="2020-09-10T19:40:41.075" v="188" actId="2711"/>
          <ac:spMkLst>
            <pc:docMk/>
            <pc:sldMk cId="0" sldId="322"/>
            <ac:spMk id="41995" creationId="{1B3020AC-A8C2-43AB-9653-E37D73695226}"/>
          </ac:spMkLst>
        </pc:spChg>
        <pc:spChg chg="mod">
          <ac:chgData name="Toby Russell" userId="0d3e3635-ec96-4dfe-84bc-de4149b678ab" providerId="ADAL" clId="{AFFF7E55-3A5D-43C3-8DD2-8B2271E913B0}" dt="2020-09-10T19:40:41.075" v="188" actId="2711"/>
          <ac:spMkLst>
            <pc:docMk/>
            <pc:sldMk cId="0" sldId="322"/>
            <ac:spMk id="41996" creationId="{78D80430-E580-4484-83C1-01273DD60B1A}"/>
          </ac:spMkLst>
        </pc:spChg>
        <pc:spChg chg="mod">
          <ac:chgData name="Toby Russell" userId="0d3e3635-ec96-4dfe-84bc-de4149b678ab" providerId="ADAL" clId="{AFFF7E55-3A5D-43C3-8DD2-8B2271E913B0}" dt="2020-09-10T19:40:41.075" v="188" actId="2711"/>
          <ac:spMkLst>
            <pc:docMk/>
            <pc:sldMk cId="0" sldId="322"/>
            <ac:spMk id="41997" creationId="{7F447B0B-9A40-405A-8571-77ED3B881E45}"/>
          </ac:spMkLst>
        </pc:spChg>
        <pc:spChg chg="mod">
          <ac:chgData name="Toby Russell" userId="0d3e3635-ec96-4dfe-84bc-de4149b678ab" providerId="ADAL" clId="{AFFF7E55-3A5D-43C3-8DD2-8B2271E913B0}" dt="2020-09-10T19:40:41.075" v="188" actId="2711"/>
          <ac:spMkLst>
            <pc:docMk/>
            <pc:sldMk cId="0" sldId="322"/>
            <ac:spMk id="41998" creationId="{CFFDAE5B-F581-4CD2-BF97-FA36F995982F}"/>
          </ac:spMkLst>
        </pc:spChg>
        <pc:spChg chg="mod">
          <ac:chgData name="Toby Russell" userId="0d3e3635-ec96-4dfe-84bc-de4149b678ab" providerId="ADAL" clId="{AFFF7E55-3A5D-43C3-8DD2-8B2271E913B0}" dt="2020-09-10T19:40:41.075" v="188" actId="2711"/>
          <ac:spMkLst>
            <pc:docMk/>
            <pc:sldMk cId="0" sldId="322"/>
            <ac:spMk id="41999" creationId="{F6560C84-2243-43AC-89D1-4CD1CC34FB57}"/>
          </ac:spMkLst>
        </pc:spChg>
        <pc:spChg chg="mod">
          <ac:chgData name="Toby Russell" userId="0d3e3635-ec96-4dfe-84bc-de4149b678ab" providerId="ADAL" clId="{AFFF7E55-3A5D-43C3-8DD2-8B2271E913B0}" dt="2020-09-10T19:40:26.351" v="187" actId="2710"/>
          <ac:spMkLst>
            <pc:docMk/>
            <pc:sldMk cId="0" sldId="322"/>
            <ac:spMk id="42005" creationId="{16A1A379-55FD-427E-A813-716C9E9AA471}"/>
          </ac:spMkLst>
        </pc:spChg>
        <pc:spChg chg="mod">
          <ac:chgData name="Toby Russell" userId="0d3e3635-ec96-4dfe-84bc-de4149b678ab" providerId="ADAL" clId="{AFFF7E55-3A5D-43C3-8DD2-8B2271E913B0}" dt="2020-09-10T19:40:26.351" v="187" actId="2710"/>
          <ac:spMkLst>
            <pc:docMk/>
            <pc:sldMk cId="0" sldId="322"/>
            <ac:spMk id="42006" creationId="{0F5CB49C-5B9C-4684-B2A2-2644E7FEFB29}"/>
          </ac:spMkLst>
        </pc:spChg>
        <pc:spChg chg="mod">
          <ac:chgData name="Toby Russell" userId="0d3e3635-ec96-4dfe-84bc-de4149b678ab" providerId="ADAL" clId="{AFFF7E55-3A5D-43C3-8DD2-8B2271E913B0}" dt="2020-09-10T19:40:26.351" v="187" actId="2710"/>
          <ac:spMkLst>
            <pc:docMk/>
            <pc:sldMk cId="0" sldId="322"/>
            <ac:spMk id="42007" creationId="{9DBEDA8C-88FB-4F09-9959-E51E29219A05}"/>
          </ac:spMkLst>
        </pc:spChg>
        <pc:spChg chg="mod">
          <ac:chgData name="Toby Russell" userId="0d3e3635-ec96-4dfe-84bc-de4149b678ab" providerId="ADAL" clId="{AFFF7E55-3A5D-43C3-8DD2-8B2271E913B0}" dt="2020-09-10T19:40:26.351" v="187" actId="2710"/>
          <ac:spMkLst>
            <pc:docMk/>
            <pc:sldMk cId="0" sldId="322"/>
            <ac:spMk id="42008" creationId="{B74407E4-102B-4797-833A-33CEB0DA5C65}"/>
          </ac:spMkLst>
        </pc:spChg>
        <pc:spChg chg="mod">
          <ac:chgData name="Toby Russell" userId="0d3e3635-ec96-4dfe-84bc-de4149b678ab" providerId="ADAL" clId="{AFFF7E55-3A5D-43C3-8DD2-8B2271E913B0}" dt="2020-09-10T19:40:26.351" v="187" actId="2710"/>
          <ac:spMkLst>
            <pc:docMk/>
            <pc:sldMk cId="0" sldId="322"/>
            <ac:spMk id="42009" creationId="{1862B46B-64AE-42B1-92A7-D17E047676DC}"/>
          </ac:spMkLst>
        </pc:spChg>
      </pc:sldChg>
      <pc:sldChg chg="addSp delSp modSp del">
        <pc:chgData name="Toby Russell" userId="0d3e3635-ec96-4dfe-84bc-de4149b678ab" providerId="ADAL" clId="{AFFF7E55-3A5D-43C3-8DD2-8B2271E913B0}" dt="2020-09-10T20:32:44.183" v="679" actId="2696"/>
        <pc:sldMkLst>
          <pc:docMk/>
          <pc:sldMk cId="3598876292" sldId="334"/>
        </pc:sldMkLst>
        <pc:spChg chg="add del mod">
          <ac:chgData name="Toby Russell" userId="0d3e3635-ec96-4dfe-84bc-de4149b678ab" providerId="ADAL" clId="{AFFF7E55-3A5D-43C3-8DD2-8B2271E913B0}" dt="2020-09-10T20:32:39.038" v="678"/>
          <ac:spMkLst>
            <pc:docMk/>
            <pc:sldMk cId="3598876292" sldId="334"/>
            <ac:spMk id="2" creationId="{56F1C5D1-F029-4C2B-A051-F5A07B60ACE6}"/>
          </ac:spMkLst>
        </pc:spChg>
      </pc:sldChg>
      <pc:sldChg chg="addSp delSp modSp delAnim modAnim">
        <pc:chgData name="Toby Russell" userId="0d3e3635-ec96-4dfe-84bc-de4149b678ab" providerId="ADAL" clId="{AFFF7E55-3A5D-43C3-8DD2-8B2271E913B0}" dt="2020-09-13T20:43:09.890" v="1586" actId="404"/>
        <pc:sldMkLst>
          <pc:docMk/>
          <pc:sldMk cId="0" sldId="339"/>
        </pc:sldMkLst>
        <pc:spChg chg="del mod">
          <ac:chgData name="Toby Russell" userId="0d3e3635-ec96-4dfe-84bc-de4149b678ab" providerId="ADAL" clId="{AFFF7E55-3A5D-43C3-8DD2-8B2271E913B0}" dt="2020-09-10T19:25:45.477" v="35" actId="478"/>
          <ac:spMkLst>
            <pc:docMk/>
            <pc:sldMk cId="0" sldId="339"/>
            <ac:spMk id="2" creationId="{04ADC655-2318-47D3-A9C0-16D70BD732E5}"/>
          </ac:spMkLst>
        </pc:spChg>
        <pc:spChg chg="del mod">
          <ac:chgData name="Toby Russell" userId="0d3e3635-ec96-4dfe-84bc-de4149b678ab" providerId="ADAL" clId="{AFFF7E55-3A5D-43C3-8DD2-8B2271E913B0}" dt="2020-09-10T19:24:59.955" v="30" actId="478"/>
          <ac:spMkLst>
            <pc:docMk/>
            <pc:sldMk cId="0" sldId="339"/>
            <ac:spMk id="3" creationId="{28F9AD59-3FC0-46CE-9860-BF77239DD3A9}"/>
          </ac:spMkLst>
        </pc:spChg>
        <pc:spChg chg="del mod">
          <ac:chgData name="Toby Russell" userId="0d3e3635-ec96-4dfe-84bc-de4149b678ab" providerId="ADAL" clId="{AFFF7E55-3A5D-43C3-8DD2-8B2271E913B0}" dt="2020-09-10T19:25:47.620" v="36" actId="478"/>
          <ac:spMkLst>
            <pc:docMk/>
            <pc:sldMk cId="0" sldId="339"/>
            <ac:spMk id="5" creationId="{BE752CBE-F388-40C7-AD46-C0FBAF03ACAC}"/>
          </ac:spMkLst>
        </pc:spChg>
        <pc:spChg chg="mod">
          <ac:chgData name="Toby Russell" userId="0d3e3635-ec96-4dfe-84bc-de4149b678ab" providerId="ADAL" clId="{AFFF7E55-3A5D-43C3-8DD2-8B2271E913B0}" dt="2020-09-13T19:51:34.323" v="1564" actId="1035"/>
          <ac:spMkLst>
            <pc:docMk/>
            <pc:sldMk cId="0" sldId="339"/>
            <ac:spMk id="7" creationId="{A22E4D6D-2C53-476A-B06F-0A44D36B8164}"/>
          </ac:spMkLst>
        </pc:spChg>
        <pc:spChg chg="del mod">
          <ac:chgData name="Toby Russell" userId="0d3e3635-ec96-4dfe-84bc-de4149b678ab" providerId="ADAL" clId="{AFFF7E55-3A5D-43C3-8DD2-8B2271E913B0}" dt="2020-09-13T19:48:29.191" v="1505" actId="478"/>
          <ac:spMkLst>
            <pc:docMk/>
            <pc:sldMk cId="0" sldId="339"/>
            <ac:spMk id="8" creationId="{C54F579E-DB89-4B52-AA5A-0283B5764964}"/>
          </ac:spMkLst>
        </pc:spChg>
        <pc:spChg chg="del mod">
          <ac:chgData name="Toby Russell" userId="0d3e3635-ec96-4dfe-84bc-de4149b678ab" providerId="ADAL" clId="{AFFF7E55-3A5D-43C3-8DD2-8B2271E913B0}" dt="2020-09-13T19:48:12.526" v="1501" actId="478"/>
          <ac:spMkLst>
            <pc:docMk/>
            <pc:sldMk cId="0" sldId="339"/>
            <ac:spMk id="9" creationId="{2E8DB338-3406-42D1-9D3A-8EAF6B039559}"/>
          </ac:spMkLst>
        </pc:spChg>
        <pc:spChg chg="del mod">
          <ac:chgData name="Toby Russell" userId="0d3e3635-ec96-4dfe-84bc-de4149b678ab" providerId="ADAL" clId="{AFFF7E55-3A5D-43C3-8DD2-8B2271E913B0}" dt="2020-09-13T19:48:15.487" v="1502" actId="478"/>
          <ac:spMkLst>
            <pc:docMk/>
            <pc:sldMk cId="0" sldId="339"/>
            <ac:spMk id="10" creationId="{E1838897-2930-46ED-9ACC-40F95B6B9771}"/>
          </ac:spMkLst>
        </pc:spChg>
        <pc:spChg chg="del mod">
          <ac:chgData name="Toby Russell" userId="0d3e3635-ec96-4dfe-84bc-de4149b678ab" providerId="ADAL" clId="{AFFF7E55-3A5D-43C3-8DD2-8B2271E913B0}" dt="2020-09-13T19:48:24.008" v="1504" actId="478"/>
          <ac:spMkLst>
            <pc:docMk/>
            <pc:sldMk cId="0" sldId="339"/>
            <ac:spMk id="11" creationId="{729F5F92-3BAB-4F45-86AE-8F7D60076012}"/>
          </ac:spMkLst>
        </pc:spChg>
        <pc:spChg chg="mod">
          <ac:chgData name="Toby Russell" userId="0d3e3635-ec96-4dfe-84bc-de4149b678ab" providerId="ADAL" clId="{AFFF7E55-3A5D-43C3-8DD2-8B2271E913B0}" dt="2020-09-10T19:32:16.472" v="84" actId="120"/>
          <ac:spMkLst>
            <pc:docMk/>
            <pc:sldMk cId="0" sldId="339"/>
            <ac:spMk id="17" creationId="{A7E69AB7-E6BB-4596-A0EA-CE199BEBE1D0}"/>
          </ac:spMkLst>
        </pc:spChg>
        <pc:spChg chg="mod">
          <ac:chgData name="Toby Russell" userId="0d3e3635-ec96-4dfe-84bc-de4149b678ab" providerId="ADAL" clId="{AFFF7E55-3A5D-43C3-8DD2-8B2271E913B0}" dt="2020-09-13T20:43:02.637" v="1584" actId="404"/>
          <ac:spMkLst>
            <pc:docMk/>
            <pc:sldMk cId="0" sldId="339"/>
            <ac:spMk id="20" creationId="{8787DE70-6D6C-446C-9CF9-579DEE027C8B}"/>
          </ac:spMkLst>
        </pc:spChg>
        <pc:spChg chg="mod">
          <ac:chgData name="Toby Russell" userId="0d3e3635-ec96-4dfe-84bc-de4149b678ab" providerId="ADAL" clId="{AFFF7E55-3A5D-43C3-8DD2-8B2271E913B0}" dt="2020-09-10T19:32:28.135" v="87" actId="120"/>
          <ac:spMkLst>
            <pc:docMk/>
            <pc:sldMk cId="0" sldId="339"/>
            <ac:spMk id="21" creationId="{59318521-2B8A-4E63-8820-06CC8F8546F7}"/>
          </ac:spMkLst>
        </pc:spChg>
        <pc:spChg chg="mod">
          <ac:chgData name="Toby Russell" userId="0d3e3635-ec96-4dfe-84bc-de4149b678ab" providerId="ADAL" clId="{AFFF7E55-3A5D-43C3-8DD2-8B2271E913B0}" dt="2020-09-13T20:43:06.126" v="1585" actId="404"/>
          <ac:spMkLst>
            <pc:docMk/>
            <pc:sldMk cId="0" sldId="339"/>
            <ac:spMk id="23" creationId="{9431AC86-B42C-4068-956B-37E741BE194E}"/>
          </ac:spMkLst>
        </pc:spChg>
        <pc:spChg chg="mod">
          <ac:chgData name="Toby Russell" userId="0d3e3635-ec96-4dfe-84bc-de4149b678ab" providerId="ADAL" clId="{AFFF7E55-3A5D-43C3-8DD2-8B2271E913B0}" dt="2020-09-10T19:31:11.944" v="74" actId="255"/>
          <ac:spMkLst>
            <pc:docMk/>
            <pc:sldMk cId="0" sldId="339"/>
            <ac:spMk id="24" creationId="{FDB3A08A-FC2E-44F0-A3BC-5594D727D459}"/>
          </ac:spMkLst>
        </pc:spChg>
        <pc:spChg chg="mod">
          <ac:chgData name="Toby Russell" userId="0d3e3635-ec96-4dfe-84bc-de4149b678ab" providerId="ADAL" clId="{AFFF7E55-3A5D-43C3-8DD2-8B2271E913B0}" dt="2020-09-13T20:43:09.890" v="1586" actId="404"/>
          <ac:spMkLst>
            <pc:docMk/>
            <pc:sldMk cId="0" sldId="339"/>
            <ac:spMk id="26" creationId="{5A499E39-ECFE-45C8-9205-6DE3C00FA77C}"/>
          </ac:spMkLst>
        </pc:spChg>
        <pc:spChg chg="mod">
          <ac:chgData name="Toby Russell" userId="0d3e3635-ec96-4dfe-84bc-de4149b678ab" providerId="ADAL" clId="{AFFF7E55-3A5D-43C3-8DD2-8B2271E913B0}" dt="2020-09-10T19:31:29.001" v="79" actId="121"/>
          <ac:spMkLst>
            <pc:docMk/>
            <pc:sldMk cId="0" sldId="339"/>
            <ac:spMk id="27" creationId="{0A7216CF-C0FF-4D8C-BC7D-8BA727DF2436}"/>
          </ac:spMkLst>
        </pc:spChg>
        <pc:spChg chg="add mod">
          <ac:chgData name="Toby Russell" userId="0d3e3635-ec96-4dfe-84bc-de4149b678ab" providerId="ADAL" clId="{AFFF7E55-3A5D-43C3-8DD2-8B2271E913B0}" dt="2020-09-10T20:24:33.498" v="585" actId="113"/>
          <ac:spMkLst>
            <pc:docMk/>
            <pc:sldMk cId="0" sldId="339"/>
            <ac:spMk id="28" creationId="{5736FCF4-2A06-45F1-AFE9-AFC2EF3CD6AE}"/>
          </ac:spMkLst>
        </pc:spChg>
        <pc:spChg chg="del mod">
          <ac:chgData name="Toby Russell" userId="0d3e3635-ec96-4dfe-84bc-de4149b678ab" providerId="ADAL" clId="{AFFF7E55-3A5D-43C3-8DD2-8B2271E913B0}" dt="2020-09-10T19:24:58.642" v="29"/>
          <ac:spMkLst>
            <pc:docMk/>
            <pc:sldMk cId="0" sldId="339"/>
            <ac:spMk id="58372" creationId="{2799B6AB-6EEC-4D84-A90C-2B7D5A88D5FF}"/>
          </ac:spMkLst>
        </pc:spChg>
        <pc:spChg chg="mod">
          <ac:chgData name="Toby Russell" userId="0d3e3635-ec96-4dfe-84bc-de4149b678ab" providerId="ADAL" clId="{AFFF7E55-3A5D-43C3-8DD2-8B2271E913B0}" dt="2020-09-13T19:49:13.966" v="1515" actId="20577"/>
          <ac:spMkLst>
            <pc:docMk/>
            <pc:sldMk cId="0" sldId="339"/>
            <ac:spMk id="58380" creationId="{0A0483AD-FA5F-450E-BD00-C3D537B6C61B}"/>
          </ac:spMkLst>
        </pc:spChg>
        <pc:spChg chg="mod">
          <ac:chgData name="Toby Russell" userId="0d3e3635-ec96-4dfe-84bc-de4149b678ab" providerId="ADAL" clId="{AFFF7E55-3A5D-43C3-8DD2-8B2271E913B0}" dt="2020-09-13T19:49:37.921" v="1537" actId="20577"/>
          <ac:spMkLst>
            <pc:docMk/>
            <pc:sldMk cId="0" sldId="339"/>
            <ac:spMk id="58381" creationId="{924A53E9-CEA3-4D09-994B-34E5E211AB0C}"/>
          </ac:spMkLst>
        </pc:spChg>
        <pc:spChg chg="mod">
          <ac:chgData name="Toby Russell" userId="0d3e3635-ec96-4dfe-84bc-de4149b678ab" providerId="ADAL" clId="{AFFF7E55-3A5D-43C3-8DD2-8B2271E913B0}" dt="2020-09-13T19:49:47.909" v="1545" actId="2711"/>
          <ac:spMkLst>
            <pc:docMk/>
            <pc:sldMk cId="0" sldId="339"/>
            <ac:spMk id="58382" creationId="{EC0274FF-8D81-4DDD-B7D0-F78107F28179}"/>
          </ac:spMkLst>
        </pc:spChg>
        <pc:spChg chg="mod">
          <ac:chgData name="Toby Russell" userId="0d3e3635-ec96-4dfe-84bc-de4149b678ab" providerId="ADAL" clId="{AFFF7E55-3A5D-43C3-8DD2-8B2271E913B0}" dt="2020-09-13T19:50:02.537" v="1559" actId="2711"/>
          <ac:spMkLst>
            <pc:docMk/>
            <pc:sldMk cId="0" sldId="339"/>
            <ac:spMk id="58383" creationId="{B50F4F6D-D312-41A2-8D22-783C005C2B48}"/>
          </ac:spMkLst>
        </pc:spChg>
        <pc:spChg chg="mod">
          <ac:chgData name="Toby Russell" userId="0d3e3635-ec96-4dfe-84bc-de4149b678ab" providerId="ADAL" clId="{AFFF7E55-3A5D-43C3-8DD2-8B2271E913B0}" dt="2020-09-13T20:42:57.816" v="1583" actId="404"/>
          <ac:spMkLst>
            <pc:docMk/>
            <pc:sldMk cId="0" sldId="339"/>
            <ac:spMk id="58394" creationId="{3B356E2E-35AE-4CD0-BFEE-3300D24EEAAF}"/>
          </ac:spMkLst>
        </pc:spChg>
        <pc:grpChg chg="mod">
          <ac:chgData name="Toby Russell" userId="0d3e3635-ec96-4dfe-84bc-de4149b678ab" providerId="ADAL" clId="{AFFF7E55-3A5D-43C3-8DD2-8B2271E913B0}" dt="2020-09-10T19:34:40.406" v="150" actId="1037"/>
          <ac:grpSpMkLst>
            <pc:docMk/>
            <pc:sldMk cId="0" sldId="339"/>
            <ac:grpSpMk id="58384" creationId="{89F13621-4A7B-430C-B88E-E5805389AB2A}"/>
          </ac:grpSpMkLst>
        </pc:grpChg>
        <pc:grpChg chg="mod">
          <ac:chgData name="Toby Russell" userId="0d3e3635-ec96-4dfe-84bc-de4149b678ab" providerId="ADAL" clId="{AFFF7E55-3A5D-43C3-8DD2-8B2271E913B0}" dt="2020-09-10T19:24:54.197" v="26" actId="2711"/>
          <ac:grpSpMkLst>
            <pc:docMk/>
            <pc:sldMk cId="0" sldId="339"/>
            <ac:grpSpMk id="58385" creationId="{5E131277-A3FC-47E6-B41D-AA61128154A6}"/>
          </ac:grpSpMkLst>
        </pc:grpChg>
        <pc:grpChg chg="mod">
          <ac:chgData name="Toby Russell" userId="0d3e3635-ec96-4dfe-84bc-de4149b678ab" providerId="ADAL" clId="{AFFF7E55-3A5D-43C3-8DD2-8B2271E913B0}" dt="2020-09-10T19:24:54.197" v="26" actId="2711"/>
          <ac:grpSpMkLst>
            <pc:docMk/>
            <pc:sldMk cId="0" sldId="339"/>
            <ac:grpSpMk id="58386" creationId="{AED1556D-F7F9-4EE6-A1F1-876A327E8CE9}"/>
          </ac:grpSpMkLst>
        </pc:grpChg>
        <pc:grpChg chg="mod">
          <ac:chgData name="Toby Russell" userId="0d3e3635-ec96-4dfe-84bc-de4149b678ab" providerId="ADAL" clId="{AFFF7E55-3A5D-43C3-8DD2-8B2271E913B0}" dt="2020-09-10T19:24:54.197" v="26" actId="2711"/>
          <ac:grpSpMkLst>
            <pc:docMk/>
            <pc:sldMk cId="0" sldId="339"/>
            <ac:grpSpMk id="58387" creationId="{0025BD45-4948-4EBE-8C08-912FF8E443EC}"/>
          </ac:grpSpMkLst>
        </pc:grpChg>
        <pc:graphicFrameChg chg="mod">
          <ac:chgData name="Toby Russell" userId="0d3e3635-ec96-4dfe-84bc-de4149b678ab" providerId="ADAL" clId="{AFFF7E55-3A5D-43C3-8DD2-8B2271E913B0}" dt="2020-09-13T19:48:18.968" v="1503" actId="478"/>
          <ac:graphicFrameMkLst>
            <pc:docMk/>
            <pc:sldMk cId="0" sldId="339"/>
            <ac:graphicFrameMk id="6" creationId="{37F2E5AE-0E8B-47DC-B5CD-0A58A1DCEF45}"/>
          </ac:graphicFrameMkLst>
        </pc:graphicFrameChg>
        <pc:picChg chg="add del mod">
          <ac:chgData name="Toby Russell" userId="0d3e3635-ec96-4dfe-84bc-de4149b678ab" providerId="ADAL" clId="{AFFF7E55-3A5D-43C3-8DD2-8B2271E913B0}" dt="2020-09-13T20:05:14.617" v="1568" actId="478"/>
          <ac:picMkLst>
            <pc:docMk/>
            <pc:sldMk cId="0" sldId="339"/>
            <ac:picMk id="3" creationId="{7E5E16A8-E3FE-4F9D-B39B-C39F0B3C7E84}"/>
          </ac:picMkLst>
        </pc:picChg>
        <pc:picChg chg="add del mod">
          <ac:chgData name="Toby Russell" userId="0d3e3635-ec96-4dfe-84bc-de4149b678ab" providerId="ADAL" clId="{AFFF7E55-3A5D-43C3-8DD2-8B2271E913B0}" dt="2020-09-13T20:41:26.628" v="1574" actId="478"/>
          <ac:picMkLst>
            <pc:docMk/>
            <pc:sldMk cId="0" sldId="339"/>
            <ac:picMk id="5" creationId="{3DBB2048-5A73-4311-8AE1-8A5B5BADDE84}"/>
          </ac:picMkLst>
        </pc:picChg>
      </pc:sldChg>
      <pc:sldChg chg="addSp delSp modSp add">
        <pc:chgData name="Toby Russell" userId="0d3e3635-ec96-4dfe-84bc-de4149b678ab" providerId="ADAL" clId="{AFFF7E55-3A5D-43C3-8DD2-8B2271E913B0}" dt="2020-09-10T20:27:27.392" v="609"/>
        <pc:sldMkLst>
          <pc:docMk/>
          <pc:sldMk cId="992761290" sldId="376"/>
        </pc:sldMkLst>
        <pc:spChg chg="add del mod">
          <ac:chgData name="Toby Russell" userId="0d3e3635-ec96-4dfe-84bc-de4149b678ab" providerId="ADAL" clId="{AFFF7E55-3A5D-43C3-8DD2-8B2271E913B0}" dt="2020-09-10T19:46:12.657" v="195"/>
          <ac:spMkLst>
            <pc:docMk/>
            <pc:sldMk cId="992761290" sldId="376"/>
            <ac:spMk id="3" creationId="{2F242F82-FEF0-44C9-915F-178589D3CA80}"/>
          </ac:spMkLst>
        </pc:spChg>
        <pc:spChg chg="del">
          <ac:chgData name="Toby Russell" userId="0d3e3635-ec96-4dfe-84bc-de4149b678ab" providerId="ADAL" clId="{AFFF7E55-3A5D-43C3-8DD2-8B2271E913B0}" dt="2020-09-10T19:45:16.243" v="193"/>
          <ac:spMkLst>
            <pc:docMk/>
            <pc:sldMk cId="992761290" sldId="376"/>
            <ac:spMk id="12" creationId="{1E1422F9-E407-45B3-8ADA-85C1F020CC46}"/>
          </ac:spMkLst>
        </pc:spChg>
        <pc:spChg chg="del">
          <ac:chgData name="Toby Russell" userId="0d3e3635-ec96-4dfe-84bc-de4149b678ab" providerId="ADAL" clId="{AFFF7E55-3A5D-43C3-8DD2-8B2271E913B0}" dt="2020-09-10T19:45:16.243" v="193"/>
          <ac:spMkLst>
            <pc:docMk/>
            <pc:sldMk cId="992761290" sldId="376"/>
            <ac:spMk id="13" creationId="{1E0B6DFB-51F7-4FAC-B39F-3C9C7DB587ED}"/>
          </ac:spMkLst>
        </pc:spChg>
        <pc:spChg chg="add del mod">
          <ac:chgData name="Toby Russell" userId="0d3e3635-ec96-4dfe-84bc-de4149b678ab" providerId="ADAL" clId="{AFFF7E55-3A5D-43C3-8DD2-8B2271E913B0}" dt="2020-09-10T20:27:14.790" v="604" actId="478"/>
          <ac:spMkLst>
            <pc:docMk/>
            <pc:sldMk cId="992761290" sldId="376"/>
            <ac:spMk id="31" creationId="{095F434E-4BC4-4DDB-8D9F-E5AB145C19FF}"/>
          </ac:spMkLst>
        </pc:spChg>
        <pc:spChg chg="add del">
          <ac:chgData name="Toby Russell" userId="0d3e3635-ec96-4dfe-84bc-de4149b678ab" providerId="ADAL" clId="{AFFF7E55-3A5D-43C3-8DD2-8B2271E913B0}" dt="2020-09-10T20:27:27.380" v="608"/>
          <ac:spMkLst>
            <pc:docMk/>
            <pc:sldMk cId="992761290" sldId="376"/>
            <ac:spMk id="32" creationId="{E7F9D6CD-279A-45C7-B18B-FBD6781A1F3D}"/>
          </ac:spMkLst>
        </pc:spChg>
        <pc:spChg chg="add">
          <ac:chgData name="Toby Russell" userId="0d3e3635-ec96-4dfe-84bc-de4149b678ab" providerId="ADAL" clId="{AFFF7E55-3A5D-43C3-8DD2-8B2271E913B0}" dt="2020-09-10T20:27:27.392" v="609"/>
          <ac:spMkLst>
            <pc:docMk/>
            <pc:sldMk cId="992761290" sldId="376"/>
            <ac:spMk id="33" creationId="{3FB06352-6A3A-474C-A242-EAAF3A9F21E0}"/>
          </ac:spMkLst>
        </pc:spChg>
        <pc:spChg chg="del">
          <ac:chgData name="Toby Russell" userId="0d3e3635-ec96-4dfe-84bc-de4149b678ab" providerId="ADAL" clId="{AFFF7E55-3A5D-43C3-8DD2-8B2271E913B0}" dt="2020-09-10T19:44:52.212" v="192" actId="478"/>
          <ac:spMkLst>
            <pc:docMk/>
            <pc:sldMk cId="992761290" sldId="376"/>
            <ac:spMk id="45" creationId="{E0468F45-6B9A-4750-9B81-B468E082CF92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2767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2767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2767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499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1:00.038" v="209" actId="1076"/>
          <ac:spMkLst>
            <pc:docMk/>
            <pc:sldMk cId="992761290" sldId="376"/>
            <ac:spMk id="8500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0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2:52.094" v="230" actId="207"/>
          <ac:spMkLst>
            <pc:docMk/>
            <pc:sldMk cId="992761290" sldId="376"/>
            <ac:spMk id="8500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1:07.911" v="210" actId="2711"/>
          <ac:spMkLst>
            <pc:docMk/>
            <pc:sldMk cId="992761290" sldId="376"/>
            <ac:spMk id="8500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5:47.180" v="254" actId="242"/>
          <ac:spMkLst>
            <pc:docMk/>
            <pc:sldMk cId="992761290" sldId="376"/>
            <ac:spMk id="8501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1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1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1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1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1:16.202" v="211" actId="2711"/>
          <ac:spMkLst>
            <pc:docMk/>
            <pc:sldMk cId="992761290" sldId="376"/>
            <ac:spMk id="8501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5:36.787" v="253" actId="242"/>
          <ac:spMkLst>
            <pc:docMk/>
            <pc:sldMk cId="992761290" sldId="376"/>
            <ac:spMk id="8501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1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2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2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24" creationId="{00000000-0000-0000-0000-000000000000}"/>
          </ac:spMkLst>
        </pc:spChg>
      </pc:sldChg>
      <pc:sldChg chg="addSp delSp modSp add">
        <pc:chgData name="Toby Russell" userId="0d3e3635-ec96-4dfe-84bc-de4149b678ab" providerId="ADAL" clId="{AFFF7E55-3A5D-43C3-8DD2-8B2271E913B0}" dt="2020-09-16T20:18:59.075" v="1588"/>
        <pc:sldMkLst>
          <pc:docMk/>
          <pc:sldMk cId="3627093857" sldId="377"/>
        </pc:sldMkLst>
        <pc:spChg chg="add del mod">
          <ac:chgData name="Toby Russell" userId="0d3e3635-ec96-4dfe-84bc-de4149b678ab" providerId="ADAL" clId="{AFFF7E55-3A5D-43C3-8DD2-8B2271E913B0}" dt="2020-09-16T20:18:59.075" v="1588"/>
          <ac:spMkLst>
            <pc:docMk/>
            <pc:sldMk cId="3627093857" sldId="377"/>
            <ac:spMk id="2" creationId="{86FA738B-DD83-4A65-BDB2-708EAEA90829}"/>
          </ac:spMkLst>
        </pc:spChg>
        <pc:spChg chg="del">
          <ac:chgData name="Toby Russell" userId="0d3e3635-ec96-4dfe-84bc-de4149b678ab" providerId="ADAL" clId="{AFFF7E55-3A5D-43C3-8DD2-8B2271E913B0}" dt="2020-09-10T19:46:38.582" v="196"/>
          <ac:spMkLst>
            <pc:docMk/>
            <pc:sldMk cId="3627093857" sldId="377"/>
            <ac:spMk id="6" creationId="{E402CC4B-9B58-4EC4-8FD7-70BC209D0D3E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2869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2869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2869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1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1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2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14.867" v="259" actId="2711"/>
          <ac:spMkLst>
            <pc:docMk/>
            <pc:sldMk cId="3627093857" sldId="377"/>
            <ac:spMk id="8602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00.773" v="256" actId="242"/>
          <ac:spMkLst>
            <pc:docMk/>
            <pc:sldMk cId="3627093857" sldId="377"/>
            <ac:spMk id="8602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2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2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29.993" v="261" actId="2711"/>
          <ac:spMkLst>
            <pc:docMk/>
            <pc:sldMk cId="3627093857" sldId="377"/>
            <ac:spMk id="8602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2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2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08.905" v="258" actId="242"/>
          <ac:spMkLst>
            <pc:docMk/>
            <pc:sldMk cId="3627093857" sldId="377"/>
            <ac:spMk id="8602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3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3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23.868" v="260" actId="2711"/>
          <ac:spMkLst>
            <pc:docMk/>
            <pc:sldMk cId="3627093857" sldId="377"/>
            <ac:spMk id="8603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3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3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08.905" v="258" actId="242"/>
          <ac:spMkLst>
            <pc:docMk/>
            <pc:sldMk cId="3627093857" sldId="377"/>
            <ac:spMk id="8603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3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43" creationId="{00000000-0000-0000-0000-000000000000}"/>
          </ac:spMkLst>
        </pc:spChg>
      </pc:sldChg>
      <pc:sldChg chg="delSp modSp add">
        <pc:chgData name="Toby Russell" userId="0d3e3635-ec96-4dfe-84bc-de4149b678ab" providerId="ADAL" clId="{AFFF7E55-3A5D-43C3-8DD2-8B2271E913B0}" dt="2020-09-10T19:57:24.349" v="266" actId="242"/>
        <pc:sldMkLst>
          <pc:docMk/>
          <pc:sldMk cId="1638595004" sldId="378"/>
        </pc:sldMkLst>
        <pc:spChg chg="del">
          <ac:chgData name="Toby Russell" userId="0d3e3635-ec96-4dfe-84bc-de4149b678ab" providerId="ADAL" clId="{AFFF7E55-3A5D-43C3-8DD2-8B2271E913B0}" dt="2020-09-10T19:46:52.179" v="197"/>
          <ac:spMkLst>
            <pc:docMk/>
            <pc:sldMk cId="1638595004" sldId="378"/>
            <ac:spMk id="6" creationId="{A8E5C15E-3EC3-48FA-B858-65C75F7EB1EB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69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0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0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0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1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2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2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4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4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4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49.247" v="263" actId="2711"/>
          <ac:spMkLst>
            <pc:docMk/>
            <pc:sldMk cId="1638595004" sldId="378"/>
            <ac:spMk id="8704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7:24.349" v="266" actId="242"/>
          <ac:spMkLst>
            <pc:docMk/>
            <pc:sldMk cId="1638595004" sldId="378"/>
            <ac:spMk id="8704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58.431" v="264" actId="2711"/>
          <ac:spMkLst>
            <pc:docMk/>
            <pc:sldMk cId="1638595004" sldId="378"/>
            <ac:spMk id="8705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7:24.349" v="266" actId="242"/>
          <ac:spMkLst>
            <pc:docMk/>
            <pc:sldMk cId="1638595004" sldId="378"/>
            <ac:spMk id="8705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5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5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5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6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43.702" v="262" actId="2711"/>
          <ac:spMkLst>
            <pc:docMk/>
            <pc:sldMk cId="1638595004" sldId="378"/>
            <ac:spMk id="8706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7:24.349" v="266" actId="242"/>
          <ac:spMkLst>
            <pc:docMk/>
            <pc:sldMk cId="1638595004" sldId="378"/>
            <ac:spMk id="8706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68" creationId="{00000000-0000-0000-0000-000000000000}"/>
          </ac:spMkLst>
        </pc:spChg>
      </pc:sldChg>
      <pc:sldChg chg="delSp modSp add">
        <pc:chgData name="Toby Russell" userId="0d3e3635-ec96-4dfe-84bc-de4149b678ab" providerId="ADAL" clId="{AFFF7E55-3A5D-43C3-8DD2-8B2271E913B0}" dt="2020-09-10T19:59:34.750" v="271" actId="242"/>
        <pc:sldMkLst>
          <pc:docMk/>
          <pc:sldMk cId="4176377533" sldId="379"/>
        </pc:sldMkLst>
        <pc:spChg chg="del">
          <ac:chgData name="Toby Russell" userId="0d3e3635-ec96-4dfe-84bc-de4149b678ab" providerId="ADAL" clId="{AFFF7E55-3A5D-43C3-8DD2-8B2271E913B0}" dt="2020-09-10T19:47:15.471" v="198"/>
          <ac:spMkLst>
            <pc:docMk/>
            <pc:sldMk cId="4176377533" sldId="379"/>
            <ac:spMk id="2" creationId="{FB16BCE0-8ACD-4E0B-82E5-4ED2488C4A71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3072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3074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3074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3074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6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6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6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18.029" v="268" actId="2711"/>
          <ac:spMkLst>
            <pc:docMk/>
            <pc:sldMk cId="4176377533" sldId="379"/>
            <ac:spMk id="8807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34.750" v="271" actId="242"/>
          <ac:spMkLst>
            <pc:docMk/>
            <pc:sldMk cId="4176377533" sldId="379"/>
            <ac:spMk id="8807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7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23.645" v="269" actId="2711"/>
          <ac:spMkLst>
            <pc:docMk/>
            <pc:sldMk cId="4176377533" sldId="379"/>
            <ac:spMk id="8807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7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7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34.750" v="271" actId="242"/>
          <ac:spMkLst>
            <pc:docMk/>
            <pc:sldMk cId="4176377533" sldId="379"/>
            <ac:spMk id="8807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7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8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12.216" v="267" actId="2711"/>
          <ac:spMkLst>
            <pc:docMk/>
            <pc:sldMk cId="4176377533" sldId="379"/>
            <ac:spMk id="8808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8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8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34.750" v="271" actId="242"/>
          <ac:spMkLst>
            <pc:docMk/>
            <pc:sldMk cId="4176377533" sldId="379"/>
            <ac:spMk id="8808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8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91" creationId="{00000000-0000-0000-0000-000000000000}"/>
          </ac:spMkLst>
        </pc:spChg>
      </pc:sldChg>
      <pc:sldChg chg="delSp modSp add">
        <pc:chgData name="Toby Russell" userId="0d3e3635-ec96-4dfe-84bc-de4149b678ab" providerId="ADAL" clId="{AFFF7E55-3A5D-43C3-8DD2-8B2271E913B0}" dt="2020-09-10T20:02:15.353" v="284" actId="1076"/>
        <pc:sldMkLst>
          <pc:docMk/>
          <pc:sldMk cId="2944417663" sldId="380"/>
        </pc:sldMkLst>
        <pc:spChg chg="del">
          <ac:chgData name="Toby Russell" userId="0d3e3635-ec96-4dfe-84bc-de4149b678ab" providerId="ADAL" clId="{AFFF7E55-3A5D-43C3-8DD2-8B2271E913B0}" dt="2020-09-10T19:47:30.519" v="199"/>
          <ac:spMkLst>
            <pc:docMk/>
            <pc:sldMk cId="2944417663" sldId="380"/>
            <ac:spMk id="4" creationId="{A2A27FD2-87EA-4C43-8A9D-F75EC0331426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4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5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6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8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8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8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20:00:01.751" v="272" actId="2711"/>
          <ac:spMkLst>
            <pc:docMk/>
            <pc:sldMk cId="2944417663" sldId="380"/>
            <ac:spMk id="3178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8908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20:01:05.707" v="280" actId="1076"/>
          <ac:spMkLst>
            <pc:docMk/>
            <pc:sldMk cId="2944417663" sldId="380"/>
            <ac:spMk id="8909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20:00:16.589" v="274" actId="242"/>
          <ac:spMkLst>
            <pc:docMk/>
            <pc:sldMk cId="2944417663" sldId="380"/>
            <ac:spMk id="8912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89124" creationId="{00000000-0000-0000-0000-000000000000}"/>
          </ac:spMkLst>
        </pc:spChg>
        <pc:picChg chg="mod">
          <ac:chgData name="Toby Russell" userId="0d3e3635-ec96-4dfe-84bc-de4149b678ab" providerId="ADAL" clId="{AFFF7E55-3A5D-43C3-8DD2-8B2271E913B0}" dt="2020-09-10T20:02:15.353" v="284" actId="1076"/>
          <ac:picMkLst>
            <pc:docMk/>
            <pc:sldMk cId="2944417663" sldId="380"/>
            <ac:picMk id="6" creationId="{A7AA4768-2268-433C-A662-2E0E793D95CC}"/>
          </ac:picMkLst>
        </pc:picChg>
      </pc:sldChg>
      <pc:sldChg chg="addSp delSp modSp">
        <pc:chgData name="Toby Russell" userId="0d3e3635-ec96-4dfe-84bc-de4149b678ab" providerId="ADAL" clId="{AFFF7E55-3A5D-43C3-8DD2-8B2271E913B0}" dt="2020-09-16T20:20:47.627" v="1631" actId="20577"/>
        <pc:sldMkLst>
          <pc:docMk/>
          <pc:sldMk cId="0" sldId="462"/>
        </pc:sldMkLst>
        <pc:spChg chg="add mod">
          <ac:chgData name="Toby Russell" userId="0d3e3635-ec96-4dfe-84bc-de4149b678ab" providerId="ADAL" clId="{AFFF7E55-3A5D-43C3-8DD2-8B2271E913B0}" dt="2020-09-16T20:20:47.627" v="1631" actId="20577"/>
          <ac:spMkLst>
            <pc:docMk/>
            <pc:sldMk cId="0" sldId="462"/>
            <ac:spMk id="2" creationId="{193EDB83-8784-46BE-B9B2-7C43B6CB1C17}"/>
          </ac:spMkLst>
        </pc:spChg>
        <pc:spChg chg="del">
          <ac:chgData name="Toby Russell" userId="0d3e3635-ec96-4dfe-84bc-de4149b678ab" providerId="ADAL" clId="{AFFF7E55-3A5D-43C3-8DD2-8B2271E913B0}" dt="2020-09-16T20:20:11.529" v="1589" actId="478"/>
          <ac:spMkLst>
            <pc:docMk/>
            <pc:sldMk cId="0" sldId="462"/>
            <ac:spMk id="38914" creationId="{00000000-0000-0000-0000-000000000000}"/>
          </ac:spMkLst>
        </pc:spChg>
        <pc:spChg chg="del mod">
          <ac:chgData name="Toby Russell" userId="0d3e3635-ec96-4dfe-84bc-de4149b678ab" providerId="ADAL" clId="{AFFF7E55-3A5D-43C3-8DD2-8B2271E913B0}" dt="2020-09-16T20:20:14.867" v="1591" actId="478"/>
          <ac:spMkLst>
            <pc:docMk/>
            <pc:sldMk cId="0" sldId="462"/>
            <ac:spMk id="3891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0:18.125" v="1592" actId="478"/>
          <ac:spMkLst>
            <pc:docMk/>
            <pc:sldMk cId="0" sldId="462"/>
            <ac:spMk id="3891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0:18.125" v="1592" actId="478"/>
          <ac:spMkLst>
            <pc:docMk/>
            <pc:sldMk cId="0" sldId="462"/>
            <ac:spMk id="3891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0:18.125" v="1592" actId="478"/>
          <ac:spMkLst>
            <pc:docMk/>
            <pc:sldMk cId="0" sldId="462"/>
            <ac:spMk id="38918" creationId="{00000000-0000-0000-0000-000000000000}"/>
          </ac:spMkLst>
        </pc:spChg>
        <pc:spChg chg="del mod">
          <ac:chgData name="Toby Russell" userId="0d3e3635-ec96-4dfe-84bc-de4149b678ab" providerId="ADAL" clId="{AFFF7E55-3A5D-43C3-8DD2-8B2271E913B0}" dt="2020-09-16T20:20:33.240" v="1595" actId="478"/>
          <ac:spMkLst>
            <pc:docMk/>
            <pc:sldMk cId="0" sldId="462"/>
            <ac:spMk id="3895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0:36.811" v="1596" actId="478"/>
          <ac:spMkLst>
            <pc:docMk/>
            <pc:sldMk cId="0" sldId="462"/>
            <ac:spMk id="38956" creationId="{00000000-0000-0000-0000-000000000000}"/>
          </ac:spMkLst>
        </pc:spChg>
      </pc:sldChg>
      <pc:sldChg chg="addSp delSp modSp">
        <pc:chgData name="Toby Russell" userId="0d3e3635-ec96-4dfe-84bc-de4149b678ab" providerId="ADAL" clId="{AFFF7E55-3A5D-43C3-8DD2-8B2271E913B0}" dt="2020-09-16T21:15:27.055" v="2018" actId="1076"/>
        <pc:sldMkLst>
          <pc:docMk/>
          <pc:sldMk cId="0" sldId="467"/>
        </pc:sldMkLst>
        <pc:spChg chg="add mod">
          <ac:chgData name="Toby Russell" userId="0d3e3635-ec96-4dfe-84bc-de4149b678ab" providerId="ADAL" clId="{AFFF7E55-3A5D-43C3-8DD2-8B2271E913B0}" dt="2020-09-16T20:24:22.360" v="1658" actId="20577"/>
          <ac:spMkLst>
            <pc:docMk/>
            <pc:sldMk cId="0" sldId="467"/>
            <ac:spMk id="2" creationId="{D8293F30-62AA-4299-94E0-0C499D977912}"/>
          </ac:spMkLst>
        </pc:spChg>
        <pc:spChg chg="add mod">
          <ac:chgData name="Toby Russell" userId="0d3e3635-ec96-4dfe-84bc-de4149b678ab" providerId="ADAL" clId="{AFFF7E55-3A5D-43C3-8DD2-8B2271E913B0}" dt="2020-09-16T21:15:27.055" v="2018" actId="1076"/>
          <ac:spMkLst>
            <pc:docMk/>
            <pc:sldMk cId="0" sldId="467"/>
            <ac:spMk id="3" creationId="{987C6809-AA66-4405-AE10-29E3E5D53644}"/>
          </ac:spMkLst>
        </pc:spChg>
        <pc:spChg chg="del">
          <ac:chgData name="Toby Russell" userId="0d3e3635-ec96-4dfe-84bc-de4149b678ab" providerId="ADAL" clId="{AFFF7E55-3A5D-43C3-8DD2-8B2271E913B0}" dt="2020-09-16T20:23:59.397" v="1643"/>
          <ac:spMkLst>
            <pc:docMk/>
            <pc:sldMk cId="0" sldId="467"/>
            <ac:spMk id="4" creationId="{00000000-0000-0000-0000-000000000000}"/>
          </ac:spMkLst>
        </pc:spChg>
        <pc:spChg chg="add mod">
          <ac:chgData name="Toby Russell" userId="0d3e3635-ec96-4dfe-84bc-de4149b678ab" providerId="ADAL" clId="{AFFF7E55-3A5D-43C3-8DD2-8B2271E913B0}" dt="2020-09-16T21:15:27.055" v="2018" actId="1076"/>
          <ac:spMkLst>
            <pc:docMk/>
            <pc:sldMk cId="0" sldId="467"/>
            <ac:spMk id="5" creationId="{99A46CBC-093E-4860-8413-50F76FB681A8}"/>
          </ac:spMkLst>
        </pc:spChg>
        <pc:spChg chg="add mod">
          <ac:chgData name="Toby Russell" userId="0d3e3635-ec96-4dfe-84bc-de4149b678ab" providerId="ADAL" clId="{AFFF7E55-3A5D-43C3-8DD2-8B2271E913B0}" dt="2020-09-16T21:15:27.055" v="2018" actId="1076"/>
          <ac:spMkLst>
            <pc:docMk/>
            <pc:sldMk cId="0" sldId="467"/>
            <ac:spMk id="6" creationId="{7B495F12-253D-4C11-B619-7AFA9EE56CC4}"/>
          </ac:spMkLst>
        </pc:spChg>
        <pc:spChg chg="del">
          <ac:chgData name="Toby Russell" userId="0d3e3635-ec96-4dfe-84bc-de4149b678ab" providerId="ADAL" clId="{AFFF7E55-3A5D-43C3-8DD2-8B2271E913B0}" dt="2020-09-16T20:23:59.397" v="1643"/>
          <ac:spMkLst>
            <pc:docMk/>
            <pc:sldMk cId="0" sldId="467"/>
            <ac:spMk id="8" creationId="{00000000-0000-0000-0000-000000000000}"/>
          </ac:spMkLst>
        </pc:spChg>
        <pc:spChg chg="add">
          <ac:chgData name="Toby Russell" userId="0d3e3635-ec96-4dfe-84bc-de4149b678ab" providerId="ADAL" clId="{AFFF7E55-3A5D-43C3-8DD2-8B2271E913B0}" dt="2020-09-16T20:43:22.493" v="1869"/>
          <ac:spMkLst>
            <pc:docMk/>
            <pc:sldMk cId="0" sldId="467"/>
            <ac:spMk id="37" creationId="{2ECBCAFD-728C-4EE3-9573-685F9F0292B1}"/>
          </ac:spMkLst>
        </pc:spChg>
        <pc:spChg chg="add">
          <ac:chgData name="Toby Russell" userId="0d3e3635-ec96-4dfe-84bc-de4149b678ab" providerId="ADAL" clId="{AFFF7E55-3A5D-43C3-8DD2-8B2271E913B0}" dt="2020-09-16T20:43:22.493" v="1869"/>
          <ac:spMkLst>
            <pc:docMk/>
            <pc:sldMk cId="0" sldId="467"/>
            <ac:spMk id="38" creationId="{B2C0C987-7AD0-4CC4-A1AA-6A0B4E4D2B78}"/>
          </ac:spMkLst>
        </pc:spChg>
        <pc:spChg chg="add">
          <ac:chgData name="Toby Russell" userId="0d3e3635-ec96-4dfe-84bc-de4149b678ab" providerId="ADAL" clId="{AFFF7E55-3A5D-43C3-8DD2-8B2271E913B0}" dt="2020-09-16T20:43:22.493" v="1869"/>
          <ac:spMkLst>
            <pc:docMk/>
            <pc:sldMk cId="0" sldId="467"/>
            <ac:spMk id="39" creationId="{B6359B4A-A2C8-49A2-B6C1-B2D4A921635A}"/>
          </ac:spMkLst>
        </pc:spChg>
        <pc:spChg chg="mod">
          <ac:chgData name="Toby Russell" userId="0d3e3635-ec96-4dfe-84bc-de4149b678ab" providerId="ADAL" clId="{AFFF7E55-3A5D-43C3-8DD2-8B2271E913B0}" dt="2020-09-16T21:15:27.055" v="2018" actId="1076"/>
          <ac:spMkLst>
            <pc:docMk/>
            <pc:sldMk cId="0" sldId="467"/>
            <ac:spMk id="4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55:52.416" v="1982" actId="478"/>
          <ac:spMkLst>
            <pc:docMk/>
            <pc:sldMk cId="0" sldId="467"/>
            <ac:spMk id="4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3:59.397" v="1643"/>
          <ac:spMkLst>
            <pc:docMk/>
            <pc:sldMk cId="0" sldId="467"/>
            <ac:spMk id="4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0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0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0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1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1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1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2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2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23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34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3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3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3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38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43:21.716" v="1868" actId="478"/>
          <ac:spMkLst>
            <pc:docMk/>
            <pc:sldMk cId="0" sldId="467"/>
            <ac:spMk id="4404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48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55:52.416" v="1982" actId="478"/>
          <ac:spMkLst>
            <pc:docMk/>
            <pc:sldMk cId="0" sldId="467"/>
            <ac:spMk id="4404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4405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4405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4405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4405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6:44.700" v="1993" actId="404"/>
          <ac:spMkLst>
            <pc:docMk/>
            <pc:sldMk cId="0" sldId="467"/>
            <ac:spMk id="4405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6:25.471" v="1988" actId="255"/>
          <ac:spMkLst>
            <pc:docMk/>
            <pc:sldMk cId="0" sldId="467"/>
            <ac:spMk id="44058" creationId="{00000000-0000-0000-0000-000000000000}"/>
          </ac:spMkLst>
        </pc:spChg>
        <pc:grpChg chg="add mod">
          <ac:chgData name="Toby Russell" userId="0d3e3635-ec96-4dfe-84bc-de4149b678ab" providerId="ADAL" clId="{AFFF7E55-3A5D-43C3-8DD2-8B2271E913B0}" dt="2020-09-16T21:15:27.055" v="2018" actId="1076"/>
          <ac:grpSpMkLst>
            <pc:docMk/>
            <pc:sldMk cId="0" sldId="467"/>
            <ac:grpSpMk id="43" creationId="{3FA5B54C-490A-4A72-A2BB-1ED05203700C}"/>
          </ac:grpSpMkLst>
        </pc:grpChg>
        <pc:grpChg chg="add mod">
          <ac:chgData name="Toby Russell" userId="0d3e3635-ec96-4dfe-84bc-de4149b678ab" providerId="ADAL" clId="{AFFF7E55-3A5D-43C3-8DD2-8B2271E913B0}" dt="2020-09-16T21:15:27.055" v="2018" actId="1076"/>
          <ac:grpSpMkLst>
            <pc:docMk/>
            <pc:sldMk cId="0" sldId="467"/>
            <ac:grpSpMk id="48" creationId="{1449B9B6-C318-4497-8F96-2859F60270C3}"/>
          </ac:grpSpMkLst>
        </pc:grpChg>
        <pc:grpChg chg="del">
          <ac:chgData name="Toby Russell" userId="0d3e3635-ec96-4dfe-84bc-de4149b678ab" providerId="ADAL" clId="{AFFF7E55-3A5D-43C3-8DD2-8B2271E913B0}" dt="2020-09-16T20:55:52.416" v="1982" actId="478"/>
          <ac:grpSpMkLst>
            <pc:docMk/>
            <pc:sldMk cId="0" sldId="467"/>
            <ac:grpSpMk id="37906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5:52.416" v="1982" actId="478"/>
          <ac:grpSpMkLst>
            <pc:docMk/>
            <pc:sldMk cId="0" sldId="467"/>
            <ac:grpSpMk id="37913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5:44.589" v="1981" actId="478"/>
          <ac:grpSpMkLst>
            <pc:docMk/>
            <pc:sldMk cId="0" sldId="467"/>
            <ac:grpSpMk id="37920" creationId="{00000000-0000-0000-0000-000000000000}"/>
          </ac:grpSpMkLst>
        </pc:grpChg>
        <pc:grpChg chg="mod">
          <ac:chgData name="Toby Russell" userId="0d3e3635-ec96-4dfe-84bc-de4149b678ab" providerId="ADAL" clId="{AFFF7E55-3A5D-43C3-8DD2-8B2271E913B0}" dt="2020-09-16T21:15:27.055" v="2018" actId="1076"/>
          <ac:grpSpMkLst>
            <pc:docMk/>
            <pc:sldMk cId="0" sldId="467"/>
            <ac:grpSpMk id="44039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5:52.416" v="1982" actId="478"/>
          <ac:grpSpMkLst>
            <pc:docMk/>
            <pc:sldMk cId="0" sldId="467"/>
            <ac:grpSpMk id="44041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5:52.416" v="1982" actId="478"/>
          <ac:grpSpMkLst>
            <pc:docMk/>
            <pc:sldMk cId="0" sldId="467"/>
            <ac:grpSpMk id="44043" creationId="{00000000-0000-0000-0000-000000000000}"/>
          </ac:grpSpMkLst>
        </pc:grpChg>
      </pc:sldChg>
      <pc:sldChg chg="addSp delSp modSp">
        <pc:chgData name="Toby Russell" userId="0d3e3635-ec96-4dfe-84bc-de4149b678ab" providerId="ADAL" clId="{AFFF7E55-3A5D-43C3-8DD2-8B2271E913B0}" dt="2020-09-16T21:14:19.923" v="2012" actId="478"/>
        <pc:sldMkLst>
          <pc:docMk/>
          <pc:sldMk cId="0" sldId="468"/>
        </pc:sldMkLst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3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4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7" creationId="{00000000-0000-0000-0000-000000000000}"/>
          </ac:spMkLst>
        </pc:spChg>
        <pc:spChg chg="add mod">
          <ac:chgData name="Toby Russell" userId="0d3e3635-ec96-4dfe-84bc-de4149b678ab" providerId="ADAL" clId="{AFFF7E55-3A5D-43C3-8DD2-8B2271E913B0}" dt="2020-09-16T20:24:27.567" v="1670" actId="20577"/>
          <ac:spMkLst>
            <pc:docMk/>
            <pc:sldMk cId="0" sldId="468"/>
            <ac:spMk id="8" creationId="{8ECAA608-C5A2-430B-85BD-6CE36BAA4EE0}"/>
          </ac:spMkLst>
        </pc:spChg>
        <pc:spChg chg="add del mod">
          <ac:chgData name="Toby Russell" userId="0d3e3635-ec96-4dfe-84bc-de4149b678ab" providerId="ADAL" clId="{AFFF7E55-3A5D-43C3-8DD2-8B2271E913B0}" dt="2020-09-16T21:14:01.777" v="2005" actId="931"/>
          <ac:spMkLst>
            <pc:docMk/>
            <pc:sldMk cId="0" sldId="468"/>
            <ac:spMk id="11" creationId="{ACCC1491-1385-4091-8863-8C50181F869A}"/>
          </ac:spMkLst>
        </pc:spChg>
        <pc:spChg chg="add mod">
          <ac:chgData name="Toby Russell" userId="0d3e3635-ec96-4dfe-84bc-de4149b678ab" providerId="ADAL" clId="{AFFF7E55-3A5D-43C3-8DD2-8B2271E913B0}" dt="2020-09-16T21:13:51.871" v="2004"/>
          <ac:spMkLst>
            <pc:docMk/>
            <pc:sldMk cId="0" sldId="468"/>
            <ac:spMk id="12" creationId="{A0B8EB24-3959-4182-8E52-2E7E2D001443}"/>
          </ac:spMkLst>
        </pc:spChg>
        <pc:spChg chg="add mod">
          <ac:chgData name="Toby Russell" userId="0d3e3635-ec96-4dfe-84bc-de4149b678ab" providerId="ADAL" clId="{AFFF7E55-3A5D-43C3-8DD2-8B2271E913B0}" dt="2020-09-16T21:13:51.871" v="2004"/>
          <ac:spMkLst>
            <pc:docMk/>
            <pc:sldMk cId="0" sldId="468"/>
            <ac:spMk id="13" creationId="{80C87F80-F183-410A-AF1C-E329B9B5177A}"/>
          </ac:spMkLst>
        </pc:spChg>
        <pc:spChg chg="add mod">
          <ac:chgData name="Toby Russell" userId="0d3e3635-ec96-4dfe-84bc-de4149b678ab" providerId="ADAL" clId="{AFFF7E55-3A5D-43C3-8DD2-8B2271E913B0}" dt="2020-09-16T21:13:51.871" v="2004"/>
          <ac:spMkLst>
            <pc:docMk/>
            <pc:sldMk cId="0" sldId="468"/>
            <ac:spMk id="14" creationId="{DB405F11-783D-4BD9-8DD5-832C07BCE16A}"/>
          </ac:spMkLst>
        </pc:spChg>
        <pc:spChg chg="add mod">
          <ac:chgData name="Toby Russell" userId="0d3e3635-ec96-4dfe-84bc-de4149b678ab" providerId="ADAL" clId="{AFFF7E55-3A5D-43C3-8DD2-8B2271E913B0}" dt="2020-09-16T21:13:51.871" v="2004"/>
          <ac:spMkLst>
            <pc:docMk/>
            <pc:sldMk cId="0" sldId="468"/>
            <ac:spMk id="15" creationId="{151239DE-97E6-4847-B58A-C75BA5BB2C24}"/>
          </ac:spMkLst>
        </pc:spChg>
        <pc:spChg chg="add mod">
          <ac:chgData name="Toby Russell" userId="0d3e3635-ec96-4dfe-84bc-de4149b678ab" providerId="ADAL" clId="{AFFF7E55-3A5D-43C3-8DD2-8B2271E913B0}" dt="2020-09-16T21:13:51.871" v="2004"/>
          <ac:spMkLst>
            <pc:docMk/>
            <pc:sldMk cId="0" sldId="468"/>
            <ac:spMk id="16" creationId="{E3CB68D7-9FE5-43A2-A927-3389ECBC7B28}"/>
          </ac:spMkLst>
        </pc:spChg>
        <pc:spChg chg="add mod">
          <ac:chgData name="Toby Russell" userId="0d3e3635-ec96-4dfe-84bc-de4149b678ab" providerId="ADAL" clId="{AFFF7E55-3A5D-43C3-8DD2-8B2271E913B0}" dt="2020-09-16T21:14:19.923" v="2012" actId="478"/>
          <ac:spMkLst>
            <pc:docMk/>
            <pc:sldMk cId="0" sldId="468"/>
            <ac:spMk id="20" creationId="{682D75DB-094C-4CDA-8795-54BE6F8FE326}"/>
          </ac:spMkLst>
        </pc:spChg>
        <pc:spChg chg="add mod">
          <ac:chgData name="Toby Russell" userId="0d3e3635-ec96-4dfe-84bc-de4149b678ab" providerId="ADAL" clId="{AFFF7E55-3A5D-43C3-8DD2-8B2271E913B0}" dt="2020-09-16T20:44:07.148" v="1880" actId="1037"/>
          <ac:spMkLst>
            <pc:docMk/>
            <pc:sldMk cId="0" sldId="468"/>
            <ac:spMk id="58" creationId="{7A0A8234-AC4F-404E-8F15-1803BB7727CB}"/>
          </ac:spMkLst>
        </pc:spChg>
        <pc:spChg chg="add mod">
          <ac:chgData name="Toby Russell" userId="0d3e3635-ec96-4dfe-84bc-de4149b678ab" providerId="ADAL" clId="{AFFF7E55-3A5D-43C3-8DD2-8B2271E913B0}" dt="2020-09-16T20:44:07.148" v="1880" actId="1037"/>
          <ac:spMkLst>
            <pc:docMk/>
            <pc:sldMk cId="0" sldId="468"/>
            <ac:spMk id="59" creationId="{AC9E92C1-29FE-424B-BF78-42E22B1A5952}"/>
          </ac:spMkLst>
        </pc:spChg>
        <pc:spChg chg="add del mod">
          <ac:chgData name="Toby Russell" userId="0d3e3635-ec96-4dfe-84bc-de4149b678ab" providerId="ADAL" clId="{AFFF7E55-3A5D-43C3-8DD2-8B2271E913B0}" dt="2020-09-16T20:44:06.549" v="1879" actId="478"/>
          <ac:spMkLst>
            <pc:docMk/>
            <pc:sldMk cId="0" sldId="468"/>
            <ac:spMk id="60" creationId="{B0CAB25F-F2EA-4838-B33C-A5950CA78021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4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5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5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60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5.952" v="1634" actId="478"/>
          <ac:spMkLst>
            <pc:docMk/>
            <pc:sldMk cId="0" sldId="468"/>
            <ac:spMk id="45061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1.590" v="1633" actId="478"/>
          <ac:spMkLst>
            <pc:docMk/>
            <pc:sldMk cId="0" sldId="468"/>
            <ac:spMk id="4506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1.590" v="1633" actId="478"/>
          <ac:spMkLst>
            <pc:docMk/>
            <pc:sldMk cId="0" sldId="468"/>
            <ac:spMk id="45063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1.590" v="1633" actId="478"/>
          <ac:spMkLst>
            <pc:docMk/>
            <pc:sldMk cId="0" sldId="468"/>
            <ac:spMk id="45064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1.590" v="1633" actId="478"/>
          <ac:spMkLst>
            <pc:docMk/>
            <pc:sldMk cId="0" sldId="468"/>
            <ac:spMk id="4506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4:58.342" v="1935" actId="20577"/>
          <ac:spMkLst>
            <pc:docMk/>
            <pc:sldMk cId="0" sldId="468"/>
            <ac:spMk id="4506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6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6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6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5:03.308" v="1947" actId="20577"/>
          <ac:spMkLst>
            <pc:docMk/>
            <pc:sldMk cId="0" sldId="468"/>
            <ac:spMk id="4507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80" creationId="{00000000-0000-0000-0000-000000000000}"/>
          </ac:spMkLst>
        </pc:spChg>
        <pc:spChg chg="add del">
          <ac:chgData name="Toby Russell" userId="0d3e3635-ec96-4dfe-84bc-de4149b678ab" providerId="ADAL" clId="{AFFF7E55-3A5D-43C3-8DD2-8B2271E913B0}" dt="2020-09-16T20:23:40.366" v="1642" actId="478"/>
          <ac:spMkLst>
            <pc:docMk/>
            <pc:sldMk cId="0" sldId="468"/>
            <ac:spMk id="45092" creationId="{00000000-0000-0000-0000-000000000000}"/>
          </ac:spMkLst>
        </pc:spChg>
        <pc:spChg chg="add del mod">
          <ac:chgData name="Toby Russell" userId="0d3e3635-ec96-4dfe-84bc-de4149b678ab" providerId="ADAL" clId="{AFFF7E55-3A5D-43C3-8DD2-8B2271E913B0}" dt="2020-09-16T20:50:50.465" v="1881" actId="478"/>
          <ac:spMkLst>
            <pc:docMk/>
            <pc:sldMk cId="0" sldId="468"/>
            <ac:spMk id="45093" creationId="{00000000-0000-0000-0000-000000000000}"/>
          </ac:spMkLst>
        </pc:spChg>
        <pc:grpChg chg="del">
          <ac:chgData name="Toby Russell" userId="0d3e3635-ec96-4dfe-84bc-de4149b678ab" providerId="ADAL" clId="{AFFF7E55-3A5D-43C3-8DD2-8B2271E913B0}" dt="2020-09-16T20:51:33.828" v="1884" actId="478"/>
          <ac:grpSpMkLst>
            <pc:docMk/>
            <pc:sldMk cId="0" sldId="468"/>
            <ac:grpSpMk id="38937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1:36.386" v="1885" actId="478"/>
          <ac:grpSpMkLst>
            <pc:docMk/>
            <pc:sldMk cId="0" sldId="468"/>
            <ac:grpSpMk id="38938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1:53.176" v="1888" actId="478"/>
          <ac:grpSpMkLst>
            <pc:docMk/>
            <pc:sldMk cId="0" sldId="468"/>
            <ac:grpSpMk id="38939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1:28.161" v="1882" actId="478"/>
          <ac:grpSpMkLst>
            <pc:docMk/>
            <pc:sldMk cId="0" sldId="468"/>
            <ac:grpSpMk id="38940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1:47.023" v="1886" actId="478"/>
          <ac:grpSpMkLst>
            <pc:docMk/>
            <pc:sldMk cId="0" sldId="468"/>
            <ac:grpSpMk id="38941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1:50.242" v="1887" actId="478"/>
          <ac:grpSpMkLst>
            <pc:docMk/>
            <pc:sldMk cId="0" sldId="468"/>
            <ac:grpSpMk id="38942" creationId="{00000000-0000-0000-0000-000000000000}"/>
          </ac:grpSpMkLst>
        </pc:grpChg>
        <pc:picChg chg="add del mod">
          <ac:chgData name="Toby Russell" userId="0d3e3635-ec96-4dfe-84bc-de4149b678ab" providerId="ADAL" clId="{AFFF7E55-3A5D-43C3-8DD2-8B2271E913B0}" dt="2020-09-16T20:54:02.456" v="1894" actId="478"/>
          <ac:picMkLst>
            <pc:docMk/>
            <pc:sldMk cId="0" sldId="468"/>
            <ac:picMk id="10" creationId="{FC39C130-2BD9-4DB6-8453-4A7FB43EB71F}"/>
          </ac:picMkLst>
        </pc:picChg>
        <pc:picChg chg="add del mod modCrop">
          <ac:chgData name="Toby Russell" userId="0d3e3635-ec96-4dfe-84bc-de4149b678ab" providerId="ADAL" clId="{AFFF7E55-3A5D-43C3-8DD2-8B2271E913B0}" dt="2020-09-16T21:14:19.923" v="2012" actId="478"/>
          <ac:picMkLst>
            <pc:docMk/>
            <pc:sldMk cId="0" sldId="468"/>
            <ac:picMk id="18" creationId="{9CDE1D2F-07D7-4F55-996A-F257412F0D9D}"/>
          </ac:picMkLst>
        </pc:picChg>
      </pc:sldChg>
      <pc:sldChg chg="addSp delSp modSp">
        <pc:chgData name="Toby Russell" userId="0d3e3635-ec96-4dfe-84bc-de4149b678ab" providerId="ADAL" clId="{AFFF7E55-3A5D-43C3-8DD2-8B2271E913B0}" dt="2020-09-16T20:42:55.899" v="1867"/>
        <pc:sldMkLst>
          <pc:docMk/>
          <pc:sldMk cId="4029667086" sldId="508"/>
        </pc:sldMkLst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2" creationId="{00000000-0000-0000-0000-000000000000}"/>
          </ac:spMkLst>
        </pc:spChg>
        <pc:spChg chg="add mod">
          <ac:chgData name="Toby Russell" userId="0d3e3635-ec96-4dfe-84bc-de4149b678ab" providerId="ADAL" clId="{AFFF7E55-3A5D-43C3-8DD2-8B2271E913B0}" dt="2020-09-16T20:29:05.938" v="1702" actId="20577"/>
          <ac:spMkLst>
            <pc:docMk/>
            <pc:sldMk cId="4029667086" sldId="508"/>
            <ac:spMk id="3" creationId="{A7E50FBE-25FA-43CE-A05A-FC502F304953}"/>
          </ac:spMkLst>
        </pc:spChg>
        <pc:spChg chg="add mod or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52" creationId="{B132D6D5-478B-4FD7-B6FB-A49193B7473F}"/>
          </ac:spMkLst>
        </pc:spChg>
        <pc:spChg chg="add">
          <ac:chgData name="Toby Russell" userId="0d3e3635-ec96-4dfe-84bc-de4149b678ab" providerId="ADAL" clId="{AFFF7E55-3A5D-43C3-8DD2-8B2271E913B0}" dt="2020-09-16T20:42:55.899" v="1867"/>
          <ac:spMkLst>
            <pc:docMk/>
            <pc:sldMk cId="4029667086" sldId="508"/>
            <ac:spMk id="53" creationId="{4B781788-4F29-46A1-8FC5-0CCA3F08253C}"/>
          </ac:spMkLst>
        </pc:spChg>
        <pc:spChg chg="add">
          <ac:chgData name="Toby Russell" userId="0d3e3635-ec96-4dfe-84bc-de4149b678ab" providerId="ADAL" clId="{AFFF7E55-3A5D-43C3-8DD2-8B2271E913B0}" dt="2020-09-16T20:42:55.899" v="1867"/>
          <ac:spMkLst>
            <pc:docMk/>
            <pc:sldMk cId="4029667086" sldId="508"/>
            <ac:spMk id="54" creationId="{7348C283-3F1F-4747-A381-6239CDC803B3}"/>
          </ac:spMkLst>
        </pc:spChg>
        <pc:spChg chg="add">
          <ac:chgData name="Toby Russell" userId="0d3e3635-ec96-4dfe-84bc-de4149b678ab" providerId="ADAL" clId="{AFFF7E55-3A5D-43C3-8DD2-8B2271E913B0}" dt="2020-09-16T20:42:55.899" v="1867"/>
          <ac:spMkLst>
            <pc:docMk/>
            <pc:sldMk cId="4029667086" sldId="508"/>
            <ac:spMk id="55" creationId="{75903C53-48DB-4C3E-BBFD-3B3843B22EBE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2560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2560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2560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2561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2563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2563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2564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50.232" v="1681" actId="478"/>
          <ac:spMkLst>
            <pc:docMk/>
            <pc:sldMk cId="4029667086" sldId="508"/>
            <ac:spMk id="81921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34.563" v="1679" actId="478"/>
          <ac:spMkLst>
            <pc:docMk/>
            <pc:sldMk cId="4029667086" sldId="508"/>
            <ac:spMk id="8192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31.701" v="1678" actId="478"/>
          <ac:spMkLst>
            <pc:docMk/>
            <pc:sldMk cId="4029667086" sldId="508"/>
            <ac:spMk id="8192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2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2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2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3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3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3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3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3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09.423" v="1672" actId="478"/>
          <ac:spMkLst>
            <pc:docMk/>
            <pc:sldMk cId="4029667086" sldId="508"/>
            <ac:spMk id="8193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17.696" v="1674" actId="478"/>
          <ac:spMkLst>
            <pc:docMk/>
            <pc:sldMk cId="4029667086" sldId="508"/>
            <ac:spMk id="8193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14.014" v="1673" actId="478"/>
          <ac:spMkLst>
            <pc:docMk/>
            <pc:sldMk cId="4029667086" sldId="508"/>
            <ac:spMk id="81938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14.014" v="1673" actId="478"/>
          <ac:spMkLst>
            <pc:docMk/>
            <pc:sldMk cId="4029667086" sldId="508"/>
            <ac:spMk id="81939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14.014" v="1673" actId="478"/>
          <ac:spMkLst>
            <pc:docMk/>
            <pc:sldMk cId="4029667086" sldId="508"/>
            <ac:spMk id="8194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4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4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4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44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11.410" v="1703" actId="478"/>
          <ac:spMkLst>
            <pc:docMk/>
            <pc:sldMk cId="4029667086" sldId="508"/>
            <ac:spMk id="8194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21.544" v="1708" actId="478"/>
          <ac:spMkLst>
            <pc:docMk/>
            <pc:sldMk cId="4029667086" sldId="508"/>
            <ac:spMk id="8194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13.613" v="1704" actId="478"/>
          <ac:spMkLst>
            <pc:docMk/>
            <pc:sldMk cId="4029667086" sldId="508"/>
            <ac:spMk id="81948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24.048" v="1709" actId="478"/>
          <ac:spMkLst>
            <pc:docMk/>
            <pc:sldMk cId="4029667086" sldId="508"/>
            <ac:spMk id="81949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40.745" v="1713" actId="478"/>
          <ac:spMkLst>
            <pc:docMk/>
            <pc:sldMk cId="4029667086" sldId="508"/>
            <ac:spMk id="81951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40.745" v="1713" actId="478"/>
          <ac:spMkLst>
            <pc:docMk/>
            <pc:sldMk cId="4029667086" sldId="508"/>
            <ac:spMk id="8195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37.395" v="1712" actId="478"/>
          <ac:spMkLst>
            <pc:docMk/>
            <pc:sldMk cId="4029667086" sldId="508"/>
            <ac:spMk id="81953" creationId="{00000000-0000-0000-0000-000000000000}"/>
          </ac:spMkLst>
        </pc:spChg>
        <pc:spChg chg="del mod">
          <ac:chgData name="Toby Russell" userId="0d3e3635-ec96-4dfe-84bc-de4149b678ab" providerId="ADAL" clId="{AFFF7E55-3A5D-43C3-8DD2-8B2271E913B0}" dt="2020-09-16T20:28:27.785" v="1677" actId="478"/>
          <ac:spMkLst>
            <pc:docMk/>
            <pc:sldMk cId="4029667086" sldId="508"/>
            <ac:spMk id="8195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819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0:24.287" v="1847" actId="2711"/>
          <ac:spMkLst>
            <pc:docMk/>
            <pc:sldMk cId="4029667086" sldId="508"/>
            <ac:spMk id="8196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8196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8196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9:13.303" v="1818" actId="2711"/>
          <ac:spMkLst>
            <pc:docMk/>
            <pc:sldMk cId="4029667086" sldId="508"/>
            <ac:spMk id="8196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9:54.271" v="1832" actId="122"/>
          <ac:spMkLst>
            <pc:docMk/>
            <pc:sldMk cId="4029667086" sldId="508"/>
            <ac:spMk id="8196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17.840" v="1707" actId="478"/>
          <ac:spMkLst>
            <pc:docMk/>
            <pc:sldMk cId="4029667086" sldId="508"/>
            <ac:spMk id="81968" creationId="{00000000-0000-0000-0000-000000000000}"/>
          </ac:spMkLst>
        </pc:spChg>
        <pc:spChg chg="del mod">
          <ac:chgData name="Toby Russell" userId="0d3e3635-ec96-4dfe-84bc-de4149b678ab" providerId="ADAL" clId="{AFFF7E55-3A5D-43C3-8DD2-8B2271E913B0}" dt="2020-09-16T20:29:27.980" v="1711" actId="478"/>
          <ac:spMkLst>
            <pc:docMk/>
            <pc:sldMk cId="4029667086" sldId="508"/>
            <ac:spMk id="81969" creationId="{00000000-0000-0000-0000-000000000000}"/>
          </ac:spMkLst>
        </pc:spChg>
        <pc:grpChg chg="add del mod ord">
          <ac:chgData name="Toby Russell" userId="0d3e3635-ec96-4dfe-84bc-de4149b678ab" providerId="ADAL" clId="{AFFF7E55-3A5D-43C3-8DD2-8B2271E913B0}" dt="2020-09-16T20:42:06.088" v="1862" actId="1076"/>
          <ac:grpSpMkLst>
            <pc:docMk/>
            <pc:sldMk cId="4029667086" sldId="508"/>
            <ac:grpSpMk id="81947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29:40.745" v="1713" actId="478"/>
          <ac:grpSpMkLst>
            <pc:docMk/>
            <pc:sldMk cId="4029667086" sldId="508"/>
            <ac:grpSpMk id="81950" creationId="{00000000-0000-0000-0000-000000000000}"/>
          </ac:grpSpMkLst>
        </pc:grpChg>
      </pc:sldChg>
      <pc:sldChg chg="addSp delSp modSp del">
        <pc:chgData name="Toby Russell" userId="0d3e3635-ec96-4dfe-84bc-de4149b678ab" providerId="ADAL" clId="{AFFF7E55-3A5D-43C3-8DD2-8B2271E913B0}" dt="2020-09-16T20:42:22.157" v="1864" actId="2696"/>
        <pc:sldMkLst>
          <pc:docMk/>
          <pc:sldMk cId="3989886264" sldId="509"/>
        </pc:sldMkLst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3" creationId="{00000000-0000-0000-0000-000000000000}"/>
          </ac:spMkLst>
        </pc:spChg>
        <pc:spChg chg="add mod">
          <ac:chgData name="Toby Russell" userId="0d3e3635-ec96-4dfe-84bc-de4149b678ab" providerId="ADAL" clId="{AFFF7E55-3A5D-43C3-8DD2-8B2271E913B0}" dt="2020-09-16T20:31:54.737" v="1741"/>
          <ac:spMkLst>
            <pc:docMk/>
            <pc:sldMk cId="3989886264" sldId="509"/>
            <ac:spMk id="4" creationId="{0DD3654F-BCF5-427D-929A-C8DE6E4204D6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7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7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7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7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20.671" v="1745" actId="1038"/>
          <ac:spMkLst>
            <pc:docMk/>
            <pc:sldMk cId="3989886264" sldId="509"/>
            <ac:spMk id="2563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2563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2564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29.763" v="1734" actId="478"/>
          <ac:spMkLst>
            <pc:docMk/>
            <pc:sldMk cId="3989886264" sldId="509"/>
            <ac:spMk id="8294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39.221" v="1738" actId="478"/>
          <ac:spMkLst>
            <pc:docMk/>
            <pc:sldMk cId="3989886264" sldId="509"/>
            <ac:spMk id="8294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36.817" v="1737" actId="478"/>
          <ac:spMkLst>
            <pc:docMk/>
            <pc:sldMk cId="3989886264" sldId="509"/>
            <ac:spMk id="82947" creationId="{00000000-0000-0000-0000-000000000000}"/>
          </ac:spMkLst>
        </pc:spChg>
        <pc:spChg chg="del mod">
          <ac:chgData name="Toby Russell" userId="0d3e3635-ec96-4dfe-84bc-de4149b678ab" providerId="ADAL" clId="{AFFF7E55-3A5D-43C3-8DD2-8B2271E913B0}" dt="2020-09-16T20:31:32.862" v="1735" actId="478"/>
          <ac:spMkLst>
            <pc:docMk/>
            <pc:sldMk cId="3989886264" sldId="509"/>
            <ac:spMk id="82948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26.206" v="1732" actId="478"/>
          <ac:spMkLst>
            <pc:docMk/>
            <pc:sldMk cId="3989886264" sldId="509"/>
            <ac:spMk id="82949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35.416" v="1736" actId="478"/>
          <ac:spMkLst>
            <pc:docMk/>
            <pc:sldMk cId="3989886264" sldId="509"/>
            <ac:spMk id="82950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35.416" v="1736" actId="478"/>
          <ac:spMkLst>
            <pc:docMk/>
            <pc:sldMk cId="3989886264" sldId="509"/>
            <ac:spMk id="82951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35.416" v="1736" actId="478"/>
          <ac:spMkLst>
            <pc:docMk/>
            <pc:sldMk cId="3989886264" sldId="509"/>
            <ac:spMk id="8295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5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5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5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22.591" v="1747" actId="20577"/>
          <ac:spMkLst>
            <pc:docMk/>
            <pc:sldMk cId="3989886264" sldId="509"/>
            <ac:spMk id="8296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6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6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64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44.238" v="1739" actId="478"/>
          <ac:spMkLst>
            <pc:docMk/>
            <pc:sldMk cId="3989886264" sldId="509"/>
            <ac:spMk id="8296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44.238" v="1739" actId="478"/>
          <ac:spMkLst>
            <pc:docMk/>
            <pc:sldMk cId="3989886264" sldId="509"/>
            <ac:spMk id="8296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6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80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49.576" v="1740" actId="478"/>
          <ac:spMkLst>
            <pc:docMk/>
            <pc:sldMk cId="3989886264" sldId="509"/>
            <ac:spMk id="82981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2:01.211" v="1742" actId="478"/>
          <ac:spMkLst>
            <pc:docMk/>
            <pc:sldMk cId="3989886264" sldId="509"/>
            <ac:spMk id="82982" creationId="{00000000-0000-0000-0000-000000000000}"/>
          </ac:spMkLst>
        </pc:spChg>
        <pc:grpChg chg="del">
          <ac:chgData name="Toby Russell" userId="0d3e3635-ec96-4dfe-84bc-de4149b678ab" providerId="ADAL" clId="{AFFF7E55-3A5D-43C3-8DD2-8B2271E913B0}" dt="2020-09-16T20:31:44.238" v="1739" actId="478"/>
          <ac:grpSpMkLst>
            <pc:docMk/>
            <pc:sldMk cId="3989886264" sldId="509"/>
            <ac:grpSpMk id="82965" creationId="{00000000-0000-0000-0000-000000000000}"/>
          </ac:grpSpMkLst>
        </pc:grpChg>
      </pc:sldChg>
      <pc:sldChg chg="del ord">
        <pc:chgData name="Toby Russell" userId="0d3e3635-ec96-4dfe-84bc-de4149b678ab" providerId="ADAL" clId="{AFFF7E55-3A5D-43C3-8DD2-8B2271E913B0}" dt="2020-09-16T20:42:33.864" v="1865" actId="2696"/>
        <pc:sldMkLst>
          <pc:docMk/>
          <pc:sldMk cId="2067735668" sldId="510"/>
        </pc:sldMkLst>
      </pc:sldChg>
      <pc:sldChg chg="modSp add del setBg">
        <pc:chgData name="Toby Russell" userId="0d3e3635-ec96-4dfe-84bc-de4149b678ab" providerId="ADAL" clId="{AFFF7E55-3A5D-43C3-8DD2-8B2271E913B0}" dt="2020-09-10T19:13:36.957" v="24" actId="1076"/>
        <pc:sldMkLst>
          <pc:docMk/>
          <pc:sldMk cId="238764237" sldId="542"/>
        </pc:sldMkLst>
        <pc:spChg chg="mod">
          <ac:chgData name="Toby Russell" userId="0d3e3635-ec96-4dfe-84bc-de4149b678ab" providerId="ADAL" clId="{AFFF7E55-3A5D-43C3-8DD2-8B2271E913B0}" dt="2020-09-10T19:13:36.957" v="24" actId="1076"/>
          <ac:spMkLst>
            <pc:docMk/>
            <pc:sldMk cId="238764237" sldId="542"/>
            <ac:spMk id="6" creationId="{00000000-0000-0000-0000-000000000000}"/>
          </ac:spMkLst>
        </pc:spChg>
      </pc:sldChg>
      <pc:sldChg chg="addSp delSp modSp add del modTransition delAnim modAnim">
        <pc:chgData name="Toby Russell" userId="0d3e3635-ec96-4dfe-84bc-de4149b678ab" providerId="ADAL" clId="{AFFF7E55-3A5D-43C3-8DD2-8B2271E913B0}" dt="2020-09-11T19:35:35.429" v="1434" actId="2710"/>
        <pc:sldMkLst>
          <pc:docMk/>
          <pc:sldMk cId="3833886731" sldId="703"/>
        </pc:sldMkLst>
        <pc:spChg chg="add del mod">
          <ac:chgData name="Toby Russell" userId="0d3e3635-ec96-4dfe-84bc-de4149b678ab" providerId="ADAL" clId="{AFFF7E55-3A5D-43C3-8DD2-8B2271E913B0}" dt="2020-09-11T19:30:05.697" v="1323"/>
          <ac:spMkLst>
            <pc:docMk/>
            <pc:sldMk cId="3833886731" sldId="703"/>
            <ac:spMk id="2" creationId="{8AEE2D6E-E961-4CCD-8A6C-794271A8B2FA}"/>
          </ac:spMkLst>
        </pc:spChg>
        <pc:spChg chg="add mod">
          <ac:chgData name="Toby Russell" userId="0d3e3635-ec96-4dfe-84bc-de4149b678ab" providerId="ADAL" clId="{AFFF7E55-3A5D-43C3-8DD2-8B2271E913B0}" dt="2020-09-11T19:30:24.952" v="1348" actId="20577"/>
          <ac:spMkLst>
            <pc:docMk/>
            <pc:sldMk cId="3833886731" sldId="703"/>
            <ac:spMk id="3" creationId="{182CFF6A-33A0-4602-BC01-C97C61FAF540}"/>
          </ac:spMkLst>
        </pc:spChg>
        <pc:spChg chg="mod topLvl">
          <ac:chgData name="Toby Russell" userId="0d3e3635-ec96-4dfe-84bc-de4149b678ab" providerId="ADAL" clId="{AFFF7E55-3A5D-43C3-8DD2-8B2271E913B0}" dt="2020-09-11T19:35:35.429" v="1434" actId="2710"/>
          <ac:spMkLst>
            <pc:docMk/>
            <pc:sldMk cId="3833886731" sldId="703"/>
            <ac:spMk id="26" creationId="{005BA570-3AC1-2E42-8FE6-ED2DDEBD319D}"/>
          </ac:spMkLst>
        </pc:spChg>
        <pc:spChg chg="mod topLvl">
          <ac:chgData name="Toby Russell" userId="0d3e3635-ec96-4dfe-84bc-de4149b678ab" providerId="ADAL" clId="{AFFF7E55-3A5D-43C3-8DD2-8B2271E913B0}" dt="2020-09-11T19:35:18.509" v="1422" actId="20577"/>
          <ac:spMkLst>
            <pc:docMk/>
            <pc:sldMk cId="3833886731" sldId="703"/>
            <ac:spMk id="27" creationId="{AC789B3D-918C-2240-84CF-D78E0B675448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28" creationId="{8AB52507-9BA1-7A47-9C0E-68C533B798EA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29" creationId="{03432EC8-CFA5-5D48-B198-D42A1DAD99DB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31" creationId="{78EF0289-3869-714E-A885-F864141AEC9C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33" creationId="{46A219F3-2F76-AC4A-82C7-7370FC60EBBC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49" creationId="{97865CAD-F72D-CF40-8BA0-56562AE90C82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50" creationId="{BBCB168A-537A-AE4D-91E2-34E999CE587D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51" creationId="{078797CC-B3CA-6A4A-9812-6E5563C1AF45}"/>
          </ac:spMkLst>
        </pc:spChg>
        <pc:spChg chg="del">
          <ac:chgData name="Toby Russell" userId="0d3e3635-ec96-4dfe-84bc-de4149b678ab" providerId="ADAL" clId="{AFFF7E55-3A5D-43C3-8DD2-8B2271E913B0}" dt="2020-09-11T19:29:58.660" v="1321" actId="478"/>
          <ac:spMkLst>
            <pc:docMk/>
            <pc:sldMk cId="3833886731" sldId="703"/>
            <ac:spMk id="54" creationId="{00000000-0000-0000-0000-000000000000}"/>
          </ac:spMkLst>
        </pc:spChg>
        <pc:spChg chg="mod topLvl">
          <ac:chgData name="Toby Russell" userId="0d3e3635-ec96-4dfe-84bc-de4149b678ab" providerId="ADAL" clId="{AFFF7E55-3A5D-43C3-8DD2-8B2271E913B0}" dt="2020-09-11T19:35:22.235" v="1432" actId="20577"/>
          <ac:spMkLst>
            <pc:docMk/>
            <pc:sldMk cId="3833886731" sldId="703"/>
            <ac:spMk id="55" creationId="{F7D95990-C652-124B-B977-ABB29BF9D72E}"/>
          </ac:spMkLst>
        </pc:spChg>
        <pc:spChg chg="mod topLvl">
          <ac:chgData name="Toby Russell" userId="0d3e3635-ec96-4dfe-84bc-de4149b678ab" providerId="ADAL" clId="{AFFF7E55-3A5D-43C3-8DD2-8B2271E913B0}" dt="2020-09-11T19:35:35.429" v="1434" actId="2710"/>
          <ac:spMkLst>
            <pc:docMk/>
            <pc:sldMk cId="3833886731" sldId="703"/>
            <ac:spMk id="56" creationId="{D866FD18-8B6E-BF43-87F8-0EC6EA295DB1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57" creationId="{70B783FC-51EE-9C40-BCC7-D1342AE02790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58" creationId="{92D400F9-C0F6-A644-AEA1-D581B6CDF872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59" creationId="{05293574-FE31-F34C-8438-AEEA937CE6FF}"/>
          </ac:spMkLst>
        </pc:spChg>
        <pc:spChg chg="del">
          <ac:chgData name="Toby Russell" userId="0d3e3635-ec96-4dfe-84bc-de4149b678ab" providerId="ADAL" clId="{AFFF7E55-3A5D-43C3-8DD2-8B2271E913B0}" dt="2020-09-11T19:29:59.725" v="1322" actId="478"/>
          <ac:spMkLst>
            <pc:docMk/>
            <pc:sldMk cId="3833886731" sldId="703"/>
            <ac:spMk id="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3" creationId="{B978F71C-6153-4E4F-BF1E-5896583844E6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4" creationId="{3D38AB3F-741D-674C-A0BA-C4D247C2D734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5" creationId="{BEAF23C3-42CA-954C-84B1-CF44C43ED075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6" creationId="{134C77D0-8F4D-954E-89F8-A6BA9FA38BFA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7" creationId="{5B3167B4-FA82-0646-AD7D-4BD70B21C086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8" creationId="{0F03BE3E-8E8C-4740-B6AA-0415E3251607}"/>
          </ac:spMkLst>
        </pc:spChg>
        <pc:spChg chg="mod topLvl">
          <ac:chgData name="Toby Russell" userId="0d3e3635-ec96-4dfe-84bc-de4149b678ab" providerId="ADAL" clId="{AFFF7E55-3A5D-43C3-8DD2-8B2271E913B0}" dt="2020-09-11T19:35:14.255" v="1412" actId="20577"/>
          <ac:spMkLst>
            <pc:docMk/>
            <pc:sldMk cId="3833886731" sldId="703"/>
            <ac:spMk id="71" creationId="{525EDC9B-8F25-C041-8AE8-A3D0AFE45DBA}"/>
          </ac:spMkLst>
        </pc:spChg>
        <pc:spChg chg="mod topLvl">
          <ac:chgData name="Toby Russell" userId="0d3e3635-ec96-4dfe-84bc-de4149b678ab" providerId="ADAL" clId="{AFFF7E55-3A5D-43C3-8DD2-8B2271E913B0}" dt="2020-09-11T19:35:35.429" v="1434" actId="2710"/>
          <ac:spMkLst>
            <pc:docMk/>
            <pc:sldMk cId="3833886731" sldId="703"/>
            <ac:spMk id="72" creationId="{2F54D108-6D92-C44A-B84F-8F7F544C09E0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73" creationId="{ED9F1577-404A-4F44-92A1-A49F52B9D4FC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74" creationId="{762BA81B-DA75-224C-A287-E71042487DB3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75" creationId="{455EA5D1-E840-6749-AACE-87EB6C67029F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76" creationId="{E268FEB0-0A0E-0C4E-A61E-65BB4E839EB8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77" creationId="{FA3E0B1E-F72A-4248-B892-464CA492EBE8}"/>
          </ac:spMkLst>
        </pc:spChg>
        <pc:spChg chg="mod topLvl">
          <ac:chgData name="Toby Russell" userId="0d3e3635-ec96-4dfe-84bc-de4149b678ab" providerId="ADAL" clId="{AFFF7E55-3A5D-43C3-8DD2-8B2271E913B0}" dt="2020-09-11T19:35:06.905" v="1402" actId="20577"/>
          <ac:spMkLst>
            <pc:docMk/>
            <pc:sldMk cId="3833886731" sldId="703"/>
            <ac:spMk id="80" creationId="{6DEDC648-B85C-924C-8AF8-6FC1D6B55389}"/>
          </ac:spMkLst>
        </pc:spChg>
        <pc:spChg chg="mod topLvl">
          <ac:chgData name="Toby Russell" userId="0d3e3635-ec96-4dfe-84bc-de4149b678ab" providerId="ADAL" clId="{AFFF7E55-3A5D-43C3-8DD2-8B2271E913B0}" dt="2020-09-11T19:35:35.429" v="1434" actId="2710"/>
          <ac:spMkLst>
            <pc:docMk/>
            <pc:sldMk cId="3833886731" sldId="703"/>
            <ac:spMk id="81" creationId="{0C1D7B6F-64D8-7848-9433-A596F13BB7CE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82" creationId="{24FEBA08-60EB-C24B-9F86-460B02D656E6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83" creationId="{3DB4DABF-1BB0-A64E-A4FB-24371AC37514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84" creationId="{84D84E3D-2455-624F-A2DE-4F491AF59296}"/>
          </ac:spMkLst>
        </pc:spChg>
        <pc:grpChg chg="del">
          <ac:chgData name="Toby Russell" userId="0d3e3635-ec96-4dfe-84bc-de4149b678ab" providerId="ADAL" clId="{AFFF7E55-3A5D-43C3-8DD2-8B2271E913B0}" dt="2020-09-11T19:33:41.672" v="1373" actId="165"/>
          <ac:grpSpMkLst>
            <pc:docMk/>
            <pc:sldMk cId="3833886731" sldId="703"/>
            <ac:grpSpMk id="24" creationId="{3AD8CD11-DED7-674D-90F0-9CB1FA03B7C1}"/>
          </ac:grpSpMkLst>
        </pc:grpChg>
        <pc:grpChg chg="mod topLvl">
          <ac:chgData name="Toby Russell" userId="0d3e3635-ec96-4dfe-84bc-de4149b678ab" providerId="ADAL" clId="{AFFF7E55-3A5D-43C3-8DD2-8B2271E913B0}" dt="2020-09-11T19:33:41.672" v="1373" actId="165"/>
          <ac:grpSpMkLst>
            <pc:docMk/>
            <pc:sldMk cId="3833886731" sldId="703"/>
            <ac:grpSpMk id="25" creationId="{E891CEB5-DC00-464F-9AC8-B762A99054BA}"/>
          </ac:grpSpMkLst>
        </pc:grpChg>
        <pc:grpChg chg="del">
          <ac:chgData name="Toby Russell" userId="0d3e3635-ec96-4dfe-84bc-de4149b678ab" providerId="ADAL" clId="{AFFF7E55-3A5D-43C3-8DD2-8B2271E913B0}" dt="2020-09-11T19:33:26.173" v="1372" actId="165"/>
          <ac:grpSpMkLst>
            <pc:docMk/>
            <pc:sldMk cId="3833886731" sldId="703"/>
            <ac:grpSpMk id="52" creationId="{A0BA286B-5159-EF46-865F-D003AFCFDE35}"/>
          </ac:grpSpMkLst>
        </pc:grpChg>
        <pc:grpChg chg="mod topLvl">
          <ac:chgData name="Toby Russell" userId="0d3e3635-ec96-4dfe-84bc-de4149b678ab" providerId="ADAL" clId="{AFFF7E55-3A5D-43C3-8DD2-8B2271E913B0}" dt="2020-09-11T19:33:26.173" v="1372" actId="165"/>
          <ac:grpSpMkLst>
            <pc:docMk/>
            <pc:sldMk cId="3833886731" sldId="703"/>
            <ac:grpSpMk id="53" creationId="{CE77DE04-9B06-9141-A1D1-A5EFB518915B}"/>
          </ac:grpSpMkLst>
        </pc:grpChg>
        <pc:grpChg chg="del">
          <ac:chgData name="Toby Russell" userId="0d3e3635-ec96-4dfe-84bc-de4149b678ab" providerId="ADAL" clId="{AFFF7E55-3A5D-43C3-8DD2-8B2271E913B0}" dt="2020-09-11T19:33:48.849" v="1374" actId="165"/>
          <ac:grpSpMkLst>
            <pc:docMk/>
            <pc:sldMk cId="3833886731" sldId="703"/>
            <ac:grpSpMk id="69" creationId="{28BD6AD5-4FBB-9E46-A0F8-997B491D8C05}"/>
          </ac:grpSpMkLst>
        </pc:grpChg>
        <pc:grpChg chg="mod topLvl">
          <ac:chgData name="Toby Russell" userId="0d3e3635-ec96-4dfe-84bc-de4149b678ab" providerId="ADAL" clId="{AFFF7E55-3A5D-43C3-8DD2-8B2271E913B0}" dt="2020-09-11T19:33:48.849" v="1374" actId="165"/>
          <ac:grpSpMkLst>
            <pc:docMk/>
            <pc:sldMk cId="3833886731" sldId="703"/>
            <ac:grpSpMk id="70" creationId="{A727BB4F-B418-7A41-B47C-CA85A52EEA3D}"/>
          </ac:grpSpMkLst>
        </pc:grpChg>
        <pc:grpChg chg="del">
          <ac:chgData name="Toby Russell" userId="0d3e3635-ec96-4dfe-84bc-de4149b678ab" providerId="ADAL" clId="{AFFF7E55-3A5D-43C3-8DD2-8B2271E913B0}" dt="2020-09-11T19:33:56.003" v="1375" actId="165"/>
          <ac:grpSpMkLst>
            <pc:docMk/>
            <pc:sldMk cId="3833886731" sldId="703"/>
            <ac:grpSpMk id="78" creationId="{BBBFFBCE-29BA-7241-B570-760A7C3C8630}"/>
          </ac:grpSpMkLst>
        </pc:grpChg>
        <pc:grpChg chg="mod topLvl">
          <ac:chgData name="Toby Russell" userId="0d3e3635-ec96-4dfe-84bc-de4149b678ab" providerId="ADAL" clId="{AFFF7E55-3A5D-43C3-8DD2-8B2271E913B0}" dt="2020-09-11T19:33:56.003" v="1375" actId="165"/>
          <ac:grpSpMkLst>
            <pc:docMk/>
            <pc:sldMk cId="3833886731" sldId="703"/>
            <ac:grpSpMk id="79" creationId="{5F5C4792-1966-184F-B964-ACBB2E55F915}"/>
          </ac:grpSpMkLst>
        </pc:grpChg>
      </pc:sldChg>
      <pc:sldChg chg="modSp add del setBg">
        <pc:chgData name="Toby Russell" userId="0d3e3635-ec96-4dfe-84bc-de4149b678ab" providerId="ADAL" clId="{AFFF7E55-3A5D-43C3-8DD2-8B2271E913B0}" dt="2020-09-10T19:07:52.108" v="9"/>
        <pc:sldMkLst>
          <pc:docMk/>
          <pc:sldMk cId="2740241363" sldId="797"/>
        </pc:sldMkLst>
        <pc:spChg chg="mod">
          <ac:chgData name="Toby Russell" userId="0d3e3635-ec96-4dfe-84bc-de4149b678ab" providerId="ADAL" clId="{AFFF7E55-3A5D-43C3-8DD2-8B2271E913B0}" dt="2020-09-10T19:07:30.244" v="6" actId="1076"/>
          <ac:spMkLst>
            <pc:docMk/>
            <pc:sldMk cId="2740241363" sldId="797"/>
            <ac:spMk id="48" creationId="{00000000-0000-0000-0000-000000000000}"/>
          </ac:spMkLst>
        </pc:spChg>
      </pc:sldChg>
      <pc:sldChg chg="addSp delSp modSp add delAnim modAnim">
        <pc:chgData name="Toby Russell" userId="0d3e3635-ec96-4dfe-84bc-de4149b678ab" providerId="ADAL" clId="{AFFF7E55-3A5D-43C3-8DD2-8B2271E913B0}" dt="2020-09-11T18:59:57.800" v="1003" actId="1076"/>
        <pc:sldMkLst>
          <pc:docMk/>
          <pc:sldMk cId="0" sldId="798"/>
        </pc:sldMkLst>
        <pc:spChg chg="del">
          <ac:chgData name="Toby Russell" userId="0d3e3635-ec96-4dfe-84bc-de4149b678ab" providerId="ADAL" clId="{AFFF7E55-3A5D-43C3-8DD2-8B2271E913B0}" dt="2020-09-10T20:14:51.870" v="358" actId="478"/>
          <ac:spMkLst>
            <pc:docMk/>
            <pc:sldMk cId="0" sldId="798"/>
            <ac:spMk id="2" creationId="{E5467603-50F4-446C-AC36-900A56CB086E}"/>
          </ac:spMkLst>
        </pc:spChg>
        <pc:spChg chg="del">
          <ac:chgData name="Toby Russell" userId="0d3e3635-ec96-4dfe-84bc-de4149b678ab" providerId="ADAL" clId="{AFFF7E55-3A5D-43C3-8DD2-8B2271E913B0}" dt="2020-09-10T20:14:58.276" v="361" actId="478"/>
          <ac:spMkLst>
            <pc:docMk/>
            <pc:sldMk cId="0" sldId="798"/>
            <ac:spMk id="3" creationId="{22D0BEE8-CAB9-441D-B3BC-B5389B74FF09}"/>
          </ac:spMkLst>
        </pc:spChg>
        <pc:spChg chg="add del mod">
          <ac:chgData name="Toby Russell" userId="0d3e3635-ec96-4dfe-84bc-de4149b678ab" providerId="ADAL" clId="{AFFF7E55-3A5D-43C3-8DD2-8B2271E913B0}" dt="2020-09-10T20:37:04.226" v="745"/>
          <ac:spMkLst>
            <pc:docMk/>
            <pc:sldMk cId="0" sldId="798"/>
            <ac:spMk id="4" creationId="{C7BA1390-1EA9-48DB-88E9-5740CB81F530}"/>
          </ac:spMkLst>
        </pc:spChg>
        <pc:spChg chg="del">
          <ac:chgData name="Toby Russell" userId="0d3e3635-ec96-4dfe-84bc-de4149b678ab" providerId="ADAL" clId="{AFFF7E55-3A5D-43C3-8DD2-8B2271E913B0}" dt="2020-09-10T20:14:54.081" v="359" actId="478"/>
          <ac:spMkLst>
            <pc:docMk/>
            <pc:sldMk cId="0" sldId="798"/>
            <ac:spMk id="5" creationId="{084D5CE4-E6EB-4863-B156-E275125A6886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6" creationId="{CC9F3DB7-DBDB-4C84-87DB-5E2BD09482A6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7" creationId="{B777814D-FA5F-4F74-8EEB-41F178424A35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8" creationId="{80EF5710-08D3-4AEC-82B1-45A2E1C7A0B7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9" creationId="{B9CA9E80-CB87-4B09-BE8B-B766EFD5E52D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51" creationId="{0A364816-43B5-4794-9644-904B7EDDFC4A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52" creationId="{1CAB3E5F-3E9B-46B6-B04A-73B830082284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54" creationId="{31F63B37-0422-4C75-A9B6-14A03E43E94C}"/>
          </ac:spMkLst>
        </pc:spChg>
        <pc:spChg chg="mod">
          <ac:chgData name="Toby Russell" userId="0d3e3635-ec96-4dfe-84bc-de4149b678ab" providerId="ADAL" clId="{AFFF7E55-3A5D-43C3-8DD2-8B2271E913B0}" dt="2020-09-11T18:56:37.402" v="978" actId="20577"/>
          <ac:spMkLst>
            <pc:docMk/>
            <pc:sldMk cId="0" sldId="798"/>
            <ac:spMk id="55" creationId="{A7B9F46F-DD31-4414-9541-BFBC6101E66F}"/>
          </ac:spMkLst>
        </pc:spChg>
        <pc:spChg chg="mod">
          <ac:chgData name="Toby Russell" userId="0d3e3635-ec96-4dfe-84bc-de4149b678ab" providerId="ADAL" clId="{AFFF7E55-3A5D-43C3-8DD2-8B2271E913B0}" dt="2020-09-11T18:56:41.526" v="979" actId="20577"/>
          <ac:spMkLst>
            <pc:docMk/>
            <pc:sldMk cId="0" sldId="798"/>
            <ac:spMk id="57" creationId="{69898ADB-3384-4B6D-B969-5C191BA80615}"/>
          </ac:spMkLst>
        </pc:spChg>
        <pc:spChg chg="mod">
          <ac:chgData name="Toby Russell" userId="0d3e3635-ec96-4dfe-84bc-de4149b678ab" providerId="ADAL" clId="{AFFF7E55-3A5D-43C3-8DD2-8B2271E913B0}" dt="2020-09-11T18:56:28.858" v="976" actId="20577"/>
          <ac:spMkLst>
            <pc:docMk/>
            <pc:sldMk cId="0" sldId="798"/>
            <ac:spMk id="58" creationId="{855FBB40-EA16-4866-91C4-24926A27BA01}"/>
          </ac:spMkLst>
        </pc:spChg>
        <pc:spChg chg="add mod">
          <ac:chgData name="Toby Russell" userId="0d3e3635-ec96-4dfe-84bc-de4149b678ab" providerId="ADAL" clId="{AFFF7E55-3A5D-43C3-8DD2-8B2271E913B0}" dt="2020-09-11T18:59:20.598" v="1000" actId="1076"/>
          <ac:spMkLst>
            <pc:docMk/>
            <pc:sldMk cId="0" sldId="798"/>
            <ac:spMk id="75" creationId="{B34FD9A0-F80A-4DA4-9015-E7A8D2AD8B85}"/>
          </ac:spMkLst>
        </pc:spChg>
        <pc:spChg chg="add mod">
          <ac:chgData name="Toby Russell" userId="0d3e3635-ec96-4dfe-84bc-de4149b678ab" providerId="ADAL" clId="{AFFF7E55-3A5D-43C3-8DD2-8B2271E913B0}" dt="2020-09-11T18:59:57.800" v="1003" actId="1076"/>
          <ac:spMkLst>
            <pc:docMk/>
            <pc:sldMk cId="0" sldId="798"/>
            <ac:spMk id="79" creationId="{A87CDD77-B24A-4CC8-ABD6-43A96021B7C2}"/>
          </ac:spMkLst>
        </pc:spChg>
        <pc:spChg chg="add mod">
          <ac:chgData name="Toby Russell" userId="0d3e3635-ec96-4dfe-84bc-de4149b678ab" providerId="ADAL" clId="{AFFF7E55-3A5D-43C3-8DD2-8B2271E913B0}" dt="2020-09-11T18:59:35.172" v="1001" actId="1076"/>
          <ac:spMkLst>
            <pc:docMk/>
            <pc:sldMk cId="0" sldId="798"/>
            <ac:spMk id="80" creationId="{9200893D-4F69-4960-8FE6-1CBDF6682757}"/>
          </ac:spMkLst>
        </pc:spChg>
        <pc:spChg chg="add mod">
          <ac:chgData name="Toby Russell" userId="0d3e3635-ec96-4dfe-84bc-de4149b678ab" providerId="ADAL" clId="{AFFF7E55-3A5D-43C3-8DD2-8B2271E913B0}" dt="2020-09-11T18:59:12.460" v="999" actId="1076"/>
          <ac:spMkLst>
            <pc:docMk/>
            <pc:sldMk cId="0" sldId="798"/>
            <ac:spMk id="81" creationId="{7CE0559E-F7ED-445C-B2DD-3999A506691F}"/>
          </ac:spMkLst>
        </pc:spChg>
        <pc:spChg chg="del">
          <ac:chgData name="Toby Russell" userId="0d3e3635-ec96-4dfe-84bc-de4149b678ab" providerId="ADAL" clId="{AFFF7E55-3A5D-43C3-8DD2-8B2271E913B0}" dt="2020-09-10T20:14:56.274" v="360" actId="478"/>
          <ac:spMkLst>
            <pc:docMk/>
            <pc:sldMk cId="0" sldId="798"/>
            <ac:spMk id="17412" creationId="{1428CB24-8D30-4669-9BFE-8179191A3752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17419" creationId="{E82624DF-C7D8-402F-8B4E-1DCA5392224D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17420" creationId="{EC3B9C0E-6A8F-47B0-B454-C3886B9EE570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17421" creationId="{4855F002-0CD1-4844-9AB6-A390C495994E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17422" creationId="{AEFFB886-D0E9-416D-9F3E-21E90BA15257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17425" creationId="{FD47829D-B3FA-4B9F-A10C-50802952ECC9}"/>
          </ac:spMkLst>
        </pc:spChg>
        <pc:spChg chg="mod">
          <ac:chgData name="Toby Russell" userId="0d3e3635-ec96-4dfe-84bc-de4149b678ab" providerId="ADAL" clId="{AFFF7E55-3A5D-43C3-8DD2-8B2271E913B0}" dt="2020-09-11T18:56:32.376" v="977" actId="20577"/>
          <ac:spMkLst>
            <pc:docMk/>
            <pc:sldMk cId="0" sldId="798"/>
            <ac:spMk id="17428" creationId="{5701A04B-11A3-4E3E-BEBE-D879B14DDA45}"/>
          </ac:spMkLst>
        </pc:spChg>
        <pc:grpChg chg="mod">
          <ac:chgData name="Toby Russell" userId="0d3e3635-ec96-4dfe-84bc-de4149b678ab" providerId="ADAL" clId="{AFFF7E55-3A5D-43C3-8DD2-8B2271E913B0}" dt="2020-09-10T20:15:07.333" v="362" actId="2711"/>
          <ac:grpSpMkLst>
            <pc:docMk/>
            <pc:sldMk cId="0" sldId="798"/>
            <ac:grpSpMk id="17418" creationId="{60288D51-F6AD-4787-86DE-E62EB128898A}"/>
          </ac:grpSpMkLst>
        </pc:grpChg>
        <pc:grpChg chg="mod">
          <ac:chgData name="Toby Russell" userId="0d3e3635-ec96-4dfe-84bc-de4149b678ab" providerId="ADAL" clId="{AFFF7E55-3A5D-43C3-8DD2-8B2271E913B0}" dt="2020-09-10T20:15:07.333" v="362" actId="2711"/>
          <ac:grpSpMkLst>
            <pc:docMk/>
            <pc:sldMk cId="0" sldId="798"/>
            <ac:grpSpMk id="17431" creationId="{4EFEDE81-FF25-4E6C-8B9C-F749C80E3EF7}"/>
          </ac:grpSpMkLst>
        </pc:grpChg>
        <pc:grpChg chg="mod">
          <ac:chgData name="Toby Russell" userId="0d3e3635-ec96-4dfe-84bc-de4149b678ab" providerId="ADAL" clId="{AFFF7E55-3A5D-43C3-8DD2-8B2271E913B0}" dt="2020-09-10T20:15:07.333" v="362" actId="2711"/>
          <ac:grpSpMkLst>
            <pc:docMk/>
            <pc:sldMk cId="0" sldId="798"/>
            <ac:grpSpMk id="17432" creationId="{BC22FCCC-47DF-451D-AB5D-621EB3320625}"/>
          </ac:grpSpMkLst>
        </pc:grpChg>
        <pc:grpChg chg="mod">
          <ac:chgData name="Toby Russell" userId="0d3e3635-ec96-4dfe-84bc-de4149b678ab" providerId="ADAL" clId="{AFFF7E55-3A5D-43C3-8DD2-8B2271E913B0}" dt="2020-09-10T20:15:07.333" v="362" actId="2711"/>
          <ac:grpSpMkLst>
            <pc:docMk/>
            <pc:sldMk cId="0" sldId="798"/>
            <ac:grpSpMk id="17433" creationId="{0F638801-15B2-4A65-A6D0-3C8DA4BEA10E}"/>
          </ac:grpSpMkLst>
        </pc:grpChg>
        <pc:grpChg chg="mod">
          <ac:chgData name="Toby Russell" userId="0d3e3635-ec96-4dfe-84bc-de4149b678ab" providerId="ADAL" clId="{AFFF7E55-3A5D-43C3-8DD2-8B2271E913B0}" dt="2020-09-10T20:15:07.333" v="362" actId="2711"/>
          <ac:grpSpMkLst>
            <pc:docMk/>
            <pc:sldMk cId="0" sldId="798"/>
            <ac:grpSpMk id="17434" creationId="{BC136549-4114-4D36-B97B-5E75B8F5AC18}"/>
          </ac:grpSpMkLst>
        </pc:grpChg>
      </pc:sldChg>
      <pc:sldChg chg="addSp delSp modSp add delAnim modAnim">
        <pc:chgData name="Toby Russell" userId="0d3e3635-ec96-4dfe-84bc-de4149b678ab" providerId="ADAL" clId="{AFFF7E55-3A5D-43C3-8DD2-8B2271E913B0}" dt="2020-09-11T19:02:29.728" v="1019" actId="1037"/>
        <pc:sldMkLst>
          <pc:docMk/>
          <pc:sldMk cId="0" sldId="799"/>
        </pc:sldMkLst>
        <pc:spChg chg="del">
          <ac:chgData name="Toby Russell" userId="0d3e3635-ec96-4dfe-84bc-de4149b678ab" providerId="ADAL" clId="{AFFF7E55-3A5D-43C3-8DD2-8B2271E913B0}" dt="2020-09-10T20:15:45.443" v="363" actId="478"/>
          <ac:spMkLst>
            <pc:docMk/>
            <pc:sldMk cId="0" sldId="799"/>
            <ac:spMk id="2" creationId="{CF9D0AEE-BE1A-4A2F-B38F-12E8FED928D9}"/>
          </ac:spMkLst>
        </pc:spChg>
        <pc:spChg chg="del">
          <ac:chgData name="Toby Russell" userId="0d3e3635-ec96-4dfe-84bc-de4149b678ab" providerId="ADAL" clId="{AFFF7E55-3A5D-43C3-8DD2-8B2271E913B0}" dt="2020-09-10T20:15:49.364" v="366" actId="478"/>
          <ac:spMkLst>
            <pc:docMk/>
            <pc:sldMk cId="0" sldId="799"/>
            <ac:spMk id="3" creationId="{2F13ABBD-B3AA-4806-88E8-735E43EFF0F6}"/>
          </ac:spMkLst>
        </pc:spChg>
        <pc:spChg chg="add del mod">
          <ac:chgData name="Toby Russell" userId="0d3e3635-ec96-4dfe-84bc-de4149b678ab" providerId="ADAL" clId="{AFFF7E55-3A5D-43C3-8DD2-8B2271E913B0}" dt="2020-09-10T20:34:26.841" v="724" actId="478"/>
          <ac:spMkLst>
            <pc:docMk/>
            <pc:sldMk cId="0" sldId="799"/>
            <ac:spMk id="4" creationId="{5A59E253-FF36-48FD-8DE2-C87DBB782D76}"/>
          </ac:spMkLst>
        </pc:spChg>
        <pc:spChg chg="del mod">
          <ac:chgData name="Toby Russell" userId="0d3e3635-ec96-4dfe-84bc-de4149b678ab" providerId="ADAL" clId="{AFFF7E55-3A5D-43C3-8DD2-8B2271E913B0}" dt="2020-09-10T20:15:47.414" v="365" actId="478"/>
          <ac:spMkLst>
            <pc:docMk/>
            <pc:sldMk cId="0" sldId="799"/>
            <ac:spMk id="5" creationId="{9CFD8D81-B9E5-4C01-BCF4-5D1DFEC2892A}"/>
          </ac:spMkLst>
        </pc:spChg>
        <pc:spChg chg="mod">
          <ac:chgData name="Toby Russell" userId="0d3e3635-ec96-4dfe-84bc-de4149b678ab" providerId="ADAL" clId="{AFFF7E55-3A5D-43C3-8DD2-8B2271E913B0}" dt="2020-09-10T20:18:17.711" v="381" actId="14100"/>
          <ac:spMkLst>
            <pc:docMk/>
            <pc:sldMk cId="0" sldId="799"/>
            <ac:spMk id="62" creationId="{3663E3F7-522D-4D9C-9C15-D3C0EE07E19A}"/>
          </ac:spMkLst>
        </pc:spChg>
        <pc:spChg chg="mod">
          <ac:chgData name="Toby Russell" userId="0d3e3635-ec96-4dfe-84bc-de4149b678ab" providerId="ADAL" clId="{AFFF7E55-3A5D-43C3-8DD2-8B2271E913B0}" dt="2020-09-11T18:56:13.057" v="975" actId="20577"/>
          <ac:spMkLst>
            <pc:docMk/>
            <pc:sldMk cId="0" sldId="799"/>
            <ac:spMk id="65" creationId="{6ED352DE-4898-49E4-8DDF-AA5982A92643}"/>
          </ac:spMkLst>
        </pc:spChg>
        <pc:spChg chg="mod">
          <ac:chgData name="Toby Russell" userId="0d3e3635-ec96-4dfe-84bc-de4149b678ab" providerId="ADAL" clId="{AFFF7E55-3A5D-43C3-8DD2-8B2271E913B0}" dt="2020-09-10T20:17:58.501" v="378" actId="14100"/>
          <ac:spMkLst>
            <pc:docMk/>
            <pc:sldMk cId="0" sldId="799"/>
            <ac:spMk id="66" creationId="{5F08D610-8977-4199-BC0E-8A1F6B8F4AAB}"/>
          </ac:spMkLst>
        </pc:spChg>
        <pc:spChg chg="mod">
          <ac:chgData name="Toby Russell" userId="0d3e3635-ec96-4dfe-84bc-de4149b678ab" providerId="ADAL" clId="{AFFF7E55-3A5D-43C3-8DD2-8B2271E913B0}" dt="2020-09-10T20:18:05.092" v="379" actId="14100"/>
          <ac:spMkLst>
            <pc:docMk/>
            <pc:sldMk cId="0" sldId="799"/>
            <ac:spMk id="67" creationId="{D9CF74CA-0E98-4C16-B3E2-4DEFB569F80A}"/>
          </ac:spMkLst>
        </pc:spChg>
        <pc:spChg chg="mod">
          <ac:chgData name="Toby Russell" userId="0d3e3635-ec96-4dfe-84bc-de4149b678ab" providerId="ADAL" clId="{AFFF7E55-3A5D-43C3-8DD2-8B2271E913B0}" dt="2020-09-10T20:18:11.463" v="380" actId="14100"/>
          <ac:spMkLst>
            <pc:docMk/>
            <pc:sldMk cId="0" sldId="799"/>
            <ac:spMk id="68" creationId="{BBA96300-21B6-44ED-8394-78CB3859E7DC}"/>
          </ac:spMkLst>
        </pc:spChg>
        <pc:spChg chg="mod">
          <ac:chgData name="Toby Russell" userId="0d3e3635-ec96-4dfe-84bc-de4149b678ab" providerId="ADAL" clId="{AFFF7E55-3A5D-43C3-8DD2-8B2271E913B0}" dt="2020-09-11T18:56:08.244" v="972" actId="20577"/>
          <ac:spMkLst>
            <pc:docMk/>
            <pc:sldMk cId="0" sldId="799"/>
            <ac:spMk id="69" creationId="{7CE49F90-515C-478F-A6F8-39BB2BCB9EBC}"/>
          </ac:spMkLst>
        </pc:spChg>
        <pc:spChg chg="mod">
          <ac:chgData name="Toby Russell" userId="0d3e3635-ec96-4dfe-84bc-de4149b678ab" providerId="ADAL" clId="{AFFF7E55-3A5D-43C3-8DD2-8B2271E913B0}" dt="2020-09-11T18:56:10.026" v="973" actId="20577"/>
          <ac:spMkLst>
            <pc:docMk/>
            <pc:sldMk cId="0" sldId="799"/>
            <ac:spMk id="70" creationId="{3A460AD7-F095-4984-BDDD-546C66DDA9CC}"/>
          </ac:spMkLst>
        </pc:spChg>
        <pc:spChg chg="mod">
          <ac:chgData name="Toby Russell" userId="0d3e3635-ec96-4dfe-84bc-de4149b678ab" providerId="ADAL" clId="{AFFF7E55-3A5D-43C3-8DD2-8B2271E913B0}" dt="2020-09-11T18:56:11.265" v="974" actId="20577"/>
          <ac:spMkLst>
            <pc:docMk/>
            <pc:sldMk cId="0" sldId="799"/>
            <ac:spMk id="71" creationId="{708AAD9F-EA43-4603-9F80-87B7F6F0892F}"/>
          </ac:spMkLst>
        </pc:spChg>
        <pc:spChg chg="add mod">
          <ac:chgData name="Toby Russell" userId="0d3e3635-ec96-4dfe-84bc-de4149b678ab" providerId="ADAL" clId="{AFFF7E55-3A5D-43C3-8DD2-8B2271E913B0}" dt="2020-09-11T19:02:20.730" v="1016" actId="1076"/>
          <ac:spMkLst>
            <pc:docMk/>
            <pc:sldMk cId="0" sldId="799"/>
            <ac:spMk id="79" creationId="{FEB2BA21-5186-418F-8D53-D02D9D2449C4}"/>
          </ac:spMkLst>
        </pc:spChg>
        <pc:spChg chg="add del mod">
          <ac:chgData name="Toby Russell" userId="0d3e3635-ec96-4dfe-84bc-de4149b678ab" providerId="ADAL" clId="{AFFF7E55-3A5D-43C3-8DD2-8B2271E913B0}" dt="2020-09-10T20:28:00.544" v="614" actId="478"/>
          <ac:spMkLst>
            <pc:docMk/>
            <pc:sldMk cId="0" sldId="799"/>
            <ac:spMk id="81" creationId="{536D2D2E-932D-49D1-8139-DC410E08A9C0}"/>
          </ac:spMkLst>
        </pc:spChg>
        <pc:spChg chg="add mod">
          <ac:chgData name="Toby Russell" userId="0d3e3635-ec96-4dfe-84bc-de4149b678ab" providerId="ADAL" clId="{AFFF7E55-3A5D-43C3-8DD2-8B2271E913B0}" dt="2020-09-11T19:02:29.728" v="1019" actId="1037"/>
          <ac:spMkLst>
            <pc:docMk/>
            <pc:sldMk cId="0" sldId="799"/>
            <ac:spMk id="81" creationId="{B22B2141-BB7E-4415-B900-EC26033F4595}"/>
          </ac:spMkLst>
        </pc:spChg>
        <pc:spChg chg="add del">
          <ac:chgData name="Toby Russell" userId="0d3e3635-ec96-4dfe-84bc-de4149b678ab" providerId="ADAL" clId="{AFFF7E55-3A5D-43C3-8DD2-8B2271E913B0}" dt="2020-09-10T20:28:07.494" v="618"/>
          <ac:spMkLst>
            <pc:docMk/>
            <pc:sldMk cId="0" sldId="799"/>
            <ac:spMk id="82" creationId="{36C16388-7DD5-4C2A-ACE8-13696C78DD63}"/>
          </ac:spMkLst>
        </pc:spChg>
        <pc:spChg chg="add mod">
          <ac:chgData name="Toby Russell" userId="0d3e3635-ec96-4dfe-84bc-de4149b678ab" providerId="ADAL" clId="{AFFF7E55-3A5D-43C3-8DD2-8B2271E913B0}" dt="2020-09-11T19:01:34.269" v="1015" actId="1038"/>
          <ac:spMkLst>
            <pc:docMk/>
            <pc:sldMk cId="0" sldId="799"/>
            <ac:spMk id="82" creationId="{9D8043EB-652D-4169-BF60-A5295AEB0162}"/>
          </ac:spMkLst>
        </pc:spChg>
        <pc:spChg chg="add">
          <ac:chgData name="Toby Russell" userId="0d3e3635-ec96-4dfe-84bc-de4149b678ab" providerId="ADAL" clId="{AFFF7E55-3A5D-43C3-8DD2-8B2271E913B0}" dt="2020-09-10T20:28:07.507" v="619"/>
          <ac:spMkLst>
            <pc:docMk/>
            <pc:sldMk cId="0" sldId="799"/>
            <ac:spMk id="83" creationId="{08095B9B-97AE-4BC8-8A0D-DC1A864210E7}"/>
          </ac:spMkLst>
        </pc:spChg>
        <pc:spChg chg="add mod">
          <ac:chgData name="Toby Russell" userId="0d3e3635-ec96-4dfe-84bc-de4149b678ab" providerId="ADAL" clId="{AFFF7E55-3A5D-43C3-8DD2-8B2271E913B0}" dt="2020-09-11T19:00:18.224" v="1005" actId="1076"/>
          <ac:spMkLst>
            <pc:docMk/>
            <pc:sldMk cId="0" sldId="799"/>
            <ac:spMk id="84" creationId="{40D48F0E-BE0F-49FB-B606-A7EE42E349D0}"/>
          </ac:spMkLst>
        </pc:spChg>
        <pc:spChg chg="del">
          <ac:chgData name="Toby Russell" userId="0d3e3635-ec96-4dfe-84bc-de4149b678ab" providerId="ADAL" clId="{AFFF7E55-3A5D-43C3-8DD2-8B2271E913B0}" dt="2020-09-10T20:15:52.322" v="367" actId="478"/>
          <ac:spMkLst>
            <pc:docMk/>
            <pc:sldMk cId="0" sldId="799"/>
            <ac:spMk id="16388" creationId="{F238BB05-3F9C-4DA8-9E12-B91C51D4AA2D}"/>
          </ac:spMkLst>
        </pc:spChg>
        <pc:spChg chg="mod">
          <ac:chgData name="Toby Russell" userId="0d3e3635-ec96-4dfe-84bc-de4149b678ab" providerId="ADAL" clId="{AFFF7E55-3A5D-43C3-8DD2-8B2271E913B0}" dt="2020-09-10T20:16:36.744" v="371" actId="403"/>
          <ac:spMkLst>
            <pc:docMk/>
            <pc:sldMk cId="0" sldId="799"/>
            <ac:spMk id="16394" creationId="{97AF5421-888D-429E-8385-3B7864E7DE17}"/>
          </ac:spMkLst>
        </pc:spChg>
        <pc:spChg chg="mod">
          <ac:chgData name="Toby Russell" userId="0d3e3635-ec96-4dfe-84bc-de4149b678ab" providerId="ADAL" clId="{AFFF7E55-3A5D-43C3-8DD2-8B2271E913B0}" dt="2020-09-10T20:16:36.744" v="371" actId="403"/>
          <ac:spMkLst>
            <pc:docMk/>
            <pc:sldMk cId="0" sldId="799"/>
            <ac:spMk id="16406" creationId="{B9E50ADE-99E3-4A58-AF61-C7F83BC431AE}"/>
          </ac:spMkLst>
        </pc:spChg>
        <pc:spChg chg="mod">
          <ac:chgData name="Toby Russell" userId="0d3e3635-ec96-4dfe-84bc-de4149b678ab" providerId="ADAL" clId="{AFFF7E55-3A5D-43C3-8DD2-8B2271E913B0}" dt="2020-09-10T20:16:36.744" v="371" actId="403"/>
          <ac:spMkLst>
            <pc:docMk/>
            <pc:sldMk cId="0" sldId="799"/>
            <ac:spMk id="16408" creationId="{88AD5CED-16DB-49E5-A3D3-967AB7DFA2A6}"/>
          </ac:spMkLst>
        </pc:spChg>
        <pc:spChg chg="mod">
          <ac:chgData name="Toby Russell" userId="0d3e3635-ec96-4dfe-84bc-de4149b678ab" providerId="ADAL" clId="{AFFF7E55-3A5D-43C3-8DD2-8B2271E913B0}" dt="2020-09-10T20:16:36.744" v="371" actId="403"/>
          <ac:spMkLst>
            <pc:docMk/>
            <pc:sldMk cId="0" sldId="799"/>
            <ac:spMk id="16410" creationId="{BAEF2B12-AD3A-43B3-9DA9-1483956E87EF}"/>
          </ac:spMkLst>
        </pc:spChg>
        <pc:grpChg chg="mod">
          <ac:chgData name="Toby Russell" userId="0d3e3635-ec96-4dfe-84bc-de4149b678ab" providerId="ADAL" clId="{AFFF7E55-3A5D-43C3-8DD2-8B2271E913B0}" dt="2020-09-11T19:02:24.485" v="1018" actId="1076"/>
          <ac:grpSpMkLst>
            <pc:docMk/>
            <pc:sldMk cId="0" sldId="799"/>
            <ac:grpSpMk id="16391" creationId="{5EF9E742-8412-44F1-A6E2-C8730A4506F4}"/>
          </ac:grpSpMkLst>
        </pc:grpChg>
        <pc:grpChg chg="mod">
          <ac:chgData name="Toby Russell" userId="0d3e3635-ec96-4dfe-84bc-de4149b678ab" providerId="ADAL" clId="{AFFF7E55-3A5D-43C3-8DD2-8B2271E913B0}" dt="2020-09-11T19:02:24.485" v="1018" actId="1076"/>
          <ac:grpSpMkLst>
            <pc:docMk/>
            <pc:sldMk cId="0" sldId="799"/>
            <ac:grpSpMk id="16392" creationId="{A2F392AE-0E3D-4AC6-8488-94F4251ABE13}"/>
          </ac:grpSpMkLst>
        </pc:grpChg>
        <pc:grpChg chg="mod">
          <ac:chgData name="Toby Russell" userId="0d3e3635-ec96-4dfe-84bc-de4149b678ab" providerId="ADAL" clId="{AFFF7E55-3A5D-43C3-8DD2-8B2271E913B0}" dt="2020-09-11T19:02:24.485" v="1018" actId="1076"/>
          <ac:grpSpMkLst>
            <pc:docMk/>
            <pc:sldMk cId="0" sldId="799"/>
            <ac:grpSpMk id="16403" creationId="{E32DFB8F-BFF1-4D5B-AFC4-AD12C76F2B60}"/>
          </ac:grpSpMkLst>
        </pc:grpChg>
        <pc:grpChg chg="mod">
          <ac:chgData name="Toby Russell" userId="0d3e3635-ec96-4dfe-84bc-de4149b678ab" providerId="ADAL" clId="{AFFF7E55-3A5D-43C3-8DD2-8B2271E913B0}" dt="2020-09-11T19:02:24.485" v="1018" actId="1076"/>
          <ac:grpSpMkLst>
            <pc:docMk/>
            <pc:sldMk cId="0" sldId="799"/>
            <ac:grpSpMk id="16404" creationId="{433E2611-3275-436D-B363-D6C8AA5FFDD3}"/>
          </ac:grpSpMkLst>
        </pc:grpChg>
        <pc:grpChg chg="mod">
          <ac:chgData name="Toby Russell" userId="0d3e3635-ec96-4dfe-84bc-de4149b678ab" providerId="ADAL" clId="{AFFF7E55-3A5D-43C3-8DD2-8B2271E913B0}" dt="2020-09-11T19:02:24.485" v="1018" actId="1076"/>
          <ac:grpSpMkLst>
            <pc:docMk/>
            <pc:sldMk cId="0" sldId="799"/>
            <ac:grpSpMk id="16405" creationId="{5D5CEFDB-3C90-404D-A947-E80BE5ED3919}"/>
          </ac:grpSpMkLst>
        </pc:grpChg>
      </pc:sldChg>
      <pc:sldChg chg="addSp delSp modSp delAnim modAnim">
        <pc:chgData name="Toby Russell" userId="0d3e3635-ec96-4dfe-84bc-de4149b678ab" providerId="ADAL" clId="{AFFF7E55-3A5D-43C3-8DD2-8B2271E913B0}" dt="2020-09-11T19:07:57.647" v="1092" actId="207"/>
        <pc:sldMkLst>
          <pc:docMk/>
          <pc:sldMk cId="0" sldId="800"/>
        </pc:sldMkLst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2" creationId="{B1EC2FCE-CFB9-482D-AB88-56E2ED228012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3" creationId="{CB019398-6BB4-41BB-8048-409E759AAB99}"/>
          </ac:spMkLst>
        </pc:spChg>
        <pc:spChg chg="del">
          <ac:chgData name="Toby Russell" userId="0d3e3635-ec96-4dfe-84bc-de4149b678ab" providerId="ADAL" clId="{AFFF7E55-3A5D-43C3-8DD2-8B2271E913B0}" dt="2020-09-10T20:54:27.511" v="766" actId="478"/>
          <ac:spMkLst>
            <pc:docMk/>
            <pc:sldMk cId="0" sldId="800"/>
            <ac:spMk id="4" creationId="{6EBAB7E7-960C-4D79-992B-A54AC6163F9C}"/>
          </ac:spMkLst>
        </pc:spChg>
        <pc:spChg chg="mod">
          <ac:chgData name="Toby Russell" userId="0d3e3635-ec96-4dfe-84bc-de4149b678ab" providerId="ADAL" clId="{AFFF7E55-3A5D-43C3-8DD2-8B2271E913B0}" dt="2020-09-11T19:06:49.103" v="1087" actId="207"/>
          <ac:spMkLst>
            <pc:docMk/>
            <pc:sldMk cId="0" sldId="800"/>
            <ac:spMk id="7" creationId="{E8D3E42C-EAB0-474C-BE2C-AED24C34A619}"/>
          </ac:spMkLst>
        </pc:spChg>
        <pc:spChg chg="mod">
          <ac:chgData name="Toby Russell" userId="0d3e3635-ec96-4dfe-84bc-de4149b678ab" providerId="ADAL" clId="{AFFF7E55-3A5D-43C3-8DD2-8B2271E913B0}" dt="2020-09-11T19:06:41.913" v="1086" actId="207"/>
          <ac:spMkLst>
            <pc:docMk/>
            <pc:sldMk cId="0" sldId="800"/>
            <ac:spMk id="10" creationId="{EDDD0162-820B-4E1D-AE1A-ADC4C0C956A3}"/>
          </ac:spMkLst>
        </pc:spChg>
        <pc:spChg chg="mod">
          <ac:chgData name="Toby Russell" userId="0d3e3635-ec96-4dfe-84bc-de4149b678ab" providerId="ADAL" clId="{AFFF7E55-3A5D-43C3-8DD2-8B2271E913B0}" dt="2020-09-11T19:06:49.103" v="1087" actId="207"/>
          <ac:spMkLst>
            <pc:docMk/>
            <pc:sldMk cId="0" sldId="800"/>
            <ac:spMk id="19" creationId="{E742D9F1-F73C-42B0-9E1C-F67D7FD3894B}"/>
          </ac:spMkLst>
        </pc:spChg>
        <pc:spChg chg="mod">
          <ac:chgData name="Toby Russell" userId="0d3e3635-ec96-4dfe-84bc-de4149b678ab" providerId="ADAL" clId="{AFFF7E55-3A5D-43C3-8DD2-8B2271E913B0}" dt="2020-09-11T19:06:41.913" v="1086" actId="207"/>
          <ac:spMkLst>
            <pc:docMk/>
            <pc:sldMk cId="0" sldId="800"/>
            <ac:spMk id="22" creationId="{1B192041-7A51-44D0-8B56-193716F5BDA5}"/>
          </ac:spMkLst>
        </pc:spChg>
        <pc:spChg chg="add mod">
          <ac:chgData name="Toby Russell" userId="0d3e3635-ec96-4dfe-84bc-de4149b678ab" providerId="ADAL" clId="{AFFF7E55-3A5D-43C3-8DD2-8B2271E913B0}" dt="2020-09-10T20:57:17.366" v="791" actId="113"/>
          <ac:spMkLst>
            <pc:docMk/>
            <pc:sldMk cId="0" sldId="800"/>
            <ac:spMk id="31" creationId="{6CAD3588-147F-4AB3-B3A9-3171E126AD44}"/>
          </ac:spMkLst>
        </pc:spChg>
        <pc:spChg chg="mod">
          <ac:chgData name="Toby Russell" userId="0d3e3635-ec96-4dfe-84bc-de4149b678ab" providerId="ADAL" clId="{AFFF7E55-3A5D-43C3-8DD2-8B2271E913B0}" dt="2020-09-11T19:07:01.878" v="1089" actId="1076"/>
          <ac:spMkLst>
            <pc:docMk/>
            <pc:sldMk cId="0" sldId="800"/>
            <ac:spMk id="37" creationId="{66BFC20A-C4A8-4583-AF9B-1CF326B0F85F}"/>
          </ac:spMkLst>
        </pc:spChg>
        <pc:spChg chg="mod">
          <ac:chgData name="Toby Russell" userId="0d3e3635-ec96-4dfe-84bc-de4149b678ab" providerId="ADAL" clId="{AFFF7E55-3A5D-43C3-8DD2-8B2271E913B0}" dt="2020-09-11T19:06:41.913" v="1086" actId="207"/>
          <ac:spMkLst>
            <pc:docMk/>
            <pc:sldMk cId="0" sldId="800"/>
            <ac:spMk id="40" creationId="{331C6E4C-C7E8-4E6B-AD70-F3B529FD2FC6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83" creationId="{5D75CD4E-1EA0-4A76-B145-85A422CE4B1B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84" creationId="{F7C126BD-5C9B-45D1-A418-5AB0D35818FC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87" creationId="{66A2F77F-76C4-4FF7-BAB1-F08C83FFB3D5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88" creationId="{4B0AA9AA-28D2-49D4-8DFB-5A180FAFB4C3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89" creationId="{5D6AC148-9779-476B-BC9C-D65F64623C42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90" creationId="{78CEA0B3-4AA7-420E-86A9-D4C42CDC800E}"/>
          </ac:spMkLst>
        </pc:spChg>
        <pc:grpChg chg="add del mod">
          <ac:chgData name="Toby Russell" userId="0d3e3635-ec96-4dfe-84bc-de4149b678ab" providerId="ADAL" clId="{AFFF7E55-3A5D-43C3-8DD2-8B2271E913B0}" dt="2020-09-11T19:07:42.384" v="1090" actId="165"/>
          <ac:grpSpMkLst>
            <pc:docMk/>
            <pc:sldMk cId="0" sldId="800"/>
            <ac:grpSpMk id="4" creationId="{0D4CA959-F732-44A1-B0EF-3B930955F39F}"/>
          </ac:grpSpMkLst>
        </pc:grpChg>
        <pc:grpChg chg="mod topLvl">
          <ac:chgData name="Toby Russell" userId="0d3e3635-ec96-4dfe-84bc-de4149b678ab" providerId="ADAL" clId="{AFFF7E55-3A5D-43C3-8DD2-8B2271E913B0}" dt="2020-09-11T19:07:57.647" v="1092" actId="207"/>
          <ac:grpSpMkLst>
            <pc:docMk/>
            <pc:sldMk cId="0" sldId="800"/>
            <ac:grpSpMk id="5" creationId="{5E8A8916-E242-4518-BB61-CBC839259FAF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11" creationId="{D71AAA37-13EA-43FF-9E7E-AC8ADD8D6715}"/>
          </ac:grpSpMkLst>
        </pc:grpChg>
        <pc:grpChg chg="mod topLvl">
          <ac:chgData name="Toby Russell" userId="0d3e3635-ec96-4dfe-84bc-de4149b678ab" providerId="ADAL" clId="{AFFF7E55-3A5D-43C3-8DD2-8B2271E913B0}" dt="2020-09-11T19:07:57.647" v="1092" actId="207"/>
          <ac:grpSpMkLst>
            <pc:docMk/>
            <pc:sldMk cId="0" sldId="800"/>
            <ac:grpSpMk id="17" creationId="{406EC7DF-DF20-48B3-A067-CB07E7B13C44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23" creationId="{1BA9213F-6544-4276-89FD-8445C1063EBF}"/>
          </ac:grpSpMkLst>
        </pc:grpChg>
        <pc:grpChg chg="del mod topLvl">
          <ac:chgData name="Toby Russell" userId="0d3e3635-ec96-4dfe-84bc-de4149b678ab" providerId="ADAL" clId="{AFFF7E55-3A5D-43C3-8DD2-8B2271E913B0}" dt="2020-09-11T19:07:51.925" v="1091" actId="165"/>
          <ac:grpSpMkLst>
            <pc:docMk/>
            <pc:sldMk cId="0" sldId="800"/>
            <ac:grpSpMk id="29" creationId="{E98205EB-89D8-4441-81CF-0AB22C21B45D}"/>
          </ac:grpSpMkLst>
        </pc:grpChg>
        <pc:grpChg chg="mod topLvl">
          <ac:chgData name="Toby Russell" userId="0d3e3635-ec96-4dfe-84bc-de4149b678ab" providerId="ADAL" clId="{AFFF7E55-3A5D-43C3-8DD2-8B2271E913B0}" dt="2020-09-11T19:07:42.384" v="1090" actId="165"/>
          <ac:grpSpMkLst>
            <pc:docMk/>
            <pc:sldMk cId="0" sldId="800"/>
            <ac:grpSpMk id="30" creationId="{3E737845-CCB6-4738-9939-20D936FD14EB}"/>
          </ac:grpSpMkLst>
        </pc:grpChg>
        <pc:grpChg chg="mod topLvl">
          <ac:chgData name="Toby Russell" userId="0d3e3635-ec96-4dfe-84bc-de4149b678ab" providerId="ADAL" clId="{AFFF7E55-3A5D-43C3-8DD2-8B2271E913B0}" dt="2020-09-11T19:07:57.647" v="1092" actId="207"/>
          <ac:grpSpMkLst>
            <pc:docMk/>
            <pc:sldMk cId="0" sldId="800"/>
            <ac:grpSpMk id="35" creationId="{8F2F3A43-8059-4C69-B229-2E31711422C9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41" creationId="{D90EE505-2430-4CA3-AA5B-FDAFCC8A2B55}"/>
          </ac:grpSpMkLst>
        </pc:grpChg>
        <pc:grpChg chg="mod topLvl">
          <ac:chgData name="Toby Russell" userId="0d3e3635-ec96-4dfe-84bc-de4149b678ab" providerId="ADAL" clId="{AFFF7E55-3A5D-43C3-8DD2-8B2271E913B0}" dt="2020-09-11T19:07:51.925" v="1091" actId="165"/>
          <ac:grpSpMkLst>
            <pc:docMk/>
            <pc:sldMk cId="0" sldId="800"/>
            <ac:grpSpMk id="47" creationId="{80762FCB-4507-4A6D-8FE1-CA147617410C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53" creationId="{848AD35B-EF1E-40BE-8EDF-942627846DA3}"/>
          </ac:grpSpMkLst>
        </pc:grpChg>
        <pc:grpChg chg="mod topLvl">
          <ac:chgData name="Toby Russell" userId="0d3e3635-ec96-4dfe-84bc-de4149b678ab" providerId="ADAL" clId="{AFFF7E55-3A5D-43C3-8DD2-8B2271E913B0}" dt="2020-09-11T19:07:51.925" v="1091" actId="165"/>
          <ac:grpSpMkLst>
            <pc:docMk/>
            <pc:sldMk cId="0" sldId="800"/>
            <ac:grpSpMk id="59" creationId="{314FC341-5AA3-4B7E-AD29-4B3F0A93AF6A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65" creationId="{DC107C5E-00D0-4665-9642-CD291D50BCF3}"/>
          </ac:grpSpMkLst>
        </pc:grpChg>
        <pc:grpChg chg="mod topLvl">
          <ac:chgData name="Toby Russell" userId="0d3e3635-ec96-4dfe-84bc-de4149b678ab" providerId="ADAL" clId="{AFFF7E55-3A5D-43C3-8DD2-8B2271E913B0}" dt="2020-09-11T19:07:51.925" v="1091" actId="165"/>
          <ac:grpSpMkLst>
            <pc:docMk/>
            <pc:sldMk cId="0" sldId="800"/>
            <ac:grpSpMk id="71" creationId="{C5D9BAB8-010E-4C3D-97FA-A13FEBC2BB17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77" creationId="{5E938AF4-DA9A-432F-924E-7229104E7EB0}"/>
          </ac:grpSpMkLst>
        </pc:grpChg>
      </pc:sldChg>
      <pc:sldChg chg="addSp delSp modSp">
        <pc:chgData name="Toby Russell" userId="0d3e3635-ec96-4dfe-84bc-de4149b678ab" providerId="ADAL" clId="{AFFF7E55-3A5D-43C3-8DD2-8B2271E913B0}" dt="2020-09-11T19:10:54.210" v="1172" actId="1076"/>
        <pc:sldMkLst>
          <pc:docMk/>
          <pc:sldMk cId="0" sldId="801"/>
        </pc:sldMkLst>
        <pc:spChg chg="add del mod">
          <ac:chgData name="Toby Russell" userId="0d3e3635-ec96-4dfe-84bc-de4149b678ab" providerId="ADAL" clId="{AFFF7E55-3A5D-43C3-8DD2-8B2271E913B0}" dt="2020-09-10T20:55:23.688" v="787"/>
          <ac:spMkLst>
            <pc:docMk/>
            <pc:sldMk cId="0" sldId="801"/>
            <ac:spMk id="2" creationId="{EBB879F5-DC4E-45CE-B3A2-E4CD70A9BF89}"/>
          </ac:spMkLst>
        </pc:spChg>
        <pc:spChg chg="mod">
          <ac:chgData name="Toby Russell" userId="0d3e3635-ec96-4dfe-84bc-de4149b678ab" providerId="ADAL" clId="{AFFF7E55-3A5D-43C3-8DD2-8B2271E913B0}" dt="2020-09-11T19:10:31.978" v="1171" actId="20577"/>
          <ac:spMkLst>
            <pc:docMk/>
            <pc:sldMk cId="0" sldId="801"/>
            <ac:spMk id="21" creationId="{1D1177FE-CBE7-4380-8DFB-519EE147E2D0}"/>
          </ac:spMkLst>
        </pc:spChg>
        <pc:spChg chg="mod">
          <ac:chgData name="Toby Russell" userId="0d3e3635-ec96-4dfe-84bc-de4149b678ab" providerId="ADAL" clId="{AFFF7E55-3A5D-43C3-8DD2-8B2271E913B0}" dt="2020-09-11T19:10:16.085" v="1166" actId="2711"/>
          <ac:spMkLst>
            <pc:docMk/>
            <pc:sldMk cId="0" sldId="801"/>
            <ac:spMk id="22" creationId="{AD8B2437-8D86-4852-97AD-C4698B823F4E}"/>
          </ac:spMkLst>
        </pc:spChg>
        <pc:spChg chg="del">
          <ac:chgData name="Toby Russell" userId="0d3e3635-ec96-4dfe-84bc-de4149b678ab" providerId="ADAL" clId="{AFFF7E55-3A5D-43C3-8DD2-8B2271E913B0}" dt="2020-09-10T20:55:27.944" v="788" actId="478"/>
          <ac:spMkLst>
            <pc:docMk/>
            <pc:sldMk cId="0" sldId="801"/>
            <ac:spMk id="23" creationId="{13528A45-3371-4A45-9C4C-FC1269589C15}"/>
          </ac:spMkLst>
        </pc:spChg>
        <pc:spChg chg="mod">
          <ac:chgData name="Toby Russell" userId="0d3e3635-ec96-4dfe-84bc-de4149b678ab" providerId="ADAL" clId="{AFFF7E55-3A5D-43C3-8DD2-8B2271E913B0}" dt="2020-09-11T19:10:54.210" v="1172" actId="1076"/>
          <ac:spMkLst>
            <pc:docMk/>
            <pc:sldMk cId="0" sldId="801"/>
            <ac:spMk id="25" creationId="{172E2CB0-3160-4F0A-AA2A-9F5A877514A5}"/>
          </ac:spMkLst>
        </pc:spChg>
        <pc:spChg chg="mod">
          <ac:chgData name="Toby Russell" userId="0d3e3635-ec96-4dfe-84bc-de4149b678ab" providerId="ADAL" clId="{AFFF7E55-3A5D-43C3-8DD2-8B2271E913B0}" dt="2020-09-11T19:09:48.033" v="1149" actId="1076"/>
          <ac:spMkLst>
            <pc:docMk/>
            <pc:sldMk cId="0" sldId="801"/>
            <ac:spMk id="26" creationId="{46E0AF91-A7CD-481A-8729-A0EBB480E27C}"/>
          </ac:spMkLst>
        </pc:spChg>
        <pc:spChg chg="mod">
          <ac:chgData name="Toby Russell" userId="0d3e3635-ec96-4dfe-84bc-de4149b678ab" providerId="ADAL" clId="{AFFF7E55-3A5D-43C3-8DD2-8B2271E913B0}" dt="2020-09-11T19:10:54.210" v="1172" actId="1076"/>
          <ac:spMkLst>
            <pc:docMk/>
            <pc:sldMk cId="0" sldId="801"/>
            <ac:spMk id="27" creationId="{994E2BC9-4C8E-4C13-AF96-89E7C6D75F0E}"/>
          </ac:spMkLst>
        </pc:spChg>
        <pc:spChg chg="mod">
          <ac:chgData name="Toby Russell" userId="0d3e3635-ec96-4dfe-84bc-de4149b678ab" providerId="ADAL" clId="{AFFF7E55-3A5D-43C3-8DD2-8B2271E913B0}" dt="2020-09-11T19:09:48.033" v="1149" actId="1076"/>
          <ac:spMkLst>
            <pc:docMk/>
            <pc:sldMk cId="0" sldId="801"/>
            <ac:spMk id="28" creationId="{35FD22C9-F8DA-4F2D-B60F-331A0D06F8A4}"/>
          </ac:spMkLst>
        </pc:spChg>
        <pc:spChg chg="mod">
          <ac:chgData name="Toby Russell" userId="0d3e3635-ec96-4dfe-84bc-de4149b678ab" providerId="ADAL" clId="{AFFF7E55-3A5D-43C3-8DD2-8B2271E913B0}" dt="2020-09-11T19:10:54.210" v="1172" actId="1076"/>
          <ac:spMkLst>
            <pc:docMk/>
            <pc:sldMk cId="0" sldId="801"/>
            <ac:spMk id="29" creationId="{98E05693-EFC3-4438-9C68-86A1F0764D82}"/>
          </ac:spMkLst>
        </pc:spChg>
        <pc:spChg chg="mod">
          <ac:chgData name="Toby Russell" userId="0d3e3635-ec96-4dfe-84bc-de4149b678ab" providerId="ADAL" clId="{AFFF7E55-3A5D-43C3-8DD2-8B2271E913B0}" dt="2020-09-11T19:09:48.033" v="1149" actId="1076"/>
          <ac:spMkLst>
            <pc:docMk/>
            <pc:sldMk cId="0" sldId="801"/>
            <ac:spMk id="30" creationId="{747559A7-9058-4696-9602-921B82AB5332}"/>
          </ac:spMkLst>
        </pc:spChg>
        <pc:spChg chg="mod">
          <ac:chgData name="Toby Russell" userId="0d3e3635-ec96-4dfe-84bc-de4149b678ab" providerId="ADAL" clId="{AFFF7E55-3A5D-43C3-8DD2-8B2271E913B0}" dt="2020-09-11T19:10:54.210" v="1172" actId="1076"/>
          <ac:spMkLst>
            <pc:docMk/>
            <pc:sldMk cId="0" sldId="801"/>
            <ac:spMk id="31" creationId="{7B57D89B-0CA4-4986-B8E0-9CDDC1309CFA}"/>
          </ac:spMkLst>
        </pc:spChg>
        <pc:spChg chg="mod">
          <ac:chgData name="Toby Russell" userId="0d3e3635-ec96-4dfe-84bc-de4149b678ab" providerId="ADAL" clId="{AFFF7E55-3A5D-43C3-8DD2-8B2271E913B0}" dt="2020-09-11T19:09:48.033" v="1149" actId="1076"/>
          <ac:spMkLst>
            <pc:docMk/>
            <pc:sldMk cId="0" sldId="801"/>
            <ac:spMk id="32" creationId="{CCAD5D44-12E4-454A-9681-438F902539DB}"/>
          </ac:spMkLst>
        </pc:spChg>
        <pc:spChg chg="add del">
          <ac:chgData name="Toby Russell" userId="0d3e3635-ec96-4dfe-84bc-de4149b678ab" providerId="ADAL" clId="{AFFF7E55-3A5D-43C3-8DD2-8B2271E913B0}" dt="2020-09-10T20:57:31.225" v="792" actId="478"/>
          <ac:spMkLst>
            <pc:docMk/>
            <pc:sldMk cId="0" sldId="801"/>
            <ac:spMk id="33" creationId="{7DDE479B-E04B-4264-ADAC-94A87C521248}"/>
          </ac:spMkLst>
        </pc:spChg>
        <pc:spChg chg="add">
          <ac:chgData name="Toby Russell" userId="0d3e3635-ec96-4dfe-84bc-de4149b678ab" providerId="ADAL" clId="{AFFF7E55-3A5D-43C3-8DD2-8B2271E913B0}" dt="2020-09-10T20:57:39.604" v="793"/>
          <ac:spMkLst>
            <pc:docMk/>
            <pc:sldMk cId="0" sldId="801"/>
            <ac:spMk id="34" creationId="{09931CC3-1D79-4B56-9AD8-DC49D15916EF}"/>
          </ac:spMkLst>
        </pc:spChg>
      </pc:sldChg>
      <pc:sldChg chg="addSp delSp modSp">
        <pc:chgData name="Toby Russell" userId="0d3e3635-ec96-4dfe-84bc-de4149b678ab" providerId="ADAL" clId="{AFFF7E55-3A5D-43C3-8DD2-8B2271E913B0}" dt="2020-09-10T21:20:56.594" v="917" actId="1076"/>
        <pc:sldMkLst>
          <pc:docMk/>
          <pc:sldMk cId="0" sldId="802"/>
        </pc:sldMkLst>
        <pc:spChg chg="add mod ord">
          <ac:chgData name="Toby Russell" userId="0d3e3635-ec96-4dfe-84bc-de4149b678ab" providerId="ADAL" clId="{AFFF7E55-3A5D-43C3-8DD2-8B2271E913B0}" dt="2020-09-10T21:20:33.019" v="915" actId="2085"/>
          <ac:spMkLst>
            <pc:docMk/>
            <pc:sldMk cId="0" sldId="802"/>
            <ac:spMk id="2" creationId="{A6225936-7780-4A39-A071-C510A1F0AEFF}"/>
          </ac:spMkLst>
        </pc:spChg>
        <pc:spChg chg="mod">
          <ac:chgData name="Toby Russell" userId="0d3e3635-ec96-4dfe-84bc-de4149b678ab" providerId="ADAL" clId="{AFFF7E55-3A5D-43C3-8DD2-8B2271E913B0}" dt="2020-09-10T21:17:42.847" v="886" actId="207"/>
          <ac:spMkLst>
            <pc:docMk/>
            <pc:sldMk cId="0" sldId="802"/>
            <ac:spMk id="13" creationId="{CE60B702-0C57-4B3D-8BED-0213C36ECC2E}"/>
          </ac:spMkLst>
        </pc:spChg>
        <pc:spChg chg="add mod">
          <ac:chgData name="Toby Russell" userId="0d3e3635-ec96-4dfe-84bc-de4149b678ab" providerId="ADAL" clId="{AFFF7E55-3A5D-43C3-8DD2-8B2271E913B0}" dt="2020-09-10T21:19:26.232" v="909" actId="1076"/>
          <ac:spMkLst>
            <pc:docMk/>
            <pc:sldMk cId="0" sldId="802"/>
            <ac:spMk id="51" creationId="{5589968C-34C7-4C2F-B98C-CBFC22096395}"/>
          </ac:spMkLst>
        </pc:spChg>
        <pc:spChg chg="mod">
          <ac:chgData name="Toby Russell" userId="0d3e3635-ec96-4dfe-84bc-de4149b678ab" providerId="ADAL" clId="{AFFF7E55-3A5D-43C3-8DD2-8B2271E913B0}" dt="2020-09-10T21:18:36.697" v="896" actId="404"/>
          <ac:spMkLst>
            <pc:docMk/>
            <pc:sldMk cId="0" sldId="802"/>
            <ac:spMk id="58" creationId="{26F93075-C1AF-495D-8B5E-76FA6B943025}"/>
          </ac:spMkLst>
        </pc:spChg>
        <pc:spChg chg="mod">
          <ac:chgData name="Toby Russell" userId="0d3e3635-ec96-4dfe-84bc-de4149b678ab" providerId="ADAL" clId="{AFFF7E55-3A5D-43C3-8DD2-8B2271E913B0}" dt="2020-09-10T21:18:36.697" v="896" actId="404"/>
          <ac:spMkLst>
            <pc:docMk/>
            <pc:sldMk cId="0" sldId="802"/>
            <ac:spMk id="59" creationId="{5BD53639-6C17-417C-A160-C60BE0376F12}"/>
          </ac:spMkLst>
        </pc:spChg>
        <pc:spChg chg="mod">
          <ac:chgData name="Toby Russell" userId="0d3e3635-ec96-4dfe-84bc-de4149b678ab" providerId="ADAL" clId="{AFFF7E55-3A5D-43C3-8DD2-8B2271E913B0}" dt="2020-09-10T21:18:36.697" v="896" actId="404"/>
          <ac:spMkLst>
            <pc:docMk/>
            <pc:sldMk cId="0" sldId="802"/>
            <ac:spMk id="60" creationId="{B874EA3C-EC69-4E14-89F5-CDCCD2DE5FAB}"/>
          </ac:spMkLst>
        </pc:spChg>
        <pc:spChg chg="mod">
          <ac:chgData name="Toby Russell" userId="0d3e3635-ec96-4dfe-84bc-de4149b678ab" providerId="ADAL" clId="{AFFF7E55-3A5D-43C3-8DD2-8B2271E913B0}" dt="2020-09-10T21:18:36.697" v="896" actId="404"/>
          <ac:spMkLst>
            <pc:docMk/>
            <pc:sldMk cId="0" sldId="802"/>
            <ac:spMk id="61" creationId="{06D9C169-9C46-4650-9A4E-16D1EB7BAE85}"/>
          </ac:spMkLst>
        </pc:spChg>
        <pc:spChg chg="del">
          <ac:chgData name="Toby Russell" userId="0d3e3635-ec96-4dfe-84bc-de4149b678ab" providerId="ADAL" clId="{AFFF7E55-3A5D-43C3-8DD2-8B2271E913B0}" dt="2020-09-10T20:58:07.846" v="795" actId="478"/>
          <ac:spMkLst>
            <pc:docMk/>
            <pc:sldMk cId="0" sldId="802"/>
            <ac:spMk id="62" creationId="{002B3BD7-B3C7-4A41-9C7A-238C00CE63A4}"/>
          </ac:spMkLst>
        </pc:spChg>
        <pc:spChg chg="mod">
          <ac:chgData name="Toby Russell" userId="0d3e3635-ec96-4dfe-84bc-de4149b678ab" providerId="ADAL" clId="{AFFF7E55-3A5D-43C3-8DD2-8B2271E913B0}" dt="2020-09-10T21:20:49.628" v="916" actId="1076"/>
          <ac:spMkLst>
            <pc:docMk/>
            <pc:sldMk cId="0" sldId="802"/>
            <ac:spMk id="70" creationId="{5BB3D904-0C01-454D-A87F-F202B9B57F7A}"/>
          </ac:spMkLst>
        </pc:spChg>
        <pc:spChg chg="mod">
          <ac:chgData name="Toby Russell" userId="0d3e3635-ec96-4dfe-84bc-de4149b678ab" providerId="ADAL" clId="{AFFF7E55-3A5D-43C3-8DD2-8B2271E913B0}" dt="2020-09-10T21:20:56.594" v="917" actId="1076"/>
          <ac:spMkLst>
            <pc:docMk/>
            <pc:sldMk cId="0" sldId="802"/>
            <ac:spMk id="72" creationId="{1FF134ED-8F98-4BEA-8DC3-41908BB1FFC1}"/>
          </ac:spMkLst>
        </pc:spChg>
        <pc:spChg chg="mod">
          <ac:chgData name="Toby Russell" userId="0d3e3635-ec96-4dfe-84bc-de4149b678ab" providerId="ADAL" clId="{AFFF7E55-3A5D-43C3-8DD2-8B2271E913B0}" dt="2020-09-10T21:18:47.341" v="897" actId="2711"/>
          <ac:spMkLst>
            <pc:docMk/>
            <pc:sldMk cId="0" sldId="802"/>
            <ac:spMk id="24595" creationId="{3F370B78-6ACB-4CBD-A67F-C8DDFF6EBA31}"/>
          </ac:spMkLst>
        </pc:spChg>
        <pc:spChg chg="mod">
          <ac:chgData name="Toby Russell" userId="0d3e3635-ec96-4dfe-84bc-de4149b678ab" providerId="ADAL" clId="{AFFF7E55-3A5D-43C3-8DD2-8B2271E913B0}" dt="2020-09-10T21:18:47.341" v="897" actId="2711"/>
          <ac:spMkLst>
            <pc:docMk/>
            <pc:sldMk cId="0" sldId="802"/>
            <ac:spMk id="24596" creationId="{40A2BD96-400E-486F-A3CC-C86D2F14D01C}"/>
          </ac:spMkLst>
        </pc:spChg>
        <pc:spChg chg="mod">
          <ac:chgData name="Toby Russell" userId="0d3e3635-ec96-4dfe-84bc-de4149b678ab" providerId="ADAL" clId="{AFFF7E55-3A5D-43C3-8DD2-8B2271E913B0}" dt="2020-09-10T21:18:47.341" v="897" actId="2711"/>
          <ac:spMkLst>
            <pc:docMk/>
            <pc:sldMk cId="0" sldId="802"/>
            <ac:spMk id="24597" creationId="{10AFA906-867F-4858-BE76-F1E844AE51C3}"/>
          </ac:spMkLst>
        </pc:spChg>
        <pc:spChg chg="mod">
          <ac:chgData name="Toby Russell" userId="0d3e3635-ec96-4dfe-84bc-de4149b678ab" providerId="ADAL" clId="{AFFF7E55-3A5D-43C3-8DD2-8B2271E913B0}" dt="2020-09-10T21:18:47.341" v="897" actId="2711"/>
          <ac:spMkLst>
            <pc:docMk/>
            <pc:sldMk cId="0" sldId="802"/>
            <ac:spMk id="24598" creationId="{F3D1F98A-D17A-4CE8-8998-EFDE3582F3E6}"/>
          </ac:spMkLst>
        </pc:spChg>
        <pc:grpChg chg="mod">
          <ac:chgData name="Toby Russell" userId="0d3e3635-ec96-4dfe-84bc-de4149b678ab" providerId="ADAL" clId="{AFFF7E55-3A5D-43C3-8DD2-8B2271E913B0}" dt="2020-09-10T20:58:19.750" v="796" actId="2711"/>
          <ac:grpSpMkLst>
            <pc:docMk/>
            <pc:sldMk cId="0" sldId="802"/>
            <ac:grpSpMk id="24579" creationId="{4CE6318C-D563-4ED9-8FE3-B6EF90548D2F}"/>
          </ac:grpSpMkLst>
        </pc:grpChg>
      </pc:sldChg>
      <pc:sldChg chg="delSp modSp delAnim">
        <pc:chgData name="Toby Russell" userId="0d3e3635-ec96-4dfe-84bc-de4149b678ab" providerId="ADAL" clId="{AFFF7E55-3A5D-43C3-8DD2-8B2271E913B0}" dt="2020-09-10T20:58:45.991" v="798" actId="478"/>
        <pc:sldMkLst>
          <pc:docMk/>
          <pc:sldMk cId="0" sldId="803"/>
        </pc:sldMkLst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" creationId="{1985A3C5-5385-4190-98F1-B63F934BE4E7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6" creationId="{5C05D6F2-8C06-4A27-BD48-6D8759847AC3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7" creationId="{2F3CA49C-6ECC-40F5-B06B-FA40242574A4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8" creationId="{EE21BDF0-4329-45FD-B579-A22C9C67D37A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0" creationId="{82642920-7C1A-435D-99B1-85AE014D6E7F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1" creationId="{FB9CC8CC-523E-4701-8B4A-F7EE01F550FE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2" creationId="{9481CCEC-6DBD-4C4D-949A-F05B8C048A86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3" creationId="{0913E94A-2526-4427-B21B-E2A8312A5B6C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4" creationId="{4D751776-2712-4A96-B004-EC62BCE490EB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5" creationId="{D7A2B6BC-7449-4D0D-8246-E256614A8DB0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8" creationId="{58E34D85-FA23-41F6-830F-FCBDD79CFE09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9" creationId="{6201D34B-A4FF-4ACD-AAA4-ED131A8A6D99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20" creationId="{17EF38B5-DD67-4BDB-9877-2FFEF211CE09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21" creationId="{8A9D7717-F538-4C22-9B51-17693DF81A24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45" creationId="{5296A8F1-AAED-434F-A2A6-5D7397077D3E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46" creationId="{0727D05C-CCC0-49C0-A8FE-090EE16D306A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47" creationId="{4DCE2D26-B8BC-4124-A1D1-1E4FA38603F0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48" creationId="{855D81FB-C4FF-41C1-9FA5-CD2DCE0BB39D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0" creationId="{73C85D10-A309-4248-B4D9-A64D48E8F8FB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1" creationId="{EE151358-8FA8-4E91-B9FD-D41CEF7EADB3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2" creationId="{5A9CC3CB-7AFE-438D-BD3D-02B280CE9FD8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3" creationId="{1B1839D7-366B-4469-8424-C956BE724673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4" creationId="{86B19617-1F27-4486-92D5-3515A5C2ECE7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6" creationId="{B3EB398C-1C19-40A0-A3D6-8B2913E913FE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7" creationId="{04F2EF6A-35A5-43D4-A343-A32C332FA73E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8" creationId="{DB8DF6F1-5E26-4CFC-8120-F80EFB565E25}"/>
          </ac:spMkLst>
        </pc:spChg>
        <pc:spChg chg="del mod">
          <ac:chgData name="Toby Russell" userId="0d3e3635-ec96-4dfe-84bc-de4149b678ab" providerId="ADAL" clId="{AFFF7E55-3A5D-43C3-8DD2-8B2271E913B0}" dt="2020-09-10T20:58:45.991" v="798" actId="478"/>
          <ac:spMkLst>
            <pc:docMk/>
            <pc:sldMk cId="0" sldId="803"/>
            <ac:spMk id="59" creationId="{D6328C18-39D6-4708-9809-410EF6DC3513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60" creationId="{E36D2C6B-37FD-4E94-B5BD-4D3B33A6A036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61" creationId="{C4766BAB-610D-4D74-B8BA-F30DA498C320}"/>
          </ac:spMkLst>
        </pc:spChg>
      </pc:sldChg>
      <pc:sldChg chg="delSp modSp delAnim">
        <pc:chgData name="Toby Russell" userId="0d3e3635-ec96-4dfe-84bc-de4149b678ab" providerId="ADAL" clId="{AFFF7E55-3A5D-43C3-8DD2-8B2271E913B0}" dt="2020-09-10T20:59:32.828" v="800" actId="2711"/>
        <pc:sldMkLst>
          <pc:docMk/>
          <pc:sldMk cId="0" sldId="804"/>
        </pc:sldMkLst>
        <pc:spChg chg="del">
          <ac:chgData name="Toby Russell" userId="0d3e3635-ec96-4dfe-84bc-de4149b678ab" providerId="ADAL" clId="{AFFF7E55-3A5D-43C3-8DD2-8B2271E913B0}" dt="2020-09-10T20:59:27.926" v="799" actId="478"/>
          <ac:spMkLst>
            <pc:docMk/>
            <pc:sldMk cId="0" sldId="804"/>
            <ac:spMk id="36" creationId="{79955920-C91B-4B60-B948-5679BB91C583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38" creationId="{9A7B970E-8D48-4DB0-BA73-0B6EBF318671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39" creationId="{9D9827F5-11C4-41A2-906D-08E11EAE1616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0" creationId="{F74350D3-2BE3-430B-A93A-0F520415816E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1" creationId="{B1ED3EE9-6772-4841-AA02-54EF687DFB44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2" creationId="{4BB2D465-0B4B-4B91-96A8-93DCD18FFD8E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3" creationId="{D973FE3B-6424-40AA-8EB3-170E338729CB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4" creationId="{0F93EE48-BB44-4C00-8080-C0DD59E6B54D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5" creationId="{EE5ED203-37B2-4DAB-804B-970A45ADFAAA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58" creationId="{0D7B4CD7-41F9-42B7-89DC-FDE4F5265D4F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59" creationId="{431FFE25-E587-4311-B679-BEBC517B6D66}"/>
          </ac:spMkLst>
        </pc:spChg>
        <pc:grpChg chg="mod">
          <ac:chgData name="Toby Russell" userId="0d3e3635-ec96-4dfe-84bc-de4149b678ab" providerId="ADAL" clId="{AFFF7E55-3A5D-43C3-8DD2-8B2271E913B0}" dt="2020-09-10T20:59:32.828" v="800" actId="2711"/>
          <ac:grpSpMkLst>
            <pc:docMk/>
            <pc:sldMk cId="0" sldId="804"/>
            <ac:grpSpMk id="2" creationId="{5240E189-9BCA-4B2D-AAF5-C54E3E3F439B}"/>
          </ac:grpSpMkLst>
        </pc:grpChg>
      </pc:sldChg>
      <pc:sldChg chg="delSp modAnim">
        <pc:chgData name="Toby Russell" userId="0d3e3635-ec96-4dfe-84bc-de4149b678ab" providerId="ADAL" clId="{AFFF7E55-3A5D-43C3-8DD2-8B2271E913B0}" dt="2020-09-11T19:13:48.507" v="1173" actId="478"/>
        <pc:sldMkLst>
          <pc:docMk/>
          <pc:sldMk cId="1830940141" sldId="805"/>
        </pc:sldMkLst>
        <pc:spChg chg="del">
          <ac:chgData name="Toby Russell" userId="0d3e3635-ec96-4dfe-84bc-de4149b678ab" providerId="ADAL" clId="{AFFF7E55-3A5D-43C3-8DD2-8B2271E913B0}" dt="2020-09-11T19:13:48.507" v="1173" actId="478"/>
          <ac:spMkLst>
            <pc:docMk/>
            <pc:sldMk cId="1830940141" sldId="805"/>
            <ac:spMk id="133" creationId="{BE640E9F-4312-4E35-99D8-05038F11255E}"/>
          </ac:spMkLst>
        </pc:spChg>
        <pc:graphicFrameChg chg="del">
          <ac:chgData name="Toby Russell" userId="0d3e3635-ec96-4dfe-84bc-de4149b678ab" providerId="ADAL" clId="{AFFF7E55-3A5D-43C3-8DD2-8B2271E913B0}" dt="2020-09-11T19:13:48.507" v="1173" actId="478"/>
          <ac:graphicFrameMkLst>
            <pc:docMk/>
            <pc:sldMk cId="1830940141" sldId="805"/>
            <ac:graphicFrameMk id="134" creationId="{5F3B9D6E-BBF9-4745-830F-4983D33814FD}"/>
          </ac:graphicFrameMkLst>
        </pc:graphicFrameChg>
      </pc:sldChg>
      <pc:sldChg chg="addSp modSp modAnim">
        <pc:chgData name="Toby Russell" userId="0d3e3635-ec96-4dfe-84bc-de4149b678ab" providerId="ADAL" clId="{AFFF7E55-3A5D-43C3-8DD2-8B2271E913B0}" dt="2020-09-11T19:14:21.734" v="1187" actId="1076"/>
        <pc:sldMkLst>
          <pc:docMk/>
          <pc:sldMk cId="2570679147" sldId="815"/>
        </pc:sldMkLst>
        <pc:spChg chg="add mod">
          <ac:chgData name="Toby Russell" userId="0d3e3635-ec96-4dfe-84bc-de4149b678ab" providerId="ADAL" clId="{AFFF7E55-3A5D-43C3-8DD2-8B2271E913B0}" dt="2020-09-11T19:14:21.734" v="1187" actId="1076"/>
          <ac:spMkLst>
            <pc:docMk/>
            <pc:sldMk cId="2570679147" sldId="815"/>
            <ac:spMk id="14" creationId="{E47871BC-9BCA-4F18-A714-1741533C2228}"/>
          </ac:spMkLst>
        </pc:spChg>
        <pc:graphicFrameChg chg="add mod">
          <ac:chgData name="Toby Russell" userId="0d3e3635-ec96-4dfe-84bc-de4149b678ab" providerId="ADAL" clId="{AFFF7E55-3A5D-43C3-8DD2-8B2271E913B0}" dt="2020-09-11T19:14:21.734" v="1187" actId="1076"/>
          <ac:graphicFrameMkLst>
            <pc:docMk/>
            <pc:sldMk cId="2570679147" sldId="815"/>
            <ac:graphicFrameMk id="15" creationId="{7BC678E6-ABEA-4513-8C54-DD51FB7A3A1F}"/>
          </ac:graphicFrameMkLst>
        </pc:graphicFrameChg>
      </pc:sldChg>
      <pc:sldChg chg="addSp delSp modSp add">
        <pc:chgData name="Toby Russell" userId="0d3e3635-ec96-4dfe-84bc-de4149b678ab" providerId="ADAL" clId="{AFFF7E55-3A5D-43C3-8DD2-8B2271E913B0}" dt="2020-09-11T19:22:50.419" v="1233" actId="478"/>
        <pc:sldMkLst>
          <pc:docMk/>
          <pc:sldMk cId="2899973976" sldId="826"/>
        </pc:sldMkLst>
        <pc:spChg chg="del">
          <ac:chgData name="Toby Russell" userId="0d3e3635-ec96-4dfe-84bc-de4149b678ab" providerId="ADAL" clId="{AFFF7E55-3A5D-43C3-8DD2-8B2271E913B0}" dt="2020-09-11T19:22:50.419" v="1233" actId="478"/>
          <ac:spMkLst>
            <pc:docMk/>
            <pc:sldMk cId="2899973976" sldId="826"/>
            <ac:spMk id="2" creationId="{1D728DA3-D3C6-426E-B21A-C9982C4F90BF}"/>
          </ac:spMkLst>
        </pc:spChg>
        <pc:spChg chg="mod">
          <ac:chgData name="Toby Russell" userId="0d3e3635-ec96-4dfe-84bc-de4149b678ab" providerId="ADAL" clId="{AFFF7E55-3A5D-43C3-8DD2-8B2271E913B0}" dt="2020-09-11T19:21:26.428" v="1198" actId="20577"/>
          <ac:spMkLst>
            <pc:docMk/>
            <pc:sldMk cId="2899973976" sldId="826"/>
            <ac:spMk id="3" creationId="{35426458-BBC2-4307-9E1D-EF654160999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" creationId="{038AFA1E-07E3-4BCB-B7D2-E934F957AD3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" creationId="{D6C70583-098E-49C4-BD25-9C6526F23C4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" creationId="{A72C59F9-35B9-4FDA-808A-EACB50CC800F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" creationId="{0649A341-899F-435B-BB79-7BA3EAAFC7B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" creationId="{8E972E2B-698C-4F8B-81F0-5E6B01231576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" creationId="{72AA3431-7E48-4BB4-AB83-AC41E3C334D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" creationId="{53EEADE4-B119-4160-9465-B685A5D576D6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1" creationId="{657EAF20-D42B-4141-887B-6FE9811532F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2" creationId="{CEE3953A-2647-4A80-BCDE-3CF9B322628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3" creationId="{409F0296-00C9-47FD-BFF2-CF50738A811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4" creationId="{06BCB753-7B8D-4A72-826F-F8E218FCC2F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5" creationId="{A0F83DDC-C67D-402D-BDA8-3FD8B38CB22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6" creationId="{57E07D06-FC45-4578-BDD5-7B17200D5F82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7" creationId="{F26889B6-DBF5-4BD4-8CD0-75D2B700DED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8" creationId="{DD860A62-AD9D-47D4-B3BC-EF67BB7F594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9" creationId="{243C0767-92F9-470D-BD90-590A48A2011D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0" creationId="{FEFBF628-3AEF-4BB3-96B9-1CCCAD445FC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1" creationId="{30E4E3C5-C209-4990-9ADB-9C0FBE73E30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2" creationId="{2BBC18D6-00FA-4E0C-B96C-A11A9C926A9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3" creationId="{C1B2207F-F96B-47EF-94B7-8BE5737240C6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4" creationId="{72485792-3F6C-4112-9305-DF44532B2C6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5" creationId="{DC84BF9B-1184-40FB-B0EF-D060247C44C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6" creationId="{555EBDEA-BD31-4A9C-8A44-2252699AE3F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7" creationId="{4A0C5078-B3EF-450A-B950-4F69DDBF614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8" creationId="{258078A9-482B-4AB0-9C7D-61C1B717F14D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9" creationId="{DF3E071C-7F7A-4CB4-971E-5D900D60C59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0" creationId="{C2D80BC9-E13A-48BA-8940-6CDE3EB2710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1" creationId="{3C55FB34-D420-48FE-A4FE-7778E9903DFD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2" creationId="{C466C61C-ADD4-464A-A171-3D9E18CC3D6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3" creationId="{A7203F03-0DB0-46B0-A47B-61F6189A5D2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4" creationId="{61A7BD41-BA92-4566-8FDD-0659FAE79542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5" creationId="{58113957-670A-4BF4-A641-E1DD1C2BE87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6" creationId="{7F1FD2BD-E9F1-4D23-97A9-A76A7FCAF00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7" creationId="{0825F95D-4251-468A-BB95-4657CD5C5309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8" creationId="{5119076B-2423-44C8-8BBC-E27B0467B4F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9" creationId="{619FD61B-072F-4584-9F72-DB858B08A32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0" creationId="{4CD115E8-4C3F-4DD9-9FC9-84B7943C86BC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1" creationId="{411C63AE-0B60-4D5A-98FB-EC7498D4A319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2" creationId="{9E2F887E-9E95-4A85-8E81-9A6051A5A16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3" creationId="{6007301B-5457-4300-9B13-630A85B92946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4" creationId="{FF07D1FA-59FB-4C03-9BAD-1F1C4C15589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5" creationId="{C2D9EC51-C30E-4C3F-8518-752B7507004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6" creationId="{E1FABD22-A3D2-41D7-B115-6F379D02870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7" creationId="{73C9C8CB-AA6E-4723-B34A-DDBCB957A8F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8" creationId="{BCC8E412-5B65-4FD3-819A-886504F3AAD9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9" creationId="{3C7C7528-A413-4986-BC4C-3D55AD91CB6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0" creationId="{2807E2FA-FDB0-4682-959C-9BD15227542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1" creationId="{03DB02CA-30CC-403D-AEBB-0704A4A2F15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2" creationId="{2A55E825-A1FF-4B1A-BECB-B39BA69626E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3" creationId="{4A8C4953-DE6C-4689-A459-425949E821D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4" creationId="{3635B463-1409-47FE-9EA5-D96CAA13D751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5" creationId="{2DA3D000-C9FF-4312-A324-DBD18A48067C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6" creationId="{613D12B5-79D8-4E16-81F0-B6F6EAE23C6F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7" creationId="{F9F06419-6758-4093-A07E-7220EAEED7A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8" creationId="{23D168DC-4D29-4583-81DD-EE908B3FB29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9" creationId="{CD753B67-17F5-4942-BED9-C886606BAB7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0" creationId="{B3660A8C-39F0-43E1-B887-D12C3DE658A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1" creationId="{287D5EC0-9821-44F5-BA75-A936876BF70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2" creationId="{011D57EE-7A91-47B4-B65F-55782F25B41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3" creationId="{CA5F7D8F-8DD5-4BCC-A1B8-40C6370D88B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4" creationId="{066F7FBE-51EE-4B4E-A6CE-9E2014E6EAB2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5" creationId="{49BF7A45-FCD5-431F-A90F-A500660C78E6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6" creationId="{125943D7-B08B-4A87-AFBE-7EF6D2BE390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7" creationId="{7E8C8DE0-CDED-43D0-BA07-9B483F5D6F2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8" creationId="{3EF30A7C-71D2-42F1-82DF-FFE2146D764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9" creationId="{706097C1-8633-4B8F-86E4-3D31B3167749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70" creationId="{03312F15-0162-42DE-B645-5E2C01B831F9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71" creationId="{4FC88FA6-2384-483C-BC57-F42E372FCEEE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72" creationId="{ECADF08A-04D5-4B04-A252-07E746B873B0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73" creationId="{AD93A355-1F2B-4E88-BEEF-82E0140C9C1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4" creationId="{58E2D4D2-47B9-4775-B5DF-4E889501A26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5" creationId="{FC1BF562-6CF1-4271-8ADC-EBBD7B70408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6" creationId="{2828F308-4022-4B2B-924D-3455C6FE63B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7" creationId="{EFABAFF5-64C7-447E-87BB-97FC60F0330C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8" creationId="{2563928D-B9A5-4FE1-AF90-935F851F8769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9" creationId="{62DA7FCE-F44B-4E46-9D45-877F5DD49E4A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80" creationId="{55991152-7786-40AD-B6B7-A49AB245F7AA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81" creationId="{41A4008D-AE63-49A0-A1D4-40ECC1E91103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82" creationId="{6E87B1BA-65A3-4F00-988F-5D0C4AA5A1AA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83" creationId="{0F913A8E-E2B5-4B44-B261-AEC75C353C1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4" creationId="{B89FBBCC-B31D-48DA-AB98-0744081D81B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5" creationId="{4223EB21-7E26-4B9B-B254-4764F05C2CC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6" creationId="{71D49615-4B28-4994-93BC-C00D0C05D80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7" creationId="{5C23AAC7-16DD-42EC-BE6A-B1D60724EA5D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8" creationId="{B83C0572-EFC9-4267-817F-3DA3A9CFF50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9" creationId="{C2017419-FA44-4DA2-8535-275C73FD59C3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90" creationId="{5BB4C880-4D84-4EC4-99E3-52D7E2424645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91" creationId="{B78DA316-F587-48BC-9B2F-49C249F0044B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92" creationId="{362CB4D1-22E6-4106-9696-49FC84CF2A38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93" creationId="{7A7B9B90-09EB-480A-8C69-0A5D3ED7A29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4" creationId="{E102EBC7-66FA-4BFA-9C9B-A9766C9CF72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5" creationId="{C6EA1B59-5DE1-4129-808A-44B8FD73C8B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6" creationId="{984B00F7-5355-4765-97CC-99B2E5F33E5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7" creationId="{FC6AA3EB-7D03-4043-8E39-5A2324FAD01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8" creationId="{132B0124-8392-440B-B8FB-6B291E6D837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9" creationId="{D5F1CDF5-FBF9-4CD2-B739-0E13243ADA24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00" creationId="{ADC63E41-AE26-450F-9525-981FFEFD585C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01" creationId="{9C2AFFCB-3901-4FCC-962A-0A2908D1FAE5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02" creationId="{1EA5904E-58D1-42E5-B88B-7A1095382F85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03" creationId="{DBECB99B-AB66-4519-9C7D-69F74B8EFFB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4" creationId="{A35C46D2-3190-45CA-9025-D65F8587038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5" creationId="{93FF2D04-430B-4A73-9C22-A05BD37C77D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6" creationId="{C6DE423B-DC57-45DB-ACFB-3F1EB8A8DE7C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7" creationId="{19AA2A48-3F6E-49E5-84BC-2381794746AF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8" creationId="{1F3865E7-4A5D-4D78-A630-DFABFAAB050D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9" creationId="{795BAA66-1815-4329-BE57-DF6DE8BF3130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10" creationId="{329C2270-54A3-444F-9DB2-4281925F2715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11" creationId="{815C392E-EC95-41F0-BE12-1D376CFD49A2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12" creationId="{0655B720-27A9-41F0-862B-70F48E8F9CB1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13" creationId="{2B9BBB45-1DBD-4616-B718-6D04DE5C98B4}"/>
          </ac:spMkLst>
        </pc:spChg>
      </pc:sldChg>
      <pc:sldChg chg="addSp delSp modSp add">
        <pc:chgData name="Toby Russell" userId="0d3e3635-ec96-4dfe-84bc-de4149b678ab" providerId="ADAL" clId="{AFFF7E55-3A5D-43C3-8DD2-8B2271E913B0}" dt="2020-09-11T19:37:44.165" v="1452" actId="1076"/>
        <pc:sldMkLst>
          <pc:docMk/>
          <pc:sldMk cId="3928421617" sldId="827"/>
        </pc:sldMkLst>
        <pc:spChg chg="del">
          <ac:chgData name="Toby Russell" userId="0d3e3635-ec96-4dfe-84bc-de4149b678ab" providerId="ADAL" clId="{AFFF7E55-3A5D-43C3-8DD2-8B2271E913B0}" dt="2020-09-11T19:22:46.872" v="1232" actId="478"/>
          <ac:spMkLst>
            <pc:docMk/>
            <pc:sldMk cId="3928421617" sldId="827"/>
            <ac:spMk id="2" creationId="{E49FCC22-0854-4014-9C28-EF6D3C9E9BED}"/>
          </ac:spMkLst>
        </pc:spChg>
        <pc:spChg chg="mod">
          <ac:chgData name="Toby Russell" userId="0d3e3635-ec96-4dfe-84bc-de4149b678ab" providerId="ADAL" clId="{AFFF7E55-3A5D-43C3-8DD2-8B2271E913B0}" dt="2020-09-11T19:26:24.180" v="1268" actId="20577"/>
          <ac:spMkLst>
            <pc:docMk/>
            <pc:sldMk cId="3928421617" sldId="827"/>
            <ac:spMk id="3" creationId="{FFC27A0B-C676-44B1-9F24-59651D5EED6E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4" creationId="{60D4BAB6-D7D9-48CC-BFC4-A690FC72D945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5" creationId="{CFD1A0CB-D77F-448F-A526-FB549C6104DD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6" creationId="{3F747D9B-8069-453A-8FE2-9BCDBCFEEBD5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7" creationId="{E6CAD6E6-0E89-4776-B59C-08791BECB689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8" creationId="{CE625901-D910-437D-A633-6D557CF13BD3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9" creationId="{6DA99945-1FBD-49E3-BBF7-124653603343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10" creationId="{62C4F8DD-5BF2-435C-8BAA-026EFE0C282C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11" creationId="{2C122DAC-70FF-4F2B-B34E-6322285A87C0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2" creationId="{386E5C6B-D608-45EE-8AFA-8CFC5F0FA23C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3" creationId="{634EB9EB-E938-48D4-8C7B-1F3B0559262C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4" creationId="{18534872-B934-4D9D-8B00-43237379D4ED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5" creationId="{F238B334-5D29-442B-A9FD-9D1159C0F692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6" creationId="{7DAB31DE-ECC5-4F8B-9916-9D1FE0D08AD3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7" creationId="{5AF86FF2-9AFA-4913-9B27-8ABB4C806C04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8" creationId="{82916C8B-6B45-499C-B183-0D36288B2CB1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9" creationId="{18273C48-0229-478C-9822-A79753E80258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20" creationId="{BC323C3E-F39B-4EE0-A860-08AC94FC36C3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21" creationId="{618E7E90-A809-464E-B10A-C02CC7F37057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22" creationId="{5EA9FA3F-54CB-4D1D-B35C-5348B825D8C0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23" creationId="{4795542E-C0BE-4E3C-835F-B3F88609614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" creationId="{C19403E6-006D-C349-A93C-85D22B3AE67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" creationId="{93B5B5A6-3EC5-5D43-9A3D-FC06DBBA2E9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" creationId="{B74DFA6A-1B4A-9848-830A-6B03D175D59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" creationId="{F75C008C-EA71-5E43-A4BE-D5D7FA3920E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" creationId="{B8711D1F-7897-8A4F-B7FB-C3215C23AA8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" creationId="{8E100DA4-FED3-2E42-8E6A-5C337ECB09D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" creationId="{25FA3076-7B66-3649-AE0A-9E81BC69AF2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" creationId="{8471F702-91A3-834C-B7B3-43DE40D4861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" creationId="{85CEB2AF-81D1-0147-BB5D-A27BFD61A30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" creationId="{5FF81C8D-E19A-D246-83C7-108B8E5EB2C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" creationId="{7FB5571F-50C4-6A44-A6CA-EE6F095ADF9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" creationId="{8B6FAF67-3E13-EE4E-8870-13118DC2F2D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7" creationId="{D416A661-E67F-AE48-BA5B-F1F9D5E16F2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8" creationId="{C3F38C40-0CE5-5A46-A191-70B86C11F1B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9" creationId="{1D391F5E-CA5B-484A-9A68-C8248876DB8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0" creationId="{1EB466E2-49F3-524E-8D9B-7DAF932B877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1" creationId="{88C3E541-625C-FE45-B416-B0EF5AA0314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2" creationId="{C70D60D2-B5AC-114E-AE32-D53E506FA60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3" creationId="{728CEE50-9F05-5443-B24F-31753C57E82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4" creationId="{D15711C3-64DA-2143-8B8C-109470DEC27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5" creationId="{4E9301E5-B251-6146-A750-FA2EBF51C41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6" creationId="{E44F7070-E3F5-8247-8FC6-EE94948373C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7" creationId="{8C44F8CD-959D-694D-9210-23CC799595E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8" creationId="{985A127E-C9FB-B240-990C-C8C2EFF16F6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9" creationId="{A15A7D91-86FD-8F46-AE67-43C79FCFBC3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0" creationId="{D1FE714A-E172-F944-9A40-FAF8D6B3622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1" creationId="{AAD4E496-881A-724A-B71F-248D3DA50D3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2" creationId="{CE36E700-DD95-4F47-AA00-2DFEBAC4D04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3" creationId="{F4B7B089-B331-244A-BFA5-633AF496BE1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4" creationId="{6C5FB98C-86F9-A543-A82E-4A284CB253C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5" creationId="{779E8783-A600-4341-B8BF-27F43776FD5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6" creationId="{F81598FB-2A52-3A4B-83EF-3D57839179A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7" creationId="{20E41F81-D616-4D49-BE8B-F1E3AE20804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8" creationId="{D56E988E-57BB-D843-8284-8B5FEEF8E58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9" creationId="{B7F6AAEB-B78E-194C-AEDF-A6F3557F9B0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0" creationId="{F39BA61E-EBE5-0D4C-B4F8-46B60D28B4C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1" creationId="{EA8627A7-96C6-FF44-AFF6-F37D5BA0A04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2" creationId="{4AB1B3E9-A9F8-1943-AFC7-6C16AC74174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3" creationId="{4505D794-C363-0D4E-83B9-2664DF22F82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4" creationId="{B6945254-EBA6-4C45-AD4A-851A85F198C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5" creationId="{D92A9D47-FF17-B947-A495-DFC7E6E977B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6" creationId="{47B5A599-0B09-574B-B3AA-EC6ADFF93BE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7" creationId="{4C5F3F8B-CA69-044F-AE6C-523188EDED8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8" creationId="{B7BAC42B-98B1-BC49-9831-FE3AD00FBE9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9" creationId="{BB6A5858-B126-8F4B-8CA6-F77037216F2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0" creationId="{4E52D31A-3870-CF4C-866B-A7062C91B86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1" creationId="{AC592E62-1506-0845-AE84-E1280FA1BC4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2" creationId="{EC6D9146-CC55-8945-9A54-5B2952257D0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3" creationId="{41452641-F88F-6344-AE62-A29BE2E05B8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4" creationId="{DB4CD60A-17C1-CA44-B91D-39B671B1CED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5" creationId="{8D7374B9-5A24-2F49-9A12-6C274F22119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6" creationId="{81100D8E-461B-EE48-A948-FABFF0817B5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7" creationId="{78EC6D43-D3A5-8D4E-8441-9DB4273D4F9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8" creationId="{30B97EDB-BB9A-D44D-86C1-08B9D30613E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9" creationId="{DEF07522-83F5-E54B-BDA4-B3C8747146D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0" creationId="{BDEFFEB0-1D8C-AF4F-A4C7-65B8CDE356D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1" creationId="{24F8C396-DD07-CE41-BD8A-BC68EDF8921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2" creationId="{391D5BCC-CE59-C248-9D74-4258A323D72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3" creationId="{1D8C103E-C668-A34B-860B-B7DD0413B1F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4" creationId="{A942903F-9C73-A546-9F9F-31C59EB4E61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5" creationId="{D157E305-6698-AA4E-9C0C-CA10672FB82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6" creationId="{4FFA02D6-4F12-4444-B2E3-FCD4CBEA01F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7" creationId="{7D9657BF-FAF0-2C4F-B744-0F2A0735911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8" creationId="{4300CB8A-D10F-744A-96CA-DEE97005952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9" creationId="{49D89543-DF12-244A-B3B9-D107A8AE9BD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0" creationId="{FFC52ABD-4141-2842-A9FC-C54A7BD01F7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1" creationId="{B1FD495E-53AD-794E-ABDE-E8010F20CD4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2" creationId="{58A9B4B1-80F6-6647-8365-005D007C66A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3" creationId="{476163C9-FAA8-B044-94FA-6B972303252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4" creationId="{AD34FC11-B1CF-1049-B3CB-704E3329D5F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5" creationId="{997CC7E0-CCFD-9A4F-883A-55AB31D94B2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6" creationId="{BA46E06A-B7F2-0F4D-8471-D01A6452044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7" creationId="{65D3D74C-CD7D-3444-B518-D3C899C67F0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8" creationId="{27D85A54-D52B-094C-88C1-5829851A5AA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9" creationId="{8A6A7179-F942-E146-8655-A919D2ED486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0" creationId="{E06119B7-1228-984C-B606-B2DAFF788E8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1" creationId="{3BD46312-9C75-5D44-9613-67C99A26315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2" creationId="{5C4A4EF5-88DA-3C47-9244-E538D8C62E2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3" creationId="{C30C0BC5-3AA7-0C46-AB8B-930B8074679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4" creationId="{28BFF0C6-0E1E-6D47-9A48-CD661B5BCB3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5" creationId="{3BBE41FF-B0EF-F940-8E3B-E1DBE2AC2BF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6" creationId="{BE2702CD-9BE5-A24B-97AB-F7F7361767E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7" creationId="{5CA93ED4-6755-414A-9EB6-FE47AC60B34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8" creationId="{3CF43A1B-1AE4-E749-A68E-7C089D1E29F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9" creationId="{ADFE7B8D-4E82-2B48-8E7E-17A1D9728A6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0" creationId="{B385E81B-E3F6-FB44-B6D9-056979E2BE4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1" creationId="{EFF7F52F-AD7A-3241-B2B8-A8406A446F6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2" creationId="{E5C3CB37-30D0-4B4E-B8D5-7B56D49E933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3" creationId="{9802523C-5F5D-7E41-8347-1FEF45DD230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4" creationId="{D789B6EC-E381-B940-849C-88F3B16482D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5" creationId="{D1DCBA0B-3178-0E40-A037-ACDF9716696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6" creationId="{AFB5A8B7-8F5E-E743-90C1-7715FC3AC63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7" creationId="{6C25F0D4-22BF-A44B-AF6A-6760CC0D2D1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8" creationId="{D5BF280D-3FCA-EB47-95FA-CFA175D98DB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9" creationId="{700A29BF-709B-D840-A2DE-90DD4236B15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0" creationId="{76595872-DFDF-1245-A451-1921DD4A721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1" creationId="{7F0453A6-AD6B-8A4E-9D87-3C578F5DCF4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2" creationId="{71220776-7FCD-2E4A-860C-63E64294689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3" creationId="{B7E2D5C0-8C22-644C-A6E4-4ED082983B6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4" creationId="{B7FED758-27A9-F44C-B4BF-9D221F9DB31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5" creationId="{A928CF87-15E8-3A47-8A6C-1D6D11BFE65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6" creationId="{456BE5C7-48BF-0143-BEC3-7171F1A5AB2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7" creationId="{A44E7D1E-0433-3647-B1BF-3C90602E7EB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8" creationId="{26ECAA8D-1399-5A41-A597-A50AD0BA06B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9" creationId="{5D2160AF-4F35-8B41-9E65-334049010E6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0" creationId="{FB44A931-351C-5E4D-B9C7-7264EBFB8D9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1" creationId="{39D8175F-E3AD-894D-8D9E-A24882CD741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2" creationId="{4BE59ABA-4C69-B842-8670-5C0328C9A5A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3" creationId="{9D5266FF-5916-FA4C-A90B-E59E7BF34C1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4" creationId="{6A086A1A-474D-684A-BC11-DCAEC1F3515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5" creationId="{0A70AE61-7BB9-8243-90CE-D9D5874C7C4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6" creationId="{D2F40CFC-EC77-284D-B32A-3FA65329766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7" creationId="{CDD21ED7-A0FB-194A-ADCF-C5D491F9E69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8" creationId="{657FD46E-96E2-A64B-8233-E9EEA0750CF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9" creationId="{6816445C-9BF6-1A40-8D76-4275AB7C0DF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0" creationId="{8155E8C8-A7E8-6D4F-A323-15CB0FD18C0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1" creationId="{87681E9F-BD36-8842-AB96-C14DBF38D8A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2" creationId="{BE0EA1BA-7630-DA4F-91F0-AD6015E8D35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3" creationId="{EC17E4D6-92EC-C541-8F19-EC8134F5D17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4" creationId="{747517C9-D6D6-3041-BA0B-D6CE631B8A8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5" creationId="{D0EE2406-78F1-3F4E-A20D-D096E25566A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6" creationId="{93DAE8B8-7FB4-1A47-956A-FD75380E7A8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7" creationId="{0AF3EA28-31D4-6C48-8762-936BC674DE7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8" creationId="{B3646D4D-2F3F-7741-B866-97F3E1591E8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9" creationId="{AD9D3387-935C-934B-B2E0-103F39C2F3F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0" creationId="{7AEE7FEE-D3AA-4F45-8BA6-C23D505A2F9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1" creationId="{4064C2E2-A136-2846-8352-DFBBD7B4153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2" creationId="{DE106E36-5AE1-4046-BBBC-8ADB994C0BE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3" creationId="{28CFFC74-2299-2949-98D9-22A719459F1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4" creationId="{1A9E3A25-A036-7242-A76A-417D7BAE5C7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5" creationId="{469CD649-98B1-C741-8406-CB26253E92C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6" creationId="{F6B4A06B-FFDB-FB47-88CD-E0A5D376D5F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7" creationId="{3F42CC78-EF86-CA4F-BCBA-5471A265EC2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8" creationId="{512FF8BB-D906-7F4C-A88C-D3EF5CB417F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9" creationId="{60057C83-C4D0-1847-B73B-28A136F7652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0" creationId="{AA61AA24-4F82-E544-A5BD-87D2C5CDB74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1" creationId="{488C2E6E-35E7-7F4E-B7A4-22CD5BD1308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2" creationId="{D5031AA6-19FC-E942-A6BA-3CA3D5BB0BD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3" creationId="{416559C8-DC33-884E-9455-752D5E54F8C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4" creationId="{1BBCCEAC-FEB2-DF41-A4E2-5127882F564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5" creationId="{0C081D81-6E70-C84A-A605-A6AA5725B2A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6" creationId="{3281516D-A037-D947-A2EE-8F40E347DEA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7" creationId="{F9541D71-688C-7546-946C-0A10D330517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8" creationId="{04CF8FA0-B6B4-AA48-BF17-647DCEAE13D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9" creationId="{B5574B09-51BE-7A4E-8A64-4DADE55E923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0" creationId="{2DD331CF-35E7-9F4A-BAC7-269ED3DD0CA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1" creationId="{118DBC3A-37D9-884E-BC6B-3F423F4E446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2" creationId="{4820C55C-758E-E841-905A-3A092C88CBA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3" creationId="{38E9E5E8-2D67-924D-BE5F-A3F14ABC78A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4" creationId="{FD805087-199B-634F-AC0B-8CA7993762C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5" creationId="{8FF9E9C3-A022-5549-A551-37559750F69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6" creationId="{B36E5F1E-00BF-A14D-92DD-2BCA8217458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7" creationId="{FF42F6D4-1DAB-9449-8ED1-734891403A4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8" creationId="{EA649025-61C0-DC4B-B77F-3347C13D4D8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9" creationId="{B2DCE872-5981-5D4B-BD74-5BC7776AF36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0" creationId="{13E0EA8F-F803-D941-B3CB-0E7DD73E578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1" creationId="{9619A7EB-6E25-E742-9389-FBE77531ABD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2" creationId="{17B7708D-893C-604E-8FBE-9BD3A5BC171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3" creationId="{69DB8872-66DD-7745-BA8B-48E29004E70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4" creationId="{2F95D48E-0524-5F46-AD26-643183FF9AF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5" creationId="{A0D91D59-65CC-B043-BDAF-6F4741D727B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6" creationId="{CA891908-46C9-9A42-B92D-EEC979774DD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7" creationId="{6176BAFD-5E97-0444-822B-230EAB4E7E0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8" creationId="{38F459AE-1C4C-1649-AF74-343BEF93277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9" creationId="{229A3D7D-F809-AA4E-B1C1-767B535AD05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0" creationId="{BB23CA39-056B-9449-8786-B13FAAE1EE4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1" creationId="{43BB858C-8259-3E4B-B37B-83D693C1B53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2" creationId="{1129CF00-8759-B04C-A23B-4904CB8D6FE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3" creationId="{D4F26018-8ACD-B841-B117-7EB45F6B58D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4" creationId="{71F99361-D558-1746-9BA6-32EFCF28A5B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5" creationId="{DB530A50-ECC4-6346-9362-9F1C3129034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6" creationId="{56564A9F-F05D-A34A-A4D3-BB8B757152E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7" creationId="{2FE2EF74-0224-444F-9E9F-EE17299D420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8" creationId="{ABF67677-83FB-B848-AE1A-19774A2DA3F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9" creationId="{184B37B7-2603-E544-AADF-9AA3007BC1F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0" creationId="{69B02801-6876-E644-85C1-144003A71F8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1" creationId="{C4A7155B-0DAC-A243-9E42-607A6EA7148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2" creationId="{1F7C4181-CC8D-6449-83D5-31F57A0085C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3" creationId="{C35263BA-FE59-6648-8AB9-FD89610903E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4" creationId="{04878100-5528-024B-8396-ABF0B52F2B5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5" creationId="{2A3442D3-7166-C24F-9ED9-74AAE986C9F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6" creationId="{C70D38BF-9E6E-5845-9A69-27E5DAC54D6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7" creationId="{9C5CAE29-AC3D-E44C-A037-C1AD5DA00A5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8" creationId="{FBC8BBA2-FD8A-1C4F-91B9-72B808C1C86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9" creationId="{0A57893C-36B8-0D41-A03D-828D2740AA5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0" creationId="{DB59DD4F-DE07-D743-8A7A-14AEF0C671D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1" creationId="{7DA68A85-6E20-E04C-804F-3C7B9FC9E87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2" creationId="{2381738F-B8E5-D045-B2AF-FA89E6C42AF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3" creationId="{F52C3B26-1848-AB4D-85E5-EDD8C539A70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4" creationId="{B62A3EAC-9923-114A-9E1E-4C2B13BE447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5" creationId="{55FC6891-CD68-C445-9B3A-DDB3C9471D9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6" creationId="{20654307-7C50-1D46-A9F6-0F7A7337F4B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7" creationId="{EB6A35BB-1726-BD4D-AB58-56E5379A96C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8" creationId="{665474A7-6BC6-1E48-8696-9A0539C03EE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9" creationId="{521080C5-C9F4-404A-94CB-21E5534B91C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0" creationId="{A00E5B02-7332-F642-937D-DBB1054A715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1" creationId="{7539158A-2E76-CF47-B4B5-B38420D48BA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2" creationId="{6F068F02-40FC-504A-A207-E2C1BCB264D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3" creationId="{B2EB2751-2116-834F-80C0-5B2EADE2AE5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4" creationId="{77717B8B-F73A-FA45-8D6A-63C09CE5A0D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5" creationId="{E60395AE-DA95-3143-9A1D-CB82F6E93FB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6" creationId="{F1B1FADA-EDF8-0141-9712-B923F6FC269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7" creationId="{2727279C-A6A4-584F-A12B-2D243D3A09E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8" creationId="{8BEDF31F-874F-D04E-AF73-9E4114AE985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9" creationId="{D3EB8885-9A94-054D-95EC-C98E85C88A6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0" creationId="{34D7147C-F9D1-FF4E-A8C7-0D67C35F48B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1" creationId="{CAFCA307-4C61-704C-9251-B8C4B7CB86C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2" creationId="{876AB6C2-51E7-3C49-A99D-B69EA0E6CF8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3" creationId="{FB831818-3BC1-C340-AF86-FD2CC34E2BA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4" creationId="{581F9F6E-6862-324C-A7A9-7740C3C7E08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5" creationId="{5F8AC118-E239-B340-AA22-46BB7B25EE4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6" creationId="{3CD1A514-61CA-FA46-8741-A6C20F7413C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7" creationId="{FADBF436-1E0F-9741-BFA1-FD6BC498B48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8" creationId="{DAFAC019-41E4-7140-9A44-72D4A8232C4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9" creationId="{BE3FF97E-CCF0-7B42-8D9E-E9A4EE038E2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0" creationId="{0AD4F9AB-791C-834C-B9EE-55AC478EFCF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1" creationId="{22599229-C192-A444-A7F0-4C339F1CA6E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2" creationId="{C63CB625-5BEE-EF4D-BC91-D9034114346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3" creationId="{B622E0FC-F783-B741-8138-735127B32CF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4" creationId="{DA046434-914E-2B47-B615-144BB24D3F7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5" creationId="{ED7088D3-A6C8-4545-B897-960C51A8CEA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6" creationId="{58EBF5E8-9993-1043-BC6F-D16058B396E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7" creationId="{453B291E-9500-784E-BD6D-D999681C9DF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8" creationId="{EE8F83B2-D5E0-AB43-9A4A-827F5231335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9" creationId="{35CB0149-7F2B-674B-94C5-B958F3A7106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0" creationId="{24145B22-3667-6E46-ACCE-1324043634A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1" creationId="{5BB48FDF-C361-644E-B73D-2FB30180D46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2" creationId="{FC293F7F-2395-6F41-B1AC-7C23BF470F6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3" creationId="{AEB77655-6D60-A742-8EE9-BCF36832303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4" creationId="{116DCB45-C69A-CA4F-A440-006304C7A15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5" creationId="{6D58929A-DC95-2742-9DD4-C54AFA887B6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6" creationId="{7777D62D-86A9-DA49-8BAB-D4362748819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7" creationId="{74923A8A-BB5D-BB47-858D-80DFBD042A4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8" creationId="{9C3EE9D7-E68B-B84A-A97A-C31BA10BD02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9" creationId="{5262BAC3-7180-F641-A083-E3BEAFDF751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0" creationId="{1A9E7B8C-9129-B14B-BE03-F240D679E0D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1" creationId="{546DB1E1-32FD-B945-A1AE-BF4A0645108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2" creationId="{22DD10A4-F53F-7D46-9C8F-CF9AA8549A4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3" creationId="{4847513A-F5E0-1242-8538-9FD1383A51E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4" creationId="{6E3163C0-ADA6-1E4D-A60A-D744A519A51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5" creationId="{F056F98A-0963-3A43-A2DD-582CB209A68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6" creationId="{590A0744-6B6A-734F-9644-17BA00DE22D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7" creationId="{AE3718FB-F885-E247-8186-1EA5C4B8304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8" creationId="{B4225016-7594-7D46-920B-34145997825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9" creationId="{F1697403-8BD7-BD4C-837E-F63515DE927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0" creationId="{2BC3FC91-EEAE-7B45-BB6E-77A3667DB20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1" creationId="{BDF370CC-D4EA-4B4F-8D7D-BDB67673D65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2" creationId="{A560EE03-6693-7D49-A56A-66CFC6B546F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3" creationId="{ACBFC637-B4DC-0C49-A69A-60369C079EC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4" creationId="{B8EFBDE1-F3F3-E046-9EE2-D25D4BF80EC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5" creationId="{86737653-07A9-FD44-BE21-FD53507D532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6" creationId="{C3EFE5A3-4B73-0940-9ABC-BF9D78E74DB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7" creationId="{704F2E0D-1608-904F-A383-3F775C55543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8" creationId="{F43F9A1D-E3A9-C949-A4E1-04406712B24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9" creationId="{D97F02E5-7A2F-3F47-8049-17A296B8888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0" creationId="{FE3C640C-64B6-1443-A6CD-B761D45380F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1" creationId="{32284CEF-DEC4-4C4A-A87E-204D3BEE801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2" creationId="{084AFE14-8D9B-974A-84F3-1D6A82764A1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3" creationId="{BC20A79E-1933-D04C-BC6A-D8D1F881063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4" creationId="{ABE7C3B3-4E5C-2845-9101-C295C7E5B43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5" creationId="{27089C6A-D1D1-1948-B429-5CAC58E365E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6" creationId="{BDDF7FD7-FE76-DE47-90FB-28E5F2AE522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7" creationId="{8698BFFD-C8D5-1C4A-B11F-3164A56440C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8" creationId="{BFB51E73-C153-7B43-ADEF-06940C0FDBA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9" creationId="{393997C2-823D-044D-A498-D67D9365903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0" creationId="{58F4DCB5-A713-6C41-9A2A-B879C6014F5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1" creationId="{A3C5CE3D-6EEE-8940-8AAA-8BC2A77A51E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2" creationId="{EA3B43F3-3F1D-8047-82C2-528ECE21E37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3" creationId="{1C150F9B-626A-FF45-A970-6703EC2F66F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4" creationId="{0D0CA227-936C-934C-8F7B-E5FD1F744E6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5" creationId="{34A3C1FF-6078-4641-A7C8-3171E70BA99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6" creationId="{89C4856A-06DD-C34E-893E-01440D1A2DF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7" creationId="{8C429E7B-E2C7-2F43-85C6-970C1A717C1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8" creationId="{C252090F-81F2-9042-8E63-4A7F9545E67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9" creationId="{A6F6D594-9EE3-2044-B3AE-7EC6691FE22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0" creationId="{CCEE0CBC-6834-B947-A2AD-82777384879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1" creationId="{24FD0AF3-9630-2C4B-9F6B-7E835A2CFE3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2" creationId="{BAAAAFB3-D64D-F544-9C74-F45DB392284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3" creationId="{71B863A1-F258-C148-A227-1AB28F856A7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4" creationId="{229A8F3D-FD0D-C644-8A84-DE662441AFF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5" creationId="{0C3CDF87-B7E4-0447-864F-B2D22F64049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6" creationId="{1F8EC58E-96B9-1A4E-A2E7-5B9AEB46C84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7" creationId="{1AF8ECE9-9A0F-324D-84A2-8AFA9484F51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8" creationId="{5365272D-89A1-2E4C-ACB1-5E7F3979621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9" creationId="{0DFBC187-BA5B-034A-9CA6-F0FA1CA830B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0" creationId="{8EAF6573-1EA4-9640-9B12-E755D01B49B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1" creationId="{8B6E6994-764E-9C48-9918-1C57EA34010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2" creationId="{6DFF7D25-E23A-2F40-95BB-DD56FEAB247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3" creationId="{65E59A1E-8067-5A40-A3C2-91A199CE8CC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4" creationId="{443D4428-2823-5642-A695-C673C48FD9E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5" creationId="{867E609B-7B43-4E48-A966-DD3892EA541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6" creationId="{7D9BEFFA-0016-CE40-AFEB-33C7AD8E4D9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7" creationId="{E261FB2B-99CF-D942-8368-FFCA244EE3C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8" creationId="{A0A06688-56B3-3244-902E-E145F60DAFE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9" creationId="{EE60BA4B-6503-104B-89C8-EACC53F973E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0" creationId="{A472E3E0-9AC2-134A-A88E-A8CF387DE42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1" creationId="{19955310-0928-7343-A9C7-B98D92FA0CF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2" creationId="{2FF25A06-82AA-5B49-991A-84537487484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3" creationId="{1A6F12E0-F6B8-5045-8970-5194EC48FB6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4" creationId="{73AC47BF-A1FB-C349-9DB0-AD2CE58AADF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5" creationId="{7C1D5D5F-54B8-CF46-91A5-FA3020B8C64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6" creationId="{D717A45A-D68C-3D48-B6E3-14E46C86B13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7" creationId="{7FEFCA45-B342-324A-B522-0690492A7CA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8" creationId="{D800FE78-4C84-2241-99C4-7FA40761036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9" creationId="{6D90C929-FEC4-814D-9483-D0C514B067E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0" creationId="{B5A5E725-AE32-C949-96E4-58A3225D438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1" creationId="{F3EAFDBB-46EA-CA49-AEFC-B36139C0B6A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2" creationId="{DC989413-52A6-0146-BE27-6E016203D13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3" creationId="{120540B5-87C2-E04D-A7FC-AB5D1B24032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4" creationId="{67DA8F42-72BC-F647-9B4F-82A50AB19EB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5" creationId="{D4B48AA9-A078-4D47-8CAE-6AAE457AB79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6" creationId="{0CEA4070-9227-CF4C-91B5-71451525F4A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7" creationId="{6B03EE8C-F2AA-5844-BEE8-D0698F7B93E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8" creationId="{C46EDE5A-53ED-314B-8BB0-A04A2227F3D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9" creationId="{CA774D29-59A0-DD46-A166-E1D399A76BE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0" creationId="{83582DB4-CD09-3142-AAED-F1B8ED6FEFF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1" creationId="{03B9B7B1-39A7-6644-AEA1-34DF2DC7EF2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2" creationId="{66A48B94-630D-F942-9DE9-6E1669BF1C1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3" creationId="{C21621CF-360E-E34A-BBB1-18DDDCF884A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4" creationId="{B6BD0861-CC72-754D-9A10-E6B1D8DE926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5" creationId="{ACDCE4A7-BD74-B74F-B0A8-BD8E310394E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6" creationId="{F86EFFB8-8620-234A-916E-8BAB2E62EA2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7" creationId="{75947D91-2B2C-7049-BFA8-3134C48E4EA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8" creationId="{E29E5F35-CCC8-4546-84A2-E1F8BB233BE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9" creationId="{541A4AA1-FC41-E248-B652-CB79CF9C00B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0" creationId="{F5FFE763-D66E-6440-8C0E-1617DD950E3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1" creationId="{5CD23666-ED6A-7243-BE5B-C027866C5BD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2" creationId="{D300603E-E6E6-BB49-A205-3804073BAD0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3" creationId="{65A99648-C8BB-6549-A02B-CB4ADD38A2A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4" creationId="{0862054F-67FA-824D-B79A-827DFAAA73A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5" creationId="{8929FDEF-7D85-4747-AAA2-ACBD71FA5C6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6" creationId="{510D1D5B-FEC9-CE43-8AA8-D9C2E6FAFA8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7" creationId="{92B54664-1957-2F47-B57A-272AA0F6D18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8" creationId="{23A4341C-CDC5-AE43-8DAD-B6E0304E129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9" creationId="{5A740C9F-ACD9-8347-AFC6-9FA0C32302F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0" creationId="{4B20DBF7-DEB7-C449-BCF9-9E67DB4CD0B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1" creationId="{7786E3FE-5542-BF46-9159-BB4E6D2EC4C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2" creationId="{B9CF1D62-BBBF-164D-BDC3-3EE7A6B0FCE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3" creationId="{7E0B1FC6-E644-3E4F-8EB8-0BD72E49171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4" creationId="{7F8EBB6F-3434-E84F-84F1-70654F42CD5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5" creationId="{3AD9F132-12D0-8946-B630-26CBEF6C72C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6" creationId="{DFF71145-7825-1249-A719-36D7974D03D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7" creationId="{25379A53-9B5B-564F-BE9D-DEB5BAD4A94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8" creationId="{2BE104EE-074F-9F44-B985-485EAC47521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0" creationId="{C19403E6-006D-C349-A93C-85D22B3AE67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1" creationId="{93B5B5A6-3EC5-5D43-9A3D-FC06DBBA2E9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2" creationId="{B74DFA6A-1B4A-9848-830A-6B03D175D59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3" creationId="{F75C008C-EA71-5E43-A4BE-D5D7FA3920E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4" creationId="{B8711D1F-7897-8A4F-B7FB-C3215C23AA8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5" creationId="{8E100DA4-FED3-2E42-8E6A-5C337ECB09D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6" creationId="{25FA3076-7B66-3649-AE0A-9E81BC69AF2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7" creationId="{8471F702-91A3-834C-B7B3-43DE40D4861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8" creationId="{85CEB2AF-81D1-0147-BB5D-A27BFD61A30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9" creationId="{5FF81C8D-E19A-D246-83C7-108B8E5EB2C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0" creationId="{7FB5571F-50C4-6A44-A6CA-EE6F095ADF9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1" creationId="{8B6FAF67-3E13-EE4E-8870-13118DC2F2D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2" creationId="{D416A661-E67F-AE48-BA5B-F1F9D5E16F2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3" creationId="{C3F38C40-0CE5-5A46-A191-70B86C11F1B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4" creationId="{1D391F5E-CA5B-484A-9A68-C8248876DB8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5" creationId="{1EB466E2-49F3-524E-8D9B-7DAF932B877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6" creationId="{88C3E541-625C-FE45-B416-B0EF5AA0314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7" creationId="{C70D60D2-B5AC-114E-AE32-D53E506FA60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8" creationId="{728CEE50-9F05-5443-B24F-31753C57E82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9" creationId="{D15711C3-64DA-2143-8B8C-109470DEC27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0" creationId="{4E9301E5-B251-6146-A750-FA2EBF51C41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1" creationId="{E44F7070-E3F5-8247-8FC6-EE94948373C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2" creationId="{8C44F8CD-959D-694D-9210-23CC799595E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3" creationId="{985A127E-C9FB-B240-990C-C8C2EFF16F6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4" creationId="{A15A7D91-86FD-8F46-AE67-43C79FCFBC3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5" creationId="{D1FE714A-E172-F944-9A40-FAF8D6B3622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6" creationId="{AAD4E496-881A-724A-B71F-248D3DA50D3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7" creationId="{CE36E700-DD95-4F47-AA00-2DFEBAC4D04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8" creationId="{F4B7B089-B331-244A-BFA5-633AF496BE1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9" creationId="{6C5FB98C-86F9-A543-A82E-4A284CB253C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0" creationId="{779E8783-A600-4341-B8BF-27F43776FD5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1" creationId="{F81598FB-2A52-3A4B-83EF-3D57839179A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2" creationId="{20E41F81-D616-4D49-BE8B-F1E3AE20804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3" creationId="{D56E988E-57BB-D843-8284-8B5FEEF8E58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4" creationId="{B7F6AAEB-B78E-194C-AEDF-A6F3557F9B0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5" creationId="{F39BA61E-EBE5-0D4C-B4F8-46B60D28B4C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6" creationId="{EA8627A7-96C6-FF44-AFF6-F37D5BA0A04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7" creationId="{4AB1B3E9-A9F8-1943-AFC7-6C16AC74174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8" creationId="{4505D794-C363-0D4E-83B9-2664DF22F82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9" creationId="{B6945254-EBA6-4C45-AD4A-851A85F198C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0" creationId="{D92A9D47-FF17-B947-A495-DFC7E6E977B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1" creationId="{47B5A599-0B09-574B-B3AA-EC6ADFF93BE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2" creationId="{4C5F3F8B-CA69-044F-AE6C-523188EDED8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3" creationId="{B7BAC42B-98B1-BC49-9831-FE3AD00FBE9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4" creationId="{BB6A5858-B126-8F4B-8CA6-F77037216F2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5" creationId="{4E52D31A-3870-CF4C-866B-A7062C91B86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6" creationId="{AC592E62-1506-0845-AE84-E1280FA1BC4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7" creationId="{EC6D9146-CC55-8945-9A54-5B2952257D0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8" creationId="{41452641-F88F-6344-AE62-A29BE2E05B8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9" creationId="{DB4CD60A-17C1-CA44-B91D-39B671B1CED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0" creationId="{8D7374B9-5A24-2F49-9A12-6C274F22119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1" creationId="{81100D8E-461B-EE48-A948-FABFF0817B5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2" creationId="{78EC6D43-D3A5-8D4E-8441-9DB4273D4F9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3" creationId="{30B97EDB-BB9A-D44D-86C1-08B9D30613E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4" creationId="{DEF07522-83F5-E54B-BDA4-B3C8747146D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5" creationId="{BDEFFEB0-1D8C-AF4F-A4C7-65B8CDE356D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6" creationId="{24F8C396-DD07-CE41-BD8A-BC68EDF8921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7" creationId="{391D5BCC-CE59-C248-9D74-4258A323D72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8" creationId="{1D8C103E-C668-A34B-860B-B7DD0413B1F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9" creationId="{A942903F-9C73-A546-9F9F-31C59EB4E61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0" creationId="{D157E305-6698-AA4E-9C0C-CA10672FB82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1" creationId="{4FFA02D6-4F12-4444-B2E3-FCD4CBEA01F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2" creationId="{7D9657BF-FAF0-2C4F-B744-0F2A0735911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3" creationId="{4300CB8A-D10F-744A-96CA-DEE97005952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4" creationId="{49D89543-DF12-244A-B3B9-D107A8AE9BD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5" creationId="{FFC52ABD-4141-2842-A9FC-C54A7BD01F7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6" creationId="{B1FD495E-53AD-794E-ABDE-E8010F20CD4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7" creationId="{58A9B4B1-80F6-6647-8365-005D007C66A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8" creationId="{476163C9-FAA8-B044-94FA-6B972303252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9" creationId="{AD34FC11-B1CF-1049-B3CB-704E3329D5F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0" creationId="{997CC7E0-CCFD-9A4F-883A-55AB31D94B2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1" creationId="{BA46E06A-B7F2-0F4D-8471-D01A6452044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2" creationId="{65D3D74C-CD7D-3444-B518-D3C899C67F0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3" creationId="{27D85A54-D52B-094C-88C1-5829851A5AA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4" creationId="{8A6A7179-F942-E146-8655-A919D2ED486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5" creationId="{E06119B7-1228-984C-B606-B2DAFF788E8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6" creationId="{3BD46312-9C75-5D44-9613-67C99A26315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7" creationId="{5C4A4EF5-88DA-3C47-9244-E538D8C62E2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8" creationId="{C30C0BC5-3AA7-0C46-AB8B-930B8074679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9" creationId="{28BFF0C6-0E1E-6D47-9A48-CD661B5BCB3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0" creationId="{3BBE41FF-B0EF-F940-8E3B-E1DBE2AC2BF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1" creationId="{BE2702CD-9BE5-A24B-97AB-F7F7361767E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2" creationId="{5CA93ED4-6755-414A-9EB6-FE47AC60B34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3" creationId="{3CF43A1B-1AE4-E749-A68E-7C089D1E29F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4" creationId="{ADFE7B8D-4E82-2B48-8E7E-17A1D9728A6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5" creationId="{B385E81B-E3F6-FB44-B6D9-056979E2BE4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6" creationId="{EFF7F52F-AD7A-3241-B2B8-A8406A446F6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7" creationId="{E5C3CB37-30D0-4B4E-B8D5-7B56D49E933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8" creationId="{9802523C-5F5D-7E41-8347-1FEF45DD230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9" creationId="{D789B6EC-E381-B940-849C-88F3B16482D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0" creationId="{D1DCBA0B-3178-0E40-A037-ACDF9716696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1" creationId="{AFB5A8B7-8F5E-E743-90C1-7715FC3AC63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2" creationId="{6C25F0D4-22BF-A44B-AF6A-6760CC0D2D1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3" creationId="{D5BF280D-3FCA-EB47-95FA-CFA175D98DB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4" creationId="{700A29BF-709B-D840-A2DE-90DD4236B15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5" creationId="{76595872-DFDF-1245-A451-1921DD4A721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6" creationId="{7F0453A6-AD6B-8A4E-9D87-3C578F5DCF4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7" creationId="{71220776-7FCD-2E4A-860C-63E64294689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8" creationId="{B7E2D5C0-8C22-644C-A6E4-4ED082983B6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9" creationId="{B7FED758-27A9-F44C-B4BF-9D221F9DB31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0" creationId="{A928CF87-15E8-3A47-8A6C-1D6D11BFE65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1" creationId="{456BE5C7-48BF-0143-BEC3-7171F1A5AB2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2" creationId="{A44E7D1E-0433-3647-B1BF-3C90602E7EB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3" creationId="{26ECAA8D-1399-5A41-A597-A50AD0BA06B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4" creationId="{5D2160AF-4F35-8B41-9E65-334049010E6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5" creationId="{FB44A931-351C-5E4D-B9C7-7264EBFB8D9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6" creationId="{39D8175F-E3AD-894D-8D9E-A24882CD741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7" creationId="{4BE59ABA-4C69-B842-8670-5C0328C9A5A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8" creationId="{9D5266FF-5916-FA4C-A90B-E59E7BF34C1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9" creationId="{6A086A1A-474D-684A-BC11-DCAEC1F3515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0" creationId="{0A70AE61-7BB9-8243-90CE-D9D5874C7C4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1" creationId="{D2F40CFC-EC77-284D-B32A-3FA65329766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2" creationId="{CDD21ED7-A0FB-194A-ADCF-C5D491F9E69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3" creationId="{657FD46E-96E2-A64B-8233-E9EEA0750CF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4" creationId="{6816445C-9BF6-1A40-8D76-4275AB7C0DF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5" creationId="{8155E8C8-A7E8-6D4F-A323-15CB0FD18C0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6" creationId="{87681E9F-BD36-8842-AB96-C14DBF38D8A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7" creationId="{BE0EA1BA-7630-DA4F-91F0-AD6015E8D35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8" creationId="{EC17E4D6-92EC-C541-8F19-EC8134F5D17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9" creationId="{747517C9-D6D6-3041-BA0B-D6CE631B8A8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0" creationId="{D0EE2406-78F1-3F4E-A20D-D096E25566A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1" creationId="{93DAE8B8-7FB4-1A47-956A-FD75380E7A8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2" creationId="{0AF3EA28-31D4-6C48-8762-936BC674DE7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3" creationId="{B3646D4D-2F3F-7741-B866-97F3E1591E8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4" creationId="{AD9D3387-935C-934B-B2E0-103F39C2F3F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5" creationId="{7AEE7FEE-D3AA-4F45-8BA6-C23D505A2F9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6" creationId="{4064C2E2-A136-2846-8352-DFBBD7B4153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7" creationId="{DE106E36-5AE1-4046-BBBC-8ADB994C0BE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8" creationId="{28CFFC74-2299-2949-98D9-22A719459F1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9" creationId="{1A9E3A25-A036-7242-A76A-417D7BAE5C7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0" creationId="{469CD649-98B1-C741-8406-CB26253E92C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1" creationId="{F6B4A06B-FFDB-FB47-88CD-E0A5D376D5F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2" creationId="{3F42CC78-EF86-CA4F-BCBA-5471A265EC2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3" creationId="{512FF8BB-D906-7F4C-A88C-D3EF5CB417F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4" creationId="{60057C83-C4D0-1847-B73B-28A136F7652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5" creationId="{AA61AA24-4F82-E544-A5BD-87D2C5CDB74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6" creationId="{488C2E6E-35E7-7F4E-B7A4-22CD5BD1308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7" creationId="{D5031AA6-19FC-E942-A6BA-3CA3D5BB0BD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8" creationId="{416559C8-DC33-884E-9455-752D5E54F8C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9" creationId="{1BBCCEAC-FEB2-DF41-A4E2-5127882F564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0" creationId="{0C081D81-6E70-C84A-A605-A6AA5725B2A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1" creationId="{3281516D-A037-D947-A2EE-8F40E347DEA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2" creationId="{F9541D71-688C-7546-946C-0A10D330517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3" creationId="{04CF8FA0-B6B4-AA48-BF17-647DCEAE13D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4" creationId="{B5574B09-51BE-7A4E-8A64-4DADE55E923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5" creationId="{2DD331CF-35E7-9F4A-BAC7-269ED3DD0CA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6" creationId="{118DBC3A-37D9-884E-BC6B-3F423F4E446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7" creationId="{4820C55C-758E-E841-905A-3A092C88CBA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8" creationId="{38E9E5E8-2D67-924D-BE5F-A3F14ABC78A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9" creationId="{FD805087-199B-634F-AC0B-8CA7993762C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0" creationId="{8FF9E9C3-A022-5549-A551-37559750F69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1" creationId="{B36E5F1E-00BF-A14D-92DD-2BCA8217458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2" creationId="{FF42F6D4-1DAB-9449-8ED1-734891403A4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3" creationId="{EA649025-61C0-DC4B-B77F-3347C13D4D8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4" creationId="{B2DCE872-5981-5D4B-BD74-5BC7776AF36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5" creationId="{13E0EA8F-F803-D941-B3CB-0E7DD73E578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6" creationId="{9619A7EB-6E25-E742-9389-FBE77531ABD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7" creationId="{17B7708D-893C-604E-8FBE-9BD3A5BC171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8" creationId="{69DB8872-66DD-7745-BA8B-48E29004E70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9" creationId="{2F95D48E-0524-5F46-AD26-643183FF9AF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0" creationId="{A0D91D59-65CC-B043-BDAF-6F4741D727B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1" creationId="{CA891908-46C9-9A42-B92D-EEC979774DD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2" creationId="{6176BAFD-5E97-0444-822B-230EAB4E7E0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3" creationId="{38F459AE-1C4C-1649-AF74-343BEF93277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4" creationId="{229A3D7D-F809-AA4E-B1C1-767B535AD05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5" creationId="{BB23CA39-056B-9449-8786-B13FAAE1EE4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6" creationId="{43BB858C-8259-3E4B-B37B-83D693C1B53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7" creationId="{1129CF00-8759-B04C-A23B-4904CB8D6FE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8" creationId="{D4F26018-8ACD-B841-B117-7EB45F6B58D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9" creationId="{71F99361-D558-1746-9BA6-32EFCF28A5B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0" creationId="{DB530A50-ECC4-6346-9362-9F1C3129034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1" creationId="{56564A9F-F05D-A34A-A4D3-BB8B757152E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2" creationId="{2FE2EF74-0224-444F-9E9F-EE17299D420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3" creationId="{ABF67677-83FB-B848-AE1A-19774A2DA3F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4" creationId="{184B37B7-2603-E544-AADF-9AA3007BC1F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5" creationId="{69B02801-6876-E644-85C1-144003A71F8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6" creationId="{C4A7155B-0DAC-A243-9E42-607A6EA7148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7" creationId="{1F7C4181-CC8D-6449-83D5-31F57A0085C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8" creationId="{C35263BA-FE59-6648-8AB9-FD89610903E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9" creationId="{04878100-5528-024B-8396-ABF0B52F2B5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0" creationId="{2A3442D3-7166-C24F-9ED9-74AAE986C9F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1" creationId="{C70D38BF-9E6E-5845-9A69-27E5DAC54D6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2" creationId="{9C5CAE29-AC3D-E44C-A037-C1AD5DA00A5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3" creationId="{FBC8BBA2-FD8A-1C4F-91B9-72B808C1C86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4" creationId="{0A57893C-36B8-0D41-A03D-828D2740AA5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5" creationId="{DB59DD4F-DE07-D743-8A7A-14AEF0C671D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6" creationId="{7DA68A85-6E20-E04C-804F-3C7B9FC9E87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7" creationId="{2381738F-B8E5-D045-B2AF-FA89E6C42AF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8" creationId="{F52C3B26-1848-AB4D-85E5-EDD8C539A70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9" creationId="{B62A3EAC-9923-114A-9E1E-4C2B13BE447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0" creationId="{55FC6891-CD68-C445-9B3A-DDB3C9471D9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1" creationId="{20654307-7C50-1D46-A9F6-0F7A7337F4B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2" creationId="{EB6A35BB-1726-BD4D-AB58-56E5379A96C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3" creationId="{665474A7-6BC6-1E48-8696-9A0539C03EE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4" creationId="{521080C5-C9F4-404A-94CB-21E5534B91C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5" creationId="{A00E5B02-7332-F642-937D-DBB1054A715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6" creationId="{7539158A-2E76-CF47-B4B5-B38420D48BA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7" creationId="{6F068F02-40FC-504A-A207-E2C1BCB264D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8" creationId="{B2EB2751-2116-834F-80C0-5B2EADE2AE5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9" creationId="{77717B8B-F73A-FA45-8D6A-63C09CE5A0D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0" creationId="{E60395AE-DA95-3143-9A1D-CB82F6E93FB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1" creationId="{F1B1FADA-EDF8-0141-9712-B923F6FC269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2" creationId="{2727279C-A6A4-584F-A12B-2D243D3A09E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3" creationId="{8BEDF31F-874F-D04E-AF73-9E4114AE985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4" creationId="{D3EB8885-9A94-054D-95EC-C98E85C88A6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5" creationId="{34D7147C-F9D1-FF4E-A8C7-0D67C35F48B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6" creationId="{CAFCA307-4C61-704C-9251-B8C4B7CB86C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7" creationId="{876AB6C2-51E7-3C49-A99D-B69EA0E6CF8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8" creationId="{FB831818-3BC1-C340-AF86-FD2CC34E2BA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9" creationId="{581F9F6E-6862-324C-A7A9-7740C3C7E08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0" creationId="{5F8AC118-E239-B340-AA22-46BB7B25EE4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1" creationId="{3CD1A514-61CA-FA46-8741-A6C20F7413C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2" creationId="{FADBF436-1E0F-9741-BFA1-FD6BC498B48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3" creationId="{DAFAC019-41E4-7140-9A44-72D4A8232C4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4" creationId="{BE3FF97E-CCF0-7B42-8D9E-E9A4EE038E2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5" creationId="{0AD4F9AB-791C-834C-B9EE-55AC478EFCF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6" creationId="{22599229-C192-A444-A7F0-4C339F1CA6E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7" creationId="{C63CB625-5BEE-EF4D-BC91-D9034114346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8" creationId="{B622E0FC-F783-B741-8138-735127B32CF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9" creationId="{DA046434-914E-2B47-B615-144BB24D3F7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0" creationId="{ED7088D3-A6C8-4545-B897-960C51A8CEA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1" creationId="{58EBF5E8-9993-1043-BC6F-D16058B396E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2" creationId="{453B291E-9500-784E-BD6D-D999681C9DF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3" creationId="{EE8F83B2-D5E0-AB43-9A4A-827F5231335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4" creationId="{35CB0149-7F2B-674B-94C5-B958F3A7106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5" creationId="{24145B22-3667-6E46-ACCE-1324043634A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6" creationId="{5BB48FDF-C361-644E-B73D-2FB30180D46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7" creationId="{FC293F7F-2395-6F41-B1AC-7C23BF470F6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8" creationId="{AEB77655-6D60-A742-8EE9-BCF36832303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9" creationId="{116DCB45-C69A-CA4F-A440-006304C7A15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0" creationId="{6D58929A-DC95-2742-9DD4-C54AFA887B6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1" creationId="{7777D62D-86A9-DA49-8BAB-D4362748819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2" creationId="{74923A8A-BB5D-BB47-858D-80DFBD042A4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3" creationId="{9C3EE9D7-E68B-B84A-A97A-C31BA10BD02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4" creationId="{5262BAC3-7180-F641-A083-E3BEAFDF751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5" creationId="{1A9E7B8C-9129-B14B-BE03-F240D679E0D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6" creationId="{546DB1E1-32FD-B945-A1AE-BF4A0645108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7" creationId="{22DD10A4-F53F-7D46-9C8F-CF9AA8549A4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8" creationId="{4847513A-F5E0-1242-8538-9FD1383A51E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9" creationId="{6E3163C0-ADA6-1E4D-A60A-D744A519A51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0" creationId="{F056F98A-0963-3A43-A2DD-582CB209A68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1" creationId="{590A0744-6B6A-734F-9644-17BA00DE22D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2" creationId="{AE3718FB-F885-E247-8186-1EA5C4B8304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3" creationId="{B4225016-7594-7D46-920B-34145997825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4" creationId="{F1697403-8BD7-BD4C-837E-F63515DE927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5" creationId="{2BC3FC91-EEAE-7B45-BB6E-77A3667DB20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6" creationId="{BDF370CC-D4EA-4B4F-8D7D-BDB67673D65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7" creationId="{A560EE03-6693-7D49-A56A-66CFC6B546F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8" creationId="{ACBFC637-B4DC-0C49-A69A-60369C079EC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9" creationId="{B8EFBDE1-F3F3-E046-9EE2-D25D4BF80EC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0" creationId="{86737653-07A9-FD44-BE21-FD53507D532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1" creationId="{C3EFE5A3-4B73-0940-9ABC-BF9D78E74DB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2" creationId="{704F2E0D-1608-904F-A383-3F775C55543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3" creationId="{F43F9A1D-E3A9-C949-A4E1-04406712B24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4" creationId="{D97F02E5-7A2F-3F47-8049-17A296B8888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5" creationId="{FE3C640C-64B6-1443-A6CD-B761D45380F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6" creationId="{32284CEF-DEC4-4C4A-A87E-204D3BEE801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7" creationId="{084AFE14-8D9B-974A-84F3-1D6A82764A1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8" creationId="{BC20A79E-1933-D04C-BC6A-D8D1F881063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9" creationId="{ABE7C3B3-4E5C-2845-9101-C295C7E5B43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0" creationId="{27089C6A-D1D1-1948-B429-5CAC58E365E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1" creationId="{BDDF7FD7-FE76-DE47-90FB-28E5F2AE522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2" creationId="{8698BFFD-C8D5-1C4A-B11F-3164A56440C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3" creationId="{BFB51E73-C153-7B43-ADEF-06940C0FDBA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4" creationId="{393997C2-823D-044D-A498-D67D9365903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5" creationId="{58F4DCB5-A713-6C41-9A2A-B879C6014F5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6" creationId="{A3C5CE3D-6EEE-8940-8AAA-8BC2A77A51E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7" creationId="{EA3B43F3-3F1D-8047-82C2-528ECE21E37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8" creationId="{1C150F9B-626A-FF45-A970-6703EC2F66F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9" creationId="{0D0CA227-936C-934C-8F7B-E5FD1F744E6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0" creationId="{34A3C1FF-6078-4641-A7C8-3171E70BA99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1" creationId="{89C4856A-06DD-C34E-893E-01440D1A2DF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2" creationId="{8C429E7B-E2C7-2F43-85C6-970C1A717C1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3" creationId="{C252090F-81F2-9042-8E63-4A7F9545E67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4" creationId="{A6F6D594-9EE3-2044-B3AE-7EC6691FE22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5" creationId="{CCEE0CBC-6834-B947-A2AD-82777384879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6" creationId="{24FD0AF3-9630-2C4B-9F6B-7E835A2CFE3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7" creationId="{BAAAAFB3-D64D-F544-9C74-F45DB392284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8" creationId="{71B863A1-F258-C148-A227-1AB28F856A7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9" creationId="{229A8F3D-FD0D-C644-8A84-DE662441AFF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0" creationId="{0C3CDF87-B7E4-0447-864F-B2D22F64049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1" creationId="{1F8EC58E-96B9-1A4E-A2E7-5B9AEB46C84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2" creationId="{1AF8ECE9-9A0F-324D-84A2-8AFA9484F51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3" creationId="{5365272D-89A1-2E4C-ACB1-5E7F3979621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4" creationId="{0DFBC187-BA5B-034A-9CA6-F0FA1CA830B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5" creationId="{8EAF6573-1EA4-9640-9B12-E755D01B49B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6" creationId="{8B6E6994-764E-9C48-9918-1C57EA34010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7" creationId="{6DFF7D25-E23A-2F40-95BB-DD56FEAB247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8" creationId="{65E59A1E-8067-5A40-A3C2-91A199CE8CC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9" creationId="{443D4428-2823-5642-A695-C673C48FD9E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0" creationId="{867E609B-7B43-4E48-A966-DD3892EA541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1" creationId="{7D9BEFFA-0016-CE40-AFEB-33C7AD8E4D9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2" creationId="{E261FB2B-99CF-D942-8368-FFCA244EE3C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3" creationId="{A0A06688-56B3-3244-902E-E145F60DAFE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4" creationId="{EE60BA4B-6503-104B-89C8-EACC53F973E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5" creationId="{A472E3E0-9AC2-134A-A88E-A8CF387DE42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6" creationId="{19955310-0928-7343-A9C7-B98D92FA0CF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7" creationId="{2FF25A06-82AA-5B49-991A-84537487484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8" creationId="{1A6F12E0-F6B8-5045-8970-5194EC48FB6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9" creationId="{73AC47BF-A1FB-C349-9DB0-AD2CE58AADF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0" creationId="{7C1D5D5F-54B8-CF46-91A5-FA3020B8C64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1" creationId="{D717A45A-D68C-3D48-B6E3-14E46C86B13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2" creationId="{7FEFCA45-B342-324A-B522-0690492A7CA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3" creationId="{D800FE78-4C84-2241-99C4-7FA40761036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4" creationId="{6D90C929-FEC4-814D-9483-D0C514B067E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5" creationId="{B5A5E725-AE32-C949-96E4-58A3225D438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6" creationId="{F3EAFDBB-46EA-CA49-AEFC-B36139C0B6A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7" creationId="{DC989413-52A6-0146-BE27-6E016203D13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8" creationId="{120540B5-87C2-E04D-A7FC-AB5D1B24032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9" creationId="{67DA8F42-72BC-F647-9B4F-82A50AB19EB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0" creationId="{D4B48AA9-A078-4D47-8CAE-6AAE457AB79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1" creationId="{0CEA4070-9227-CF4C-91B5-71451525F4A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2" creationId="{6B03EE8C-F2AA-5844-BEE8-D0698F7B93E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3" creationId="{C46EDE5A-53ED-314B-8BB0-A04A2227F3D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4" creationId="{CA774D29-59A0-DD46-A166-E1D399A76BE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5" creationId="{83582DB4-CD09-3142-AAED-F1B8ED6FEFF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6" creationId="{03B9B7B1-39A7-6644-AEA1-34DF2DC7EF2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7" creationId="{66A48B94-630D-F942-9DE9-6E1669BF1C1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8" creationId="{C21621CF-360E-E34A-BBB1-18DDDCF884A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9" creationId="{B6BD0861-CC72-754D-9A10-E6B1D8DE926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0" creationId="{ACDCE4A7-BD74-B74F-B0A8-BD8E310394E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1" creationId="{F86EFFB8-8620-234A-916E-8BAB2E62EA2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2" creationId="{75947D91-2B2C-7049-BFA8-3134C48E4EA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3" creationId="{E29E5F35-CCC8-4546-84A2-E1F8BB233BE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4" creationId="{541A4AA1-FC41-E248-B652-CB79CF9C00B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5" creationId="{F5FFE763-D66E-6440-8C0E-1617DD950E3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6" creationId="{5CD23666-ED6A-7243-BE5B-C027866C5BD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7" creationId="{D300603E-E6E6-BB49-A205-3804073BAD0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8" creationId="{65A99648-C8BB-6549-A02B-CB4ADD38A2A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9" creationId="{0862054F-67FA-824D-B79A-827DFAAA73A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0" creationId="{8929FDEF-7D85-4747-AAA2-ACBD71FA5C6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1" creationId="{510D1D5B-FEC9-CE43-8AA8-D9C2E6FAFA8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2" creationId="{92B54664-1957-2F47-B57A-272AA0F6D18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3" creationId="{23A4341C-CDC5-AE43-8DAD-B6E0304E129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4" creationId="{5A740C9F-ACD9-8347-AFC6-9FA0C32302F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5" creationId="{4B20DBF7-DEB7-C449-BCF9-9E67DB4CD0B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6" creationId="{7786E3FE-5542-BF46-9159-BB4E6D2EC4C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7" creationId="{B9CF1D62-BBBF-164D-BDC3-3EE7A6B0FCE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8" creationId="{7E0B1FC6-E644-3E4F-8EB8-0BD72E49171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9" creationId="{7F8EBB6F-3434-E84F-84F1-70654F42CD5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10" creationId="{3AD9F132-12D0-8946-B630-26CBEF6C72C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11" creationId="{DFF71145-7825-1249-A719-36D7974D03D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12" creationId="{25379A53-9B5B-564F-BE9D-DEB5BAD4A94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13" creationId="{2BE104EE-074F-9F44-B985-485EAC47521D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15" creationId="{26570B67-19F2-D543-8626-36F92DA00D77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16" creationId="{FEE25F2A-D39D-D147-AABE-3A00E4626C28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17" creationId="{2F081282-BEC2-864D-8708-975BE7904434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18" creationId="{D9A08B56-4C22-BA49-8556-4ACC2F56CC85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19" creationId="{0731DA3F-C2A2-8743-BDC9-5A4F60F44360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0" creationId="{549676C9-93FB-9B49-921D-E0B2C622FF14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1" creationId="{0EF71812-1219-C942-8641-4C8AC31E71FC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2" creationId="{082A0102-161E-934E-921C-FFE7A9764C89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3" creationId="{57BCC233-2EB8-0142-BDE5-24817DD6FF3D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4" creationId="{EC6CFB96-93B1-3D49-B538-063BBA144AC5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5" creationId="{97AEFC1E-222B-9E43-BE69-30B8BD712DB3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6" creationId="{814EAA36-256B-6E46-92C5-16AA2A6FD225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7" creationId="{85A2A7DB-F16A-514C-BD21-78D8DF78E4D9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8" creationId="{CBCCAE2B-A6ED-C546-8282-CBA3DE629FC4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0" creationId="{26570B67-19F2-D543-8626-36F92DA00D77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1" creationId="{FEE25F2A-D39D-D147-AABE-3A00E4626C28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2" creationId="{2F081282-BEC2-864D-8708-975BE7904434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3" creationId="{D9A08B56-4C22-BA49-8556-4ACC2F56CC85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4" creationId="{0731DA3F-C2A2-8743-BDC9-5A4F60F44360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5" creationId="{549676C9-93FB-9B49-921D-E0B2C622FF14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6" creationId="{0EF71812-1219-C942-8641-4C8AC31E71FC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7" creationId="{082A0102-161E-934E-921C-FFE7A9764C89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8" creationId="{57BCC233-2EB8-0142-BDE5-24817DD6FF3D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9" creationId="{EC6CFB96-93B1-3D49-B538-063BBA144AC5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40" creationId="{97AEFC1E-222B-9E43-BE69-30B8BD712DB3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41" creationId="{814EAA36-256B-6E46-92C5-16AA2A6FD225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42" creationId="{85A2A7DB-F16A-514C-BD21-78D8DF78E4D9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43" creationId="{CBCCAE2B-A6ED-C546-8282-CBA3DE629FC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45" creationId="{831D3EC6-D67A-1644-80AD-E38638A845BE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46" creationId="{6F1D3EE4-3922-F44A-8DA5-4DEF28BC230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47" creationId="{87E4864B-2726-E341-9DF8-642064FCEE87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48" creationId="{E3DB0E58-2B85-064A-8171-67D59E8FC7C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49" creationId="{2AF9E541-F65F-8646-A3CB-EE5A06307C42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0" creationId="{BA43225B-C676-9340-A989-39FEE9C06B0B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1" creationId="{677D03B3-8E18-8E4D-B631-EB755C48AFF9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2" creationId="{0BF69DE7-A7C1-8141-A2C5-E43422F9584F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3" creationId="{CAD8D533-0EE2-8F45-B46E-F991929EB25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4" creationId="{1748F70A-586E-6241-A0C2-8CC685431CB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5" creationId="{E5A0B052-AEB2-D44E-B853-A14D5AE39BB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6" creationId="{653DB98C-614A-E049-9369-1CC61E94C32D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7" creationId="{C0AB1384-C47F-1F43-92F3-F47E534306F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8" creationId="{97A00EEE-338B-254D-A916-C47D4260855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9" creationId="{E9B9A514-C4E9-4D42-8C49-C6F03A2B4217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0" creationId="{66C5DDD4-2A07-3B42-AE58-4CAC014BD61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1" creationId="{0F63AA35-D262-9443-9FD3-0F7480D4D9B5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2" creationId="{95F22AA3-8A28-554A-8611-8E923FC49FB1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3" creationId="{CF3021EB-183E-D846-8271-7DC23FCC50F5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4" creationId="{C5131CED-BA11-8C4A-8459-5760C42C58B5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5" creationId="{D33DA944-C696-9E4C-A14F-7CE759BD6ED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6" creationId="{46B00744-DE59-C54E-9E3E-3ADDF195A61C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7" creationId="{149F6253-84DD-D545-BEA4-C1A50ECD2D9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8" creationId="{6A0787C6-2986-0946-9CEF-C76B1B46C50A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9" creationId="{4DE224D2-4D0B-8C49-A4A5-B3B9C0D7D97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0" creationId="{D5A0EC6B-AC31-DB4D-99EC-80BD4DB3D98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1" creationId="{ED6E5DB9-16A8-DF46-BE72-D2F3EC42BE6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2" creationId="{31E2A9F1-39F3-4A4E-AA68-7771E1D8053A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3" creationId="{8A7D358A-DF5E-5A4B-AB49-50D1DD3E3A0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4" creationId="{F18A1B86-0DD9-F244-86A0-19C2626275CD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5" creationId="{8BA38226-9B2D-F945-9794-E6580EE17E5D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6" creationId="{779544FA-8153-2641-8A91-D84B13340A8A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7" creationId="{0507BD35-7190-494A-BA0F-C688E066BF1C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8" creationId="{302BD466-31F2-AA42-AE8F-FE2B5E3F5B52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9" creationId="{E5D89EAD-BACD-FE4A-99C8-1BD984F91B3D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0" creationId="{F8362807-69E8-BC4D-BCEE-374F793228C5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1" creationId="{73E09ECC-A178-C846-8EBB-A84C4459D02D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2" creationId="{9D788851-1D36-C146-909F-84FDE775F10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3" creationId="{9A366411-67A8-904C-9764-49738BDBBB8F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4" creationId="{28A8308C-D14C-4441-9F14-0C4573C0BBC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5" creationId="{87472FA1-7DFB-1942-B34F-74F5A3B1AA3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6" creationId="{3804A6F7-3FF0-5E44-B251-37621B9C2A4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7" creationId="{981527A6-FC6A-894B-9B57-E9B695E62857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8" creationId="{C8CC22A7-67EE-2541-B87A-144BEC5DAABE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9" creationId="{DD6B5B54-5E03-2F4B-BC04-53CE31D17DC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0" creationId="{E1BAEC45-69F3-EC4E-90C1-A6E0F5B0A03B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1" creationId="{3CE02B00-41B8-1043-8800-8E0358E737F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2" creationId="{33781252-49AA-3249-B706-C910F1EC708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3" creationId="{24D046E7-CBF4-CA40-91A7-F937AF042C01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4" creationId="{AA8ABA9C-3019-F44B-BC97-1D1F8B277231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5" creationId="{AF3E3E4E-9417-3945-8808-E479AD60D1EF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6" creationId="{9973229D-0507-5E48-9EDA-CA7BEC0B8D50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7" creationId="{4D1A9FC4-EDD5-B04B-88EE-E0EEE37ABBF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8" creationId="{ECC80E77-A732-4748-B8B5-6B8402DDEC4B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9" creationId="{4065C404-F3D6-B541-ABFE-29186AF34DB1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0" creationId="{B03850DF-1168-C34D-9AE2-4529325054CA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1" creationId="{8726CF92-751D-C542-B4C6-BC7DFA47795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2" creationId="{105F3F3B-C97F-D648-8CB8-F4AF3CFC04F1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3" creationId="{6F73DC70-75A7-6F4F-97FE-8CBB4A16FD1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4" creationId="{8B2BE6F2-B31E-2D4B-9DE8-A4638729E13E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5" creationId="{048D6FEE-3E8F-064D-89EB-DA36C90FDF3E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6" creationId="{8D555E32-89B6-874D-BC9A-DBFA822D09CF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7" creationId="{1CD6048B-B56F-D44C-BD65-F6BB2F44245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8" creationId="{846769C1-662B-8E4E-A721-0BF1392C4ACC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9" creationId="{168A400E-DB66-AA44-AD08-8B8A7DC3B6CB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10" creationId="{B7CAC34D-A673-F54D-9207-6B04F6BFEB2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11" creationId="{FF2132AC-327B-CC40-9C45-DFA3CD06CF1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12" creationId="{62BBC6AF-01B0-8C45-AFB5-1927EA2F779A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13" creationId="{2FFB839D-1A95-A046-AE9D-E6633EBB5D0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14" creationId="{E38EFBF5-A2AB-3045-8FBE-705845DF9B1B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16" creationId="{831D3EC6-D67A-1644-80AD-E38638A845BE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17" creationId="{6F1D3EE4-3922-F44A-8DA5-4DEF28BC230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18" creationId="{87E4864B-2726-E341-9DF8-642064FCEE87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19" creationId="{E3DB0E58-2B85-064A-8171-67D59E8FC7C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0" creationId="{2AF9E541-F65F-8646-A3CB-EE5A06307C42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1" creationId="{BA43225B-C676-9340-A989-39FEE9C06B0B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2" creationId="{677D03B3-8E18-8E4D-B631-EB755C48AFF9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3" creationId="{0BF69DE7-A7C1-8141-A2C5-E43422F9584F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4" creationId="{CAD8D533-0EE2-8F45-B46E-F991929EB25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5" creationId="{1748F70A-586E-6241-A0C2-8CC685431CB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6" creationId="{E5A0B052-AEB2-D44E-B853-A14D5AE39BB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7" creationId="{653DB98C-614A-E049-9369-1CC61E94C32D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8" creationId="{C0AB1384-C47F-1F43-92F3-F47E534306F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9" creationId="{97A00EEE-338B-254D-A916-C47D4260855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0" creationId="{E9B9A514-C4E9-4D42-8C49-C6F03A2B4217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1" creationId="{66C5DDD4-2A07-3B42-AE58-4CAC014BD61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2" creationId="{0F63AA35-D262-9443-9FD3-0F7480D4D9B5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3" creationId="{95F22AA3-8A28-554A-8611-8E923FC49FB1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4" creationId="{CF3021EB-183E-D846-8271-7DC23FCC50F5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5" creationId="{C5131CED-BA11-8C4A-8459-5760C42C58B5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6" creationId="{D33DA944-C696-9E4C-A14F-7CE759BD6ED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7" creationId="{46B00744-DE59-C54E-9E3E-3ADDF195A61C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8" creationId="{149F6253-84DD-D545-BEA4-C1A50ECD2D9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9" creationId="{6A0787C6-2986-0946-9CEF-C76B1B46C50A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0" creationId="{4DE224D2-4D0B-8C49-A4A5-B3B9C0D7D97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1" creationId="{D5A0EC6B-AC31-DB4D-99EC-80BD4DB3D98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2" creationId="{ED6E5DB9-16A8-DF46-BE72-D2F3EC42BE6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3" creationId="{31E2A9F1-39F3-4A4E-AA68-7771E1D8053A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4" creationId="{8A7D358A-DF5E-5A4B-AB49-50D1DD3E3A0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5" creationId="{F18A1B86-0DD9-F244-86A0-19C2626275CD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6" creationId="{8BA38226-9B2D-F945-9794-E6580EE17E5D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7" creationId="{779544FA-8153-2641-8A91-D84B13340A8A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8" creationId="{0507BD35-7190-494A-BA0F-C688E066BF1C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9" creationId="{302BD466-31F2-AA42-AE8F-FE2B5E3F5B52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0" creationId="{E5D89EAD-BACD-FE4A-99C8-1BD984F91B3D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1" creationId="{F8362807-69E8-BC4D-BCEE-374F793228C5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2" creationId="{73E09ECC-A178-C846-8EBB-A84C4459D02D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3" creationId="{9D788851-1D36-C146-909F-84FDE775F10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4" creationId="{9A366411-67A8-904C-9764-49738BDBBB8F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5" creationId="{28A8308C-D14C-4441-9F14-0C4573C0BBC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6" creationId="{87472FA1-7DFB-1942-B34F-74F5A3B1AA3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7" creationId="{3804A6F7-3FF0-5E44-B251-37621B9C2A4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8" creationId="{981527A6-FC6A-894B-9B57-E9B695E62857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9" creationId="{C8CC22A7-67EE-2541-B87A-144BEC5DAABE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0" creationId="{DD6B5B54-5E03-2F4B-BC04-53CE31D17DC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1" creationId="{E1BAEC45-69F3-EC4E-90C1-A6E0F5B0A03B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2" creationId="{3CE02B00-41B8-1043-8800-8E0358E737F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3" creationId="{33781252-49AA-3249-B706-C910F1EC708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4" creationId="{24D046E7-CBF4-CA40-91A7-F937AF042C01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5" creationId="{AA8ABA9C-3019-F44B-BC97-1D1F8B277231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6" creationId="{AF3E3E4E-9417-3945-8808-E479AD60D1EF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7" creationId="{9973229D-0507-5E48-9EDA-CA7BEC0B8D50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8" creationId="{4D1A9FC4-EDD5-B04B-88EE-E0EEE37ABBF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9" creationId="{ECC80E77-A732-4748-B8B5-6B8402DDEC4B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0" creationId="{4065C404-F3D6-B541-ABFE-29186AF34DB1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1" creationId="{B03850DF-1168-C34D-9AE2-4529325054CA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2" creationId="{8726CF92-751D-C542-B4C6-BC7DFA47795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3" creationId="{105F3F3B-C97F-D648-8CB8-F4AF3CFC04F1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4" creationId="{6F73DC70-75A7-6F4F-97FE-8CBB4A16FD1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5" creationId="{8B2BE6F2-B31E-2D4B-9DE8-A4638729E13E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6" creationId="{048D6FEE-3E8F-064D-89EB-DA36C90FDF3E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7" creationId="{8D555E32-89B6-874D-BC9A-DBFA822D09CF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8" creationId="{1CD6048B-B56F-D44C-BD65-F6BB2F44245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9" creationId="{846769C1-662B-8E4E-A721-0BF1392C4ACC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0" creationId="{168A400E-DB66-AA44-AD08-8B8A7DC3B6CB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1" creationId="{B7CAC34D-A673-F54D-9207-6B04F6BFEB2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2" creationId="{FF2132AC-327B-CC40-9C45-DFA3CD06CF1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3" creationId="{62BBC6AF-01B0-8C45-AFB5-1927EA2F779A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4" creationId="{2FFB839D-1A95-A046-AE9D-E6633EBB5D0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5" creationId="{E38EFBF5-A2AB-3045-8FBE-705845DF9B1B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87" creationId="{831D3EC6-D67A-1644-80AD-E38638A845BE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88" creationId="{6F1D3EE4-3922-F44A-8DA5-4DEF28BC230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89" creationId="{87E4864B-2726-E341-9DF8-642064FCEE87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0" creationId="{E3DB0E58-2B85-064A-8171-67D59E8FC7C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1" creationId="{2AF9E541-F65F-8646-A3CB-EE5A06307C42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2" creationId="{BA43225B-C676-9340-A989-39FEE9C06B0B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3" creationId="{677D03B3-8E18-8E4D-B631-EB755C48AFF9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4" creationId="{0BF69DE7-A7C1-8141-A2C5-E43422F9584F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5" creationId="{CAD8D533-0EE2-8F45-B46E-F991929EB25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6" creationId="{1748F70A-586E-6241-A0C2-8CC685431CB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7" creationId="{E5A0B052-AEB2-D44E-B853-A14D5AE39BB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8" creationId="{653DB98C-614A-E049-9369-1CC61E94C32D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9" creationId="{C0AB1384-C47F-1F43-92F3-F47E534306F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0" creationId="{97A00EEE-338B-254D-A916-C47D4260855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1" creationId="{E9B9A514-C4E9-4D42-8C49-C6F03A2B4217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2" creationId="{66C5DDD4-2A07-3B42-AE58-4CAC014BD61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3" creationId="{0F63AA35-D262-9443-9FD3-0F7480D4D9B5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4" creationId="{95F22AA3-8A28-554A-8611-8E923FC49FB1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5" creationId="{CF3021EB-183E-D846-8271-7DC23FCC50F5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6" creationId="{C5131CED-BA11-8C4A-8459-5760C42C58B5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7" creationId="{D33DA944-C696-9E4C-A14F-7CE759BD6ED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8" creationId="{46B00744-DE59-C54E-9E3E-3ADDF195A61C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9" creationId="{149F6253-84DD-D545-BEA4-C1A50ECD2D9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0" creationId="{6A0787C6-2986-0946-9CEF-C76B1B46C50A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1" creationId="{4DE224D2-4D0B-8C49-A4A5-B3B9C0D7D97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2" creationId="{D5A0EC6B-AC31-DB4D-99EC-80BD4DB3D98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3" creationId="{ED6E5DB9-16A8-DF46-BE72-D2F3EC42BE6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4" creationId="{31E2A9F1-39F3-4A4E-AA68-7771E1D8053A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5" creationId="{8A7D358A-DF5E-5A4B-AB49-50D1DD3E3A0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6" creationId="{F18A1B86-0DD9-F244-86A0-19C2626275CD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7" creationId="{8BA38226-9B2D-F945-9794-E6580EE17E5D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8" creationId="{779544FA-8153-2641-8A91-D84B13340A8A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9" creationId="{0507BD35-7190-494A-BA0F-C688E066BF1C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0" creationId="{302BD466-31F2-AA42-AE8F-FE2B5E3F5B52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1" creationId="{E5D89EAD-BACD-FE4A-99C8-1BD984F91B3D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2" creationId="{F8362807-69E8-BC4D-BCEE-374F793228C5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3" creationId="{73E09ECC-A178-C846-8EBB-A84C4459D02D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4" creationId="{9D788851-1D36-C146-909F-84FDE775F10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5" creationId="{9A366411-67A8-904C-9764-49738BDBBB8F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6" creationId="{28A8308C-D14C-4441-9F14-0C4573C0BBC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7" creationId="{87472FA1-7DFB-1942-B34F-74F5A3B1AA3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8" creationId="{3804A6F7-3FF0-5E44-B251-37621B9C2A4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9" creationId="{981527A6-FC6A-894B-9B57-E9B695E62857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0" creationId="{C8CC22A7-67EE-2541-B87A-144BEC5DAABE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1" creationId="{DD6B5B54-5E03-2F4B-BC04-53CE31D17DC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2" creationId="{E1BAEC45-69F3-EC4E-90C1-A6E0F5B0A03B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3" creationId="{3CE02B00-41B8-1043-8800-8E0358E737F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4" creationId="{33781252-49AA-3249-B706-C910F1EC708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5" creationId="{24D046E7-CBF4-CA40-91A7-F937AF042C01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6" creationId="{AA8ABA9C-3019-F44B-BC97-1D1F8B277231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7" creationId="{AF3E3E4E-9417-3945-8808-E479AD60D1EF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8" creationId="{9973229D-0507-5E48-9EDA-CA7BEC0B8D50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9" creationId="{4D1A9FC4-EDD5-B04B-88EE-E0EEE37ABBF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0" creationId="{ECC80E77-A732-4748-B8B5-6B8402DDEC4B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1" creationId="{4065C404-F3D6-B541-ABFE-29186AF34DB1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2" creationId="{B03850DF-1168-C34D-9AE2-4529325054CA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3" creationId="{8726CF92-751D-C542-B4C6-BC7DFA47795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4" creationId="{105F3F3B-C97F-D648-8CB8-F4AF3CFC04F1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5" creationId="{6F73DC70-75A7-6F4F-97FE-8CBB4A16FD1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6" creationId="{8B2BE6F2-B31E-2D4B-9DE8-A4638729E13E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7" creationId="{048D6FEE-3E8F-064D-89EB-DA36C90FDF3E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8" creationId="{8D555E32-89B6-874D-BC9A-DBFA822D09CF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9" creationId="{1CD6048B-B56F-D44C-BD65-F6BB2F44245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0" creationId="{846769C1-662B-8E4E-A721-0BF1392C4ACC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1" creationId="{168A400E-DB66-AA44-AD08-8B8A7DC3B6CB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2" creationId="{B7CAC34D-A673-F54D-9207-6B04F6BFEB2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3" creationId="{FF2132AC-327B-CC40-9C45-DFA3CD06CF1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4" creationId="{62BBC6AF-01B0-8C45-AFB5-1927EA2F779A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5" creationId="{2FFB839D-1A95-A046-AE9D-E6633EBB5D0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6" creationId="{E38EFBF5-A2AB-3045-8FBE-705845DF9B1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58" creationId="{FF30EBE5-2967-5C42-9E11-F3BE44411FE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59" creationId="{868DCB25-9F9C-1E4D-BC3B-4DCE7FE146C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0" creationId="{5796CDB4-399C-3448-A0A6-06821587701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1" creationId="{C66B5726-494F-FB41-B018-4003D666E2D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2" creationId="{573FBB2A-1A87-4043-BCA5-EB86BF4BD99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3" creationId="{F2A08F39-E819-754F-B1C1-C8D8D844E20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4" creationId="{6C617650-C2AA-7B4B-BFE6-C1C20D2C196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5" creationId="{B3EFB5EB-0C27-D143-8AD6-12FE2BE6A92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6" creationId="{C2343D94-09F4-7C41-9FC5-1E87E005D27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7" creationId="{39B406A8-D906-EE4E-9593-CCFF655357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8" creationId="{ED560684-3883-1747-978C-E5DF21C182D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9" creationId="{5EF4B1A6-AAB6-B746-AD25-B09B3AEA4B5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0" creationId="{2665265F-BEC9-3E4C-9B9B-C6AD957DFB3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1" creationId="{407AB870-EE6C-9240-B9A6-AE86C58ADA3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2" creationId="{EEE00842-12CF-C34D-A6E2-38EF45102A5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3" creationId="{5A1B0902-5FB4-414A-9317-A053353B85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4" creationId="{A7DDA745-A86A-4C4E-BFBF-1BFF5862A70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5" creationId="{1A3317E4-EC4F-F946-AAA5-1DF1CA26AD8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6" creationId="{082E3FB1-42D1-194A-B88B-23DBA54F7AA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7" creationId="{E9275F24-7F18-4F40-B6F3-0D9DA2838A6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8" creationId="{41FF1468-CAF1-3340-BB0C-5C3AA51FB4E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9" creationId="{E1E6567E-D80F-4A4D-AB42-B1A3086E82A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0" creationId="{32EB9678-A77C-CD46-8D26-4B454FC8930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1" creationId="{18BE27A2-9E1E-8346-BC8A-9B1E637E353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2" creationId="{C2361DAF-1ACB-5D4E-8B10-FACFD8D11F6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3" creationId="{10933C8E-C25D-AD4C-96B5-BF9CF7FEA6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4" creationId="{9D5C9C02-1BF4-4048-847A-7D96E699ED1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5" creationId="{57C1E539-5633-F34C-8080-82A0C79B61A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6" creationId="{C797026B-2241-BD41-8AA0-81D29F40293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7" creationId="{C1931B58-10A5-CD46-A127-69E7DB5C089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8" creationId="{D1922615-7ABB-9E4F-87F0-43EF7773654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9" creationId="{562CB65F-10A3-914A-87FF-C7794220168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0" creationId="{22277730-C859-8A4D-919F-9551B583E61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1" creationId="{4CFD09A5-1B85-9B4F-8A87-49E13281E76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2" creationId="{70D2BCC7-B2D9-FB4D-B786-C0375372A58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3" creationId="{B308E80E-C41E-744F-A644-8377E9D236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4" creationId="{2311D529-E74B-584D-9C84-1CB023D26CA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5" creationId="{A410A4D6-AF8C-B047-BD84-8D2A5992092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6" creationId="{44C21D16-8A84-3B4D-8D7C-25F1733E233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7" creationId="{602FF626-DA3E-8D49-A82E-FCFEDB21F9F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8" creationId="{E1819F3B-D1AD-3A40-8497-1FEDD9C286C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9" creationId="{CDE06B4E-7E97-7045-BEE8-4DCC6226134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0" creationId="{C02E9AC4-23B4-7E4D-9700-200877E40C0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1" creationId="{64C39873-F222-A142-9797-82FAFBE40A8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2" creationId="{C5D3C03C-5B76-7347-82B3-0536804F61D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3" creationId="{2DF0419D-B312-A04A-A732-AC60F0687F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4" creationId="{5E02D4ED-E8E7-2F48-9A5B-1E36B75F566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5" creationId="{29530D41-18ED-854E-AB06-2B3EDD15E4E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6" creationId="{F0300BCB-2CFE-E549-8B91-DF22CD4E35B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7" creationId="{803ACE17-35B1-B147-8108-95B20CC2FA0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8" creationId="{95361CCE-FC0B-134F-B5B2-15EF774574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9" creationId="{62A6B1D0-DD5F-754E-9CEB-1696156E888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0" creationId="{6C3068D4-43A8-D543-9C8F-E55246BFA71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1" creationId="{95760C3B-8E21-9F44-B350-6427A760816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2" creationId="{64267E15-DA27-F247-9B35-1FBDF2018C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3" creationId="{083D31B8-A0EB-FA44-A99D-0D69E7238B3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4" creationId="{078FF21C-B76D-D440-A86C-7AADAF47883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5" creationId="{05B4ACA0-52CB-7246-998D-C77DE448A13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6" creationId="{5D677A0E-8B77-B041-9560-C44E9D42919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7" creationId="{7FC8D48C-59A8-D64B-93AE-A6F5BC97531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8" creationId="{78FE6587-3C36-8C4E-9D5E-A50A1744E19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9" creationId="{DF7AC597-2765-0345-B220-202295B9BE3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0" creationId="{A041582A-A877-274D-938E-F2B972B92CC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1" creationId="{F567FB06-943D-EB41-9530-D1157DA32C7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2" creationId="{25AD64A1-C1F5-5744-B2CB-5142C55A055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3" creationId="{66B4A532-067E-124F-A8DF-5DBE11C7220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4" creationId="{9EEB1356-8EEF-BC45-B609-67E04AAE1AD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5" creationId="{E51E5DDC-F54C-B546-B64E-1929E950A7F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6" creationId="{B11798F8-B7DB-8A43-BA60-65CD607242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7" creationId="{9D724F16-EC72-BF45-97B3-4A7C55EF07C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8" creationId="{7D50270B-C674-0645-A0F8-8C488C21458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9" creationId="{6AE0E40E-F276-E140-8404-5B48CD1364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0" creationId="{51FCEC3B-CCC3-8941-87A4-CBB69141ED9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1" creationId="{AACAF906-1F61-F244-92DF-24F7BBBFA30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2" creationId="{85F9A5D7-130C-2B4F-8E4C-2232A9D3C16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3" creationId="{0C35E1C2-6E8F-DF4B-8EB0-D75633FF51E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4" creationId="{71E9CE4E-E4DD-BF44-90FF-64F82189845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5" creationId="{97BF9210-FA4D-824F-8E51-80ABD74122A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6" creationId="{CE1AAF85-1517-3541-93F8-1DF89AD7981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7" creationId="{89DA7E3F-63C5-F149-90DD-3FDC58FD1BA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8" creationId="{4452350D-9BF6-7F4B-B429-FE403C17FCE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9" creationId="{29E2EA56-2A1E-7949-B793-2AB635C9FF4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0" creationId="{95ECF0BF-8C90-2A4F-8D2E-C96FFE61633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1" creationId="{E80A9608-847D-5742-A8FF-C806F972F63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2" creationId="{80E61F47-738A-B447-944A-2F559AA7B05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3" creationId="{7711F2D0-3A60-514C-A31A-677C057EEAA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4" creationId="{A71650F6-F0A9-1D43-A585-3FD9918DDBD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5" creationId="{4A1879E3-C39A-B845-BBD6-6DE21AD1EE5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6" creationId="{82720AF9-8A69-6243-9CCA-5497345A03D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7" creationId="{839F3CED-23D1-1649-A6EE-5C224E40A1D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8" creationId="{FA2C8475-2FA3-3B4F-9EB3-03402CB9333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9" creationId="{19DFE309-D7F5-A24C-9287-BECCC450F25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0" creationId="{2FD32D1A-C6A1-BE46-AECA-B7DDE96FCB5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1" creationId="{DB64A61C-93AA-0746-8711-2D81E1EA54F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2" creationId="{DF221702-1EC9-0347-9ABF-D3059470F61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3" creationId="{D646C3DF-CA02-6E42-95E6-19059FA0EDF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4" creationId="{F3D20DF2-B980-E54D-B474-D8A5E8837A4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5" creationId="{530722FE-CF5A-B440-AD9B-BA906E386A5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6" creationId="{3C0CE048-B8D1-E147-81A1-A5EE76754B9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7" creationId="{4A64997F-1F25-2B46-912F-3275300EFC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8" creationId="{FE7E98E6-6AE8-1141-8648-3009DC9ED15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9" creationId="{B2E0AF0F-679A-D742-85BA-C9F50D86322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0" creationId="{D54727FC-7E39-7245-A2D4-8FBF0AD96BA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1" creationId="{56057E7E-F21A-AF4A-B1C0-5ABF5C6B113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2" creationId="{B05107E5-A4BD-BF4F-B187-A5D54CF0EEC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3" creationId="{94FE9CF4-208C-F445-A2CE-9D71C844A45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4" creationId="{1DF86BE9-F5A9-144E-8F88-6BFA8827B4A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5" creationId="{55054F5C-B575-0A4D-8665-9FF795C1A47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6" creationId="{CD2365A0-0266-284F-A405-74D84F0D3CC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7" creationId="{40D2C743-3F8D-EA4F-AABF-7F2FD6C9A33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8" creationId="{FE26EDC3-75F7-1C4D-9A77-CC4B1002A3B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9" creationId="{D0EA7BBE-588F-0644-B8EF-77499E6F049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0" creationId="{69B266D6-E29A-3C42-8C30-2741D2727EB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1" creationId="{E78A5F4C-9C6D-1343-A9C8-E892341C898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2" creationId="{4CF825DB-1913-E543-9AED-A25530792AE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3" creationId="{9D860D1A-CFE5-9A43-A0D6-E0EA250C73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4" creationId="{3B55B8D2-E9C5-B444-AAE7-C839AFDC406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5" creationId="{7C740E47-C428-F94D-8727-54A68E10FA6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6" creationId="{D6E7A846-0037-0848-A41E-3968D85B974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7" creationId="{EA6390CF-0489-ED4F-A09D-CAC58E54CFB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8" creationId="{05CE6BBD-3437-164F-84B7-E0D5A38AEEA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9" creationId="{88A9B5FF-C55C-AA47-91B7-754D7A286A1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0" creationId="{0032B600-A0CD-F54B-AB68-CCC4AB5D798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1" creationId="{049B182A-6868-E445-8D9F-F3E18D37ED7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2" creationId="{B503DB3B-1642-1644-9C8E-C2A48C6637B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3" creationId="{ABFBBD94-4479-A84B-AC31-A8563815447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4" creationId="{1E27A3F7-9476-9943-A3A9-933EA1E0B9E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5" creationId="{9BBFA0A0-6D0C-C742-8335-957A847162E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6" creationId="{8E7A9F93-F75F-4543-BB10-B14A4E2261E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7" creationId="{575622FA-EC51-3B40-B708-D4A88396415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8" creationId="{B4E11BEF-C15B-BA45-B37E-7BB339559E7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9" creationId="{879BDC61-6D45-584C-86E8-C97254A836C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0" creationId="{AA1C6956-7E6A-4349-A974-E27FC4BE1D3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1" creationId="{42EF465D-0603-A244-84BF-16F4F5C5965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2" creationId="{36680B85-CB85-114F-BDEA-6F7A67DFC7E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3" creationId="{E6C0A326-B68B-9F40-95AD-6C16E73B2B0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4" creationId="{28F56370-8970-E04F-85AA-17C0FE14A39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5" creationId="{0CD5EB2E-149C-6E45-8F50-D0C5236D5BE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6" creationId="{551AC155-DBF8-A34F-B743-A5C0A2B6373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7" creationId="{388AC8DF-05C0-A94A-9BF2-4BCDFE39AEC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8" creationId="{499AA698-D93D-6B46-BD31-A74CB58AA5F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9" creationId="{38831A0E-5831-0B47-BD11-DFA73D43BB6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0" creationId="{855E2DE9-FF4B-0C4F-9DBA-E069A523BF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1" creationId="{8A932665-FAA1-C743-8B79-D69A6ED40FA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2" creationId="{FCFBC46B-3011-914B-912C-6BB8FB24A89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3" creationId="{09560FAB-1951-7543-B3A2-51405458D6C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4" creationId="{D64E4B48-9994-0F46-83AF-4F462A0172C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5" creationId="{7E8F8C4A-9F33-EC4B-9740-69AAC6B6EDB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6" creationId="{DC17B96A-03CE-974F-B33E-43606DBC4C6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7" creationId="{7941FDFE-1F3A-8845-94FE-4EB3E50C7D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8" creationId="{DE0A0BDF-3627-A743-9A0F-44349C8EFE4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9" creationId="{15F46EBB-9D33-B54E-9509-563B2E73661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0" creationId="{83BFB1D5-ECAC-4F4D-BD96-361446A281A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1" creationId="{FBA99F19-A6B5-5440-9D81-4212276FBAE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2" creationId="{10106E97-AAE1-8E42-A1EF-F83C6E83FD5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3" creationId="{315DDB0A-5611-5443-A90E-FCD1FA12B8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4" creationId="{1508C13D-FD70-FA40-808C-1DA018A2D8F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5" creationId="{C8587003-6682-6D4C-A1EC-F769BDF7572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6" creationId="{817A62FC-B058-0540-B6BA-27A3BF307A0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7" creationId="{C364560C-1E94-7A47-8135-9902F3F2D61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8" creationId="{C3B03427-7EF7-9849-9433-A0370ADBF99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9" creationId="{B5E6F37E-4481-0D4D-93C5-FF3FBE97AFD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0" creationId="{7C913B81-CBCE-9941-A272-2E1D33A9383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1" creationId="{DE2F921D-9254-9843-B5B1-A4B8F1FE5F5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2" creationId="{A8725999-127C-FE4A-95AA-9C18BE40AAD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3" creationId="{9138F947-5035-6241-996C-19F46FC41E5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4" creationId="{33AA083E-95F4-4342-B4C8-A996D211BBE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5" creationId="{C70F8CBD-7DEC-E74A-9008-E99441800C5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6" creationId="{61E72096-8077-3846-AE47-00DFAA9D519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7" creationId="{6BE184D9-5C61-9D42-BCE6-040A946A461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8" creationId="{0FCFB130-C2E5-3643-A972-B489B80C904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9" creationId="{E49065E2-EB86-3642-9D85-F14EA5FB637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0" creationId="{8532B716-6EB3-C243-A078-6690F3AACF5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1" creationId="{20F6E0BD-577E-7546-A36C-0D4501F49D1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2" creationId="{EC9C59B7-95A5-5F42-8206-9AE615B069C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3" creationId="{169E2867-6398-8E42-9FB9-013AEC98C1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4" creationId="{8CD16FB2-6A93-E44B-A25E-6A0F0A665F6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5" creationId="{C68094B0-ECDF-944A-800B-CD1C2B102B2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6" creationId="{6C5FBA2B-E79C-A949-B169-A26DB22604B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7" creationId="{D54D5A29-36A8-E14C-BA87-D05BF15B627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8" creationId="{4FB7E9D3-E7F1-EF43-9AF4-595C01FE69C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9" creationId="{C1B84E8C-EA07-9543-B92C-2ECF4C562A4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0" creationId="{31F92BB7-6959-4941-9CCA-6DE67FFF578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1" creationId="{DEF62FC2-2F32-0447-B3BB-4B031322D0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2" creationId="{B583690E-4FD1-0D46-909F-AB78B5602FC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3" creationId="{78A1A534-A1F9-A741-8923-6D4F6E85764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4" creationId="{77439B30-0EBE-4241-A4C5-F79F272E8D2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5" creationId="{BACB6B70-87BA-6148-AA97-221E018C2A2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6" creationId="{8084D908-4BD9-0B47-B107-D5228CAEE93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7" creationId="{62B12938-11D8-0947-A625-FB1A13E628D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8" creationId="{48A506A7-8F4B-7544-9F69-CF0A00FEB3E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9" creationId="{99313EBE-F648-6D42-917D-37CA3BB69E9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0" creationId="{EB843F6C-7AFB-3747-A015-BC8A8D339C2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1" creationId="{EDC012F2-B2ED-EB42-9A14-E6FFDCDC457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2" creationId="{76F8F7D9-1947-C642-A864-5D4F7111BBE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3" creationId="{0D44B1A7-C32A-A147-8BFF-89251FC3DEC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4" creationId="{61B0B51E-AEB2-6B4C-9FFA-8937C662FFD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5" creationId="{FFC57368-BC07-564D-91F4-86FFD6DBD91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6" creationId="{8393F2BB-4851-C14D-91DD-02084F27579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7" creationId="{676B40C0-FD24-1941-B32B-24067F385F3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8" creationId="{14232246-B412-A345-B01C-761CD4B38CA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9" creationId="{94F3FED0-81E4-2641-869D-C4090D70E2D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0" creationId="{FE1E14CC-17FA-224A-A6C5-3F3122EF850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1" creationId="{458FCBE3-4D2D-DE4B-A9DA-C8EC1920EA3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2" creationId="{0D820A5D-03D5-864E-A3DA-BFA4A580567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3" creationId="{4B839F65-6189-184B-85D7-CAC020E9DCA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4" creationId="{120E40D2-C48C-8B44-B5CD-A44117A037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5" creationId="{3BB3C6BB-3463-3A4E-84C5-1846929D9C0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6" creationId="{316CDE29-7F32-1144-8A55-3057345444C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7" creationId="{47B9989F-3889-F440-AD31-96E1FBF48B7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8" creationId="{EAD4D726-25A3-484A-9360-B896D0D1C90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9" creationId="{33663C6D-618B-CD41-ACDA-E83D3B6A71B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0" creationId="{B086D80A-7C59-FE41-A5AB-BEAE3FCF0F8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1" creationId="{22E3CB6B-D606-0144-9CE6-BC52C20B1CB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2" creationId="{684E5B61-526D-D34D-87A2-89005BE42FB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3" creationId="{C86098B5-A096-084D-B140-85C888E067C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4" creationId="{3D06F262-74B9-7343-959B-E1508D01345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5" creationId="{7CB67FF9-98A9-8A45-9756-C29E24F917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6" creationId="{6769DE07-7BBB-4841-8CDD-465ABCD4C41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7" creationId="{9EB65306-C72A-5143-9AFE-D7EA53480AA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8" creationId="{8D0C43C0-9A72-7544-9242-58FD2260144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9" creationId="{05C62EAD-7560-0E42-89D8-9875E1E39BE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0" creationId="{D09314B6-73C1-7640-AFFC-34194C8F841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1" creationId="{4303ED67-E71A-8B46-8283-C10A6E1C4DB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2" creationId="{FAECAC9F-2F16-8A45-921D-29BF1E85E6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3" creationId="{3C98A201-461A-714C-94A8-17BB269247C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4" creationId="{729E3AE5-5340-E744-B93A-404762C0CB0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5" creationId="{BC0F4E9F-FA21-4645-B260-195BDA7C7CD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6" creationId="{7C8924D1-CA81-C64B-AD6F-E4364B45A3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7" creationId="{D7BDD051-F951-BC4B-A298-A7F05227AFC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8" creationId="{9639B914-6888-4B4E-B853-5BD8CAC701D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9" creationId="{0D44A34A-A7B0-C641-8D7A-AD8529FCC7B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0" creationId="{07CDC043-67AE-6C41-8B8F-4AA2722DAEC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1" creationId="{D0FC735A-D8A3-DD4A-8671-C097DF4F5A1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2" creationId="{E4AEF964-84B3-B245-AFBF-5B4787A4D19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3" creationId="{A37EAB7C-C446-E64D-9D7E-BC3808971A1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4" creationId="{F1FA6210-0C88-074C-AD07-EDA1D5BB96E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5" creationId="{8EA44EE1-D475-E443-94AA-B39775E8AD5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6" creationId="{F06BC4D0-88E9-0A4C-A2C2-A08F5D70C85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7" creationId="{6FC2F604-73D5-384B-B355-90BC86ABB9A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8" creationId="{1A843C8F-AD46-E549-9BB1-D46E48FCD53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9" creationId="{7DB13E11-40AE-AE44-8C78-FD3FF58C949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0" creationId="{CEB821F6-17C3-774E-B66D-92BFBA64EFF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1" creationId="{0FD96F10-5715-2248-ADA8-A9CC13D4AE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2" creationId="{BFE9CED6-7405-244C-8557-C87F857A088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3" creationId="{D3D15013-250D-B34D-8376-1B309BA4160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4" creationId="{456FEA65-BA08-9146-A7C1-A7A2EBFC6C3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5" creationId="{BA2E9BB0-68DB-CA4B-91ED-E65DE172823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6" creationId="{49711266-3324-3748-987C-11D1FDBCA8C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7" creationId="{469383FF-3496-D943-82A2-8779B0D523E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8" creationId="{949F2D48-665B-934C-95C3-6FD911C9A31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9" creationId="{AABE5239-0532-744E-8565-078AFF9383D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0" creationId="{20C7CD5B-993A-604C-B6FD-D464B2AF90C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1" creationId="{B3645E7C-0BFD-8647-A25C-F2A6CA4E2DA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2" creationId="{4C91239D-C4B1-9C49-90EC-DACEE084B7B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3" creationId="{7B6E1A9E-F9AB-A34A-ABF8-3AEBC84A2FE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4" creationId="{6D6CD597-9355-AC4E-B176-70B8F07F180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5" creationId="{0DD2189A-102B-044B-8DDC-7102CC4FA49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6" creationId="{0AB8F76A-9800-3145-B0BD-F230B7AF640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7" creationId="{A8D225FF-56AF-6B4B-AD6E-44A9FB3BBAD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8" creationId="{2E06519A-272D-A940-B6D7-12F07647356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9" creationId="{1563DF01-8138-CC49-92D9-47453634B78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0" creationId="{2F4227CF-7207-E04F-AED6-0836C84A59C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1" creationId="{66C7F73E-D251-E64D-81B6-3695F1177F8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2" creationId="{69370856-13F1-4C4C-A8E0-B8C6531FAC4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3" creationId="{A9F191B3-65C1-594C-8293-7CE4B9C7ADA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4" creationId="{6D970EDD-18A3-7741-884C-CD2AD75F011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5" creationId="{D2B83512-9177-9640-8DB5-BA67AE1F8E1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6" creationId="{BF8B8D16-6EFD-484D-B2E3-F22F380CADA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7" creationId="{C288ECC1-12B9-F04E-9E95-FA16F1CFD81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8" creationId="{B2D62A9E-66CF-E643-B86E-59EB7D71290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9" creationId="{1E87A98E-5016-AB46-B283-AF063F1AC0E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0" creationId="{C1C3AAE6-84DC-1A47-9578-E7A4AF5D984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1" creationId="{EB1EA7A2-A750-124D-8E89-4B61448C0AD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2" creationId="{B94ED527-9C2A-694C-8911-3B5319AFFF7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3" creationId="{3E7D15C8-06AE-7740-BEE8-21220D03D6E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4" creationId="{A1DB14ED-1FBA-5B43-AF52-DCDE0F025BB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5" creationId="{0DB66C48-C265-BF46-807C-DF77A73C126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6" creationId="{A3B2214D-A01A-A647-BD2A-DB7719AE3DB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7" creationId="{A0B59CB5-8BE2-AD48-9B5E-344D97E155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8" creationId="{2859314F-364B-4D4C-B5C5-021B3487FC2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9" creationId="{80B0B702-2749-0444-A92B-DA5E2738839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0" creationId="{637FCF34-B814-ED49-8B19-4394E5191CD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1" creationId="{3E134457-0704-4449-8F44-D5F7D277789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2" creationId="{C95F8AA2-B938-3543-A28B-CD5713DBEDD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3" creationId="{58DD558C-6EC3-0243-9E72-00B50755618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4" creationId="{6FFAAA95-1A98-B046-B027-E9C7F2BFF8D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5" creationId="{3D27FF19-A391-7B4D-8E18-936D66E6EA7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6" creationId="{9537FFC3-FDD6-2447-A54A-57FAB9883EC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7" creationId="{6627FC94-7A31-EB4F-AF02-959029253C3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8" creationId="{AFCEE249-8A49-004F-A514-BD3574EC75D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9" creationId="{D8960759-F5BA-5440-88B3-BFE966CCDCF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0" creationId="{8BF14846-AAEE-1C4C-9B92-1796A0AFCC0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1" creationId="{C5377551-DF4A-5C4B-AC74-96C444FE6FD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2" creationId="{40F4EBDA-B6B1-8D40-9E97-CFD31DD3F92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3" creationId="{B6C33C69-CD39-224E-A539-7EB48F95C1E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4" creationId="{152A435B-38B2-7E44-B543-8D6E1526426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5" creationId="{5EA5FFDB-5F9E-874C-9A50-7CBF0E870AB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6" creationId="{3A2C4AAF-9107-C745-A736-2700D6C8D2E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7" creationId="{E3E1DE2A-DF3D-F548-8CA1-82FE4FAD0E2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8" creationId="{F965515C-20F2-EE49-9A47-D74D49B8485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9" creationId="{B2B79DD0-863D-C740-8B6D-A0999F23058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0" creationId="{B4304013-7A71-6D49-8987-7B8A40544C9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1" creationId="{2536AF2A-29AE-034A-9393-4E57662190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2" creationId="{A1A74790-3198-7C45-8D22-0AC71226107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3" creationId="{CA579694-6522-7D47-81AA-2C5C54BCDF3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4" creationId="{BB820FA2-107D-D54E-BCC8-6B891B7B613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5" creationId="{103BF7B0-57C9-2C4B-BE6C-C86D908CCB2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6" creationId="{7A32DD1D-3D11-5F4E-B7C8-44EDA69FF07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7" creationId="{2E17976D-CB11-9442-B1E7-DFB4D37C325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8" creationId="{AB3B6610-97D8-EA4F-A5FD-7EDE71AFE04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9" creationId="{2020BF57-5D59-9943-987C-F22433E2CBF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0" creationId="{0D9FF81A-5F09-A34C-9CF5-CB998E7F6AD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1" creationId="{2756BDDA-D131-8A44-BE9A-4718548278F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2" creationId="{C9091BD9-62FF-3741-BB88-039EAA3B812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3" creationId="{D38C9A2C-D87A-514D-8EBC-88D7DDF8ED9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4" creationId="{3CAF2189-CE84-134D-8675-D621DF881CE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5" creationId="{48132F1A-CCFC-1C4B-B032-32E80478A4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6" creationId="{32C837AB-8909-B14F-B1C1-EA65D822FDE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7" creationId="{D86C142C-AE08-B34E-BF73-437DAE31A40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8" creationId="{4A4EA2DE-726C-4945-8E62-5F70B656E16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9" creationId="{61E39198-7301-394C-ABEC-28683D805C2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0" creationId="{5C61F207-6C06-9F40-82A5-9C2264032CD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1" creationId="{9AA62FB2-2BD3-7D42-82A7-0F73ED0FF56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2" creationId="{C17F13A9-D9E0-AD4A-A107-C5C405AA15C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3" creationId="{FF315426-72C8-3F4E-861D-CDD356A2B4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4" creationId="{024C3E11-71C9-AF4F-AAED-49F044DF63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5" creationId="{B92826D2-E7A1-AC44-A151-8A3737AE047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6" creationId="{8E63254D-E3EB-134C-B904-65BDBBE7228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7" creationId="{E3D243B4-4DB0-2542-A75F-7B0FEC254B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8" creationId="{02C6091E-7231-DB4F-8367-EFEADC4BB53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9" creationId="{1633DE78-B7D3-B245-B52C-DFD135C654B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0" creationId="{1E71096B-4FE1-214B-9124-35EF02830C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1" creationId="{F0B58458-8137-7647-89B0-067F8587DF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2" creationId="{DA77423A-BC0A-AC44-A10F-A3B6EA9C161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3" creationId="{1C916834-383B-4B47-A614-7E2F08F2DFF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4" creationId="{3C07078F-D571-EE4A-B0EF-D55D0F64B7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5" creationId="{31074131-7ED9-9A42-A4FD-6F0EBB880E1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6" creationId="{DD1194A9-5826-A741-B8D7-5FA15962356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7" creationId="{D7E62EA6-DF19-9741-A207-72691F158CC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8" creationId="{DC5BB460-A7D7-EE4E-95A9-CBF051C9ED2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9" creationId="{BD47885C-9CB0-BA44-93DE-F4D788C5446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0" creationId="{4CF2E7C1-EE93-1F4D-8B08-3D44B28E0DA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1" creationId="{D82848AC-A096-DB47-8668-728CBB14416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2" creationId="{C5EA45EB-7ED9-F740-89AF-472693D03D5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3" creationId="{56FA9894-9A89-D347-A771-746029AA54E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4" creationId="{AA8195B0-FAC1-7747-A546-30F0E24E11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5" creationId="{DFF4F206-527A-5C4E-86F0-F0CE29753C9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6" creationId="{D52FF71F-5C85-254A-94AB-EC10C7D82AF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7" creationId="{06BC91CB-793E-EE43-A128-5381A648983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8" creationId="{53A5E857-4D4A-6445-9C4B-015D79B5F90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9" creationId="{B143F26A-C53C-2E45-8E18-1EDCC7648B4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0" creationId="{3A971C02-AF2D-274A-B491-FA53FF7FE0E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1" creationId="{303C1619-FAB3-BA41-A018-9F42ED10C74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2" creationId="{7CFA8E6F-ECFB-B649-8D86-904D85F9EE0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3" creationId="{C18161B4-052C-F042-B356-A4B4B2F54AD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4" creationId="{461791BB-C222-FE43-91E5-540FEB14253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5" creationId="{D2FEA242-955C-9C4F-81AD-14CD1EB7618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6" creationId="{D3976718-5E50-7E4D-A336-8FCEDCAC04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7" creationId="{D50A4388-C32B-4D44-8375-DF7E2CA5637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8" creationId="{711C07A1-4A04-AF44-A305-ACAC1472BE8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9" creationId="{189B628D-3E80-7D4B-B59A-F7D1F595C9B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0" creationId="{DE9F48B5-5424-A249-B7B5-4557ACD71F5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1" creationId="{ECC21982-4F7C-E649-86C1-7EE9E6D3C7C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2" creationId="{5D778EC7-35E9-2849-98EE-D5F857E529F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3" creationId="{66F8129B-5524-C24B-A3C4-CF2C633CEED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4" creationId="{A0669B89-4562-8449-AA72-764F1391182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5" creationId="{3C943698-CE8C-1F4D-B9A8-FE7BBE5D72C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6" creationId="{C81F9B1C-4223-C44E-816F-82DF031DFB9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7" creationId="{EBCFD25B-8889-1A4F-9FB9-D229AA1564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8" creationId="{FD6405AE-FAAD-234A-8F4C-07BEBD51DCD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9" creationId="{7430E655-2E1D-CF4A-B0BF-0127CDC08B9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0" creationId="{8D6202D3-45F7-CD4C-99D4-9BC862280D4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1" creationId="{1916DC08-1F85-D540-87BA-E42CEC9C80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2" creationId="{D27DA20A-BB67-FA4C-89FE-71E05A6011A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3" creationId="{8CCD2F0B-E213-7E4C-9F75-D14A5FA00B2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4" creationId="{A045165C-799C-A84F-A3A3-FDFDAAE61C4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5" creationId="{68550761-5E45-944B-B2E2-A0EC35AB81E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6" creationId="{33668751-0562-CD42-BF31-02A27A2CEFD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7" creationId="{A1D696A7-DC02-F040-90CC-DE47661EFA2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8" creationId="{0C74796E-E087-934E-AD72-1946AF5DA91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9" creationId="{B6DCDB16-C083-204B-9039-29021CBDE7B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0" creationId="{E59B4F12-8742-524C-A133-8B3B64C17DB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1" creationId="{3ABB6C2C-0E80-8940-9EC8-BE7D6AE9A36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2" creationId="{F729A949-25CE-7D4A-A880-F49CDF2A053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3" creationId="{C0553EBE-C50C-2C4A-A484-88BA2B8E1E6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4" creationId="{4B579A86-1B0D-F645-AC4B-65D8A98756B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5" creationId="{FFF542DD-1200-DA49-84A7-9051F7BD3FB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6" creationId="{F929125F-0E64-AC44-B23E-CCFAE784445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7" creationId="{99338FB4-A6BA-3447-ADD2-A7F8D956199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8" creationId="{BC7E571E-13FC-AF43-B77A-CFAAF2CAE1D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9" creationId="{6E6AE32D-0AA2-084D-A45D-4E2057259B1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0" creationId="{C43066A6-AC3E-C642-8026-99628367FDB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1" creationId="{AAD20933-14AE-4542-8247-1CE43C3CF2A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2" creationId="{B53F043A-23F3-4345-BCEE-CF4CEA548E5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3" creationId="{EB7842FB-879D-7445-B220-A63D5F305F8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4" creationId="{F0508E9D-95DD-414F-B5D0-475B112601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5" creationId="{9AC17DA2-3D9C-3D47-AF7D-086ED6880E9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6" creationId="{79368A26-83FB-8641-B9BA-5FC0BA89F01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7" creationId="{95176420-A7EF-E54C-91A7-F669431D998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8" creationId="{272BA635-DC84-2F4F-BEB7-EF6F2738910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9" creationId="{D6A8533A-E7C0-9D44-B631-20F85E6E6F3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0" creationId="{54BAF4E8-53C1-6A40-9B73-B019E95569F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1" creationId="{32077972-839F-4244-8414-A5B11137A94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2" creationId="{97C5A3F4-5479-E74D-A4CA-A0CD643944D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3" creationId="{422486FA-58B0-0343-AC20-C2D059BF1E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4" creationId="{27D2A14B-EA21-DE4B-A346-65E03627CEB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5" creationId="{BB08BCFA-CB08-4A4C-8B56-BF882EB5D85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6" creationId="{7038CC9D-2B83-C44D-A788-B6E89AF3029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7" creationId="{D76A40A9-BD07-ED41-BF52-9840AC426A8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8" creationId="{3577E8BA-78B3-574D-AE4B-536B22D8189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9" creationId="{07F211B0-A331-B444-8A36-D744AE79B7A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0" creationId="{DA0F1CBF-F15F-034C-88EB-6F66A5E3B68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1" creationId="{ABAFDEA3-6E69-BC4D-9D3F-FD355571E24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2" creationId="{DADEEF7E-171F-9743-82AE-7C17C1ECC35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3" creationId="{DD5109F5-FBB7-E547-829A-F1204443CCE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4" creationId="{029A23AF-8D6B-D44B-A430-1B8BB1834F4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5" creationId="{F9DA93C6-9183-6247-A6E9-6940B19AAFF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6" creationId="{3E909D23-A242-EA4D-9719-FDF9695A5F5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7" creationId="{00214E31-945C-D94B-AAB9-C11FC707CDD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8" creationId="{A60F2BF9-BF5D-A341-B851-BC663358E19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9" creationId="{09E13482-19BA-364A-9B5E-8784D803BCC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0" creationId="{5DCF588A-3143-114E-85BC-8E1A9B9278C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1" creationId="{BC099E7C-959E-DC4D-AE15-700D4F48084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2" creationId="{3C39F394-F721-1549-AAA1-D7BBF6830DE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3" creationId="{B7F60F14-5584-2045-834A-DC7FFB9DFE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4" creationId="{193466DA-411E-E148-B359-BB0F3D791DF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5" creationId="{AA247F56-86E8-AC41-9AFA-DEBAC83D7DD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6" creationId="{FC6D574F-3777-F048-AF0D-382893A0C1C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7" creationId="{00F5AFF6-41E0-8E4B-A1F9-2B50A8B7B51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8" creationId="{0588BE19-3352-CC4B-8467-400EA233071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9" creationId="{39C215C4-7C80-654A-8DAC-03005DF28BD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0" creationId="{3C9A51B2-9FDB-084C-9B71-05CD48EDF5F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1" creationId="{06254F5F-EB3E-234E-8EB3-67B4D7EF01C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2" creationId="{2E272D09-59BC-DC48-A109-A2E346CD653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3" creationId="{B993B844-1899-A445-B6DE-BD14D66B787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4" creationId="{EF820248-C211-F448-BEB9-29007A495DC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5" creationId="{808B351C-65A7-8B4E-9C3A-907FCDC3D73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6" creationId="{E05FCBE0-7FFC-F148-B914-2E086D2FE98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7" creationId="{FBB535A2-6515-914C-B522-931C1C8556C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8" creationId="{CA30C4B1-0A21-D947-9F7E-F84D269B5EF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9" creationId="{C2B2B3A2-7B3F-C64E-9569-0FEE2C7324C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0" creationId="{4D4054F5-9A1A-974C-9FFE-D5F9248F2A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1" creationId="{C75DE427-9B4F-B441-89A8-59697C0BA03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2" creationId="{170EE529-FF6B-BD42-B029-CE21D97E789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3" creationId="{C049CDC8-338E-C048-A50B-6803D9BD1DC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4" creationId="{91600967-72D4-7744-8DF1-D9C838B3FE3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5" creationId="{BBEEA7FF-EBD7-874D-B667-FDF5D01F609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6" creationId="{B8411DE2-FFEC-244D-A7FE-6E95D118AEC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7" creationId="{9CCBD94C-F3DD-EE4F-803D-E51D7E33002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8" creationId="{54E370DC-E669-E144-8644-4E87B947245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9" creationId="{AD4BABBC-B208-C44B-B6A1-EFFBA27F54D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0" creationId="{EC1C3B13-8B98-7C48-ADEF-0B38B505284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1" creationId="{612F5F07-BA71-5D48-A7D9-A1B51B33691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2" creationId="{A2604831-E8D8-5844-9EB2-ADCF7531803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3" creationId="{784A302C-327D-A949-A119-572A3908C5A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4" creationId="{635DFCC2-D654-0C42-BC9C-AC78970510E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5" creationId="{A7824069-D335-B54F-9E54-8111AD32CEB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6" creationId="{4FBD7D45-736F-F14C-A7A7-3B0A757734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7" creationId="{2AC6FDFE-33A6-DA4F-8309-4BEA5BF0D57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8" creationId="{E1215322-72F0-1446-8C03-AE9C5691C1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9" creationId="{A60FFE2E-0114-ED47-96E9-D081192575F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0" creationId="{FF73B685-5304-4941-8EB2-E1746B06917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1" creationId="{EFB08D3B-6252-3C40-A409-F1D991E8A6C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2" creationId="{642138A2-A086-1646-AFED-0E823040FCD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3" creationId="{A41AFFA3-2E3D-5E4D-828D-FEF0C762844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4" creationId="{7300827E-CAF8-974E-96B3-F457177EBA9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5" creationId="{BF43D1CB-5087-5D4A-9628-8504A1F6C2C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6" creationId="{7E5B2990-536A-A840-99B2-2DE6465FD50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7" creationId="{17F0D189-6575-754C-8633-5D0D4C95487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8" creationId="{75634073-13C6-F24C-A537-A69B864AAD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9" creationId="{A6F572D3-0F1F-3446-AFA4-06E20DDE937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0" creationId="{E386A258-1DAC-4942-A2A6-C4AE346E109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1" creationId="{20D2AE7F-0ECB-0645-81BD-25D768FEDE4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2" creationId="{0752A8AF-0D82-E94A-B99B-472663A202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3" creationId="{EDC7D23C-2944-B841-9576-A4F9CE697ED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4" creationId="{8616C643-EB40-304A-A0DD-02701219ED6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5" creationId="{311404D8-43E1-1C45-B480-17668C8AAEB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6" creationId="{351B255D-9F7E-CD41-A20E-4AB19582194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7" creationId="{04DB8E8A-580F-2648-98CD-45BE900B299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8" creationId="{4770A87E-203F-0C4B-8E9A-92AAF122406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9" creationId="{032D7C0B-9084-4E4D-80CD-D7C2D89A2A2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0" creationId="{3B84A740-87EF-8D4B-899F-0DBBA001D87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1" creationId="{DDDE4F3F-053A-A747-AFCE-CDF21797AF8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2" creationId="{79FC0FEB-0A25-7241-BEA2-23CC3D2AB5F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3" creationId="{61C774DE-760A-794D-BC93-F3EC4F25706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4" creationId="{63001466-AD65-024B-AF9D-D10838C3A6D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5" creationId="{6E77D0FE-5101-3C4B-AA2A-A4301327DFE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6" creationId="{B9233FCF-D6E5-A346-A2DA-25CE06C811B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7" creationId="{20693AD4-1CA0-8241-8951-9DC2B599975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8" creationId="{F03D8940-C820-9C42-A75D-285EEB89B56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9" creationId="{02E1D353-3AEF-C145-864F-AB15208974E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0" creationId="{4DA25D41-88BF-CF44-A5E0-3FE01442F12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1" creationId="{2AE93563-2636-EF43-ACBE-4122D482201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2" creationId="{0C932BEC-8451-3542-9534-A330C140AED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3" creationId="{488C3E1B-A7D5-6445-80C7-E102DDE74A8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4" creationId="{F46E5AF9-55D9-EF47-8C41-C09DAC84A44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5" creationId="{8AEF31D0-9528-C14F-A5DF-C6FE3904821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6" creationId="{AECD93AA-A985-2E4B-B458-35CC9F7F65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7" creationId="{A1E3E457-B7A5-1840-8CFB-DE8421221F6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8" creationId="{13819770-7D78-D940-BEF3-3DA98959C97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9" creationId="{905199AF-D02A-6649-B7C2-0FE3766B848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0" creationId="{E1191E5A-D4B1-8441-A051-34697795F92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1" creationId="{8C507810-F15F-2543-BDB0-F038412DB6D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2" creationId="{8F67FD4A-0D88-CC43-B9C6-360E8045229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3" creationId="{6C0E06EC-D890-9E47-8169-3F9DE7C78B0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4" creationId="{A97CCDC0-3662-7B42-B7F5-01F79B5D416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5" creationId="{CB6F18C5-DFB8-3A43-9460-EC68DC329AC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6" creationId="{9F1CC5C0-6DCC-364B-AE5E-1E686C2FD2F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7" creationId="{A5DA9151-6105-7549-AB94-C2F1672AC3A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8" creationId="{F126D533-AD56-A749-94CA-A2D68F67D20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9" creationId="{2BF66788-48BF-D445-9575-D7C97962B8B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0" creationId="{4E5A4DDC-EB76-0549-81BC-98EE72D0E47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1" creationId="{64CB0F8A-7D29-C241-99DE-3D382BEA218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2" creationId="{8AC6CA73-15A9-304F-8028-4C607172606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3" creationId="{23A64AA8-B48A-904B-BCB1-4826000D042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4" creationId="{11439D9A-BCDD-594F-86C1-A9EB567B550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5" creationId="{38C9B275-BBA6-F14F-9B4A-43592619E0F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6" creationId="{66685A92-B903-3F43-B938-C043FCA47DC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7" creationId="{CFD4B078-A221-A249-AA94-13E9D70A4DF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8" creationId="{256435AC-21F4-4B4A-986C-6D5E9F98B73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9" creationId="{47A2F0CF-9FC9-124B-B144-999E7755189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0" creationId="{9721E020-8494-714A-8C76-3E87741423F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1" creationId="{A459011F-C061-6340-9F38-52583DDE63F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2" creationId="{942EE55C-2F2E-444A-BA22-1D4DB6058BD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3" creationId="{93DCE2AE-C136-BC41-BCD4-A260D40FF33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4" creationId="{6DCC3D95-5407-194B-8BDA-6FEE0B6A12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5" creationId="{529B943D-230E-564C-85C0-B9DAB4A483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6" creationId="{18B24E24-E387-3E47-AB70-95FC0805EE6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7" creationId="{BA174A2C-70E4-4D48-8FCB-4F5B096AA7D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8" creationId="{8CB69BD0-3CA3-9140-B9C6-387D0422CEB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9" creationId="{A0F8A0CA-7844-2847-88DB-3F82214AEAD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90" creationId="{72236B62-88DD-8642-986F-DD7E53BC409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91" creationId="{FA44E87B-84FC-AF4D-9D91-6091A690139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92" creationId="{21A7C096-9655-A644-B07B-EFB0EBEC8BE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4" creationId="{FF30EBE5-2967-5C42-9E11-F3BE44411FE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5" creationId="{868DCB25-9F9C-1E4D-BC3B-4DCE7FE146C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6" creationId="{5796CDB4-399C-3448-A0A6-06821587701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7" creationId="{C66B5726-494F-FB41-B018-4003D666E2D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8" creationId="{573FBB2A-1A87-4043-BCA5-EB86BF4BD99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9" creationId="{F2A08F39-E819-754F-B1C1-C8D8D844E20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0" creationId="{6C617650-C2AA-7B4B-BFE6-C1C20D2C196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1" creationId="{B3EFB5EB-0C27-D143-8AD6-12FE2BE6A92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2" creationId="{C2343D94-09F4-7C41-9FC5-1E87E005D27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3" creationId="{39B406A8-D906-EE4E-9593-CCFF655357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4" creationId="{ED560684-3883-1747-978C-E5DF21C182D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5" creationId="{5EF4B1A6-AAB6-B746-AD25-B09B3AEA4B5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6" creationId="{2665265F-BEC9-3E4C-9B9B-C6AD957DFB3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7" creationId="{407AB870-EE6C-9240-B9A6-AE86C58ADA3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8" creationId="{EEE00842-12CF-C34D-A6E2-38EF45102A5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9" creationId="{5A1B0902-5FB4-414A-9317-A053353B85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0" creationId="{A7DDA745-A86A-4C4E-BFBF-1BFF5862A70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1" creationId="{1A3317E4-EC4F-F946-AAA5-1DF1CA26AD8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2" creationId="{082E3FB1-42D1-194A-B88B-23DBA54F7AA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3" creationId="{E9275F24-7F18-4F40-B6F3-0D9DA2838A6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4" creationId="{41FF1468-CAF1-3340-BB0C-5C3AA51FB4E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5" creationId="{E1E6567E-D80F-4A4D-AB42-B1A3086E82A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6" creationId="{32EB9678-A77C-CD46-8D26-4B454FC8930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7" creationId="{18BE27A2-9E1E-8346-BC8A-9B1E637E353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8" creationId="{C2361DAF-1ACB-5D4E-8B10-FACFD8D11F6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9" creationId="{10933C8E-C25D-AD4C-96B5-BF9CF7FEA6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0" creationId="{9D5C9C02-1BF4-4048-847A-7D96E699ED1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1" creationId="{57C1E539-5633-F34C-8080-82A0C79B61A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2" creationId="{C797026B-2241-BD41-8AA0-81D29F40293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3" creationId="{C1931B58-10A5-CD46-A127-69E7DB5C089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4" creationId="{D1922615-7ABB-9E4F-87F0-43EF7773654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5" creationId="{562CB65F-10A3-914A-87FF-C7794220168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6" creationId="{22277730-C859-8A4D-919F-9551B583E61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7" creationId="{4CFD09A5-1B85-9B4F-8A87-49E13281E76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8" creationId="{70D2BCC7-B2D9-FB4D-B786-C0375372A58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9" creationId="{B308E80E-C41E-744F-A644-8377E9D236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0" creationId="{2311D529-E74B-584D-9C84-1CB023D26CA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1" creationId="{A410A4D6-AF8C-B047-BD84-8D2A5992092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2" creationId="{44C21D16-8A84-3B4D-8D7C-25F1733E233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3" creationId="{602FF626-DA3E-8D49-A82E-FCFEDB21F9F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4" creationId="{E1819F3B-D1AD-3A40-8497-1FEDD9C286C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5" creationId="{CDE06B4E-7E97-7045-BEE8-4DCC6226134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6" creationId="{C02E9AC4-23B4-7E4D-9700-200877E40C0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7" creationId="{64C39873-F222-A142-9797-82FAFBE40A8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8" creationId="{C5D3C03C-5B76-7347-82B3-0536804F61D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9" creationId="{2DF0419D-B312-A04A-A732-AC60F0687F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0" creationId="{5E02D4ED-E8E7-2F48-9A5B-1E36B75F566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1" creationId="{29530D41-18ED-854E-AB06-2B3EDD15E4E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2" creationId="{F0300BCB-2CFE-E549-8B91-DF22CD4E35B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3" creationId="{803ACE17-35B1-B147-8108-95B20CC2FA0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4" creationId="{95361CCE-FC0B-134F-B5B2-15EF774574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5" creationId="{62A6B1D0-DD5F-754E-9CEB-1696156E888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6" creationId="{6C3068D4-43A8-D543-9C8F-E55246BFA71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7" creationId="{95760C3B-8E21-9F44-B350-6427A760816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8" creationId="{64267E15-DA27-F247-9B35-1FBDF2018C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9" creationId="{083D31B8-A0EB-FA44-A99D-0D69E7238B3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0" creationId="{078FF21C-B76D-D440-A86C-7AADAF47883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1" creationId="{05B4ACA0-52CB-7246-998D-C77DE448A13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2" creationId="{5D677A0E-8B77-B041-9560-C44E9D42919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3" creationId="{7FC8D48C-59A8-D64B-93AE-A6F5BC97531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4" creationId="{78FE6587-3C36-8C4E-9D5E-A50A1744E19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5" creationId="{DF7AC597-2765-0345-B220-202295B9BE3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6" creationId="{A041582A-A877-274D-938E-F2B972B92CC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7" creationId="{F567FB06-943D-EB41-9530-D1157DA32C7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8" creationId="{25AD64A1-C1F5-5744-B2CB-5142C55A055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9" creationId="{66B4A532-067E-124F-A8DF-5DBE11C7220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0" creationId="{9EEB1356-8EEF-BC45-B609-67E04AAE1AD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1" creationId="{E51E5DDC-F54C-B546-B64E-1929E950A7F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2" creationId="{B11798F8-B7DB-8A43-BA60-65CD607242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3" creationId="{9D724F16-EC72-BF45-97B3-4A7C55EF07C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4" creationId="{7D50270B-C674-0645-A0F8-8C488C21458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5" creationId="{6AE0E40E-F276-E140-8404-5B48CD1364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6" creationId="{51FCEC3B-CCC3-8941-87A4-CBB69141ED9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7" creationId="{AACAF906-1F61-F244-92DF-24F7BBBFA30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8" creationId="{85F9A5D7-130C-2B4F-8E4C-2232A9D3C16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9" creationId="{0C35E1C2-6E8F-DF4B-8EB0-D75633FF51E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0" creationId="{71E9CE4E-E4DD-BF44-90FF-64F82189845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1" creationId="{97BF9210-FA4D-824F-8E51-80ABD74122A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2" creationId="{CE1AAF85-1517-3541-93F8-1DF89AD7981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3" creationId="{89DA7E3F-63C5-F149-90DD-3FDC58FD1BA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4" creationId="{4452350D-9BF6-7F4B-B429-FE403C17FCE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5" creationId="{29E2EA56-2A1E-7949-B793-2AB635C9FF4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6" creationId="{95ECF0BF-8C90-2A4F-8D2E-C96FFE61633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7" creationId="{E80A9608-847D-5742-A8FF-C806F972F63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8" creationId="{80E61F47-738A-B447-944A-2F559AA7B05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9" creationId="{7711F2D0-3A60-514C-A31A-677C057EEAA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0" creationId="{A71650F6-F0A9-1D43-A585-3FD9918DDBD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1" creationId="{4A1879E3-C39A-B845-BBD6-6DE21AD1EE5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2" creationId="{82720AF9-8A69-6243-9CCA-5497345A03D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3" creationId="{839F3CED-23D1-1649-A6EE-5C224E40A1D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4" creationId="{FA2C8475-2FA3-3B4F-9EB3-03402CB9333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5" creationId="{19DFE309-D7F5-A24C-9287-BECCC450F25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6" creationId="{2FD32D1A-C6A1-BE46-AECA-B7DDE96FCB5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7" creationId="{DB64A61C-93AA-0746-8711-2D81E1EA54F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8" creationId="{DF221702-1EC9-0347-9ABF-D3059470F61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9" creationId="{D646C3DF-CA02-6E42-95E6-19059FA0EDF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0" creationId="{F3D20DF2-B980-E54D-B474-D8A5E8837A4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1" creationId="{530722FE-CF5A-B440-AD9B-BA906E386A5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2" creationId="{3C0CE048-B8D1-E147-81A1-A5EE76754B9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3" creationId="{4A64997F-1F25-2B46-912F-3275300EFC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4" creationId="{FE7E98E6-6AE8-1141-8648-3009DC9ED15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5" creationId="{B2E0AF0F-679A-D742-85BA-C9F50D86322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6" creationId="{D54727FC-7E39-7245-A2D4-8FBF0AD96BA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7" creationId="{56057E7E-F21A-AF4A-B1C0-5ABF5C6B113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8" creationId="{B05107E5-A4BD-BF4F-B187-A5D54CF0EEC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9" creationId="{94FE9CF4-208C-F445-A2CE-9D71C844A45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0" creationId="{1DF86BE9-F5A9-144E-8F88-6BFA8827B4A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1" creationId="{55054F5C-B575-0A4D-8665-9FF795C1A47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2" creationId="{CD2365A0-0266-284F-A405-74D84F0D3CC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3" creationId="{40D2C743-3F8D-EA4F-AABF-7F2FD6C9A33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4" creationId="{FE26EDC3-75F7-1C4D-9A77-CC4B1002A3B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5" creationId="{D0EA7BBE-588F-0644-B8EF-77499E6F049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6" creationId="{69B266D6-E29A-3C42-8C30-2741D2727EB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7" creationId="{E78A5F4C-9C6D-1343-A9C8-E892341C898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8" creationId="{4CF825DB-1913-E543-9AED-A25530792AE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9" creationId="{9D860D1A-CFE5-9A43-A0D6-E0EA250C73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0" creationId="{3B55B8D2-E9C5-B444-AAE7-C839AFDC406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1" creationId="{7C740E47-C428-F94D-8727-54A68E10FA6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2" creationId="{D6E7A846-0037-0848-A41E-3968D85B974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3" creationId="{EA6390CF-0489-ED4F-A09D-CAC58E54CFB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4" creationId="{05CE6BBD-3437-164F-84B7-E0D5A38AEEA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5" creationId="{88A9B5FF-C55C-AA47-91B7-754D7A286A1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6" creationId="{0032B600-A0CD-F54B-AB68-CCC4AB5D798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7" creationId="{049B182A-6868-E445-8D9F-F3E18D37ED7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8" creationId="{B503DB3B-1642-1644-9C8E-C2A48C6637B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9" creationId="{ABFBBD94-4479-A84B-AC31-A8563815447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0" creationId="{1E27A3F7-9476-9943-A3A9-933EA1E0B9E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1" creationId="{9BBFA0A0-6D0C-C742-8335-957A847162E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2" creationId="{8E7A9F93-F75F-4543-BB10-B14A4E2261E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3" creationId="{575622FA-EC51-3B40-B708-D4A88396415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4" creationId="{B4E11BEF-C15B-BA45-B37E-7BB339559E7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5" creationId="{879BDC61-6D45-584C-86E8-C97254A836C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6" creationId="{AA1C6956-7E6A-4349-A974-E27FC4BE1D3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7" creationId="{42EF465D-0603-A244-84BF-16F4F5C5965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8" creationId="{36680B85-CB85-114F-BDEA-6F7A67DFC7E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9" creationId="{E6C0A326-B68B-9F40-95AD-6C16E73B2B0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0" creationId="{28F56370-8970-E04F-85AA-17C0FE14A39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1" creationId="{0CD5EB2E-149C-6E45-8F50-D0C5236D5BE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2" creationId="{551AC155-DBF8-A34F-B743-A5C0A2B6373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3" creationId="{388AC8DF-05C0-A94A-9BF2-4BCDFE39AEC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4" creationId="{499AA698-D93D-6B46-BD31-A74CB58AA5F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5" creationId="{38831A0E-5831-0B47-BD11-DFA73D43BB6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6" creationId="{855E2DE9-FF4B-0C4F-9DBA-E069A523BF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7" creationId="{8A932665-FAA1-C743-8B79-D69A6ED40FA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8" creationId="{FCFBC46B-3011-914B-912C-6BB8FB24A89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9" creationId="{09560FAB-1951-7543-B3A2-51405458D6C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0" creationId="{D64E4B48-9994-0F46-83AF-4F462A0172C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1" creationId="{7E8F8C4A-9F33-EC4B-9740-69AAC6B6EDB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2" creationId="{DC17B96A-03CE-974F-B33E-43606DBC4C6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3" creationId="{7941FDFE-1F3A-8845-94FE-4EB3E50C7D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4" creationId="{DE0A0BDF-3627-A743-9A0F-44349C8EFE4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5" creationId="{15F46EBB-9D33-B54E-9509-563B2E73661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6" creationId="{83BFB1D5-ECAC-4F4D-BD96-361446A281A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7" creationId="{FBA99F19-A6B5-5440-9D81-4212276FBAE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8" creationId="{10106E97-AAE1-8E42-A1EF-F83C6E83FD5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9" creationId="{315DDB0A-5611-5443-A90E-FCD1FA12B8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0" creationId="{1508C13D-FD70-FA40-808C-1DA018A2D8F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1" creationId="{C8587003-6682-6D4C-A1EC-F769BDF7572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2" creationId="{817A62FC-B058-0540-B6BA-27A3BF307A0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3" creationId="{C364560C-1E94-7A47-8135-9902F3F2D61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4" creationId="{C3B03427-7EF7-9849-9433-A0370ADBF99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5" creationId="{B5E6F37E-4481-0D4D-93C5-FF3FBE97AFD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6" creationId="{7C913B81-CBCE-9941-A272-2E1D33A9383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7" creationId="{DE2F921D-9254-9843-B5B1-A4B8F1FE5F5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8" creationId="{A8725999-127C-FE4A-95AA-9C18BE40AAD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9" creationId="{9138F947-5035-6241-996C-19F46FC41E5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0" creationId="{33AA083E-95F4-4342-B4C8-A996D211BBE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1" creationId="{C70F8CBD-7DEC-E74A-9008-E99441800C5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2" creationId="{61E72096-8077-3846-AE47-00DFAA9D519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3" creationId="{6BE184D9-5C61-9D42-BCE6-040A946A461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4" creationId="{0FCFB130-C2E5-3643-A972-B489B80C904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5" creationId="{E49065E2-EB86-3642-9D85-F14EA5FB637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6" creationId="{8532B716-6EB3-C243-A078-6690F3AACF5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7" creationId="{20F6E0BD-577E-7546-A36C-0D4501F49D1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8" creationId="{EC9C59B7-95A5-5F42-8206-9AE615B069C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9" creationId="{169E2867-6398-8E42-9FB9-013AEC98C1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0" creationId="{8CD16FB2-6A93-E44B-A25E-6A0F0A665F6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1" creationId="{C68094B0-ECDF-944A-800B-CD1C2B102B2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2" creationId="{6C5FBA2B-E79C-A949-B169-A26DB22604B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3" creationId="{D54D5A29-36A8-E14C-BA87-D05BF15B627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4" creationId="{4FB7E9D3-E7F1-EF43-9AF4-595C01FE69C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5" creationId="{C1B84E8C-EA07-9543-B92C-2ECF4C562A4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6" creationId="{31F92BB7-6959-4941-9CCA-6DE67FFF578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7" creationId="{DEF62FC2-2F32-0447-B3BB-4B031322D0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8" creationId="{B583690E-4FD1-0D46-909F-AB78B5602FC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9" creationId="{78A1A534-A1F9-A741-8923-6D4F6E85764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0" creationId="{77439B30-0EBE-4241-A4C5-F79F272E8D2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1" creationId="{BACB6B70-87BA-6148-AA97-221E018C2A2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2" creationId="{8084D908-4BD9-0B47-B107-D5228CAEE93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3" creationId="{62B12938-11D8-0947-A625-FB1A13E628D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4" creationId="{48A506A7-8F4B-7544-9F69-CF0A00FEB3E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5" creationId="{99313EBE-F648-6D42-917D-37CA3BB69E9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6" creationId="{EB843F6C-7AFB-3747-A015-BC8A8D339C2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7" creationId="{EDC012F2-B2ED-EB42-9A14-E6FFDCDC457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8" creationId="{76F8F7D9-1947-C642-A864-5D4F7111BBE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9" creationId="{0D44B1A7-C32A-A147-8BFF-89251FC3DEC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0" creationId="{61B0B51E-AEB2-6B4C-9FFA-8937C662FFD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1" creationId="{FFC57368-BC07-564D-91F4-86FFD6DBD91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2" creationId="{8393F2BB-4851-C14D-91DD-02084F27579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3" creationId="{676B40C0-FD24-1941-B32B-24067F385F3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4" creationId="{14232246-B412-A345-B01C-761CD4B38CA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5" creationId="{94F3FED0-81E4-2641-869D-C4090D70E2D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6" creationId="{FE1E14CC-17FA-224A-A6C5-3F3122EF850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7" creationId="{458FCBE3-4D2D-DE4B-A9DA-C8EC1920EA3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8" creationId="{0D820A5D-03D5-864E-A3DA-BFA4A580567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9" creationId="{4B839F65-6189-184B-85D7-CAC020E9DCA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0" creationId="{120E40D2-C48C-8B44-B5CD-A44117A037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1" creationId="{3BB3C6BB-3463-3A4E-84C5-1846929D9C0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2" creationId="{316CDE29-7F32-1144-8A55-3057345444C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3" creationId="{47B9989F-3889-F440-AD31-96E1FBF48B7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4" creationId="{EAD4D726-25A3-484A-9360-B896D0D1C90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5" creationId="{33663C6D-618B-CD41-ACDA-E83D3B6A71B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6" creationId="{B086D80A-7C59-FE41-A5AB-BEAE3FCF0F8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7" creationId="{22E3CB6B-D606-0144-9CE6-BC52C20B1CB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8" creationId="{684E5B61-526D-D34D-87A2-89005BE42FB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9" creationId="{C86098B5-A096-084D-B140-85C888E067C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0" creationId="{3D06F262-74B9-7343-959B-E1508D01345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1" creationId="{7CB67FF9-98A9-8A45-9756-C29E24F917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2" creationId="{6769DE07-7BBB-4841-8CDD-465ABCD4C41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3" creationId="{9EB65306-C72A-5143-9AFE-D7EA53480AA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4" creationId="{8D0C43C0-9A72-7544-9242-58FD2260144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5" creationId="{05C62EAD-7560-0E42-89D8-9875E1E39BE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6" creationId="{D09314B6-73C1-7640-AFFC-34194C8F841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7" creationId="{4303ED67-E71A-8B46-8283-C10A6E1C4DB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8" creationId="{FAECAC9F-2F16-8A45-921D-29BF1E85E6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9" creationId="{3C98A201-461A-714C-94A8-17BB269247C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0" creationId="{729E3AE5-5340-E744-B93A-404762C0CB0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1" creationId="{BC0F4E9F-FA21-4645-B260-195BDA7C7CD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2" creationId="{7C8924D1-CA81-C64B-AD6F-E4364B45A3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3" creationId="{D7BDD051-F951-BC4B-A298-A7F05227AFC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4" creationId="{9639B914-6888-4B4E-B853-5BD8CAC701D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5" creationId="{0D44A34A-A7B0-C641-8D7A-AD8529FCC7B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6" creationId="{07CDC043-67AE-6C41-8B8F-4AA2722DAEC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7" creationId="{D0FC735A-D8A3-DD4A-8671-C097DF4F5A1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8" creationId="{E4AEF964-84B3-B245-AFBF-5B4787A4D19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9" creationId="{A37EAB7C-C446-E64D-9D7E-BC3808971A1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0" creationId="{F1FA6210-0C88-074C-AD07-EDA1D5BB96E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1" creationId="{8EA44EE1-D475-E443-94AA-B39775E8AD5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2" creationId="{F06BC4D0-88E9-0A4C-A2C2-A08F5D70C85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3" creationId="{6FC2F604-73D5-384B-B355-90BC86ABB9A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4" creationId="{1A843C8F-AD46-E549-9BB1-D46E48FCD53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5" creationId="{7DB13E11-40AE-AE44-8C78-FD3FF58C949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6" creationId="{CEB821F6-17C3-774E-B66D-92BFBA64EFF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7" creationId="{0FD96F10-5715-2248-ADA8-A9CC13D4AE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8" creationId="{BFE9CED6-7405-244C-8557-C87F857A088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9" creationId="{D3D15013-250D-B34D-8376-1B309BA4160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0" creationId="{456FEA65-BA08-9146-A7C1-A7A2EBFC6C3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1" creationId="{BA2E9BB0-68DB-CA4B-91ED-E65DE172823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2" creationId="{49711266-3324-3748-987C-11D1FDBCA8C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3" creationId="{469383FF-3496-D943-82A2-8779B0D523E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4" creationId="{949F2D48-665B-934C-95C3-6FD911C9A31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5" creationId="{AABE5239-0532-744E-8565-078AFF9383D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6" creationId="{20C7CD5B-993A-604C-B6FD-D464B2AF90C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7" creationId="{B3645E7C-0BFD-8647-A25C-F2A6CA4E2DA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8" creationId="{4C91239D-C4B1-9C49-90EC-DACEE084B7B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9" creationId="{7B6E1A9E-F9AB-A34A-ABF8-3AEBC84A2FE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0" creationId="{6D6CD597-9355-AC4E-B176-70B8F07F180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1" creationId="{0DD2189A-102B-044B-8DDC-7102CC4FA49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2" creationId="{0AB8F76A-9800-3145-B0BD-F230B7AF640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3" creationId="{A8D225FF-56AF-6B4B-AD6E-44A9FB3BBAD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4" creationId="{2E06519A-272D-A940-B6D7-12F07647356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5" creationId="{1563DF01-8138-CC49-92D9-47453634B78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6" creationId="{2F4227CF-7207-E04F-AED6-0836C84A59C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7" creationId="{66C7F73E-D251-E64D-81B6-3695F1177F8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8" creationId="{69370856-13F1-4C4C-A8E0-B8C6531FAC4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9" creationId="{A9F191B3-65C1-594C-8293-7CE4B9C7ADA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0" creationId="{6D970EDD-18A3-7741-884C-CD2AD75F011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1" creationId="{D2B83512-9177-9640-8DB5-BA67AE1F8E1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2" creationId="{BF8B8D16-6EFD-484D-B2E3-F22F380CADA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3" creationId="{C288ECC1-12B9-F04E-9E95-FA16F1CFD81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4" creationId="{B2D62A9E-66CF-E643-B86E-59EB7D71290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5" creationId="{1E87A98E-5016-AB46-B283-AF063F1AC0E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6" creationId="{C1C3AAE6-84DC-1A47-9578-E7A4AF5D984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7" creationId="{EB1EA7A2-A750-124D-8E89-4B61448C0AD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8" creationId="{B94ED527-9C2A-694C-8911-3B5319AFFF7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9" creationId="{3E7D15C8-06AE-7740-BEE8-21220D03D6E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0" creationId="{A1DB14ED-1FBA-5B43-AF52-DCDE0F025BB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1" creationId="{0DB66C48-C265-BF46-807C-DF77A73C126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2" creationId="{A3B2214D-A01A-A647-BD2A-DB7719AE3DB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3" creationId="{A0B59CB5-8BE2-AD48-9B5E-344D97E155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4" creationId="{2859314F-364B-4D4C-B5C5-021B3487FC2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5" creationId="{80B0B702-2749-0444-A92B-DA5E2738839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6" creationId="{637FCF34-B814-ED49-8B19-4394E5191CD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7" creationId="{3E134457-0704-4449-8F44-D5F7D277789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8" creationId="{C95F8AA2-B938-3543-A28B-CD5713DBEDD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9" creationId="{58DD558C-6EC3-0243-9E72-00B50755618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0" creationId="{6FFAAA95-1A98-B046-B027-E9C7F2BFF8D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1" creationId="{3D27FF19-A391-7B4D-8E18-936D66E6EA7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2" creationId="{9537FFC3-FDD6-2447-A54A-57FAB9883EC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3" creationId="{6627FC94-7A31-EB4F-AF02-959029253C3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4" creationId="{AFCEE249-8A49-004F-A514-BD3574EC75D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5" creationId="{D8960759-F5BA-5440-88B3-BFE966CCDCF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6" creationId="{8BF14846-AAEE-1C4C-9B92-1796A0AFCC0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7" creationId="{C5377551-DF4A-5C4B-AC74-96C444FE6FD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8" creationId="{40F4EBDA-B6B1-8D40-9E97-CFD31DD3F92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9" creationId="{B6C33C69-CD39-224E-A539-7EB48F95C1E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0" creationId="{152A435B-38B2-7E44-B543-8D6E1526426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1" creationId="{5EA5FFDB-5F9E-874C-9A50-7CBF0E870AB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2" creationId="{3A2C4AAF-9107-C745-A736-2700D6C8D2E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3" creationId="{E3E1DE2A-DF3D-F548-8CA1-82FE4FAD0E2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4" creationId="{F965515C-20F2-EE49-9A47-D74D49B8485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5" creationId="{B2B79DD0-863D-C740-8B6D-A0999F23058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6" creationId="{B4304013-7A71-6D49-8987-7B8A40544C9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7" creationId="{2536AF2A-29AE-034A-9393-4E57662190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8" creationId="{A1A74790-3198-7C45-8D22-0AC71226107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9" creationId="{CA579694-6522-7D47-81AA-2C5C54BCDF3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0" creationId="{BB820FA2-107D-D54E-BCC8-6B891B7B613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1" creationId="{103BF7B0-57C9-2C4B-BE6C-C86D908CCB2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2" creationId="{7A32DD1D-3D11-5F4E-B7C8-44EDA69FF07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3" creationId="{2E17976D-CB11-9442-B1E7-DFB4D37C325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4" creationId="{AB3B6610-97D8-EA4F-A5FD-7EDE71AFE04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5" creationId="{2020BF57-5D59-9943-987C-F22433E2CBF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6" creationId="{0D9FF81A-5F09-A34C-9CF5-CB998E7F6AD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7" creationId="{2756BDDA-D131-8A44-BE9A-4718548278F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8" creationId="{C9091BD9-62FF-3741-BB88-039EAA3B812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9" creationId="{D38C9A2C-D87A-514D-8EBC-88D7DDF8ED9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0" creationId="{3CAF2189-CE84-134D-8675-D621DF881CE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1" creationId="{48132F1A-CCFC-1C4B-B032-32E80478A4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2" creationId="{32C837AB-8909-B14F-B1C1-EA65D822FDE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3" creationId="{D86C142C-AE08-B34E-BF73-437DAE31A40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4" creationId="{4A4EA2DE-726C-4945-8E62-5F70B656E16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5" creationId="{61E39198-7301-394C-ABEC-28683D805C2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6" creationId="{5C61F207-6C06-9F40-82A5-9C2264032CD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7" creationId="{9AA62FB2-2BD3-7D42-82A7-0F73ED0FF56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8" creationId="{C17F13A9-D9E0-AD4A-A107-C5C405AA15C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9" creationId="{FF315426-72C8-3F4E-861D-CDD356A2B4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0" creationId="{024C3E11-71C9-AF4F-AAED-49F044DF63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1" creationId="{B92826D2-E7A1-AC44-A151-8A3737AE047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2" creationId="{8E63254D-E3EB-134C-B904-65BDBBE7228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3" creationId="{E3D243B4-4DB0-2542-A75F-7B0FEC254B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4" creationId="{02C6091E-7231-DB4F-8367-EFEADC4BB53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5" creationId="{1633DE78-B7D3-B245-B52C-DFD135C654B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6" creationId="{1E71096B-4FE1-214B-9124-35EF02830C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7" creationId="{F0B58458-8137-7647-89B0-067F8587DF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8" creationId="{DA77423A-BC0A-AC44-A10F-A3B6EA9C161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9" creationId="{1C916834-383B-4B47-A614-7E2F08F2DFF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0" creationId="{3C07078F-D571-EE4A-B0EF-D55D0F64B7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1" creationId="{31074131-7ED9-9A42-A4FD-6F0EBB880E1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2" creationId="{DD1194A9-5826-A741-B8D7-5FA15962356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3" creationId="{D7E62EA6-DF19-9741-A207-72691F158CC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4" creationId="{DC5BB460-A7D7-EE4E-95A9-CBF051C9ED2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5" creationId="{BD47885C-9CB0-BA44-93DE-F4D788C5446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6" creationId="{4CF2E7C1-EE93-1F4D-8B08-3D44B28E0DA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7" creationId="{D82848AC-A096-DB47-8668-728CBB14416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8" creationId="{C5EA45EB-7ED9-F740-89AF-472693D03D5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9" creationId="{56FA9894-9A89-D347-A771-746029AA54E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0" creationId="{AA8195B0-FAC1-7747-A546-30F0E24E11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1" creationId="{DFF4F206-527A-5C4E-86F0-F0CE29753C9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2" creationId="{D52FF71F-5C85-254A-94AB-EC10C7D82AF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3" creationId="{06BC91CB-793E-EE43-A128-5381A648983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4" creationId="{53A5E857-4D4A-6445-9C4B-015D79B5F90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5" creationId="{B143F26A-C53C-2E45-8E18-1EDCC7648B4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6" creationId="{3A971C02-AF2D-274A-B491-FA53FF7FE0E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7" creationId="{303C1619-FAB3-BA41-A018-9F42ED10C74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8" creationId="{7CFA8E6F-ECFB-B649-8D86-904D85F9EE0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9" creationId="{C18161B4-052C-F042-B356-A4B4B2F54AD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0" creationId="{461791BB-C222-FE43-91E5-540FEB14253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1" creationId="{D2FEA242-955C-9C4F-81AD-14CD1EB7618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2" creationId="{D3976718-5E50-7E4D-A336-8FCEDCAC04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3" creationId="{D50A4388-C32B-4D44-8375-DF7E2CA5637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4" creationId="{711C07A1-4A04-AF44-A305-ACAC1472BE8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5" creationId="{189B628D-3E80-7D4B-B59A-F7D1F595C9B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6" creationId="{DE9F48B5-5424-A249-B7B5-4557ACD71F5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7" creationId="{ECC21982-4F7C-E649-86C1-7EE9E6D3C7C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8" creationId="{5D778EC7-35E9-2849-98EE-D5F857E529F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9" creationId="{66F8129B-5524-C24B-A3C4-CF2C633CEED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0" creationId="{A0669B89-4562-8449-AA72-764F1391182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1" creationId="{3C943698-CE8C-1F4D-B9A8-FE7BBE5D72C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2" creationId="{C81F9B1C-4223-C44E-816F-82DF031DFB9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3" creationId="{EBCFD25B-8889-1A4F-9FB9-D229AA1564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4" creationId="{FD6405AE-FAAD-234A-8F4C-07BEBD51DCD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5" creationId="{7430E655-2E1D-CF4A-B0BF-0127CDC08B9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6" creationId="{8D6202D3-45F7-CD4C-99D4-9BC862280D4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7" creationId="{1916DC08-1F85-D540-87BA-E42CEC9C80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8" creationId="{D27DA20A-BB67-FA4C-89FE-71E05A6011A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9" creationId="{8CCD2F0B-E213-7E4C-9F75-D14A5FA00B2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0" creationId="{A045165C-799C-A84F-A3A3-FDFDAAE61C4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1" creationId="{68550761-5E45-944B-B2E2-A0EC35AB81E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2" creationId="{33668751-0562-CD42-BF31-02A27A2CEFD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3" creationId="{A1D696A7-DC02-F040-90CC-DE47661EFA2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4" creationId="{0C74796E-E087-934E-AD72-1946AF5DA91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5" creationId="{B6DCDB16-C083-204B-9039-29021CBDE7B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6" creationId="{E59B4F12-8742-524C-A133-8B3B64C17DB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7" creationId="{3ABB6C2C-0E80-8940-9EC8-BE7D6AE9A36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8" creationId="{F729A949-25CE-7D4A-A880-F49CDF2A053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9" creationId="{C0553EBE-C50C-2C4A-A484-88BA2B8E1E6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0" creationId="{4B579A86-1B0D-F645-AC4B-65D8A98756B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1" creationId="{FFF542DD-1200-DA49-84A7-9051F7BD3FB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2" creationId="{F929125F-0E64-AC44-B23E-CCFAE784445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3" creationId="{99338FB4-A6BA-3447-ADD2-A7F8D956199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4" creationId="{BC7E571E-13FC-AF43-B77A-CFAAF2CAE1D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5" creationId="{6E6AE32D-0AA2-084D-A45D-4E2057259B1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6" creationId="{C43066A6-AC3E-C642-8026-99628367FDB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7" creationId="{AAD20933-14AE-4542-8247-1CE43C3CF2A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8" creationId="{B53F043A-23F3-4345-BCEE-CF4CEA548E5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9" creationId="{EB7842FB-879D-7445-B220-A63D5F305F8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0" creationId="{F0508E9D-95DD-414F-B5D0-475B112601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1" creationId="{9AC17DA2-3D9C-3D47-AF7D-086ED6880E9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2" creationId="{79368A26-83FB-8641-B9BA-5FC0BA89F01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3" creationId="{95176420-A7EF-E54C-91A7-F669431D998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4" creationId="{272BA635-DC84-2F4F-BEB7-EF6F2738910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5" creationId="{D6A8533A-E7C0-9D44-B631-20F85E6E6F3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6" creationId="{54BAF4E8-53C1-6A40-9B73-B019E95569F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7" creationId="{32077972-839F-4244-8414-A5B11137A94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8" creationId="{97C5A3F4-5479-E74D-A4CA-A0CD643944D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9" creationId="{422486FA-58B0-0343-AC20-C2D059BF1E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0" creationId="{27D2A14B-EA21-DE4B-A346-65E03627CEB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1" creationId="{BB08BCFA-CB08-4A4C-8B56-BF882EB5D85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2" creationId="{7038CC9D-2B83-C44D-A788-B6E89AF3029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3" creationId="{D76A40A9-BD07-ED41-BF52-9840AC426A8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4" creationId="{3577E8BA-78B3-574D-AE4B-536B22D8189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5" creationId="{07F211B0-A331-B444-8A36-D744AE79B7A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6" creationId="{DA0F1CBF-F15F-034C-88EB-6F66A5E3B68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7" creationId="{ABAFDEA3-6E69-BC4D-9D3F-FD355571E24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8" creationId="{DADEEF7E-171F-9743-82AE-7C17C1ECC35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9" creationId="{DD5109F5-FBB7-E547-829A-F1204443CCE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0" creationId="{029A23AF-8D6B-D44B-A430-1B8BB1834F4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1" creationId="{F9DA93C6-9183-6247-A6E9-6940B19AAFF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2" creationId="{3E909D23-A242-EA4D-9719-FDF9695A5F5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3" creationId="{00214E31-945C-D94B-AAB9-C11FC707CDD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4" creationId="{A60F2BF9-BF5D-A341-B851-BC663358E19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5" creationId="{09E13482-19BA-364A-9B5E-8784D803BCC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6" creationId="{5DCF588A-3143-114E-85BC-8E1A9B9278C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7" creationId="{BC099E7C-959E-DC4D-AE15-700D4F48084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8" creationId="{3C39F394-F721-1549-AAA1-D7BBF6830DE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9" creationId="{B7F60F14-5584-2045-834A-DC7FFB9DFE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0" creationId="{193466DA-411E-E148-B359-BB0F3D791DF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1" creationId="{AA247F56-86E8-AC41-9AFA-DEBAC83D7DD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2" creationId="{FC6D574F-3777-F048-AF0D-382893A0C1C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3" creationId="{00F5AFF6-41E0-8E4B-A1F9-2B50A8B7B51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4" creationId="{0588BE19-3352-CC4B-8467-400EA233071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5" creationId="{39C215C4-7C80-654A-8DAC-03005DF28BD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6" creationId="{3C9A51B2-9FDB-084C-9B71-05CD48EDF5F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7" creationId="{06254F5F-EB3E-234E-8EB3-67B4D7EF01C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8" creationId="{2E272D09-59BC-DC48-A109-A2E346CD653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9" creationId="{B993B844-1899-A445-B6DE-BD14D66B787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0" creationId="{EF820248-C211-F448-BEB9-29007A495DC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1" creationId="{808B351C-65A7-8B4E-9C3A-907FCDC3D73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2" creationId="{E05FCBE0-7FFC-F148-B914-2E086D2FE98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3" creationId="{FBB535A2-6515-914C-B522-931C1C8556C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4" creationId="{CA30C4B1-0A21-D947-9F7E-F84D269B5EF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5" creationId="{C2B2B3A2-7B3F-C64E-9569-0FEE2C7324C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6" creationId="{4D4054F5-9A1A-974C-9FFE-D5F9248F2A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7" creationId="{C75DE427-9B4F-B441-89A8-59697C0BA03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8" creationId="{170EE529-FF6B-BD42-B029-CE21D97E789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9" creationId="{C049CDC8-338E-C048-A50B-6803D9BD1DC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0" creationId="{91600967-72D4-7744-8DF1-D9C838B3FE3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1" creationId="{BBEEA7FF-EBD7-874D-B667-FDF5D01F609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2" creationId="{B8411DE2-FFEC-244D-A7FE-6E95D118AEC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3" creationId="{9CCBD94C-F3DD-EE4F-803D-E51D7E33002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4" creationId="{54E370DC-E669-E144-8644-4E87B947245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5" creationId="{AD4BABBC-B208-C44B-B6A1-EFFBA27F54D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6" creationId="{EC1C3B13-8B98-7C48-ADEF-0B38B505284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7" creationId="{612F5F07-BA71-5D48-A7D9-A1B51B33691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8" creationId="{A2604831-E8D8-5844-9EB2-ADCF7531803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9" creationId="{784A302C-327D-A949-A119-572A3908C5A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0" creationId="{635DFCC2-D654-0C42-BC9C-AC78970510E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1" creationId="{A7824069-D335-B54F-9E54-8111AD32CEB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2" creationId="{4FBD7D45-736F-F14C-A7A7-3B0A757734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3" creationId="{2AC6FDFE-33A6-DA4F-8309-4BEA5BF0D57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4" creationId="{E1215322-72F0-1446-8C03-AE9C5691C1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5" creationId="{A60FFE2E-0114-ED47-96E9-D081192575F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6" creationId="{FF73B685-5304-4941-8EB2-E1746B06917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7" creationId="{EFB08D3B-6252-3C40-A409-F1D991E8A6C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8" creationId="{642138A2-A086-1646-AFED-0E823040FCD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9" creationId="{A41AFFA3-2E3D-5E4D-828D-FEF0C762844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0" creationId="{7300827E-CAF8-974E-96B3-F457177EBA9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1" creationId="{BF43D1CB-5087-5D4A-9628-8504A1F6C2C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2" creationId="{7E5B2990-536A-A840-99B2-2DE6465FD50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3" creationId="{17F0D189-6575-754C-8633-5D0D4C95487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4" creationId="{75634073-13C6-F24C-A537-A69B864AAD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5" creationId="{A6F572D3-0F1F-3446-AFA4-06E20DDE937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6" creationId="{E386A258-1DAC-4942-A2A6-C4AE346E109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7" creationId="{20D2AE7F-0ECB-0645-81BD-25D768FEDE4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8" creationId="{0752A8AF-0D82-E94A-B99B-472663A202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9" creationId="{EDC7D23C-2944-B841-9576-A4F9CE697ED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0" creationId="{8616C643-EB40-304A-A0DD-02701219ED6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1" creationId="{311404D8-43E1-1C45-B480-17668C8AAEB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2" creationId="{351B255D-9F7E-CD41-A20E-4AB19582194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3" creationId="{04DB8E8A-580F-2648-98CD-45BE900B299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4" creationId="{4770A87E-203F-0C4B-8E9A-92AAF122406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5" creationId="{032D7C0B-9084-4E4D-80CD-D7C2D89A2A2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6" creationId="{3B84A740-87EF-8D4B-899F-0DBBA001D87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7" creationId="{DDDE4F3F-053A-A747-AFCE-CDF21797AF8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8" creationId="{79FC0FEB-0A25-7241-BEA2-23CC3D2AB5F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9" creationId="{61C774DE-760A-794D-BC93-F3EC4F25706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0" creationId="{63001466-AD65-024B-AF9D-D10838C3A6D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1" creationId="{6E77D0FE-5101-3C4B-AA2A-A4301327DFE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2" creationId="{B9233FCF-D6E5-A346-A2DA-25CE06C811B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3" creationId="{20693AD4-1CA0-8241-8951-9DC2B599975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4" creationId="{F03D8940-C820-9C42-A75D-285EEB89B56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5" creationId="{02E1D353-3AEF-C145-864F-AB15208974E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6" creationId="{4DA25D41-88BF-CF44-A5E0-3FE01442F12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7" creationId="{2AE93563-2636-EF43-ACBE-4122D482201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8" creationId="{0C932BEC-8451-3542-9534-A330C140AED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9" creationId="{488C3E1B-A7D5-6445-80C7-E102DDE74A8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0" creationId="{F46E5AF9-55D9-EF47-8C41-C09DAC84A44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1" creationId="{8AEF31D0-9528-C14F-A5DF-C6FE3904821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2" creationId="{AECD93AA-A985-2E4B-B458-35CC9F7F65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3" creationId="{A1E3E457-B7A5-1840-8CFB-DE8421221F6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4" creationId="{13819770-7D78-D940-BEF3-3DA98959C97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5" creationId="{905199AF-D02A-6649-B7C2-0FE3766B848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6" creationId="{E1191E5A-D4B1-8441-A051-34697795F92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7" creationId="{8C507810-F15F-2543-BDB0-F038412DB6D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8" creationId="{8F67FD4A-0D88-CC43-B9C6-360E8045229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9" creationId="{6C0E06EC-D890-9E47-8169-3F9DE7C78B0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0" creationId="{A97CCDC0-3662-7B42-B7F5-01F79B5D416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1" creationId="{CB6F18C5-DFB8-3A43-9460-EC68DC329AC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2" creationId="{9F1CC5C0-6DCC-364B-AE5E-1E686C2FD2F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3" creationId="{A5DA9151-6105-7549-AB94-C2F1672AC3A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4" creationId="{F126D533-AD56-A749-94CA-A2D68F67D20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5" creationId="{2BF66788-48BF-D445-9575-D7C97962B8B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6" creationId="{4E5A4DDC-EB76-0549-81BC-98EE72D0E47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7" creationId="{64CB0F8A-7D29-C241-99DE-3D382BEA218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8" creationId="{8AC6CA73-15A9-304F-8028-4C607172606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9" creationId="{23A64AA8-B48A-904B-BCB1-4826000D042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0" creationId="{11439D9A-BCDD-594F-86C1-A9EB567B550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1" creationId="{38C9B275-BBA6-F14F-9B4A-43592619E0F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2" creationId="{66685A92-B903-3F43-B938-C043FCA47DC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3" creationId="{CFD4B078-A221-A249-AA94-13E9D70A4DF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4" creationId="{256435AC-21F4-4B4A-986C-6D5E9F98B73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5" creationId="{47A2F0CF-9FC9-124B-B144-999E7755189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6" creationId="{9721E020-8494-714A-8C76-3E87741423F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7" creationId="{A459011F-C061-6340-9F38-52583DDE63F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8" creationId="{942EE55C-2F2E-444A-BA22-1D4DB6058BD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9" creationId="{93DCE2AE-C136-BC41-BCD4-A260D40FF33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0" creationId="{6DCC3D95-5407-194B-8BDA-6FEE0B6A12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1" creationId="{529B943D-230E-564C-85C0-B9DAB4A483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2" creationId="{18B24E24-E387-3E47-AB70-95FC0805EE6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3" creationId="{BA174A2C-70E4-4D48-8FCB-4F5B096AA7D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4" creationId="{8CB69BD0-3CA3-9140-B9C6-387D0422CEB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5" creationId="{A0F8A0CA-7844-2847-88DB-3F82214AEAD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6" creationId="{72236B62-88DD-8642-986F-DD7E53BC409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7" creationId="{FA44E87B-84FC-AF4D-9D91-6091A690139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8" creationId="{21A7C096-9655-A644-B07B-EFB0EBEC8BE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0" creationId="{FF30EBE5-2967-5C42-9E11-F3BE44411FE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1" creationId="{868DCB25-9F9C-1E4D-BC3B-4DCE7FE146C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2" creationId="{5796CDB4-399C-3448-A0A6-06821587701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3" creationId="{C66B5726-494F-FB41-B018-4003D666E2D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4" creationId="{573FBB2A-1A87-4043-BCA5-EB86BF4BD99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5" creationId="{F2A08F39-E819-754F-B1C1-C8D8D844E20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6" creationId="{6C617650-C2AA-7B4B-BFE6-C1C20D2C196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7" creationId="{B3EFB5EB-0C27-D143-8AD6-12FE2BE6A92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8" creationId="{C2343D94-09F4-7C41-9FC5-1E87E005D27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9" creationId="{39B406A8-D906-EE4E-9593-CCFF655357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0" creationId="{ED560684-3883-1747-978C-E5DF21C182D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1" creationId="{5EF4B1A6-AAB6-B746-AD25-B09B3AEA4B5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2" creationId="{2665265F-BEC9-3E4C-9B9B-C6AD957DFB3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3" creationId="{407AB870-EE6C-9240-B9A6-AE86C58ADA3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4" creationId="{EEE00842-12CF-C34D-A6E2-38EF45102A5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5" creationId="{5A1B0902-5FB4-414A-9317-A053353B85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6" creationId="{A7DDA745-A86A-4C4E-BFBF-1BFF5862A70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7" creationId="{1A3317E4-EC4F-F946-AAA5-1DF1CA26AD8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8" creationId="{082E3FB1-42D1-194A-B88B-23DBA54F7AA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9" creationId="{E9275F24-7F18-4F40-B6F3-0D9DA2838A6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0" creationId="{41FF1468-CAF1-3340-BB0C-5C3AA51FB4E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1" creationId="{E1E6567E-D80F-4A4D-AB42-B1A3086E82A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2" creationId="{32EB9678-A77C-CD46-8D26-4B454FC8930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3" creationId="{18BE27A2-9E1E-8346-BC8A-9B1E637E353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4" creationId="{C2361DAF-1ACB-5D4E-8B10-FACFD8D11F6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5" creationId="{10933C8E-C25D-AD4C-96B5-BF9CF7FEA6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6" creationId="{9D5C9C02-1BF4-4048-847A-7D96E699ED1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7" creationId="{57C1E539-5633-F34C-8080-82A0C79B61A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8" creationId="{C797026B-2241-BD41-8AA0-81D29F40293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9" creationId="{C1931B58-10A5-CD46-A127-69E7DB5C089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0" creationId="{D1922615-7ABB-9E4F-87F0-43EF7773654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1" creationId="{562CB65F-10A3-914A-87FF-C7794220168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2" creationId="{22277730-C859-8A4D-919F-9551B583E61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3" creationId="{4CFD09A5-1B85-9B4F-8A87-49E13281E76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4" creationId="{70D2BCC7-B2D9-FB4D-B786-C0375372A58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5" creationId="{B308E80E-C41E-744F-A644-8377E9D236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6" creationId="{2311D529-E74B-584D-9C84-1CB023D26CA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7" creationId="{A410A4D6-AF8C-B047-BD84-8D2A5992092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8" creationId="{44C21D16-8A84-3B4D-8D7C-25F1733E233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9" creationId="{602FF626-DA3E-8D49-A82E-FCFEDB21F9F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0" creationId="{E1819F3B-D1AD-3A40-8497-1FEDD9C286C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1" creationId="{CDE06B4E-7E97-7045-BEE8-4DCC6226134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2" creationId="{C02E9AC4-23B4-7E4D-9700-200877E40C0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3" creationId="{64C39873-F222-A142-9797-82FAFBE40A8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4" creationId="{C5D3C03C-5B76-7347-82B3-0536804F61D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5" creationId="{2DF0419D-B312-A04A-A732-AC60F0687F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6" creationId="{5E02D4ED-E8E7-2F48-9A5B-1E36B75F566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7" creationId="{29530D41-18ED-854E-AB06-2B3EDD15E4E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8" creationId="{F0300BCB-2CFE-E549-8B91-DF22CD4E35B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9" creationId="{803ACE17-35B1-B147-8108-95B20CC2FA0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0" creationId="{95361CCE-FC0B-134F-B5B2-15EF774574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1" creationId="{62A6B1D0-DD5F-754E-9CEB-1696156E888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2" creationId="{6C3068D4-43A8-D543-9C8F-E55246BFA71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3" creationId="{95760C3B-8E21-9F44-B350-6427A760816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4" creationId="{64267E15-DA27-F247-9B35-1FBDF2018C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5" creationId="{083D31B8-A0EB-FA44-A99D-0D69E7238B3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6" creationId="{078FF21C-B76D-D440-A86C-7AADAF47883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7" creationId="{05B4ACA0-52CB-7246-998D-C77DE448A13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8" creationId="{5D677A0E-8B77-B041-9560-C44E9D42919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9" creationId="{7FC8D48C-59A8-D64B-93AE-A6F5BC97531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0" creationId="{78FE6587-3C36-8C4E-9D5E-A50A1744E19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1" creationId="{DF7AC597-2765-0345-B220-202295B9BE3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2" creationId="{A041582A-A877-274D-938E-F2B972B92CC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3" creationId="{F567FB06-943D-EB41-9530-D1157DA32C7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4" creationId="{25AD64A1-C1F5-5744-B2CB-5142C55A055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5" creationId="{66B4A532-067E-124F-A8DF-5DBE11C7220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6" creationId="{9EEB1356-8EEF-BC45-B609-67E04AAE1AD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7" creationId="{E51E5DDC-F54C-B546-B64E-1929E950A7F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8" creationId="{B11798F8-B7DB-8A43-BA60-65CD607242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9" creationId="{9D724F16-EC72-BF45-97B3-4A7C55EF07C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0" creationId="{7D50270B-C674-0645-A0F8-8C488C21458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1" creationId="{6AE0E40E-F276-E140-8404-5B48CD1364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2" creationId="{51FCEC3B-CCC3-8941-87A4-CBB69141ED9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3" creationId="{AACAF906-1F61-F244-92DF-24F7BBBFA30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4" creationId="{85F9A5D7-130C-2B4F-8E4C-2232A9D3C16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5" creationId="{0C35E1C2-6E8F-DF4B-8EB0-D75633FF51E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6" creationId="{71E9CE4E-E4DD-BF44-90FF-64F82189845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7" creationId="{97BF9210-FA4D-824F-8E51-80ABD74122A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8" creationId="{CE1AAF85-1517-3541-93F8-1DF89AD7981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9" creationId="{89DA7E3F-63C5-F149-90DD-3FDC58FD1BA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0" creationId="{4452350D-9BF6-7F4B-B429-FE403C17FCE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1" creationId="{29E2EA56-2A1E-7949-B793-2AB635C9FF4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2" creationId="{95ECF0BF-8C90-2A4F-8D2E-C96FFE61633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3" creationId="{E80A9608-847D-5742-A8FF-C806F972F63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4" creationId="{80E61F47-738A-B447-944A-2F559AA7B05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5" creationId="{7711F2D0-3A60-514C-A31A-677C057EEAA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6" creationId="{A71650F6-F0A9-1D43-A585-3FD9918DDBD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7" creationId="{4A1879E3-C39A-B845-BBD6-6DE21AD1EE5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8" creationId="{82720AF9-8A69-6243-9CCA-5497345A03D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9" creationId="{839F3CED-23D1-1649-A6EE-5C224E40A1D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0" creationId="{FA2C8475-2FA3-3B4F-9EB3-03402CB9333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1" creationId="{19DFE309-D7F5-A24C-9287-BECCC450F25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2" creationId="{2FD32D1A-C6A1-BE46-AECA-B7DDE96FCB5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3" creationId="{DB64A61C-93AA-0746-8711-2D81E1EA54F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4" creationId="{DF221702-1EC9-0347-9ABF-D3059470F61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5" creationId="{D646C3DF-CA02-6E42-95E6-19059FA0EDF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6" creationId="{F3D20DF2-B980-E54D-B474-D8A5E8837A4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7" creationId="{530722FE-CF5A-B440-AD9B-BA906E386A5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8" creationId="{3C0CE048-B8D1-E147-81A1-A5EE76754B9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9" creationId="{4A64997F-1F25-2B46-912F-3275300EFC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0" creationId="{FE7E98E6-6AE8-1141-8648-3009DC9ED15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1" creationId="{B2E0AF0F-679A-D742-85BA-C9F50D86322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2" creationId="{D54727FC-7E39-7245-A2D4-8FBF0AD96BA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3" creationId="{56057E7E-F21A-AF4A-B1C0-5ABF5C6B113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4" creationId="{B05107E5-A4BD-BF4F-B187-A5D54CF0EEC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5" creationId="{94FE9CF4-208C-F445-A2CE-9D71C844A45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6" creationId="{1DF86BE9-F5A9-144E-8F88-6BFA8827B4A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7" creationId="{55054F5C-B575-0A4D-8665-9FF795C1A47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8" creationId="{CD2365A0-0266-284F-A405-74D84F0D3CC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9" creationId="{40D2C743-3F8D-EA4F-AABF-7F2FD6C9A33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0" creationId="{FE26EDC3-75F7-1C4D-9A77-CC4B1002A3B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1" creationId="{D0EA7BBE-588F-0644-B8EF-77499E6F049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2" creationId="{69B266D6-E29A-3C42-8C30-2741D2727EB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3" creationId="{E78A5F4C-9C6D-1343-A9C8-E892341C898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4" creationId="{4CF825DB-1913-E543-9AED-A25530792AE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5" creationId="{9D860D1A-CFE5-9A43-A0D6-E0EA250C73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6" creationId="{3B55B8D2-E9C5-B444-AAE7-C839AFDC406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7" creationId="{7C740E47-C428-F94D-8727-54A68E10FA6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8" creationId="{D6E7A846-0037-0848-A41E-3968D85B974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9" creationId="{EA6390CF-0489-ED4F-A09D-CAC58E54CFB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0" creationId="{05CE6BBD-3437-164F-84B7-E0D5A38AEEA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1" creationId="{88A9B5FF-C55C-AA47-91B7-754D7A286A1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2" creationId="{0032B600-A0CD-F54B-AB68-CCC4AB5D798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3" creationId="{049B182A-6868-E445-8D9F-F3E18D37ED7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4" creationId="{B503DB3B-1642-1644-9C8E-C2A48C6637B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5" creationId="{ABFBBD94-4479-A84B-AC31-A8563815447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6" creationId="{1E27A3F7-9476-9943-A3A9-933EA1E0B9E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7" creationId="{9BBFA0A0-6D0C-C742-8335-957A847162E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8" creationId="{8E7A9F93-F75F-4543-BB10-B14A4E2261E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9" creationId="{575622FA-EC51-3B40-B708-D4A88396415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0" creationId="{B4E11BEF-C15B-BA45-B37E-7BB339559E7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1" creationId="{879BDC61-6D45-584C-86E8-C97254A836C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2" creationId="{AA1C6956-7E6A-4349-A974-E27FC4BE1D3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3" creationId="{42EF465D-0603-A244-84BF-16F4F5C5965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4" creationId="{36680B85-CB85-114F-BDEA-6F7A67DFC7E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5" creationId="{E6C0A326-B68B-9F40-95AD-6C16E73B2B0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6" creationId="{28F56370-8970-E04F-85AA-17C0FE14A39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7" creationId="{0CD5EB2E-149C-6E45-8F50-D0C5236D5BE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8" creationId="{551AC155-DBF8-A34F-B743-A5C0A2B6373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9" creationId="{388AC8DF-05C0-A94A-9BF2-4BCDFE39AEC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0" creationId="{499AA698-D93D-6B46-BD31-A74CB58AA5F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1" creationId="{38831A0E-5831-0B47-BD11-DFA73D43BB6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2" creationId="{855E2DE9-FF4B-0C4F-9DBA-E069A523BF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3" creationId="{8A932665-FAA1-C743-8B79-D69A6ED40FA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4" creationId="{FCFBC46B-3011-914B-912C-6BB8FB24A89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5" creationId="{09560FAB-1951-7543-B3A2-51405458D6C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6" creationId="{D64E4B48-9994-0F46-83AF-4F462A0172C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7" creationId="{7E8F8C4A-9F33-EC4B-9740-69AAC6B6EDB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8" creationId="{DC17B96A-03CE-974F-B33E-43606DBC4C6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9" creationId="{7941FDFE-1F3A-8845-94FE-4EB3E50C7D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0" creationId="{DE0A0BDF-3627-A743-9A0F-44349C8EFE4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1" creationId="{15F46EBB-9D33-B54E-9509-563B2E73661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2" creationId="{83BFB1D5-ECAC-4F4D-BD96-361446A281A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3" creationId="{FBA99F19-A6B5-5440-9D81-4212276FBAE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4" creationId="{10106E97-AAE1-8E42-A1EF-F83C6E83FD5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5" creationId="{315DDB0A-5611-5443-A90E-FCD1FA12B8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6" creationId="{1508C13D-FD70-FA40-808C-1DA018A2D8F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7" creationId="{C8587003-6682-6D4C-A1EC-F769BDF7572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8" creationId="{817A62FC-B058-0540-B6BA-27A3BF307A0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9" creationId="{C364560C-1E94-7A47-8135-9902F3F2D61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0" creationId="{C3B03427-7EF7-9849-9433-A0370ADBF99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1" creationId="{B5E6F37E-4481-0D4D-93C5-FF3FBE97AFD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2" creationId="{7C913B81-CBCE-9941-A272-2E1D33A9383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3" creationId="{DE2F921D-9254-9843-B5B1-A4B8F1FE5F5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4" creationId="{A8725999-127C-FE4A-95AA-9C18BE40AAD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5" creationId="{9138F947-5035-6241-996C-19F46FC41E5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6" creationId="{33AA083E-95F4-4342-B4C8-A996D211BBE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7" creationId="{C70F8CBD-7DEC-E74A-9008-E99441800C5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8" creationId="{61E72096-8077-3846-AE47-00DFAA9D519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9" creationId="{6BE184D9-5C61-9D42-BCE6-040A946A461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0" creationId="{0FCFB130-C2E5-3643-A972-B489B80C904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1" creationId="{E49065E2-EB86-3642-9D85-F14EA5FB637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2" creationId="{8532B716-6EB3-C243-A078-6690F3AACF5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3" creationId="{20F6E0BD-577E-7546-A36C-0D4501F49D1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4" creationId="{EC9C59B7-95A5-5F42-8206-9AE615B069C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5" creationId="{169E2867-6398-8E42-9FB9-013AEC98C1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6" creationId="{8CD16FB2-6A93-E44B-A25E-6A0F0A665F6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7" creationId="{C68094B0-ECDF-944A-800B-CD1C2B102B2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8" creationId="{6C5FBA2B-E79C-A949-B169-A26DB22604B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9" creationId="{D54D5A29-36A8-E14C-BA87-D05BF15B627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0" creationId="{4FB7E9D3-E7F1-EF43-9AF4-595C01FE69C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1" creationId="{C1B84E8C-EA07-9543-B92C-2ECF4C562A4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2" creationId="{31F92BB7-6959-4941-9CCA-6DE67FFF578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3" creationId="{DEF62FC2-2F32-0447-B3BB-4B031322D0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4" creationId="{B583690E-4FD1-0D46-909F-AB78B5602FC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5" creationId="{78A1A534-A1F9-A741-8923-6D4F6E85764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6" creationId="{77439B30-0EBE-4241-A4C5-F79F272E8D2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7" creationId="{BACB6B70-87BA-6148-AA97-221E018C2A2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8" creationId="{8084D908-4BD9-0B47-B107-D5228CAEE93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9" creationId="{62B12938-11D8-0947-A625-FB1A13E628D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0" creationId="{48A506A7-8F4B-7544-9F69-CF0A00FEB3E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1" creationId="{99313EBE-F648-6D42-917D-37CA3BB69E9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2" creationId="{EB843F6C-7AFB-3747-A015-BC8A8D339C2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3" creationId="{EDC012F2-B2ED-EB42-9A14-E6FFDCDC457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4" creationId="{76F8F7D9-1947-C642-A864-5D4F7111BBE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5" creationId="{0D44B1A7-C32A-A147-8BFF-89251FC3DEC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6" creationId="{61B0B51E-AEB2-6B4C-9FFA-8937C662FFD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7" creationId="{FFC57368-BC07-564D-91F4-86FFD6DBD91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8" creationId="{8393F2BB-4851-C14D-91DD-02084F27579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9" creationId="{676B40C0-FD24-1941-B32B-24067F385F3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0" creationId="{14232246-B412-A345-B01C-761CD4B38CA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1" creationId="{94F3FED0-81E4-2641-869D-C4090D70E2D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2" creationId="{FE1E14CC-17FA-224A-A6C5-3F3122EF850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3" creationId="{458FCBE3-4D2D-DE4B-A9DA-C8EC1920EA3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4" creationId="{0D820A5D-03D5-864E-A3DA-BFA4A580567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5" creationId="{4B839F65-6189-184B-85D7-CAC020E9DCA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6" creationId="{120E40D2-C48C-8B44-B5CD-A44117A037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7" creationId="{3BB3C6BB-3463-3A4E-84C5-1846929D9C0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8" creationId="{316CDE29-7F32-1144-8A55-3057345444C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9" creationId="{47B9989F-3889-F440-AD31-96E1FBF48B7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0" creationId="{EAD4D726-25A3-484A-9360-B896D0D1C90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1" creationId="{33663C6D-618B-CD41-ACDA-E83D3B6A71B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2" creationId="{B086D80A-7C59-FE41-A5AB-BEAE3FCF0F8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3" creationId="{22E3CB6B-D606-0144-9CE6-BC52C20B1CB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4" creationId="{684E5B61-526D-D34D-87A2-89005BE42FB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5" creationId="{C86098B5-A096-084D-B140-85C888E067C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6" creationId="{3D06F262-74B9-7343-959B-E1508D01345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7" creationId="{7CB67FF9-98A9-8A45-9756-C29E24F917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8" creationId="{6769DE07-7BBB-4841-8CDD-465ABCD4C41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9" creationId="{9EB65306-C72A-5143-9AFE-D7EA53480AA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0" creationId="{8D0C43C0-9A72-7544-9242-58FD2260144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1" creationId="{05C62EAD-7560-0E42-89D8-9875E1E39BE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2" creationId="{D09314B6-73C1-7640-AFFC-34194C8F841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3" creationId="{4303ED67-E71A-8B46-8283-C10A6E1C4DB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4" creationId="{FAECAC9F-2F16-8A45-921D-29BF1E85E6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5" creationId="{3C98A201-461A-714C-94A8-17BB269247C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6" creationId="{729E3AE5-5340-E744-B93A-404762C0CB0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7" creationId="{BC0F4E9F-FA21-4645-B260-195BDA7C7CD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8" creationId="{7C8924D1-CA81-C64B-AD6F-E4364B45A3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9" creationId="{D7BDD051-F951-BC4B-A298-A7F05227AFC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0" creationId="{9639B914-6888-4B4E-B853-5BD8CAC701D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1" creationId="{0D44A34A-A7B0-C641-8D7A-AD8529FCC7B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2" creationId="{07CDC043-67AE-6C41-8B8F-4AA2722DAEC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3" creationId="{D0FC735A-D8A3-DD4A-8671-C097DF4F5A1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4" creationId="{E4AEF964-84B3-B245-AFBF-5B4787A4D19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5" creationId="{A37EAB7C-C446-E64D-9D7E-BC3808971A1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6" creationId="{F1FA6210-0C88-074C-AD07-EDA1D5BB96E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7" creationId="{8EA44EE1-D475-E443-94AA-B39775E8AD5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8" creationId="{F06BC4D0-88E9-0A4C-A2C2-A08F5D70C85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9" creationId="{6FC2F604-73D5-384B-B355-90BC86ABB9A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0" creationId="{1A843C8F-AD46-E549-9BB1-D46E48FCD53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1" creationId="{7DB13E11-40AE-AE44-8C78-FD3FF58C949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2" creationId="{CEB821F6-17C3-774E-B66D-92BFBA64EFF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3" creationId="{0FD96F10-5715-2248-ADA8-A9CC13D4AE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4" creationId="{BFE9CED6-7405-244C-8557-C87F857A088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5" creationId="{D3D15013-250D-B34D-8376-1B309BA4160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6" creationId="{456FEA65-BA08-9146-A7C1-A7A2EBFC6C3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7" creationId="{BA2E9BB0-68DB-CA4B-91ED-E65DE172823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8" creationId="{49711266-3324-3748-987C-11D1FDBCA8C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9" creationId="{469383FF-3496-D943-82A2-8779B0D523E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0" creationId="{949F2D48-665B-934C-95C3-6FD911C9A31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1" creationId="{AABE5239-0532-744E-8565-078AFF9383D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2" creationId="{20C7CD5B-993A-604C-B6FD-D464B2AF90C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3" creationId="{B3645E7C-0BFD-8647-A25C-F2A6CA4E2DA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4" creationId="{4C91239D-C4B1-9C49-90EC-DACEE084B7B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5" creationId="{7B6E1A9E-F9AB-A34A-ABF8-3AEBC84A2FE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6" creationId="{6D6CD597-9355-AC4E-B176-70B8F07F180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7" creationId="{0DD2189A-102B-044B-8DDC-7102CC4FA49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8" creationId="{0AB8F76A-9800-3145-B0BD-F230B7AF640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9" creationId="{A8D225FF-56AF-6B4B-AD6E-44A9FB3BBAD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0" creationId="{2E06519A-272D-A940-B6D7-12F07647356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1" creationId="{1563DF01-8138-CC49-92D9-47453634B78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2" creationId="{2F4227CF-7207-E04F-AED6-0836C84A59C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3" creationId="{66C7F73E-D251-E64D-81B6-3695F1177F8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4" creationId="{69370856-13F1-4C4C-A8E0-B8C6531FAC4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5" creationId="{A9F191B3-65C1-594C-8293-7CE4B9C7ADA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6" creationId="{6D970EDD-18A3-7741-884C-CD2AD75F011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7" creationId="{D2B83512-9177-9640-8DB5-BA67AE1F8E1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8" creationId="{BF8B8D16-6EFD-484D-B2E3-F22F380CADA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9" creationId="{C288ECC1-12B9-F04E-9E95-FA16F1CFD81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0" creationId="{B2D62A9E-66CF-E643-B86E-59EB7D71290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1" creationId="{1E87A98E-5016-AB46-B283-AF063F1AC0E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2" creationId="{C1C3AAE6-84DC-1A47-9578-E7A4AF5D984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3" creationId="{EB1EA7A2-A750-124D-8E89-4B61448C0AD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4" creationId="{B94ED527-9C2A-694C-8911-3B5319AFFF7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5" creationId="{3E7D15C8-06AE-7740-BEE8-21220D03D6E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6" creationId="{A1DB14ED-1FBA-5B43-AF52-DCDE0F025BB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7" creationId="{0DB66C48-C265-BF46-807C-DF77A73C126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8" creationId="{A3B2214D-A01A-A647-BD2A-DB7719AE3DB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9" creationId="{A0B59CB5-8BE2-AD48-9B5E-344D97E155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0" creationId="{2859314F-364B-4D4C-B5C5-021B3487FC2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1" creationId="{80B0B702-2749-0444-A92B-DA5E2738839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2" creationId="{637FCF34-B814-ED49-8B19-4394E5191CD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3" creationId="{3E134457-0704-4449-8F44-D5F7D277789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4" creationId="{C95F8AA2-B938-3543-A28B-CD5713DBEDD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5" creationId="{58DD558C-6EC3-0243-9E72-00B50755618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6" creationId="{6FFAAA95-1A98-B046-B027-E9C7F2BFF8D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7" creationId="{3D27FF19-A391-7B4D-8E18-936D66E6EA7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8" creationId="{9537FFC3-FDD6-2447-A54A-57FAB9883EC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9" creationId="{6627FC94-7A31-EB4F-AF02-959029253C3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0" creationId="{AFCEE249-8A49-004F-A514-BD3574EC75D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1" creationId="{D8960759-F5BA-5440-88B3-BFE966CCDCF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2" creationId="{8BF14846-AAEE-1C4C-9B92-1796A0AFCC0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3" creationId="{C5377551-DF4A-5C4B-AC74-96C444FE6FD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4" creationId="{40F4EBDA-B6B1-8D40-9E97-CFD31DD3F92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5" creationId="{B6C33C69-CD39-224E-A539-7EB48F95C1E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6" creationId="{152A435B-38B2-7E44-B543-8D6E1526426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7" creationId="{5EA5FFDB-5F9E-874C-9A50-7CBF0E870AB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8" creationId="{3A2C4AAF-9107-C745-A736-2700D6C8D2E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9" creationId="{E3E1DE2A-DF3D-F548-8CA1-82FE4FAD0E2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0" creationId="{F965515C-20F2-EE49-9A47-D74D49B8485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1" creationId="{B2B79DD0-863D-C740-8B6D-A0999F23058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2" creationId="{B4304013-7A71-6D49-8987-7B8A40544C9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3" creationId="{2536AF2A-29AE-034A-9393-4E57662190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4" creationId="{A1A74790-3198-7C45-8D22-0AC71226107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5" creationId="{CA579694-6522-7D47-81AA-2C5C54BCDF3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6" creationId="{BB820FA2-107D-D54E-BCC8-6B891B7B613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7" creationId="{103BF7B0-57C9-2C4B-BE6C-C86D908CCB2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8" creationId="{7A32DD1D-3D11-5F4E-B7C8-44EDA69FF07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9" creationId="{2E17976D-CB11-9442-B1E7-DFB4D37C325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0" creationId="{AB3B6610-97D8-EA4F-A5FD-7EDE71AFE04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1" creationId="{2020BF57-5D59-9943-987C-F22433E2CBF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2" creationId="{0D9FF81A-5F09-A34C-9CF5-CB998E7F6AD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3" creationId="{2756BDDA-D131-8A44-BE9A-4718548278F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4" creationId="{C9091BD9-62FF-3741-BB88-039EAA3B812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5" creationId="{D38C9A2C-D87A-514D-8EBC-88D7DDF8ED9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6" creationId="{3CAF2189-CE84-134D-8675-D621DF881CE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7" creationId="{48132F1A-CCFC-1C4B-B032-32E80478A4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8" creationId="{32C837AB-8909-B14F-B1C1-EA65D822FDE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9" creationId="{D86C142C-AE08-B34E-BF73-437DAE31A40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0" creationId="{4A4EA2DE-726C-4945-8E62-5F70B656E16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1" creationId="{61E39198-7301-394C-ABEC-28683D805C2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2" creationId="{5C61F207-6C06-9F40-82A5-9C2264032CD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3" creationId="{9AA62FB2-2BD3-7D42-82A7-0F73ED0FF56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4" creationId="{C17F13A9-D9E0-AD4A-A107-C5C405AA15C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5" creationId="{FF315426-72C8-3F4E-861D-CDD356A2B4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6" creationId="{024C3E11-71C9-AF4F-AAED-49F044DF63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7" creationId="{B92826D2-E7A1-AC44-A151-8A3737AE047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8" creationId="{8E63254D-E3EB-134C-B904-65BDBBE7228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9" creationId="{E3D243B4-4DB0-2542-A75F-7B0FEC254B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0" creationId="{02C6091E-7231-DB4F-8367-EFEADC4BB53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1" creationId="{1633DE78-B7D3-B245-B52C-DFD135C654B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2" creationId="{1E71096B-4FE1-214B-9124-35EF02830C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3" creationId="{F0B58458-8137-7647-89B0-067F8587DF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4" creationId="{DA77423A-BC0A-AC44-A10F-A3B6EA9C161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5" creationId="{1C916834-383B-4B47-A614-7E2F08F2DFF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6" creationId="{3C07078F-D571-EE4A-B0EF-D55D0F64B7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7" creationId="{31074131-7ED9-9A42-A4FD-6F0EBB880E1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8" creationId="{DD1194A9-5826-A741-B8D7-5FA15962356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9" creationId="{D7E62EA6-DF19-9741-A207-72691F158CC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0" creationId="{DC5BB460-A7D7-EE4E-95A9-CBF051C9ED2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1" creationId="{BD47885C-9CB0-BA44-93DE-F4D788C5446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2" creationId="{4CF2E7C1-EE93-1F4D-8B08-3D44B28E0DA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3" creationId="{D82848AC-A096-DB47-8668-728CBB14416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4" creationId="{C5EA45EB-7ED9-F740-89AF-472693D03D5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5" creationId="{56FA9894-9A89-D347-A771-746029AA54E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6" creationId="{AA8195B0-FAC1-7747-A546-30F0E24E11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7" creationId="{DFF4F206-527A-5C4E-86F0-F0CE29753C9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8" creationId="{D52FF71F-5C85-254A-94AB-EC10C7D82AF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9" creationId="{06BC91CB-793E-EE43-A128-5381A648983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0" creationId="{53A5E857-4D4A-6445-9C4B-015D79B5F90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1" creationId="{B143F26A-C53C-2E45-8E18-1EDCC7648B4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2" creationId="{3A971C02-AF2D-274A-B491-FA53FF7FE0E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3" creationId="{303C1619-FAB3-BA41-A018-9F42ED10C74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4" creationId="{7CFA8E6F-ECFB-B649-8D86-904D85F9EE0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5" creationId="{C18161B4-052C-F042-B356-A4B4B2F54AD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6" creationId="{461791BB-C222-FE43-91E5-540FEB14253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7" creationId="{D2FEA242-955C-9C4F-81AD-14CD1EB7618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8" creationId="{D3976718-5E50-7E4D-A336-8FCEDCAC04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9" creationId="{D50A4388-C32B-4D44-8375-DF7E2CA5637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0" creationId="{711C07A1-4A04-AF44-A305-ACAC1472BE8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1" creationId="{189B628D-3E80-7D4B-B59A-F7D1F595C9B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2" creationId="{DE9F48B5-5424-A249-B7B5-4557ACD71F5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3" creationId="{ECC21982-4F7C-E649-86C1-7EE9E6D3C7C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4" creationId="{5D778EC7-35E9-2849-98EE-D5F857E529F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5" creationId="{66F8129B-5524-C24B-A3C4-CF2C633CEED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6" creationId="{A0669B89-4562-8449-AA72-764F1391182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7" creationId="{3C943698-CE8C-1F4D-B9A8-FE7BBE5D72C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8" creationId="{C81F9B1C-4223-C44E-816F-82DF031DFB9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9" creationId="{EBCFD25B-8889-1A4F-9FB9-D229AA1564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0" creationId="{FD6405AE-FAAD-234A-8F4C-07BEBD51DCD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1" creationId="{7430E655-2E1D-CF4A-B0BF-0127CDC08B9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2" creationId="{8D6202D3-45F7-CD4C-99D4-9BC862280D4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3" creationId="{1916DC08-1F85-D540-87BA-E42CEC9C80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4" creationId="{D27DA20A-BB67-FA4C-89FE-71E05A6011A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5" creationId="{8CCD2F0B-E213-7E4C-9F75-D14A5FA00B2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6" creationId="{A045165C-799C-A84F-A3A3-FDFDAAE61C4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7" creationId="{68550761-5E45-944B-B2E2-A0EC35AB81E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8" creationId="{33668751-0562-CD42-BF31-02A27A2CEFD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9" creationId="{A1D696A7-DC02-F040-90CC-DE47661EFA2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0" creationId="{0C74796E-E087-934E-AD72-1946AF5DA91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1" creationId="{B6DCDB16-C083-204B-9039-29021CBDE7B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2" creationId="{E59B4F12-8742-524C-A133-8B3B64C17DB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3" creationId="{3ABB6C2C-0E80-8940-9EC8-BE7D6AE9A36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4" creationId="{F729A949-25CE-7D4A-A880-F49CDF2A053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5" creationId="{C0553EBE-C50C-2C4A-A484-88BA2B8E1E6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6" creationId="{4B579A86-1B0D-F645-AC4B-65D8A98756B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7" creationId="{FFF542DD-1200-DA49-84A7-9051F7BD3FB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8" creationId="{F929125F-0E64-AC44-B23E-CCFAE784445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9" creationId="{99338FB4-A6BA-3447-ADD2-A7F8D956199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0" creationId="{BC7E571E-13FC-AF43-B77A-CFAAF2CAE1D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1" creationId="{6E6AE32D-0AA2-084D-A45D-4E2057259B1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2" creationId="{C43066A6-AC3E-C642-8026-99628367FDB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3" creationId="{AAD20933-14AE-4542-8247-1CE43C3CF2A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4" creationId="{B53F043A-23F3-4345-BCEE-CF4CEA548E5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5" creationId="{EB7842FB-879D-7445-B220-A63D5F305F8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6" creationId="{F0508E9D-95DD-414F-B5D0-475B112601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7" creationId="{9AC17DA2-3D9C-3D47-AF7D-086ED6880E9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8" creationId="{79368A26-83FB-8641-B9BA-5FC0BA89F01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9" creationId="{95176420-A7EF-E54C-91A7-F669431D998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0" creationId="{272BA635-DC84-2F4F-BEB7-EF6F2738910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1" creationId="{D6A8533A-E7C0-9D44-B631-20F85E6E6F3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2" creationId="{54BAF4E8-53C1-6A40-9B73-B019E95569F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3" creationId="{32077972-839F-4244-8414-A5B11137A94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4" creationId="{97C5A3F4-5479-E74D-A4CA-A0CD643944D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5" creationId="{422486FA-58B0-0343-AC20-C2D059BF1E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6" creationId="{27D2A14B-EA21-DE4B-A346-65E03627CEB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7" creationId="{BB08BCFA-CB08-4A4C-8B56-BF882EB5D85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8" creationId="{7038CC9D-2B83-C44D-A788-B6E89AF3029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9" creationId="{D76A40A9-BD07-ED41-BF52-9840AC426A8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0" creationId="{3577E8BA-78B3-574D-AE4B-536B22D8189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1" creationId="{07F211B0-A331-B444-8A36-D744AE79B7A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2" creationId="{DA0F1CBF-F15F-034C-88EB-6F66A5E3B68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3" creationId="{ABAFDEA3-6E69-BC4D-9D3F-FD355571E24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4" creationId="{DADEEF7E-171F-9743-82AE-7C17C1ECC35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5" creationId="{DD5109F5-FBB7-E547-829A-F1204443CCE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6" creationId="{029A23AF-8D6B-D44B-A430-1B8BB1834F4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7" creationId="{F9DA93C6-9183-6247-A6E9-6940B19AAFF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8" creationId="{3E909D23-A242-EA4D-9719-FDF9695A5F5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9" creationId="{00214E31-945C-D94B-AAB9-C11FC707CDD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0" creationId="{A60F2BF9-BF5D-A341-B851-BC663358E19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1" creationId="{09E13482-19BA-364A-9B5E-8784D803BCC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2" creationId="{5DCF588A-3143-114E-85BC-8E1A9B9278C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3" creationId="{BC099E7C-959E-DC4D-AE15-700D4F48084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4" creationId="{3C39F394-F721-1549-AAA1-D7BBF6830DE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5" creationId="{B7F60F14-5584-2045-834A-DC7FFB9DFE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6" creationId="{193466DA-411E-E148-B359-BB0F3D791DF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7" creationId="{AA247F56-86E8-AC41-9AFA-DEBAC83D7DD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8" creationId="{FC6D574F-3777-F048-AF0D-382893A0C1C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9" creationId="{00F5AFF6-41E0-8E4B-A1F9-2B50A8B7B51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0" creationId="{0588BE19-3352-CC4B-8467-400EA233071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1" creationId="{39C215C4-7C80-654A-8DAC-03005DF28BD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2" creationId="{3C9A51B2-9FDB-084C-9B71-05CD48EDF5F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3" creationId="{06254F5F-EB3E-234E-8EB3-67B4D7EF01C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4" creationId="{2E272D09-59BC-DC48-A109-A2E346CD653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5" creationId="{B993B844-1899-A445-B6DE-BD14D66B787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6" creationId="{EF820248-C211-F448-BEB9-29007A495DC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7" creationId="{808B351C-65A7-8B4E-9C3A-907FCDC3D73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8" creationId="{E05FCBE0-7FFC-F148-B914-2E086D2FE98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9" creationId="{FBB535A2-6515-914C-B522-931C1C8556C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0" creationId="{CA30C4B1-0A21-D947-9F7E-F84D269B5EF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1" creationId="{C2B2B3A2-7B3F-C64E-9569-0FEE2C7324C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2" creationId="{4D4054F5-9A1A-974C-9FFE-D5F9248F2A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3" creationId="{C75DE427-9B4F-B441-89A8-59697C0BA03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4" creationId="{170EE529-FF6B-BD42-B029-CE21D97E789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5" creationId="{C049CDC8-338E-C048-A50B-6803D9BD1DC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6" creationId="{91600967-72D4-7744-8DF1-D9C838B3FE3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7" creationId="{BBEEA7FF-EBD7-874D-B667-FDF5D01F609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8" creationId="{B8411DE2-FFEC-244D-A7FE-6E95D118AEC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9" creationId="{9CCBD94C-F3DD-EE4F-803D-E51D7E33002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0" creationId="{54E370DC-E669-E144-8644-4E87B947245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1" creationId="{AD4BABBC-B208-C44B-B6A1-EFFBA27F54D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2" creationId="{EC1C3B13-8B98-7C48-ADEF-0B38B505284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3" creationId="{612F5F07-BA71-5D48-A7D9-A1B51B33691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4" creationId="{A2604831-E8D8-5844-9EB2-ADCF7531803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5" creationId="{784A302C-327D-A949-A119-572A3908C5A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6" creationId="{635DFCC2-D654-0C42-BC9C-AC78970510E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7" creationId="{A7824069-D335-B54F-9E54-8111AD32CEB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8" creationId="{4FBD7D45-736F-F14C-A7A7-3B0A757734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9" creationId="{2AC6FDFE-33A6-DA4F-8309-4BEA5BF0D57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0" creationId="{E1215322-72F0-1446-8C03-AE9C5691C1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1" creationId="{A60FFE2E-0114-ED47-96E9-D081192575F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2" creationId="{FF73B685-5304-4941-8EB2-E1746B06917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3" creationId="{EFB08D3B-6252-3C40-A409-F1D991E8A6C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4" creationId="{642138A2-A086-1646-AFED-0E823040FCD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5" creationId="{A41AFFA3-2E3D-5E4D-828D-FEF0C762844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6" creationId="{7300827E-CAF8-974E-96B3-F457177EBA9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7" creationId="{BF43D1CB-5087-5D4A-9628-8504A1F6C2C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8" creationId="{7E5B2990-536A-A840-99B2-2DE6465FD50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9" creationId="{17F0D189-6575-754C-8633-5D0D4C95487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0" creationId="{75634073-13C6-F24C-A537-A69B864AAD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1" creationId="{A6F572D3-0F1F-3446-AFA4-06E20DDE937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2" creationId="{E386A258-1DAC-4942-A2A6-C4AE346E109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3" creationId="{20D2AE7F-0ECB-0645-81BD-25D768FEDE4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4" creationId="{0752A8AF-0D82-E94A-B99B-472663A202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5" creationId="{EDC7D23C-2944-B841-9576-A4F9CE697ED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6" creationId="{8616C643-EB40-304A-A0DD-02701219ED6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7" creationId="{311404D8-43E1-1C45-B480-17668C8AAEB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8" creationId="{351B255D-9F7E-CD41-A20E-4AB19582194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9" creationId="{04DB8E8A-580F-2648-98CD-45BE900B299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0" creationId="{4770A87E-203F-0C4B-8E9A-92AAF122406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1" creationId="{032D7C0B-9084-4E4D-80CD-D7C2D89A2A2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2" creationId="{3B84A740-87EF-8D4B-899F-0DBBA001D87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3" creationId="{DDDE4F3F-053A-A747-AFCE-CDF21797AF8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4" creationId="{79FC0FEB-0A25-7241-BEA2-23CC3D2AB5F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5" creationId="{61C774DE-760A-794D-BC93-F3EC4F25706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6" creationId="{63001466-AD65-024B-AF9D-D10838C3A6D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7" creationId="{6E77D0FE-5101-3C4B-AA2A-A4301327DFE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8" creationId="{B9233FCF-D6E5-A346-A2DA-25CE06C811B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9" creationId="{20693AD4-1CA0-8241-8951-9DC2B599975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0" creationId="{F03D8940-C820-9C42-A75D-285EEB89B56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1" creationId="{02E1D353-3AEF-C145-864F-AB15208974E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2" creationId="{4DA25D41-88BF-CF44-A5E0-3FE01442F12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3" creationId="{2AE93563-2636-EF43-ACBE-4122D482201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4" creationId="{0C932BEC-8451-3542-9534-A330C140AED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5" creationId="{488C3E1B-A7D5-6445-80C7-E102DDE74A8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6" creationId="{F46E5AF9-55D9-EF47-8C41-C09DAC84A44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7" creationId="{8AEF31D0-9528-C14F-A5DF-C6FE3904821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8" creationId="{AECD93AA-A985-2E4B-B458-35CC9F7F65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9" creationId="{A1E3E457-B7A5-1840-8CFB-DE8421221F6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0" creationId="{13819770-7D78-D940-BEF3-3DA98959C97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1" creationId="{905199AF-D02A-6649-B7C2-0FE3766B848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2" creationId="{E1191E5A-D4B1-8441-A051-34697795F92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3" creationId="{8C507810-F15F-2543-BDB0-F038412DB6D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4" creationId="{8F67FD4A-0D88-CC43-B9C6-360E8045229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5" creationId="{6C0E06EC-D890-9E47-8169-3F9DE7C78B0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6" creationId="{A97CCDC0-3662-7B42-B7F5-01F79B5D416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7" creationId="{CB6F18C5-DFB8-3A43-9460-EC68DC329AC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8" creationId="{9F1CC5C0-6DCC-364B-AE5E-1E686C2FD2F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9" creationId="{A5DA9151-6105-7549-AB94-C2F1672AC3A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0" creationId="{F126D533-AD56-A749-94CA-A2D68F67D20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1" creationId="{2BF66788-48BF-D445-9575-D7C97962B8B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2" creationId="{4E5A4DDC-EB76-0549-81BC-98EE72D0E47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3" creationId="{64CB0F8A-7D29-C241-99DE-3D382BEA218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4" creationId="{8AC6CA73-15A9-304F-8028-4C607172606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5" creationId="{23A64AA8-B48A-904B-BCB1-4826000D042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6" creationId="{11439D9A-BCDD-594F-86C1-A9EB567B550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7" creationId="{38C9B275-BBA6-F14F-9B4A-43592619E0F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8" creationId="{66685A92-B903-3F43-B938-C043FCA47DC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9" creationId="{CFD4B078-A221-A249-AA94-13E9D70A4DF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0" creationId="{256435AC-21F4-4B4A-986C-6D5E9F98B73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1" creationId="{47A2F0CF-9FC9-124B-B144-999E7755189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2" creationId="{9721E020-8494-714A-8C76-3E87741423F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3" creationId="{A459011F-C061-6340-9F38-52583DDE63F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4" creationId="{942EE55C-2F2E-444A-BA22-1D4DB6058BD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5" creationId="{93DCE2AE-C136-BC41-BCD4-A260D40FF33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6" creationId="{6DCC3D95-5407-194B-8BDA-6FEE0B6A12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7" creationId="{529B943D-230E-564C-85C0-B9DAB4A483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8" creationId="{18B24E24-E387-3E47-AB70-95FC0805EE6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9" creationId="{BA174A2C-70E4-4D48-8FCB-4F5B096AA7D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60" creationId="{8CB69BD0-3CA3-9140-B9C6-387D0422CEB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61" creationId="{A0F8A0CA-7844-2847-88DB-3F82214AEAD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62" creationId="{72236B62-88DD-8642-986F-DD7E53BC409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63" creationId="{FA44E87B-84FC-AF4D-9D91-6091A690139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64" creationId="{21A7C096-9655-A644-B07B-EFB0EBEC8BE5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66" creationId="{57C5DE89-F9CA-084F-9D8B-13C2F2B1CA43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67" creationId="{DD002719-784C-0F45-8802-533AAD8C65C7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68" creationId="{E7D0247E-CA0F-EE46-BF9D-05F7BAB6CF33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69" creationId="{F20A87D1-BAF3-E442-8A8B-A099158BBABB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0" creationId="{A718E084-EA90-A545-B743-40B60EBF3EDD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1" creationId="{5D8C865A-6D32-F445-BF66-24DA87E14AF8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2" creationId="{E386900C-C624-7744-A2D6-0F6643E1787E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3" creationId="{A6171570-20DC-5242-8AB4-D110C4A31189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4" creationId="{BCDB9C99-8E4D-954F-A812-61EB5BAC63E2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5" creationId="{018C0CF6-D678-F640-8CCC-7593C2E4B62D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6" creationId="{0F522A3B-4C0F-354E-B6E7-CFEC1C454D86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7" creationId="{B1C10965-C246-0F4F-964E-C0688419EBA7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8" creationId="{3D5AF271-BFB0-3943-AA20-EC1DD1F4C8E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9" creationId="{1A54389A-A7D2-F241-A7EF-82D1F3D7AAEF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0" creationId="{5A5A6FD2-848A-A343-AEA4-0AD15482E5FE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1" creationId="{EFAFED09-7780-4E47-A13C-AD13E52C2A22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2" creationId="{5C68D47A-762D-9746-9815-46A7110FAAE8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3" creationId="{A478D647-7F63-924B-BD2B-3F65A6E36EFA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4" creationId="{4EA52367-06ED-9E41-B676-F9493006AF4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5" creationId="{47239D92-D05D-6F47-849E-0B132D1D696F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6" creationId="{79E73878-35DE-CD46-B1F4-5C0B63F41E7D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7" creationId="{1371901D-E926-A644-AE08-B54D1AA4EB28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8" creationId="{2EF521EC-4C98-1742-B549-F366735CCE82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9" creationId="{D2054381-2568-D146-9F49-58E4216E3ABB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0" creationId="{FEDA36A5-7876-6243-8999-CA358C4C6F2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1" creationId="{9441E42B-040F-4249-8BBB-70BF66063A7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2" creationId="{DDC61DED-0EBD-8443-AFD8-CC6386FE1E5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3" creationId="{13D71140-99AB-3B4C-90B2-FABFE49D8F79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4" creationId="{0CA33B33-40B5-C641-999C-693FCF02CB58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5" creationId="{37CDB350-387B-144B-95F6-C32CF2935397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6" creationId="{46C08514-9FB0-4749-BA63-BBC70206580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7" creationId="{4E8B3075-4017-964E-AE3A-8C26F6D479C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8" creationId="{1968545F-1ED9-DE4E-9A3E-571F8CD59E7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9" creationId="{50725883-4897-814E-A12A-EE09176E77CD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0" creationId="{76D5EE0A-AB1C-7F4E-8DE5-C678B1EA1B2F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1" creationId="{E492A918-8924-514B-B360-C1654E44398E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2" creationId="{EE8935E2-4483-4844-A4EF-EA2EC0EFFFBE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3" creationId="{8E7495E8-6023-734C-A0AE-05E6FA0BF586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4" creationId="{7BE9C19B-8518-1640-926B-1ABA9B83E007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5" creationId="{69727F5E-A62D-6542-8FE7-ECC12E314BCC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6" creationId="{518C8975-233E-E245-A478-63CC79573399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7" creationId="{C8707DDE-A608-CC4E-921E-259624687187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8" creationId="{B5A3245F-394D-494E-9CF0-2C8861D7E6F2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9" creationId="{B3011E1E-CA53-1E47-B370-E3936CCC4DE9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0" creationId="{542F6683-964D-DF4E-9150-B1B39E242D5E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1" creationId="{07C9D9AF-3CA3-A54C-8FBB-0AC273FAF62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2" creationId="{DBFF3D6E-D22C-8C4A-A71A-68AAD99C9AF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3" creationId="{4D9B554B-9DC0-E347-88A0-FAABF3E3289B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4" creationId="{E038DBB1-C44A-B149-9046-E3ABC0A2122C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5" creationId="{BD1DC46B-2AE6-C94E-B026-70C73FA7F7C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6" creationId="{191EA9DE-3C2F-9747-B477-FDC8975BE64A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7" creationId="{20B1486F-EEF4-0E4B-924B-6671F360E25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8" creationId="{3916C268-D54C-614F-8B8B-E04FF1745F6A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9" creationId="{8745EBB3-5C8C-6E48-91C0-33FC4EFD7102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20" creationId="{285CF45C-5ADE-1549-9334-94D9516C59F5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2" creationId="{57C5DE89-F9CA-084F-9D8B-13C2F2B1CA43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3" creationId="{DD002719-784C-0F45-8802-533AAD8C65C7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4" creationId="{E7D0247E-CA0F-EE46-BF9D-05F7BAB6CF33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5" creationId="{F20A87D1-BAF3-E442-8A8B-A099158BBABB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6" creationId="{A718E084-EA90-A545-B743-40B60EBF3EDD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7" creationId="{5D8C865A-6D32-F445-BF66-24DA87E14AF8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8" creationId="{E386900C-C624-7744-A2D6-0F6643E1787E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9" creationId="{A6171570-20DC-5242-8AB4-D110C4A31189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0" creationId="{BCDB9C99-8E4D-954F-A812-61EB5BAC63E2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1" creationId="{018C0CF6-D678-F640-8CCC-7593C2E4B62D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2" creationId="{0F522A3B-4C0F-354E-B6E7-CFEC1C454D86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3" creationId="{B1C10965-C246-0F4F-964E-C0688419EBA7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4" creationId="{3D5AF271-BFB0-3943-AA20-EC1DD1F4C8E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5" creationId="{1A54389A-A7D2-F241-A7EF-82D1F3D7AAEF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6" creationId="{5A5A6FD2-848A-A343-AEA4-0AD15482E5FE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7" creationId="{EFAFED09-7780-4E47-A13C-AD13E52C2A22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8" creationId="{5C68D47A-762D-9746-9815-46A7110FAAE8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9" creationId="{A478D647-7F63-924B-BD2B-3F65A6E36EFA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0" creationId="{4EA52367-06ED-9E41-B676-F9493006AF4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1" creationId="{47239D92-D05D-6F47-849E-0B132D1D696F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2" creationId="{79E73878-35DE-CD46-B1F4-5C0B63F41E7D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3" creationId="{1371901D-E926-A644-AE08-B54D1AA4EB28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4" creationId="{2EF521EC-4C98-1742-B549-F366735CCE82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5" creationId="{D2054381-2568-D146-9F49-58E4216E3ABB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6" creationId="{FEDA36A5-7876-6243-8999-CA358C4C6F2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7" creationId="{9441E42B-040F-4249-8BBB-70BF66063A7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8" creationId="{DDC61DED-0EBD-8443-AFD8-CC6386FE1E5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9" creationId="{13D71140-99AB-3B4C-90B2-FABFE49D8F79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0" creationId="{0CA33B33-40B5-C641-999C-693FCF02CB58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1" creationId="{37CDB350-387B-144B-95F6-C32CF2935397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2" creationId="{46C08514-9FB0-4749-BA63-BBC70206580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3" creationId="{4E8B3075-4017-964E-AE3A-8C26F6D479C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4" creationId="{1968545F-1ED9-DE4E-9A3E-571F8CD59E7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5" creationId="{50725883-4897-814E-A12A-EE09176E77CD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6" creationId="{76D5EE0A-AB1C-7F4E-8DE5-C678B1EA1B2F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7" creationId="{E492A918-8924-514B-B360-C1654E44398E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8" creationId="{EE8935E2-4483-4844-A4EF-EA2EC0EFFFBE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9" creationId="{8E7495E8-6023-734C-A0AE-05E6FA0BF586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0" creationId="{7BE9C19B-8518-1640-926B-1ABA9B83E007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1" creationId="{69727F5E-A62D-6542-8FE7-ECC12E314BCC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2" creationId="{518C8975-233E-E245-A478-63CC79573399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3" creationId="{C8707DDE-A608-CC4E-921E-259624687187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4" creationId="{B5A3245F-394D-494E-9CF0-2C8861D7E6F2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5" creationId="{B3011E1E-CA53-1E47-B370-E3936CCC4DE9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6" creationId="{542F6683-964D-DF4E-9150-B1B39E242D5E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7" creationId="{07C9D9AF-3CA3-A54C-8FBB-0AC273FAF62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8" creationId="{DBFF3D6E-D22C-8C4A-A71A-68AAD99C9AF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9" creationId="{4D9B554B-9DC0-E347-88A0-FAABF3E3289B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0" creationId="{E038DBB1-C44A-B149-9046-E3ABC0A2122C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1" creationId="{BD1DC46B-2AE6-C94E-B026-70C73FA7F7C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2" creationId="{191EA9DE-3C2F-9747-B477-FDC8975BE64A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3" creationId="{20B1486F-EEF4-0E4B-924B-6671F360E25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4" creationId="{3916C268-D54C-614F-8B8B-E04FF1745F6A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5" creationId="{8745EBB3-5C8C-6E48-91C0-33FC4EFD7102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6" creationId="{285CF45C-5ADE-1549-9334-94D9516C59F5}"/>
          </ac:spMkLst>
        </pc:spChg>
        <pc:grpChg chg="add mod">
          <ac:chgData name="Toby Russell" userId="0d3e3635-ec96-4dfe-84bc-de4149b678ab" providerId="ADAL" clId="{AFFF7E55-3A5D-43C3-8DD2-8B2271E913B0}" dt="2020-09-11T19:26:40.281" v="1272"/>
          <ac:grpSpMkLst>
            <pc:docMk/>
            <pc:sldMk cId="3928421617" sldId="827"/>
            <ac:grpSpMk id="24" creationId="{4CC3DE05-95C9-B340-BAF2-4134B53FD716}"/>
          </ac:grpSpMkLst>
        </pc:grpChg>
        <pc:grpChg chg="add mod">
          <ac:chgData name="Toby Russell" userId="0d3e3635-ec96-4dfe-84bc-de4149b678ab" providerId="ADAL" clId="{AFFF7E55-3A5D-43C3-8DD2-8B2271E913B0}" dt="2020-09-11T19:26:48.291" v="1275" actId="14100"/>
          <ac:grpSpMkLst>
            <pc:docMk/>
            <pc:sldMk cId="3928421617" sldId="827"/>
            <ac:grpSpMk id="369" creationId="{4CC3DE05-95C9-B340-BAF2-4134B53FD716}"/>
          </ac:grpSpMkLst>
        </pc:grpChg>
        <pc:grpChg chg="add mod">
          <ac:chgData name="Toby Russell" userId="0d3e3635-ec96-4dfe-84bc-de4149b678ab" providerId="ADAL" clId="{AFFF7E55-3A5D-43C3-8DD2-8B2271E913B0}" dt="2020-09-11T19:27:20.634" v="1279"/>
          <ac:grpSpMkLst>
            <pc:docMk/>
            <pc:sldMk cId="3928421617" sldId="827"/>
            <ac:grpSpMk id="714" creationId="{4C569D0A-8163-6441-A94E-44558305F5D3}"/>
          </ac:grpSpMkLst>
        </pc:grpChg>
        <pc:grpChg chg="add mod">
          <ac:chgData name="Toby Russell" userId="0d3e3635-ec96-4dfe-84bc-de4149b678ab" providerId="ADAL" clId="{AFFF7E55-3A5D-43C3-8DD2-8B2271E913B0}" dt="2020-09-11T19:27:32.824" v="1282" actId="1076"/>
          <ac:grpSpMkLst>
            <pc:docMk/>
            <pc:sldMk cId="3928421617" sldId="827"/>
            <ac:grpSpMk id="729" creationId="{4C569D0A-8163-6441-A94E-44558305F5D3}"/>
          </ac:grpSpMkLst>
        </pc:grpChg>
        <pc:grpChg chg="add mod">
          <ac:chgData name="Toby Russell" userId="0d3e3635-ec96-4dfe-84bc-de4149b678ab" providerId="ADAL" clId="{AFFF7E55-3A5D-43C3-8DD2-8B2271E913B0}" dt="2020-09-11T19:28:05.086" v="1286"/>
          <ac:grpSpMkLst>
            <pc:docMk/>
            <pc:sldMk cId="3928421617" sldId="827"/>
            <ac:grpSpMk id="744" creationId="{86D90279-4D96-C948-8F1B-591999C041D0}"/>
          </ac:grpSpMkLst>
        </pc:grpChg>
        <pc:grpChg chg="add mod">
          <ac:chgData name="Toby Russell" userId="0d3e3635-ec96-4dfe-84bc-de4149b678ab" providerId="ADAL" clId="{AFFF7E55-3A5D-43C3-8DD2-8B2271E913B0}" dt="2020-09-11T19:28:08.881" v="1288"/>
          <ac:grpSpMkLst>
            <pc:docMk/>
            <pc:sldMk cId="3928421617" sldId="827"/>
            <ac:grpSpMk id="815" creationId="{86D90279-4D96-C948-8F1B-591999C041D0}"/>
          </ac:grpSpMkLst>
        </pc:grpChg>
        <pc:grpChg chg="add mod">
          <ac:chgData name="Toby Russell" userId="0d3e3635-ec96-4dfe-84bc-de4149b678ab" providerId="ADAL" clId="{AFFF7E55-3A5D-43C3-8DD2-8B2271E913B0}" dt="2020-09-11T19:28:26.471" v="1294" actId="14100"/>
          <ac:grpSpMkLst>
            <pc:docMk/>
            <pc:sldMk cId="3928421617" sldId="827"/>
            <ac:grpSpMk id="886" creationId="{86D90279-4D96-C948-8F1B-591999C041D0}"/>
          </ac:grpSpMkLst>
        </pc:grpChg>
        <pc:grpChg chg="add mod">
          <ac:chgData name="Toby Russell" userId="0d3e3635-ec96-4dfe-84bc-de4149b678ab" providerId="ADAL" clId="{AFFF7E55-3A5D-43C3-8DD2-8B2271E913B0}" dt="2020-09-11T19:36:25.656" v="1440"/>
          <ac:grpSpMkLst>
            <pc:docMk/>
            <pc:sldMk cId="3928421617" sldId="827"/>
            <ac:grpSpMk id="957" creationId="{84D9D649-9326-8B40-A6A8-C8397EFB953B}"/>
          </ac:grpSpMkLst>
        </pc:grpChg>
        <pc:grpChg chg="add mod">
          <ac:chgData name="Toby Russell" userId="0d3e3635-ec96-4dfe-84bc-de4149b678ab" providerId="ADAL" clId="{AFFF7E55-3A5D-43C3-8DD2-8B2271E913B0}" dt="2020-09-11T19:36:35.293" v="1444"/>
          <ac:grpSpMkLst>
            <pc:docMk/>
            <pc:sldMk cId="3928421617" sldId="827"/>
            <ac:grpSpMk id="1493" creationId="{84D9D649-9326-8B40-A6A8-C8397EFB953B}"/>
          </ac:grpSpMkLst>
        </pc:grpChg>
        <pc:grpChg chg="add mod">
          <ac:chgData name="Toby Russell" userId="0d3e3635-ec96-4dfe-84bc-de4149b678ab" providerId="ADAL" clId="{AFFF7E55-3A5D-43C3-8DD2-8B2271E913B0}" dt="2020-09-11T19:36:49.173" v="1447" actId="14100"/>
          <ac:grpSpMkLst>
            <pc:docMk/>
            <pc:sldMk cId="3928421617" sldId="827"/>
            <ac:grpSpMk id="2029" creationId="{84D9D649-9326-8B40-A6A8-C8397EFB953B}"/>
          </ac:grpSpMkLst>
        </pc:grpChg>
        <pc:grpChg chg="add mod">
          <ac:chgData name="Toby Russell" userId="0d3e3635-ec96-4dfe-84bc-de4149b678ab" providerId="ADAL" clId="{AFFF7E55-3A5D-43C3-8DD2-8B2271E913B0}" dt="2020-09-11T19:37:34.771" v="1449"/>
          <ac:grpSpMkLst>
            <pc:docMk/>
            <pc:sldMk cId="3928421617" sldId="827"/>
            <ac:grpSpMk id="2565" creationId="{5E6D9E75-6026-EB42-8D13-F16195B72FA5}"/>
          </ac:grpSpMkLst>
        </pc:grpChg>
        <pc:grpChg chg="add mod">
          <ac:chgData name="Toby Russell" userId="0d3e3635-ec96-4dfe-84bc-de4149b678ab" providerId="ADAL" clId="{AFFF7E55-3A5D-43C3-8DD2-8B2271E913B0}" dt="2020-09-11T19:37:44.165" v="1452" actId="1076"/>
          <ac:grpSpMkLst>
            <pc:docMk/>
            <pc:sldMk cId="3928421617" sldId="827"/>
            <ac:grpSpMk id="2621" creationId="{5E6D9E75-6026-EB42-8D13-F16195B72FA5}"/>
          </ac:grpSpMkLst>
        </pc:grpChg>
      </pc:sldChg>
      <pc:sldChg chg="addSp modSp add">
        <pc:chgData name="Toby Russell" userId="0d3e3635-ec96-4dfe-84bc-de4149b678ab" providerId="ADAL" clId="{AFFF7E55-3A5D-43C3-8DD2-8B2271E913B0}" dt="2020-09-11T19:24:54.240" v="1256" actId="1076"/>
        <pc:sldMkLst>
          <pc:docMk/>
          <pc:sldMk cId="742447944" sldId="828"/>
        </pc:sldMkLst>
        <pc:spChg chg="mod">
          <ac:chgData name="Toby Russell" userId="0d3e3635-ec96-4dfe-84bc-de4149b678ab" providerId="ADAL" clId="{AFFF7E55-3A5D-43C3-8DD2-8B2271E913B0}" dt="2020-09-11T19:23:34.681" v="1246" actId="20577"/>
          <ac:spMkLst>
            <pc:docMk/>
            <pc:sldMk cId="742447944" sldId="828"/>
            <ac:spMk id="3" creationId="{1C441BD8-8918-4FF1-B375-9988B82B9C81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" creationId="{0B917123-8458-4C7F-A7A3-7D4DC119E4D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" creationId="{79A32847-4105-48A5-B022-EC4089D583C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" creationId="{670D47F2-8184-4EE2-A857-68F4E9940BDC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" creationId="{54506BB0-1F8D-4DCC-9FDE-C9A56B385BF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8" creationId="{6EABC67B-0F23-43FD-BD3C-988B95B689B9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9" creationId="{2177A5EE-437E-44CD-AA74-8A6EE301F7F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0" creationId="{CA87D7A9-B508-438D-B17C-567DA0DB9E72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1" creationId="{CBF7D9A6-E144-48DE-90C6-4E097C6928D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2" creationId="{918A7341-CE4D-4804-985D-C0C5F6A90097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3" creationId="{7FD2703C-4DBC-4572-8A61-94DFA83EB3C4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4" creationId="{C76F9386-52CD-4AF3-91B0-C31F22756FE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5" creationId="{448E5749-8F18-432B-8ED1-76ACC98512E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6" creationId="{EF370847-6BF3-4D82-9FDC-4EE9E72796E7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7" creationId="{84BB04B6-17D6-43E9-A618-BE1214E30633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8" creationId="{2FF6D0DF-1F96-4405-881B-4CDA2BD6C73B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9" creationId="{9B3BC6E5-577E-474B-99A1-C4BBEE802D3C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0" creationId="{ED2A0FB4-4E75-42B1-86C9-3F50373FFA6C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1" creationId="{AAC3F54E-BF96-4C7C-8AB2-5870F62095B5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2" creationId="{73AC4006-B04C-4A4D-8CDD-F9D2DFAB6D5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3" creationId="{10353349-E84E-461B-B186-799CEBFFAD9C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4" creationId="{94441BA7-0EBD-4023-B6EB-89D973F49655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5" creationId="{2AD80FCF-AE35-4028-97D4-83ED0529EBCE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6" creationId="{A182EDE9-1E31-445A-A670-E3534950AFB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7" creationId="{5BC76101-1CBD-429A-A666-C314ED5328C9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8" creationId="{C006A193-631C-46C2-BE8B-4BCB378F384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9" creationId="{724CEC71-DF7F-450C-BF93-0D3944F3CEE3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0" creationId="{97A5D189-1EC7-4168-B4AF-8EEBD2DC4ED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1" creationId="{FEFB99EA-8EBB-4F42-B9D2-BAF4354469EE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2" creationId="{9AA8B31F-DD9F-4B4F-A637-B2DFBCFDCD50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3" creationId="{97F03BB8-74DD-4176-85CB-A473106B7E01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4" creationId="{B84B0099-1210-46C0-8419-6C4B8D4389C3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5" creationId="{DB7A91CA-BA50-4C6F-BC57-F4A1B7784EA7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6" creationId="{455381B5-DD90-43AF-A664-FC0AE2C569A1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7" creationId="{31FB2B8D-D4B6-4C68-AEDC-9603532E223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8" creationId="{C0978C0F-C227-4855-82E8-31EDB21AABD7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9" creationId="{97E48848-84D6-4D61-A2ED-2FE1BB498724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0" creationId="{0E5697E0-A29B-40F3-8EB9-90501385F9D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1" creationId="{D356E4CA-9A48-4CDB-8616-1666FF9970D4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2" creationId="{4FAD1E81-704D-4270-B9CB-8D2EB5684B9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3" creationId="{2BA8CC9C-54D9-4A20-91E9-E8789C9D34D0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4" creationId="{887C3ECF-9A60-499F-B34F-5FE95D74DBD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5" creationId="{C0F96926-EEF9-4A83-BA68-A2E6E0B136B4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6" creationId="{BB76F4C4-0D8F-47A7-9588-AE7D75FD663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7" creationId="{BB708745-6E9E-450D-A4F1-2F1E40AB1640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8" creationId="{300055EB-229F-4F69-B5C1-1C1A001343AE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9" creationId="{43AD6828-5217-48C3-94D2-79D295552D36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50" creationId="{3B1CF147-89E7-40E2-92FD-3D2225C9E8AF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51" creationId="{068795DD-D46D-4E7D-9AD4-542205E9A5DF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52" creationId="{BFBA1C2A-2AD6-4853-9545-9814E0A1A58F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53" creationId="{5931F933-D9A0-4F5F-AF56-4F443CDE699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4" creationId="{6CA89961-F52B-41B8-A4AE-2B6763895EC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5" creationId="{77609C58-EE43-4191-91DC-C12BFFF75EBE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6" creationId="{DE838E3B-0819-48D5-9F2A-B00FD3F3DD31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7" creationId="{2C1F137D-24BD-41B7-8DD0-A8D351ED4F2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8" creationId="{F167F9CF-8CFD-43AA-98EE-136823321B0B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9" creationId="{91F7C5FA-AAE9-4C84-A702-8D78C87AC6BF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60" creationId="{E336B15F-A8C9-4E12-B713-D3A912D994DA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61" creationId="{CFE39D67-F2EC-4073-A3D1-AB93EBECC25C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62" creationId="{34E667F7-4D97-4377-9C30-2C8F700DBE27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63" creationId="{06C0B8B0-CD7B-4204-B331-954A189D9673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4" creationId="{429D2ECB-B3CA-4484-845D-463B83E9373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5" creationId="{AEE78EFC-C2CF-4D49-A0D5-CE6E8229590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6" creationId="{A491F640-D1D4-4C18-A750-C7D1EBDCBED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7" creationId="{368C8284-610B-41C2-9328-D3BF4E56770F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8" creationId="{7B4D7FDC-4EF0-4CE0-8C68-0C8A61E8F78F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9" creationId="{E78BA65B-73A1-4C0C-94ED-981C7843A39A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70" creationId="{2992B3AC-A3EC-44D4-967C-996480654B60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71" creationId="{C80C8378-02F7-4F81-8E80-FF125E4942B0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72" creationId="{7CA54EA9-4073-4C47-927D-607C20564870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73" creationId="{4E91A611-796B-42BD-A8DF-7B7ECF576335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4" creationId="{483D6B23-E5AA-417B-BDA3-0C25CFE86AE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5" creationId="{BF62CA06-7374-4EF2-9773-8F2F52E6B4C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6" creationId="{511EC713-50FD-4128-B114-14687DC894C4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7" creationId="{7FCE1DC7-25F6-46EE-BDDF-329F47D8A972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8" creationId="{FC615B39-41F7-4D9B-8ADC-82F6EAE82FE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9" creationId="{1FE14461-BE0C-4DF2-AC78-5E2D49969814}"/>
          </ac:spMkLst>
        </pc:spChg>
        <pc:spChg chg="add mod">
          <ac:chgData name="Toby Russell" userId="0d3e3635-ec96-4dfe-84bc-de4149b678ab" providerId="ADAL" clId="{AFFF7E55-3A5D-43C3-8DD2-8B2271E913B0}" dt="2020-09-11T19:24:07.270" v="1250" actId="1076"/>
          <ac:spMkLst>
            <pc:docMk/>
            <pc:sldMk cId="742447944" sldId="828"/>
            <ac:spMk id="80" creationId="{E41A8683-480D-483A-9C3C-D37E31340026}"/>
          </ac:spMkLst>
        </pc:spChg>
        <pc:spChg chg="add mod">
          <ac:chgData name="Toby Russell" userId="0d3e3635-ec96-4dfe-84bc-de4149b678ab" providerId="ADAL" clId="{AFFF7E55-3A5D-43C3-8DD2-8B2271E913B0}" dt="2020-09-11T19:24:07.270" v="1250" actId="1076"/>
          <ac:spMkLst>
            <pc:docMk/>
            <pc:sldMk cId="742447944" sldId="828"/>
            <ac:spMk id="81" creationId="{B8EDE793-1181-45BB-A27B-BFDC6FCB90FC}"/>
          </ac:spMkLst>
        </pc:spChg>
        <pc:spChg chg="add mod">
          <ac:chgData name="Toby Russell" userId="0d3e3635-ec96-4dfe-84bc-de4149b678ab" providerId="ADAL" clId="{AFFF7E55-3A5D-43C3-8DD2-8B2271E913B0}" dt="2020-09-11T19:24:07.270" v="1250" actId="1076"/>
          <ac:spMkLst>
            <pc:docMk/>
            <pc:sldMk cId="742447944" sldId="828"/>
            <ac:spMk id="82" creationId="{D4047464-467C-4A40-951D-33218DB7D7B7}"/>
          </ac:spMkLst>
        </pc:spChg>
        <pc:spChg chg="add mod">
          <ac:chgData name="Toby Russell" userId="0d3e3635-ec96-4dfe-84bc-de4149b678ab" providerId="ADAL" clId="{AFFF7E55-3A5D-43C3-8DD2-8B2271E913B0}" dt="2020-09-11T19:24:07.270" v="1250" actId="1076"/>
          <ac:spMkLst>
            <pc:docMk/>
            <pc:sldMk cId="742447944" sldId="828"/>
            <ac:spMk id="83" creationId="{F279C086-652A-46C8-AFCB-7B3830C94B6D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4" creationId="{3357418C-DFE9-4A4B-8D52-D1C5A25DB39E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5" creationId="{048EAE9E-1EE3-4085-B4BA-372959D3DA9E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6" creationId="{8C41A396-30A9-43FE-AF47-DCE3D86C158E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7" creationId="{B6B8FFA1-9C64-4496-9383-94892556F91E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8" creationId="{1CC79938-187C-44B3-9DF0-4680C7A0BC4F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9" creationId="{07579010-E3E6-477F-8356-3C5FB3D6B920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0" creationId="{D1504086-1574-4DBE-9766-6C225AAC4145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1" creationId="{27116E30-B982-4713-9B44-EF5739FC66E3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2" creationId="{80399AC7-9938-4B2C-8C3B-4FBADA91B7FE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3" creationId="{7C1A87F0-7D6E-4117-8D80-087D2C3F7D01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4" creationId="{D18B1D37-38CB-4B15-867B-33296CA72713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5" creationId="{032B53A6-8EFF-4392-8F70-6AB971D0ADFE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96" creationId="{D7A89957-6F56-4AC3-B98C-C116B54D4E3B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97" creationId="{00649E5C-F733-483C-A062-EC05AEDBBF30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98" creationId="{24B019DD-6FE7-4613-B193-475D3DF3EE3E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99" creationId="{F8F061E4-2DAD-4576-8FCD-2949F5B5D3A0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100" creationId="{A4570F54-71D2-4DBF-A90D-7E3BB8A84C7A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101" creationId="{B8C1E899-F22B-414F-BB4B-3A223D220B1A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102" creationId="{CC921ADD-CECA-4E8A-B19D-289E6273DBE6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103" creationId="{81335850-839A-4E8F-8129-13E36E71C435}"/>
          </ac:spMkLst>
        </pc:spChg>
      </pc:sldChg>
      <pc:sldChg chg="modSp add del">
        <pc:chgData name="Toby Russell" userId="0d3e3635-ec96-4dfe-84bc-de4149b678ab" providerId="ADAL" clId="{AFFF7E55-3A5D-43C3-8DD2-8B2271E913B0}" dt="2020-09-11T19:29:31.596" v="1318" actId="2696"/>
        <pc:sldMkLst>
          <pc:docMk/>
          <pc:sldMk cId="1793298200" sldId="829"/>
        </pc:sldMkLst>
        <pc:spChg chg="mod">
          <ac:chgData name="Toby Russell" userId="0d3e3635-ec96-4dfe-84bc-de4149b678ab" providerId="ADAL" clId="{AFFF7E55-3A5D-43C3-8DD2-8B2271E913B0}" dt="2020-09-11T19:29:21.697" v="1314" actId="20577"/>
          <ac:spMkLst>
            <pc:docMk/>
            <pc:sldMk cId="1793298200" sldId="829"/>
            <ac:spMk id="3" creationId="{9900993A-EB3E-4E8A-814C-23B345033285}"/>
          </ac:spMkLst>
        </pc:spChg>
      </pc:sldChg>
      <pc:sldChg chg="addSp delSp modSp add">
        <pc:chgData name="Toby Russell" userId="0d3e3635-ec96-4dfe-84bc-de4149b678ab" providerId="ADAL" clId="{AFFF7E55-3A5D-43C3-8DD2-8B2271E913B0}" dt="2020-09-11T19:40:53.345" v="1484" actId="478"/>
        <pc:sldMkLst>
          <pc:docMk/>
          <pc:sldMk cId="2359968149" sldId="829"/>
        </pc:sldMkLst>
        <pc:spChg chg="del">
          <ac:chgData name="Toby Russell" userId="0d3e3635-ec96-4dfe-84bc-de4149b678ab" providerId="ADAL" clId="{AFFF7E55-3A5D-43C3-8DD2-8B2271E913B0}" dt="2020-09-11T19:39:39.195" v="1473" actId="478"/>
          <ac:spMkLst>
            <pc:docMk/>
            <pc:sldMk cId="2359968149" sldId="829"/>
            <ac:spMk id="2" creationId="{5CCE4FDC-9C0E-4E6E-955F-4C056C49D6B0}"/>
          </ac:spMkLst>
        </pc:spChg>
        <pc:spChg chg="mod">
          <ac:chgData name="Toby Russell" userId="0d3e3635-ec96-4dfe-84bc-de4149b678ab" providerId="ADAL" clId="{AFFF7E55-3A5D-43C3-8DD2-8B2271E913B0}" dt="2020-09-11T19:38:39.896" v="1465" actId="20577"/>
          <ac:spMkLst>
            <pc:docMk/>
            <pc:sldMk cId="2359968149" sldId="829"/>
            <ac:spMk id="3" creationId="{620BAE9F-D232-470D-AB5E-1857BCCA46A4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6" creationId="{FA1E2F97-AE9E-7E4F-B11B-E444B9B751AF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7" creationId="{47A4CC61-B7CA-2143-BF7F-E058273AB9D1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8" creationId="{DC949F57-1C74-ED40-89F0-80CC77ECEB69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9" creationId="{8903A463-CA67-A441-82E2-F63D8D5BF0FF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0" creationId="{768D317B-7200-2541-A816-A715A08D4150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1" creationId="{85ABA29A-FAAE-0C43-A915-97F470CCCB43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2" creationId="{CE95FC5E-25D0-D245-BC66-961DAC1A556D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3" creationId="{93E1E323-1130-7C48-A735-8B99F2F34692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4" creationId="{AA3BCBE2-E178-564E-82C4-8247E2FA7012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5" creationId="{4D0C223F-69ED-3044-A9D7-7058E972E7BF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6" creationId="{05AD3C0C-BED0-1D4B-8C16-1BDF0DBBDB4D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7" creationId="{9E4D5820-9F9A-9042-A817-6FFBA9587CDC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8" creationId="{ABBD5F6E-6701-FD4F-9F89-5E8F2DB60AEE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9" creationId="{7A0EC781-0494-F54F-9B96-FC9302BB1CE1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20" creationId="{B8A599A2-F3D6-3C46-83E1-2D16F6D66773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21" creationId="{1CB6CBE5-649B-AA4A-9FDC-B5C95263BB6D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22" creationId="{410BD126-5821-FB42-B4CE-12102CDADF78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25" creationId="{FA1E2F97-AE9E-7E4F-B11B-E444B9B751AF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26" creationId="{47A4CC61-B7CA-2143-BF7F-E058273AB9D1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27" creationId="{DC949F57-1C74-ED40-89F0-80CC77ECEB69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28" creationId="{8903A463-CA67-A441-82E2-F63D8D5BF0FF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29" creationId="{768D317B-7200-2541-A816-A715A08D4150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0" creationId="{85ABA29A-FAAE-0C43-A915-97F470CCCB43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1" creationId="{CE95FC5E-25D0-D245-BC66-961DAC1A556D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2" creationId="{93E1E323-1130-7C48-A735-8B99F2F34692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3" creationId="{AA3BCBE2-E178-564E-82C4-8247E2FA7012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4" creationId="{4D0C223F-69ED-3044-A9D7-7058E972E7BF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5" creationId="{05AD3C0C-BED0-1D4B-8C16-1BDF0DBBDB4D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6" creationId="{9E4D5820-9F9A-9042-A817-6FFBA9587CDC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7" creationId="{ABBD5F6E-6701-FD4F-9F89-5E8F2DB60AEE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8" creationId="{7A0EC781-0494-F54F-9B96-FC9302BB1CE1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9" creationId="{B8A599A2-F3D6-3C46-83E1-2D16F6D66773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40" creationId="{1CB6CBE5-649B-AA4A-9FDC-B5C95263BB6D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41" creationId="{410BD126-5821-FB42-B4CE-12102CDADF78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46" creationId="{AC93DCD3-2905-724B-9ABF-4A06D494E571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47" creationId="{A437E836-4EF7-0146-A9CF-D68B4C337EDE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48" creationId="{1B0CE4C8-3B86-BD47-9E02-6E81D563AEE2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49" creationId="{D81F8CE7-135D-7D4B-A2FD-8D0FD5616E1E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50" creationId="{79B03736-58B6-5544-BE43-7009833AEEAE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51" creationId="{55C53E19-6F70-1548-81D9-2919BFFECF3C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56" creationId="{AC93DCD3-2905-724B-9ABF-4A06D494E571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57" creationId="{A437E836-4EF7-0146-A9CF-D68B4C337EDE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58" creationId="{1B0CE4C8-3B86-BD47-9E02-6E81D563AEE2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59" creationId="{D81F8CE7-135D-7D4B-A2FD-8D0FD5616E1E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60" creationId="{79B03736-58B6-5544-BE43-7009833AEEAE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61" creationId="{55C53E19-6F70-1548-81D9-2919BFFECF3C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66" creationId="{AC93DCD3-2905-724B-9ABF-4A06D494E571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67" creationId="{A437E836-4EF7-0146-A9CF-D68B4C337EDE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68" creationId="{1B0CE4C8-3B86-BD47-9E02-6E81D563AEE2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69" creationId="{D81F8CE7-135D-7D4B-A2FD-8D0FD5616E1E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70" creationId="{79B03736-58B6-5544-BE43-7009833AEEAE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71" creationId="{55C53E19-6F70-1548-81D9-2919BFFECF3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73" creationId="{C730BDC1-114E-9B4C-BE2D-12559E3495B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74" creationId="{6C75DB23-95D0-3D49-99AF-D6B59A80283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07" creationId="{515FD784-4029-4649-8C7E-A07EC622848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08" creationId="{BBA5D3D3-55B8-C943-AD04-5C3756D8671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09" creationId="{510F53B7-164B-7346-8C26-3AA63172583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0" creationId="{6A5716B8-8B71-9243-AE7F-E38773DCB97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1" creationId="{61F21E0E-6433-624A-8C36-16203E03E25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2" creationId="{0539BC2A-46ED-2A42-B2D1-76DE63B1E65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3" creationId="{F13D47CA-EC2F-7C44-9001-628638D533A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4" creationId="{BB230DE9-B2A3-E040-A1E5-215298B161A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5" creationId="{93907CAE-AB8A-1F43-AE74-189B38955AF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6" creationId="{573233F4-E609-7348-AA18-C99CBB62F00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7" creationId="{2FFA5FC4-0A6A-624F-9C8B-41D47E5439D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8" creationId="{7678F971-A455-744C-B705-6F29A90956C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9" creationId="{1A00B8CC-F6EB-BA4F-A693-15B4C5AE482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0" creationId="{A3D3816D-50C6-6E4B-8D01-16B4C71D111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1" creationId="{C24E44DB-D040-3947-AD0B-7E794EE1A4B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2" creationId="{0FEDB765-3EF1-5E4B-ACDE-22B78FDC4DF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3" creationId="{7C79534F-27AB-4C48-80E8-FF94F541250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4" creationId="{41C77B39-CAA8-4143-846F-036669B4D00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5" creationId="{C33ECDCD-79DE-7E4D-99CB-A998AED5F38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6" creationId="{0B6A54C6-3A14-F144-812C-7E6580AE02A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7" creationId="{FFD2FFF2-0282-3D4F-8F64-CA3F4F34057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8" creationId="{8202471E-6502-5C4D-AF79-5D45F2410C5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9" creationId="{DD026063-2ADD-A343-BBD5-779E30DC26D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0" creationId="{42A9327F-FDC5-274A-B5D4-DA0812C9B8E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1" creationId="{23E54BC1-FF31-BA4A-862A-07715513515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2" creationId="{CA8BA3A8-5DED-5045-9A9F-ECB1C10CCC7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3" creationId="{81210325-5449-6342-B561-E00C7FCA1E6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4" creationId="{5CB296EF-43BC-E547-B256-5C814354784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5" creationId="{31C609F5-2607-9443-8344-3A9B027C06B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6" creationId="{E57753EA-03CE-1643-BE47-5A22D6503C9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7" creationId="{33E49B21-8BBA-7442-9E12-A2528E74A5B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8" creationId="{2E974004-98CA-F04B-B403-091E0E10110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9" creationId="{AF896387-EF8D-3444-8AC5-D375ECE7845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0" creationId="{766269C3-E7F1-CD44-84B9-A6650366C76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1" creationId="{92B1DCFB-003B-3540-8766-50F3DC4161D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2" creationId="{44DF5C5D-5DF6-A140-8BC2-6452583D03D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3" creationId="{19E76477-6954-BE41-82EA-A546CE4FB99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4" creationId="{54DDEB63-B489-1E42-998C-EFEEE5EB450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5" creationId="{10F23BD4-1A44-424C-8F9D-75C0B7B735A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6" creationId="{C31AD573-D5B2-7C40-86DC-BB973888E98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7" creationId="{EC77F6C6-F9BC-774E-85C1-A58830B11C7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8" creationId="{1D3AAB86-EE96-694B-B5A6-69A79E739F2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9" creationId="{AFAC46B0-FFE1-3E4F-84F3-F95E47DCFC4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0" creationId="{2FB5450B-2D84-5841-9213-593D7EFD655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1" creationId="{E341854E-9EA2-1442-860F-D90483391FE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2" creationId="{36FD0C05-A4B8-7E45-BFF3-72490020A85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3" creationId="{03BE11AC-C0D9-7D4D-9FE3-CC255FF0C9A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4" creationId="{B7B34422-ECFC-484A-A0A0-C3F177EB638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5" creationId="{87CEDDA5-3FC4-4E41-A2E3-E7ACC713E5E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6" creationId="{D8FDE0C7-83AB-C242-BB1B-5F7A755B294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7" creationId="{E992EB56-5525-3641-B50F-0928032E2B1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8" creationId="{267279C9-C07B-F14B-BCA3-829D4D9C90B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0" creationId="{84FCA159-F6B0-B84F-B48B-73275A65E15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1" creationId="{14BA2175-8191-8D44-84FB-CC4CC55957E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2" creationId="{911F84A2-53E0-E941-9CAF-DE882E5A564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3" creationId="{0DAD3191-EDB2-D04C-A9CA-74D98C57903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4" creationId="{AA7226EE-1AD6-B046-87D4-59DD3AB8C1E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5" creationId="{2894389C-7B5A-BE4F-90AB-2343C92109D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6" creationId="{2901062A-BB56-6C4B-B9B1-1F5182B1B92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7" creationId="{8F8B4FF6-C9A2-F349-9D68-0004C43DACD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8" creationId="{B0683D3B-23C8-0142-81C5-94318548CDF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9" creationId="{7BC93AF1-A128-D945-AFB6-28B4117AC84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0" creationId="{AF2DD93A-4E3A-3F45-834B-334FA359378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1" creationId="{5E7ADFB9-9549-E445-8FB9-5ABF7A04A4B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2" creationId="{6F331D05-D9CB-184A-B13E-937A9282776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3" creationId="{2CB0BAF6-63C9-5844-90F1-09EC4696B84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4" creationId="{1BC692AE-09BC-E44B-9F0B-9223EF8CF4D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5" creationId="{8E3C47D8-EF76-6545-9BAF-94A2667609B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6" creationId="{CFB45BEC-2EB9-7F4E-8069-9CAA31040B6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7" creationId="{68DE0E89-D752-AA48-98BF-7F8046CE1AC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8" creationId="{4BA02ECA-21E9-3249-84CB-B0DDD622AC3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9" creationId="{377F2ABB-8778-D449-BD18-A85F280F55E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0" creationId="{136CBD35-65CD-6247-893F-3F03B9AA4F4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1" creationId="{ED7368FA-2921-D043-910C-0F9CBBF442D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2" creationId="{B0689477-16A1-8B46-92CC-A8B461F3E2E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3" creationId="{4D404B19-94AB-434E-B506-B3A2E61E4AD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4" creationId="{78DC7534-9FA3-0E43-BEB3-56B5575A1C7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5" creationId="{BB8FA158-5ED4-CA47-82F2-733D1BE86A5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6" creationId="{E9DF693B-51F3-9146-BCED-5E6733B3A88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7" creationId="{5C5F70F7-6C0F-414E-A95C-E8AB23440AF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8" creationId="{72D122CF-144D-C148-8DC0-530946C0367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9" creationId="{18D3A390-A27B-D049-B788-A0F5EF75123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0" creationId="{BDD9D250-41F9-8A40-ACEB-E516CBB3CB2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1" creationId="{7DCE34E9-4870-E44F-AE4A-2A2C67CB730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2" creationId="{A8D51018-7489-8340-BCC9-DD1BF94A938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3" creationId="{0BA5DCF2-BE3F-374F-ABE5-87C9B0AC583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4" creationId="{0353DBE4-54E0-7849-84CD-D6BAEBE7448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5" creationId="{039D4C0A-5254-FE4E-9F26-F33E1E03FFC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6" creationId="{25D37745-56BE-1E4E-A095-C4806C775BB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7" creationId="{32AE7A18-253F-194D-9736-21A6A2FA6F3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8" creationId="{FDDAF0A8-971E-A046-8DDE-AA0328DE33D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9" creationId="{1D61801C-802C-A14C-8F0A-90F0989E58B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0" creationId="{28712EFC-1D90-0249-8806-8969449BA05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1" creationId="{B3154401-A324-8F43-94F7-FCD59634F6B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2" creationId="{832CFC24-E76D-6849-84EF-27EFB5F34B4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3" creationId="{25F55208-D6C4-3B42-8115-87DCC6C959F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4" creationId="{85DC8FA2-BAF2-0949-B3A0-B017892ADE2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5" creationId="{A31A60E0-285B-4542-8ED9-BB0B8180263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6" creationId="{AE54BABA-F6C1-AA47-A0B4-80044C9DF95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7" creationId="{2F5225AB-0DF8-914D-B73E-B5A9D325B25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8" creationId="{E02CA2DD-8AB3-3245-A88E-742A68142A7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9" creationId="{4CC6CE9B-8577-CD4B-9D57-F28BFC4A249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0" creationId="{E3107276-4FD4-744F-AE80-6D653572610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1" creationId="{27797DE6-7409-A94C-8375-604818E5ED8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2" creationId="{609BC97D-CBB3-DF47-A419-5B9D18FA5B4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4" creationId="{F4111C39-3264-2749-8E7D-018ACB41727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5" creationId="{D6451D93-9FBE-DE49-A06E-17A77A0D5A3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6" creationId="{8566043F-BDCD-4A43-A571-B1871E905C5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7" creationId="{3CB44136-AB42-1846-94BA-9C5A3F28C76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8" creationId="{53C683AF-F37D-5A4A-9D9C-FBD60CC06D6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9" creationId="{864ACE00-BC79-EA4E-AE5E-A7A9ABA929B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0" creationId="{BE6CC323-D910-5C41-B7FF-832D6EFE66A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1" creationId="{2DC2D588-06B3-5C42-87D3-DCACA55374B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2" creationId="{3D1F49D1-81E0-1541-8062-546D7CB0C80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3" creationId="{6D5CDB9D-5E73-E441-86AC-F034B4097AC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4" creationId="{B727FAF4-CE35-5D45-A8D9-F63B0FA9853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5" creationId="{9BE37FF1-FD75-DE4A-97A3-4BE89D24040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6" creationId="{57D3E7FD-65E0-9843-BCE2-B477BBA879B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7" creationId="{2DF8E282-C51D-7445-B353-FE61F63348D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8" creationId="{B6065D24-492B-D740-8261-E7E841F12C7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9" creationId="{16BB5DE2-5402-E94A-87F0-BC6E0B338C5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0" creationId="{57991498-D66F-2F49-B835-6A44A74C15D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1" creationId="{7C0E33FC-EC1B-8E49-A69F-7B830948EF9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2" creationId="{2B7409C7-4A43-8E4A-9CAD-35DC3EF143C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3" creationId="{2E47AC8C-FFE6-FD45-BFD0-7ADAD393499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4" creationId="{CFB9A9C2-6D4D-9745-A557-21B10285E0B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5" creationId="{41E642A3-FBD1-DE44-977F-9562A8A9F33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6" creationId="{0DB00E66-F632-0E42-87F0-42BD40BAC41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7" creationId="{38BCAC4A-80B9-4B4D-B410-628150212C7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8" creationId="{A634E662-300F-7A4F-B1ED-E23A82E7DBC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9" creationId="{344F799C-2908-6349-AF7D-5C35D1E1A2E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0" creationId="{3E923A1D-E6AE-6547-921D-51752CCD68B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1" creationId="{5C636EDA-D4DC-D645-8955-5D9356A31A4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2" creationId="{8D120B20-741C-9741-B996-D1C9844CB9E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3" creationId="{890E4315-38B5-AE45-A34B-BE06E4C156F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4" creationId="{85F83A79-C75F-7E4E-BA00-BBC7C612EF3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5" creationId="{68FD9FEC-E94D-3F42-AEE2-93F67FEAE03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6" creationId="{94214327-18B3-CD49-805B-E51F584DF9B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7" creationId="{4864938E-E0B4-2841-B982-3E0257B7D2C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8" creationId="{7E2859DB-7D92-DA4B-960D-9AB84D5D630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9" creationId="{4538FAF4-3DCE-F745-85CA-3FD409C3933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0" creationId="{70132DB0-AC57-1245-B7F2-7ADA4539913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1" creationId="{9F2E1C5D-8E4B-E948-9CF9-52D79A9D899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2" creationId="{6D5CEE4E-36AF-BC46-97F5-0B3D038D69C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3" creationId="{4A3A9CCF-92D4-0443-AFC9-5442073A2D1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4" creationId="{184A10F6-91E4-1744-BC48-8ED1C8EEB57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5" creationId="{C72B3144-8797-1741-A695-DAB15D05D14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6" creationId="{47348F11-B1AF-1E47-BB82-56F0B9349A3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7" creationId="{009B6058-1265-9B4A-B935-18AD14AD882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8" creationId="{9C9912EB-A731-B04A-A8D1-14A83DC322E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9" creationId="{3205D87F-A93C-8E45-A657-79FD19C761F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0" creationId="{A8AB5BD4-5E45-9E4B-BDF8-6B02B8A012C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1" creationId="{46570611-0A14-5247-9287-7B0BC04C54E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2" creationId="{A11D5EF1-3444-C74A-B795-3EBCB5C6AD3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3" creationId="{9254BC8F-FC04-4241-894E-0A2C94B17BC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4" creationId="{26DC74A6-C721-5E48-AFD6-F632DBBB454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5" creationId="{EADA3180-2BB5-EC47-8D44-AF55C5F4A43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6" creationId="{8A9DAD6B-BA13-FC42-9064-DDF88EC53CD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7" creationId="{3A8BACFE-6415-C147-97D7-C672215A862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8" creationId="{5D725E04-0BFD-6C45-8E05-DBA64C62F24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9" creationId="{79E46EFE-471F-F54D-88BB-11CB16833A6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0" creationId="{303621AE-1513-1E42-B26C-68C64101406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1" creationId="{0B1C14F9-1017-024B-9C4D-CD91D72A077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2" creationId="{96E239DE-68A9-1A47-9592-F7AB255AFE0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3" creationId="{52F3D60B-AC59-2B4E-8583-D288242901B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4" creationId="{1E5592EA-C793-8546-B5F6-0F1F3A3417E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5" creationId="{84E4B1BD-7BED-914F-AABE-50DEB427279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6" creationId="{F5F6FA13-346E-324B-A5E1-F0F484515CD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7" creationId="{0E6DBDFD-F82E-F346-AAD4-51B7DC721C5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8" creationId="{1C436F9A-1127-1543-ADFA-C0D17F4E254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9" creationId="{755CD7F3-E9A7-674C-AE07-D804BBBFAC9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0" creationId="{67AB80DB-4053-884F-A5C2-90DF0C83ECB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1" creationId="{5AD0DAE8-A192-4649-8E84-C4E74139865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2" creationId="{226E4311-4427-054D-93AB-0AC19D42932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3" creationId="{DB6BE903-5510-0C4D-A957-7A44F746032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4" creationId="{E21D0B70-31DB-584F-89C8-554E989BBA5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6" creationId="{693ECA16-C33A-5C47-B773-EB39008AB97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7" creationId="{BE90F14E-94AB-294F-A9F6-8F3F1E569BB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8" creationId="{D18CDB41-1282-F349-9ADF-4662997B7CA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9" creationId="{E2353DA3-A771-EF41-A8B5-903597A5FDA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0" creationId="{B4412CC3-867D-964C-9C39-4C1F454C2F7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1" creationId="{E7F9BA35-3B91-F34F-A4A6-D89BA3F5EF0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2" creationId="{0D6E6048-C9E6-0041-8090-873596CA95C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3" creationId="{36552A09-8510-DE46-AB92-3C9EACB41F5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4" creationId="{5D20722C-A629-1640-99E5-67E1E368544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5" creationId="{12C12FFC-BD9F-6D40-B425-3FC594F9EE2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6" creationId="{3EF81F12-1C87-5141-9B4C-524DAFB5793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7" creationId="{69ABA311-2F60-134F-B951-A5340A29AD2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8" creationId="{60A888C6-1F6D-DC46-B201-3A342C8DCEA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9" creationId="{0512BC94-06CA-5F4F-8B34-93A175F0220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0" creationId="{19FCE01D-C95A-F24A-A8E7-D40FFE50C38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1" creationId="{31BEC0C9-2D94-A145-8112-B79015B42EB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2" creationId="{3697287A-79C3-134D-B61F-DBDEB9A56F4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3" creationId="{6CF6690E-04A3-5742-AE85-27DC568E2CF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4" creationId="{FE27A842-E672-9B46-983A-6B7839CE249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5" creationId="{CDFDB592-AE9C-F14E-BCF2-F9106E9B174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6" creationId="{23D46297-00E4-864C-BF03-17858863F01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7" creationId="{E192C213-3461-F941-9F9D-180A16AAB9F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8" creationId="{49BDD65A-23AB-C64A-BCEC-4B9F9BD06AF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9" creationId="{7339FD27-1020-B648-AD9F-022593F61A1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0" creationId="{F46D98DA-EF30-9A41-B8E9-B1D032904BB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2" creationId="{15AE7A85-B58C-E447-91C2-60721FDFE0B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3" creationId="{847DE56B-1D42-7649-A77C-9CBF29EF547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4" creationId="{C6DA97C5-EC78-C34C-A096-766899756AD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5" creationId="{09D94F3C-F119-AF4B-B7B3-F6D529FA955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6" creationId="{35059D22-1A92-E54E-919F-27B5F7D160C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7" creationId="{FC6A5490-8537-0D46-8F86-52B26A26425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8" creationId="{9BB40DAA-3BB9-CA48-AE48-1C61BBD75DD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9" creationId="{ABF3A08D-A78A-F644-87A9-BA61386B125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0" creationId="{FB011C81-00D6-2243-BB1E-CBCC6A02FFA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1" creationId="{0BD90DC4-2461-7943-8064-5F44C4D8385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2" creationId="{7533DB28-52F0-AB40-A89B-B840F07B5A0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3" creationId="{51FC531C-E192-914A-B692-754D2E2AC23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4" creationId="{BFBE7CCB-3D85-6B40-B4F0-721D66E725A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5" creationId="{6258393B-3271-DF41-9267-DB16C455E6D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6" creationId="{B43415C0-EF07-484A-9581-BD036AFD7AA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7" creationId="{A584EBAD-D770-7245-B0B0-F364D7C6A1E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8" creationId="{30362DF9-1009-CF4A-9E2C-6251694291F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9" creationId="{497066D9-2B52-3D4E-9165-87CEFC303F5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0" creationId="{B6CBD12F-CB02-5949-81ED-D8D1C54DCFD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1" creationId="{041674B0-0857-CA4E-A59F-1F4FBE27799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2" creationId="{3FD2238D-6559-2B40-9A6D-6ED7874BDB1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3" creationId="{F27A8050-15CA-FD4A-88E3-1A22C7C6C3E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4" creationId="{6CAF4D5A-8212-E64D-8AEB-8B306C8A6AB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5" creationId="{7F488A55-54A1-FA48-B893-F7728E6DD95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6" creationId="{067084AB-CF82-1F4F-9A57-9105733255C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7" creationId="{3892DBD4-21C9-984E-9781-9318705CEAD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8" creationId="{242E92E2-9565-9448-9771-CFB515A2953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9" creationId="{AE2B93D7-A93B-7243-B7EA-23C56651321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0" creationId="{779AD35B-FEB4-5341-87F3-B94E13B65E4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1" creationId="{B2494846-B08F-3C49-A483-53536E52479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2" creationId="{96B57566-2F62-BA4A-9716-3B087A28FC4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3" creationId="{B7F8CFE7-3FE4-D64A-BB62-720E709F502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4" creationId="{F888D85C-11BC-A74D-8781-865207C14CF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5" creationId="{F07CA541-7E29-F84E-A174-5905EF44AB9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6" creationId="{9DAF6583-12A8-D145-9D7D-D97774CDF19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7" creationId="{32115CF5-D8EF-F84C-A7C8-D34CF537D1D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8" creationId="{1125E0FF-2E2A-FF4C-85C2-4EB3C0A2BD3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9" creationId="{6A701451-09A6-A54F-BB15-A6D6BCA966E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0" creationId="{EDFAC34D-D365-3D44-9E8C-199D4ED3842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1" creationId="{3FDF983E-5BA2-3445-83F8-F5606E75739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2" creationId="{4362C019-928D-3D43-99B9-CEFF2814EDE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3" creationId="{38DEDF99-2148-0241-AEA1-FA31E59F260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4" creationId="{556EAF91-7ADC-CE45-96DC-E1E00DEFC46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5" creationId="{61DC0E3E-65E1-DC42-94EF-E07A428AA2D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6" creationId="{EB117D1D-BF8C-D141-8272-06801A14B51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7" creationId="{8E0AD307-328C-8E45-9934-EEE5FF80752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8" creationId="{7F97263D-0AA1-0E44-9FF1-B9807013DE1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9" creationId="{1D7A9202-229F-C347-BA4C-6BA39616DD0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0" creationId="{03A63FFF-B121-9D4A-8C84-0E6C2ACCA63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1" creationId="{77505989-3E11-6148-93DE-5D3BABDD764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2" creationId="{783E6F57-97F1-DE4A-B3EA-AFA56A6D956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3" creationId="{825C85FE-2338-8244-94DF-592FB437E02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4" creationId="{1C70AAA0-9E99-B642-A974-DB090B219B5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5" creationId="{CB7931B8-EAE9-854A-AA89-F54B8D09319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6" creationId="{7104C9AF-0A0C-AB40-9CA7-09BF1420989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7" creationId="{3F51E7C8-0392-4645-9259-113B62D18BF1}"/>
          </ac:spMkLst>
        </pc:spChg>
        <pc:grpChg chg="add mod">
          <ac:chgData name="Toby Russell" userId="0d3e3635-ec96-4dfe-84bc-de4149b678ab" providerId="ADAL" clId="{AFFF7E55-3A5D-43C3-8DD2-8B2271E913B0}" dt="2020-09-11T19:38:46.324" v="1467"/>
          <ac:grpSpMkLst>
            <pc:docMk/>
            <pc:sldMk cId="2359968149" sldId="829"/>
            <ac:grpSpMk id="4" creationId="{253C0E50-DDD6-A445-A9CF-C0C0FD4A9EF9}"/>
          </ac:grpSpMkLst>
        </pc:grpChg>
        <pc:grpChg chg="add mod">
          <ac:chgData name="Toby Russell" userId="0d3e3635-ec96-4dfe-84bc-de4149b678ab" providerId="ADAL" clId="{AFFF7E55-3A5D-43C3-8DD2-8B2271E913B0}" dt="2020-09-11T19:38:46.324" v="1467"/>
          <ac:grpSpMkLst>
            <pc:docMk/>
            <pc:sldMk cId="2359968149" sldId="829"/>
            <ac:grpSpMk id="5" creationId="{31797948-549A-DE49-B007-89E8BA4C48A3}"/>
          </ac:grpSpMkLst>
        </pc:grpChg>
        <pc:grpChg chg="add mod">
          <ac:chgData name="Toby Russell" userId="0d3e3635-ec96-4dfe-84bc-de4149b678ab" providerId="ADAL" clId="{AFFF7E55-3A5D-43C3-8DD2-8B2271E913B0}" dt="2020-09-11T19:40:19.713" v="1479" actId="1076"/>
          <ac:grpSpMkLst>
            <pc:docMk/>
            <pc:sldMk cId="2359968149" sldId="829"/>
            <ac:grpSpMk id="23" creationId="{253C0E50-DDD6-A445-A9CF-C0C0FD4A9EF9}"/>
          </ac:grpSpMkLst>
        </pc:grpChg>
        <pc:grpChg chg="add mod">
          <ac:chgData name="Toby Russell" userId="0d3e3635-ec96-4dfe-84bc-de4149b678ab" providerId="ADAL" clId="{AFFF7E55-3A5D-43C3-8DD2-8B2271E913B0}" dt="2020-09-11T19:40:19.713" v="1479" actId="1076"/>
          <ac:grpSpMkLst>
            <pc:docMk/>
            <pc:sldMk cId="2359968149" sldId="829"/>
            <ac:grpSpMk id="24" creationId="{31797948-549A-DE49-B007-89E8BA4C48A3}"/>
          </ac:grpSpMkLst>
        </pc:grpChg>
        <pc:grpChg chg="add del mod">
          <ac:chgData name="Toby Russell" userId="0d3e3635-ec96-4dfe-84bc-de4149b678ab" providerId="ADAL" clId="{AFFF7E55-3A5D-43C3-8DD2-8B2271E913B0}" dt="2020-09-11T19:39:35.831" v="1472" actId="478"/>
          <ac:grpSpMkLst>
            <pc:docMk/>
            <pc:sldMk cId="2359968149" sldId="829"/>
            <ac:grpSpMk id="42" creationId="{879CF0B8-1B20-6943-A11E-5C19CCDAFB0B}"/>
          </ac:grpSpMkLst>
        </pc:grpChg>
        <pc:grpChg chg="add mod">
          <ac:chgData name="Toby Russell" userId="0d3e3635-ec96-4dfe-84bc-de4149b678ab" providerId="ADAL" clId="{AFFF7E55-3A5D-43C3-8DD2-8B2271E913B0}" dt="2020-09-11T19:39:26.938" v="1471"/>
          <ac:grpSpMkLst>
            <pc:docMk/>
            <pc:sldMk cId="2359968149" sldId="829"/>
            <ac:grpSpMk id="43" creationId="{9BE702B7-C856-CA47-A915-D5F1C2F23576}"/>
          </ac:grpSpMkLst>
        </pc:grpChg>
        <pc:grpChg chg="add mod">
          <ac:chgData name="Toby Russell" userId="0d3e3635-ec96-4dfe-84bc-de4149b678ab" providerId="ADAL" clId="{AFFF7E55-3A5D-43C3-8DD2-8B2271E913B0}" dt="2020-09-11T19:39:26.938" v="1471"/>
          <ac:grpSpMkLst>
            <pc:docMk/>
            <pc:sldMk cId="2359968149" sldId="829"/>
            <ac:grpSpMk id="44" creationId="{AAE9AF47-B85B-C940-9649-89E38054F74D}"/>
          </ac:grpSpMkLst>
        </pc:grpChg>
        <pc:grpChg chg="add mod">
          <ac:chgData name="Toby Russell" userId="0d3e3635-ec96-4dfe-84bc-de4149b678ab" providerId="ADAL" clId="{AFFF7E55-3A5D-43C3-8DD2-8B2271E913B0}" dt="2020-09-11T19:39:26.938" v="1471"/>
          <ac:grpSpMkLst>
            <pc:docMk/>
            <pc:sldMk cId="2359968149" sldId="829"/>
            <ac:grpSpMk id="45" creationId="{14946850-A6F6-7E41-B3EF-977287F7B33D}"/>
          </ac:grpSpMkLst>
        </pc:grpChg>
        <pc:grpChg chg="add mod">
          <ac:chgData name="Toby Russell" userId="0d3e3635-ec96-4dfe-84bc-de4149b678ab" providerId="ADAL" clId="{AFFF7E55-3A5D-43C3-8DD2-8B2271E913B0}" dt="2020-09-11T19:39:44.867" v="1475"/>
          <ac:grpSpMkLst>
            <pc:docMk/>
            <pc:sldMk cId="2359968149" sldId="829"/>
            <ac:grpSpMk id="52" creationId="{879CF0B8-1B20-6943-A11E-5C19CCDAFB0B}"/>
          </ac:grpSpMkLst>
        </pc:grpChg>
        <pc:grpChg chg="add mod">
          <ac:chgData name="Toby Russell" userId="0d3e3635-ec96-4dfe-84bc-de4149b678ab" providerId="ADAL" clId="{AFFF7E55-3A5D-43C3-8DD2-8B2271E913B0}" dt="2020-09-11T19:39:44.867" v="1475"/>
          <ac:grpSpMkLst>
            <pc:docMk/>
            <pc:sldMk cId="2359968149" sldId="829"/>
            <ac:grpSpMk id="53" creationId="{9BE702B7-C856-CA47-A915-D5F1C2F23576}"/>
          </ac:grpSpMkLst>
        </pc:grpChg>
        <pc:grpChg chg="add mod">
          <ac:chgData name="Toby Russell" userId="0d3e3635-ec96-4dfe-84bc-de4149b678ab" providerId="ADAL" clId="{AFFF7E55-3A5D-43C3-8DD2-8B2271E913B0}" dt="2020-09-11T19:39:44.867" v="1475"/>
          <ac:grpSpMkLst>
            <pc:docMk/>
            <pc:sldMk cId="2359968149" sldId="829"/>
            <ac:grpSpMk id="54" creationId="{AAE9AF47-B85B-C940-9649-89E38054F74D}"/>
          </ac:grpSpMkLst>
        </pc:grpChg>
        <pc:grpChg chg="add mod">
          <ac:chgData name="Toby Russell" userId="0d3e3635-ec96-4dfe-84bc-de4149b678ab" providerId="ADAL" clId="{AFFF7E55-3A5D-43C3-8DD2-8B2271E913B0}" dt="2020-09-11T19:39:44.867" v="1475"/>
          <ac:grpSpMkLst>
            <pc:docMk/>
            <pc:sldMk cId="2359968149" sldId="829"/>
            <ac:grpSpMk id="55" creationId="{14946850-A6F6-7E41-B3EF-977287F7B33D}"/>
          </ac:grpSpMkLst>
        </pc:grpChg>
        <pc:grpChg chg="add mod">
          <ac:chgData name="Toby Russell" userId="0d3e3635-ec96-4dfe-84bc-de4149b678ab" providerId="ADAL" clId="{AFFF7E55-3A5D-43C3-8DD2-8B2271E913B0}" dt="2020-09-11T19:39:50.782" v="1478" actId="1076"/>
          <ac:grpSpMkLst>
            <pc:docMk/>
            <pc:sldMk cId="2359968149" sldId="829"/>
            <ac:grpSpMk id="62" creationId="{879CF0B8-1B20-6943-A11E-5C19CCDAFB0B}"/>
          </ac:grpSpMkLst>
        </pc:grpChg>
        <pc:grpChg chg="add mod">
          <ac:chgData name="Toby Russell" userId="0d3e3635-ec96-4dfe-84bc-de4149b678ab" providerId="ADAL" clId="{AFFF7E55-3A5D-43C3-8DD2-8B2271E913B0}" dt="2020-09-11T19:39:50.782" v="1478" actId="1076"/>
          <ac:grpSpMkLst>
            <pc:docMk/>
            <pc:sldMk cId="2359968149" sldId="829"/>
            <ac:grpSpMk id="63" creationId="{9BE702B7-C856-CA47-A915-D5F1C2F23576}"/>
          </ac:grpSpMkLst>
        </pc:grpChg>
        <pc:grpChg chg="add mod">
          <ac:chgData name="Toby Russell" userId="0d3e3635-ec96-4dfe-84bc-de4149b678ab" providerId="ADAL" clId="{AFFF7E55-3A5D-43C3-8DD2-8B2271E913B0}" dt="2020-09-11T19:39:50.782" v="1478" actId="1076"/>
          <ac:grpSpMkLst>
            <pc:docMk/>
            <pc:sldMk cId="2359968149" sldId="829"/>
            <ac:grpSpMk id="64" creationId="{AAE9AF47-B85B-C940-9649-89E38054F74D}"/>
          </ac:grpSpMkLst>
        </pc:grpChg>
        <pc:grpChg chg="add mod">
          <ac:chgData name="Toby Russell" userId="0d3e3635-ec96-4dfe-84bc-de4149b678ab" providerId="ADAL" clId="{AFFF7E55-3A5D-43C3-8DD2-8B2271E913B0}" dt="2020-09-11T19:39:50.782" v="1478" actId="1076"/>
          <ac:grpSpMkLst>
            <pc:docMk/>
            <pc:sldMk cId="2359968149" sldId="829"/>
            <ac:grpSpMk id="65" creationId="{14946850-A6F6-7E41-B3EF-977287F7B33D}"/>
          </ac:grpSpMkLst>
        </pc:grpChg>
        <pc:grpChg chg="add del mod">
          <ac:chgData name="Toby Russell" userId="0d3e3635-ec96-4dfe-84bc-de4149b678ab" providerId="ADAL" clId="{AFFF7E55-3A5D-43C3-8DD2-8B2271E913B0}" dt="2020-09-11T19:40:53.345" v="1484" actId="478"/>
          <ac:grpSpMkLst>
            <pc:docMk/>
            <pc:sldMk cId="2359968149" sldId="829"/>
            <ac:grpSpMk id="72" creationId="{F43682A7-4247-AE49-82EE-86AAB37B0960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75" creationId="{ECB02C9F-95BB-874E-82FC-04DBFA663B12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76" creationId="{0102A053-7885-6140-81E1-95EDFEFFA9A2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77" creationId="{F16CD490-E6A7-6F4B-BB5B-37FF527632C2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78" creationId="{66D02B72-49EF-6C4B-882E-0CE66EC6FAA1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79" creationId="{240A4AB8-AD57-9249-9E4B-430DD3B3DFB2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0" creationId="{6BC7B3F8-1242-9643-B84B-F392CC66FFA4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1" creationId="{9D0DC861-9195-754A-9AC7-A6817A338111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2" creationId="{2EEE2C65-3797-4542-85C7-1C8E5ADD9364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3" creationId="{AA5C1085-D891-CA48-809F-91A0EE98BC20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4" creationId="{9E0355A5-3733-AF44-A9A7-98380EC1BA1F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5" creationId="{2EB4DF5A-E14C-BF47-A8DF-70D25F61DB25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6" creationId="{A322F490-E7C1-D040-BCD0-7E562887091A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7" creationId="{5F0C2671-195A-6841-8141-A67BD03B036E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8" creationId="{E008B15B-5DBF-5547-91E0-07ADB2B76EDE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9" creationId="{72EDB234-ECDB-5B4F-A10E-B52BAEECA6AA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95" creationId="{0B2FEBE4-1149-C64E-A0A4-27739E952965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97" creationId="{40644095-7636-A740-B433-27F218820321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98" creationId="{43DB04E1-0B39-AA40-B425-75762FD351CA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99" creationId="{BB9D4847-B17B-8E4F-A8A0-839FCD3DB162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100" creationId="{CA544579-1A22-E94A-B8B2-3AB330CDD6C4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101" creationId="{918AAE21-0301-F146-B819-C73031024CF7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106" creationId="{CF8CE89A-6041-E44A-A0E9-1A7FD2C2E974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159" creationId="{D31FFA52-9643-304F-B772-F3F8C81EADAF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213" creationId="{612A5C8F-3CE8-1E49-B814-FB7287846E7C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285" creationId="{63E1DB8F-7304-3941-A2AC-4BB9A7FEB2AA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311" creationId="{24075A37-AFB9-4F4F-9730-B87BCE1D4906}"/>
          </ac:grpSpMkLst>
        </pc:grp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0" creationId="{5C2C487A-B842-8248-8613-E8A82E5BC64B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1" creationId="{EAA57E04-BB29-BB4B-AE67-ED5F3927F0B3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2" creationId="{F01A27B2-8C2C-154D-AC50-596008EAA060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3" creationId="{69D1491D-983B-4B46-A1D3-CFD845E0304E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4" creationId="{EF62BE1A-F4F3-5746-A65C-91306198730E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6" creationId="{4130A4B9-5594-E54E-BDD8-AD3D33F3CEB4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102" creationId="{A3DBF7E2-B325-F34C-84AE-D789366142F6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103" creationId="{D0F39938-8FFC-E641-BF96-40FDE788297E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104" creationId="{401224DA-7107-754C-AB5B-B03D6E753D72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105" creationId="{F502CA59-C1AE-8143-A538-02FC470F5CE5}"/>
          </ac:picMkLst>
        </pc:picChg>
      </pc:sldChg>
      <pc:sldChg chg="addSp delSp modSp add">
        <pc:chgData name="Toby Russell" userId="0d3e3635-ec96-4dfe-84bc-de4149b678ab" providerId="ADAL" clId="{AFFF7E55-3A5D-43C3-8DD2-8B2271E913B0}" dt="2020-09-11T19:41:15.578" v="1500" actId="14100"/>
        <pc:sldMkLst>
          <pc:docMk/>
          <pc:sldMk cId="62975306" sldId="830"/>
        </pc:sldMkLst>
        <pc:spChg chg="del">
          <ac:chgData name="Toby Russell" userId="0d3e3635-ec96-4dfe-84bc-de4149b678ab" providerId="ADAL" clId="{AFFF7E55-3A5D-43C3-8DD2-8B2271E913B0}" dt="2020-09-11T19:41:08.505" v="1499" actId="478"/>
          <ac:spMkLst>
            <pc:docMk/>
            <pc:sldMk cId="62975306" sldId="830"/>
            <ac:spMk id="2" creationId="{6E676FD8-000C-4CB3-B81D-336C630954E5}"/>
          </ac:spMkLst>
        </pc:spChg>
        <pc:spChg chg="mod">
          <ac:chgData name="Toby Russell" userId="0d3e3635-ec96-4dfe-84bc-de4149b678ab" providerId="ADAL" clId="{AFFF7E55-3A5D-43C3-8DD2-8B2271E913B0}" dt="2020-09-11T19:41:01.700" v="1497" actId="20577"/>
          <ac:spMkLst>
            <pc:docMk/>
            <pc:sldMk cId="62975306" sldId="830"/>
            <ac:spMk id="3" creationId="{A329BD35-2895-4E46-A660-B59E042A10B3}"/>
          </ac:spMkLst>
        </pc:spChg>
        <pc:grpChg chg="add 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4" creationId="{5F93BF18-219F-4C7E-9031-F416A2CF1D28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7" creationId="{2BB38A83-1622-4B16-8C90-BB55406AC402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8" creationId="{8D896C81-033D-4A9E-8F8A-8FACAED6DF48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9" creationId="{69B323EA-C611-4078-9BF5-F03440DC8C61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0" creationId="{8B2B3644-5973-4B35-B23A-E3B59339B09B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1" creationId="{72861DE6-2D8C-42D7-9339-6F4EAC905B24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2" creationId="{FADB6CA9-19DC-4B72-9BDF-ED3C6D73F7D9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3" creationId="{C5D17E38-3ACF-4D5C-910E-8FA07ECA906D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4" creationId="{B4D50068-836B-4A96-A636-446C6C000530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5" creationId="{DD5B2C41-9AFD-4983-AE29-31C4668C3D64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6" creationId="{E815A36B-5DAD-4170-9DA3-EB5BAC098469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7" creationId="{DDFF0A67-AB66-45BC-A021-AB40449C2E07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8" creationId="{F0D52C3A-ADDD-4DD3-B17B-FB9955C1D65C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9" creationId="{45ACB1A0-E16A-466C-9CE8-F70A40B441B1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0" creationId="{9B90B8A7-75B3-424A-8DFC-2E43C055BB3D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1" creationId="{148236C0-04DC-4851-9501-B830A91F5AC4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7" creationId="{FC85E8ED-C6B6-4DC5-93C7-ADC23B563EDA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9" creationId="{D0CB45F2-31DE-4765-BC40-B0CCA19D7BB4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30" creationId="{F5E9553B-1B5F-48E9-9BEC-02333B42DB64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31" creationId="{48F22931-7A68-4D97-872C-BC0812B940CF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32" creationId="{5457C29B-7274-458E-9C8B-080F7EBC3B31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33" creationId="{991671F7-7F96-46DA-B78F-B3837D570CE6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38" creationId="{A58B42D8-06FE-43FD-89BA-0624A723EBAF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91" creationId="{939B4D26-1F6C-4A7C-BCB2-41B21C3BFA45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45" creationId="{938B427B-E660-430E-ACEF-F51F8256727D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17" creationId="{E864FAC7-8287-4269-B6F3-4D543680983F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43" creationId="{244A3F67-3601-4268-8250-7BCA52561C31}"/>
          </ac:grpSpMkLst>
        </pc:grpChg>
      </pc:sldChg>
      <pc:sldMasterChg chg="delSldLayout">
        <pc:chgData name="Toby Russell" userId="0d3e3635-ec96-4dfe-84bc-de4149b678ab" providerId="ADAL" clId="{AFFF7E55-3A5D-43C3-8DD2-8B2271E913B0}" dt="2020-09-10T20:43:43.244" v="762" actId="2696"/>
        <pc:sldMasterMkLst>
          <pc:docMk/>
          <pc:sldMasterMk cId="3242445753" sldId="2147483801"/>
        </pc:sldMasterMkLst>
        <pc:sldLayoutChg chg="del">
          <pc:chgData name="Toby Russell" userId="0d3e3635-ec96-4dfe-84bc-de4149b678ab" providerId="ADAL" clId="{AFFF7E55-3A5D-43C3-8DD2-8B2271E913B0}" dt="2020-09-10T20:32:44.196" v="680" actId="2696"/>
          <pc:sldLayoutMkLst>
            <pc:docMk/>
            <pc:sldMasterMk cId="3242445753" sldId="2147483801"/>
            <pc:sldLayoutMk cId="2236864109" sldId="2147483932"/>
          </pc:sldLayoutMkLst>
        </pc:sldLayoutChg>
        <pc:sldLayoutChg chg="del">
          <pc:chgData name="Toby Russell" userId="0d3e3635-ec96-4dfe-84bc-de4149b678ab" providerId="ADAL" clId="{AFFF7E55-3A5D-43C3-8DD2-8B2271E913B0}" dt="2020-09-10T20:43:43.244" v="762" actId="2696"/>
          <pc:sldLayoutMkLst>
            <pc:docMk/>
            <pc:sldMasterMk cId="3242445753" sldId="2147483801"/>
            <pc:sldLayoutMk cId="4151417881" sldId="2147483933"/>
          </pc:sldLayoutMkLst>
        </pc:sldLayoutChg>
        <pc:sldLayoutChg chg="del">
          <pc:chgData name="Toby Russell" userId="0d3e3635-ec96-4dfe-84bc-de4149b678ab" providerId="ADAL" clId="{AFFF7E55-3A5D-43C3-8DD2-8B2271E913B0}" dt="2020-09-10T20:43:29.094" v="761" actId="2696"/>
          <pc:sldLayoutMkLst>
            <pc:docMk/>
            <pc:sldMasterMk cId="3242445753" sldId="2147483801"/>
            <pc:sldLayoutMk cId="1268409167" sldId="2147483934"/>
          </pc:sldLayoutMkLst>
        </pc:sldLayoutChg>
        <pc:sldLayoutChg chg="del">
          <pc:chgData name="Toby Russell" userId="0d3e3635-ec96-4dfe-84bc-de4149b678ab" providerId="ADAL" clId="{AFFF7E55-3A5D-43C3-8DD2-8B2271E913B0}" dt="2020-09-10T20:43:25.100" v="760" actId="2696"/>
          <pc:sldLayoutMkLst>
            <pc:docMk/>
            <pc:sldMasterMk cId="3242445753" sldId="2147483801"/>
            <pc:sldLayoutMk cId="401829077" sldId="2147483935"/>
          </pc:sldLayoutMkLst>
        </pc:sldLayoutChg>
        <pc:sldLayoutChg chg="del">
          <pc:chgData name="Toby Russell" userId="0d3e3635-ec96-4dfe-84bc-de4149b678ab" providerId="ADAL" clId="{AFFF7E55-3A5D-43C3-8DD2-8B2271E913B0}" dt="2020-09-10T20:43:21.675" v="759" actId="2696"/>
          <pc:sldLayoutMkLst>
            <pc:docMk/>
            <pc:sldMasterMk cId="3242445753" sldId="2147483801"/>
            <pc:sldLayoutMk cId="3597226603" sldId="2147483936"/>
          </pc:sldLayoutMkLst>
        </pc:sldLayoutChg>
        <pc:sldLayoutChg chg="del">
          <pc:chgData name="Toby Russell" userId="0d3e3635-ec96-4dfe-84bc-de4149b678ab" providerId="ADAL" clId="{AFFF7E55-3A5D-43C3-8DD2-8B2271E913B0}" dt="2020-09-10T20:43:18.372" v="758" actId="2696"/>
          <pc:sldLayoutMkLst>
            <pc:docMk/>
            <pc:sldMasterMk cId="3242445753" sldId="2147483801"/>
            <pc:sldLayoutMk cId="1863323832" sldId="2147483937"/>
          </pc:sldLayoutMkLst>
        </pc:sldLayoutChg>
      </pc:sldMasterChg>
      <pc:sldMasterChg chg="delSldLayout modSldLayout">
        <pc:chgData name="Toby Russell" userId="0d3e3635-ec96-4dfe-84bc-de4149b678ab" providerId="ADAL" clId="{AFFF7E55-3A5D-43C3-8DD2-8B2271E913B0}" dt="2020-09-16T21:13:24.082" v="2003"/>
        <pc:sldMasterMkLst>
          <pc:docMk/>
          <pc:sldMasterMk cId="4019476757" sldId="2147483818"/>
        </pc:sldMasterMkLst>
        <pc:sldLayoutChg chg="del">
          <pc:chgData name="Toby Russell" userId="0d3e3635-ec96-4dfe-84bc-de4149b678ab" providerId="ADAL" clId="{AFFF7E55-3A5D-43C3-8DD2-8B2271E913B0}" dt="2020-09-10T20:44:24.983" v="763" actId="2696"/>
          <pc:sldLayoutMkLst>
            <pc:docMk/>
            <pc:sldMasterMk cId="4019476757" sldId="2147483818"/>
            <pc:sldLayoutMk cId="4038036710" sldId="2147483837"/>
          </pc:sldLayoutMkLst>
        </pc:sldLayoutChg>
        <pc:sldLayoutChg chg="delSp">
          <pc:chgData name="Toby Russell" userId="0d3e3635-ec96-4dfe-84bc-de4149b678ab" providerId="ADAL" clId="{AFFF7E55-3A5D-43C3-8DD2-8B2271E913B0}" dt="2020-09-10T20:48:15.582" v="764" actId="478"/>
          <pc:sldLayoutMkLst>
            <pc:docMk/>
            <pc:sldMasterMk cId="4019476757" sldId="2147483818"/>
            <pc:sldLayoutMk cId="2080856297" sldId="2147483927"/>
          </pc:sldLayoutMkLst>
          <pc:spChg chg="del">
            <ac:chgData name="Toby Russell" userId="0d3e3635-ec96-4dfe-84bc-de4149b678ab" providerId="ADAL" clId="{AFFF7E55-3A5D-43C3-8DD2-8B2271E913B0}" dt="2020-09-10T20:48:15.582" v="764" actId="478"/>
            <ac:spMkLst>
              <pc:docMk/>
              <pc:sldMasterMk cId="4019476757" sldId="2147483818"/>
              <pc:sldLayoutMk cId="2080856297" sldId="2147483927"/>
              <ac:spMk id="2" creationId="{00000000-0000-0000-0000-000000000000}"/>
            </ac:spMkLst>
          </pc:spChg>
        </pc:sldLayoutChg>
        <pc:sldLayoutChg chg="del">
          <pc:chgData name="Toby Russell" userId="0d3e3635-ec96-4dfe-84bc-de4149b678ab" providerId="ADAL" clId="{AFFF7E55-3A5D-43C3-8DD2-8B2271E913B0}" dt="2020-09-16T20:42:33.869" v="1866" actId="2696"/>
          <pc:sldLayoutMkLst>
            <pc:docMk/>
            <pc:sldMasterMk cId="4019476757" sldId="2147483818"/>
            <pc:sldLayoutMk cId="25175030" sldId="2147483955"/>
          </pc:sldLayoutMkLst>
        </pc:sldLayoutChg>
        <pc:sldLayoutChg chg="addSp delSp">
          <pc:chgData name="Toby Russell" userId="0d3e3635-ec96-4dfe-84bc-de4149b678ab" providerId="ADAL" clId="{AFFF7E55-3A5D-43C3-8DD2-8B2271E913B0}" dt="2020-09-16T21:13:02.454" v="1997"/>
          <pc:sldLayoutMkLst>
            <pc:docMk/>
            <pc:sldMasterMk cId="4019476757" sldId="2147483818"/>
            <pc:sldLayoutMk cId="1361481999" sldId="2147483956"/>
          </pc:sldLayoutMkLst>
          <pc:spChg chg="del">
            <ac:chgData name="Toby Russell" userId="0d3e3635-ec96-4dfe-84bc-de4149b678ab" providerId="ADAL" clId="{AFFF7E55-3A5D-43C3-8DD2-8B2271E913B0}" dt="2020-09-16T21:12:34.491" v="1995" actId="478"/>
            <ac:spMkLst>
              <pc:docMk/>
              <pc:sldMasterMk cId="4019476757" sldId="2147483818"/>
              <pc:sldLayoutMk cId="1361481999" sldId="2147483956"/>
              <ac:spMk id="6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2:30.406" v="1994" actId="478"/>
            <ac:spMkLst>
              <pc:docMk/>
              <pc:sldMasterMk cId="4019476757" sldId="2147483818"/>
              <pc:sldLayoutMk cId="1361481999" sldId="2147483956"/>
              <ac:spMk id="7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2:30.406" v="1994" actId="478"/>
            <ac:spMkLst>
              <pc:docMk/>
              <pc:sldMasterMk cId="4019476757" sldId="2147483818"/>
              <pc:sldLayoutMk cId="1361481999" sldId="2147483956"/>
              <ac:spMk id="8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2:30.406" v="1994" actId="478"/>
            <ac:spMkLst>
              <pc:docMk/>
              <pc:sldMasterMk cId="4019476757" sldId="2147483818"/>
              <pc:sldLayoutMk cId="1361481999" sldId="2147483956"/>
              <ac:spMk id="9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2:36.499" v="1996" actId="478"/>
            <ac:spMkLst>
              <pc:docMk/>
              <pc:sldMasterMk cId="4019476757" sldId="2147483818"/>
              <pc:sldLayoutMk cId="1361481999" sldId="2147483956"/>
              <ac:spMk id="10" creationId="{00000000-0000-0000-0000-000000000000}"/>
            </ac:spMkLst>
          </pc:spChg>
          <pc:spChg chg="add">
            <ac:chgData name="Toby Russell" userId="0d3e3635-ec96-4dfe-84bc-de4149b678ab" providerId="ADAL" clId="{AFFF7E55-3A5D-43C3-8DD2-8B2271E913B0}" dt="2020-09-16T21:13:02.454" v="1997"/>
            <ac:spMkLst>
              <pc:docMk/>
              <pc:sldMasterMk cId="4019476757" sldId="2147483818"/>
              <pc:sldLayoutMk cId="1361481999" sldId="2147483956"/>
              <ac:spMk id="14" creationId="{39154BE4-0037-44F7-87E4-A2DFEAE99499}"/>
            </ac:spMkLst>
          </pc:spChg>
          <pc:spChg chg="add">
            <ac:chgData name="Toby Russell" userId="0d3e3635-ec96-4dfe-84bc-de4149b678ab" providerId="ADAL" clId="{AFFF7E55-3A5D-43C3-8DD2-8B2271E913B0}" dt="2020-09-16T21:13:02.454" v="1997"/>
            <ac:spMkLst>
              <pc:docMk/>
              <pc:sldMasterMk cId="4019476757" sldId="2147483818"/>
              <pc:sldLayoutMk cId="1361481999" sldId="2147483956"/>
              <ac:spMk id="15" creationId="{CD01D33D-A93E-432F-8837-E1EFA48667AD}"/>
            </ac:spMkLst>
          </pc:spChg>
          <pc:spChg chg="add">
            <ac:chgData name="Toby Russell" userId="0d3e3635-ec96-4dfe-84bc-de4149b678ab" providerId="ADAL" clId="{AFFF7E55-3A5D-43C3-8DD2-8B2271E913B0}" dt="2020-09-16T21:13:02.454" v="1997"/>
            <ac:spMkLst>
              <pc:docMk/>
              <pc:sldMasterMk cId="4019476757" sldId="2147483818"/>
              <pc:sldLayoutMk cId="1361481999" sldId="2147483956"/>
              <ac:spMk id="16" creationId="{008079CA-CE84-4850-9966-1CBC7F6524D5}"/>
            </ac:spMkLst>
          </pc:spChg>
          <pc:spChg chg="add">
            <ac:chgData name="Toby Russell" userId="0d3e3635-ec96-4dfe-84bc-de4149b678ab" providerId="ADAL" clId="{AFFF7E55-3A5D-43C3-8DD2-8B2271E913B0}" dt="2020-09-16T21:13:02.454" v="1997"/>
            <ac:spMkLst>
              <pc:docMk/>
              <pc:sldMasterMk cId="4019476757" sldId="2147483818"/>
              <pc:sldLayoutMk cId="1361481999" sldId="2147483956"/>
              <ac:spMk id="17" creationId="{0E7527B6-15CE-48F5-AD9C-D79130D46C74}"/>
            </ac:spMkLst>
          </pc:spChg>
          <pc:grpChg chg="del">
            <ac:chgData name="Toby Russell" userId="0d3e3635-ec96-4dfe-84bc-de4149b678ab" providerId="ADAL" clId="{AFFF7E55-3A5D-43C3-8DD2-8B2271E913B0}" dt="2020-09-16T21:12:30.406" v="1994" actId="478"/>
            <ac:grpSpMkLst>
              <pc:docMk/>
              <pc:sldMasterMk cId="4019476757" sldId="2147483818"/>
              <pc:sldLayoutMk cId="1361481999" sldId="2147483956"/>
              <ac:grpSpMk id="2" creationId="{00000000-0000-0000-0000-000000000000}"/>
            </ac:grpSpMkLst>
          </pc:grpChg>
        </pc:sldLayoutChg>
        <pc:sldLayoutChg chg="addSp delSp">
          <pc:chgData name="Toby Russell" userId="0d3e3635-ec96-4dfe-84bc-de4149b678ab" providerId="ADAL" clId="{AFFF7E55-3A5D-43C3-8DD2-8B2271E913B0}" dt="2020-09-16T21:13:24.082" v="2003"/>
          <pc:sldLayoutMkLst>
            <pc:docMk/>
            <pc:sldMasterMk cId="4019476757" sldId="2147483818"/>
            <pc:sldLayoutMk cId="3270122668" sldId="2147483957"/>
          </pc:sldLayoutMkLst>
          <pc:spChg chg="del">
            <ac:chgData name="Toby Russell" userId="0d3e3635-ec96-4dfe-84bc-de4149b678ab" providerId="ADAL" clId="{AFFF7E55-3A5D-43C3-8DD2-8B2271E913B0}" dt="2020-09-16T21:13:18.126" v="2000" actId="478"/>
            <ac:spMkLst>
              <pc:docMk/>
              <pc:sldMasterMk cId="4019476757" sldId="2147483818"/>
              <pc:sldLayoutMk cId="3270122668" sldId="2147483957"/>
              <ac:spMk id="6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3:13.005" v="1998" actId="478"/>
            <ac:spMkLst>
              <pc:docMk/>
              <pc:sldMasterMk cId="4019476757" sldId="2147483818"/>
              <pc:sldLayoutMk cId="3270122668" sldId="2147483957"/>
              <ac:spMk id="7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3:13.005" v="1998" actId="478"/>
            <ac:spMkLst>
              <pc:docMk/>
              <pc:sldMasterMk cId="4019476757" sldId="2147483818"/>
              <pc:sldLayoutMk cId="3270122668" sldId="2147483957"/>
              <ac:spMk id="8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3:13.005" v="1998" actId="478"/>
            <ac:spMkLst>
              <pc:docMk/>
              <pc:sldMasterMk cId="4019476757" sldId="2147483818"/>
              <pc:sldLayoutMk cId="3270122668" sldId="2147483957"/>
              <ac:spMk id="9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3:15.423" v="1999" actId="478"/>
            <ac:spMkLst>
              <pc:docMk/>
              <pc:sldMasterMk cId="4019476757" sldId="2147483818"/>
              <pc:sldLayoutMk cId="3270122668" sldId="2147483957"/>
              <ac:spMk id="10" creationId="{00000000-0000-0000-0000-000000000000}"/>
            </ac:spMkLst>
          </pc:spChg>
          <pc:spChg chg="add del">
            <ac:chgData name="Toby Russell" userId="0d3e3635-ec96-4dfe-84bc-de4149b678ab" providerId="ADAL" clId="{AFFF7E55-3A5D-43C3-8DD2-8B2271E913B0}" dt="2020-09-16T21:13:23.277" v="2002"/>
            <ac:spMkLst>
              <pc:docMk/>
              <pc:sldMasterMk cId="4019476757" sldId="2147483818"/>
              <pc:sldLayoutMk cId="3270122668" sldId="2147483957"/>
              <ac:spMk id="17" creationId="{6A6DC65C-AA08-44D0-BA9A-2CEEF6C6BD7A}"/>
            </ac:spMkLst>
          </pc:spChg>
          <pc:spChg chg="add del">
            <ac:chgData name="Toby Russell" userId="0d3e3635-ec96-4dfe-84bc-de4149b678ab" providerId="ADAL" clId="{AFFF7E55-3A5D-43C3-8DD2-8B2271E913B0}" dt="2020-09-16T21:13:23.277" v="2002"/>
            <ac:spMkLst>
              <pc:docMk/>
              <pc:sldMasterMk cId="4019476757" sldId="2147483818"/>
              <pc:sldLayoutMk cId="3270122668" sldId="2147483957"/>
              <ac:spMk id="18" creationId="{9662F64A-231C-4E5C-8453-4F02E258DCB1}"/>
            </ac:spMkLst>
          </pc:spChg>
          <pc:spChg chg="add del">
            <ac:chgData name="Toby Russell" userId="0d3e3635-ec96-4dfe-84bc-de4149b678ab" providerId="ADAL" clId="{AFFF7E55-3A5D-43C3-8DD2-8B2271E913B0}" dt="2020-09-16T21:13:23.277" v="2002"/>
            <ac:spMkLst>
              <pc:docMk/>
              <pc:sldMasterMk cId="4019476757" sldId="2147483818"/>
              <pc:sldLayoutMk cId="3270122668" sldId="2147483957"/>
              <ac:spMk id="19" creationId="{7A1404DC-24A8-40D3-B768-79F11790A7B6}"/>
            </ac:spMkLst>
          </pc:spChg>
          <pc:spChg chg="add del">
            <ac:chgData name="Toby Russell" userId="0d3e3635-ec96-4dfe-84bc-de4149b678ab" providerId="ADAL" clId="{AFFF7E55-3A5D-43C3-8DD2-8B2271E913B0}" dt="2020-09-16T21:13:23.277" v="2002"/>
            <ac:spMkLst>
              <pc:docMk/>
              <pc:sldMasterMk cId="4019476757" sldId="2147483818"/>
              <pc:sldLayoutMk cId="3270122668" sldId="2147483957"/>
              <ac:spMk id="20" creationId="{1B9F5209-AF8B-4988-B93A-0AF88C065250}"/>
            </ac:spMkLst>
          </pc:spChg>
          <pc:spChg chg="add">
            <ac:chgData name="Toby Russell" userId="0d3e3635-ec96-4dfe-84bc-de4149b678ab" providerId="ADAL" clId="{AFFF7E55-3A5D-43C3-8DD2-8B2271E913B0}" dt="2020-09-16T21:13:24.082" v="2003"/>
            <ac:spMkLst>
              <pc:docMk/>
              <pc:sldMasterMk cId="4019476757" sldId="2147483818"/>
              <pc:sldLayoutMk cId="3270122668" sldId="2147483957"/>
              <ac:spMk id="21" creationId="{50A58377-E6FF-40EA-829A-5E0FB87FE186}"/>
            </ac:spMkLst>
          </pc:spChg>
          <pc:spChg chg="add">
            <ac:chgData name="Toby Russell" userId="0d3e3635-ec96-4dfe-84bc-de4149b678ab" providerId="ADAL" clId="{AFFF7E55-3A5D-43C3-8DD2-8B2271E913B0}" dt="2020-09-16T21:13:24.082" v="2003"/>
            <ac:spMkLst>
              <pc:docMk/>
              <pc:sldMasterMk cId="4019476757" sldId="2147483818"/>
              <pc:sldLayoutMk cId="3270122668" sldId="2147483957"/>
              <ac:spMk id="22" creationId="{DABEE2EB-A705-4D3F-9460-D436EF95ABCA}"/>
            </ac:spMkLst>
          </pc:spChg>
          <pc:spChg chg="add">
            <ac:chgData name="Toby Russell" userId="0d3e3635-ec96-4dfe-84bc-de4149b678ab" providerId="ADAL" clId="{AFFF7E55-3A5D-43C3-8DD2-8B2271E913B0}" dt="2020-09-16T21:13:24.082" v="2003"/>
            <ac:spMkLst>
              <pc:docMk/>
              <pc:sldMasterMk cId="4019476757" sldId="2147483818"/>
              <pc:sldLayoutMk cId="3270122668" sldId="2147483957"/>
              <ac:spMk id="23" creationId="{91EFBF62-87DC-46A0-83D2-EC6E75E60E44}"/>
            </ac:spMkLst>
          </pc:spChg>
          <pc:spChg chg="add">
            <ac:chgData name="Toby Russell" userId="0d3e3635-ec96-4dfe-84bc-de4149b678ab" providerId="ADAL" clId="{AFFF7E55-3A5D-43C3-8DD2-8B2271E913B0}" dt="2020-09-16T21:13:24.082" v="2003"/>
            <ac:spMkLst>
              <pc:docMk/>
              <pc:sldMasterMk cId="4019476757" sldId="2147483818"/>
              <pc:sldLayoutMk cId="3270122668" sldId="2147483957"/>
              <ac:spMk id="24" creationId="{9CCBB9D2-E524-4E5A-B887-02734DF52158}"/>
            </ac:spMkLst>
          </pc:spChg>
          <pc:grpChg chg="del">
            <ac:chgData name="Toby Russell" userId="0d3e3635-ec96-4dfe-84bc-de4149b678ab" providerId="ADAL" clId="{AFFF7E55-3A5D-43C3-8DD2-8B2271E913B0}" dt="2020-09-16T21:13:13.005" v="1998" actId="478"/>
            <ac:grpSpMkLst>
              <pc:docMk/>
              <pc:sldMasterMk cId="4019476757" sldId="2147483818"/>
              <pc:sldLayoutMk cId="3270122668" sldId="2147483957"/>
              <ac:grpSpMk id="2" creationId="{00000000-0000-0000-0000-000000000000}"/>
            </ac:grpSpMkLst>
          </pc:grpChg>
        </pc:sldLayoutChg>
      </pc:sldMasterChg>
      <pc:sldMasterChg chg="del delSldLayout">
        <pc:chgData name="Toby Russell" userId="0d3e3635-ec96-4dfe-84bc-de4149b678ab" providerId="ADAL" clId="{AFFF7E55-3A5D-43C3-8DD2-8B2271E913B0}" dt="2020-09-10T20:31:29.949" v="676" actId="2696"/>
        <pc:sldMasterMkLst>
          <pc:docMk/>
          <pc:sldMasterMk cId="3639964056" sldId="2147483871"/>
        </pc:sldMasterMkLst>
        <pc:sldLayoutChg chg="del">
          <pc:chgData name="Toby Russell" userId="0d3e3635-ec96-4dfe-84bc-de4149b678ab" providerId="ADAL" clId="{AFFF7E55-3A5D-43C3-8DD2-8B2271E913B0}" dt="2020-09-10T20:31:29.765" v="621" actId="2696"/>
          <pc:sldLayoutMkLst>
            <pc:docMk/>
            <pc:sldMasterMk cId="3639964056" sldId="2147483871"/>
            <pc:sldLayoutMk cId="3748946203" sldId="2147483872"/>
          </pc:sldLayoutMkLst>
        </pc:sldLayoutChg>
        <pc:sldLayoutChg chg="del">
          <pc:chgData name="Toby Russell" userId="0d3e3635-ec96-4dfe-84bc-de4149b678ab" providerId="ADAL" clId="{AFFF7E55-3A5D-43C3-8DD2-8B2271E913B0}" dt="2020-09-10T20:31:29.778" v="622" actId="2696"/>
          <pc:sldLayoutMkLst>
            <pc:docMk/>
            <pc:sldMasterMk cId="3639964056" sldId="2147483871"/>
            <pc:sldLayoutMk cId="653376412" sldId="2147483873"/>
          </pc:sldLayoutMkLst>
        </pc:sldLayoutChg>
        <pc:sldLayoutChg chg="del">
          <pc:chgData name="Toby Russell" userId="0d3e3635-ec96-4dfe-84bc-de4149b678ab" providerId="ADAL" clId="{AFFF7E55-3A5D-43C3-8DD2-8B2271E913B0}" dt="2020-09-10T20:31:29.790" v="623" actId="2696"/>
          <pc:sldLayoutMkLst>
            <pc:docMk/>
            <pc:sldMasterMk cId="3639964056" sldId="2147483871"/>
            <pc:sldLayoutMk cId="2724673933" sldId="2147483874"/>
          </pc:sldLayoutMkLst>
        </pc:sldLayoutChg>
        <pc:sldLayoutChg chg="del">
          <pc:chgData name="Toby Russell" userId="0d3e3635-ec96-4dfe-84bc-de4149b678ab" providerId="ADAL" clId="{AFFF7E55-3A5D-43C3-8DD2-8B2271E913B0}" dt="2020-09-10T20:31:29.796" v="624" actId="2696"/>
          <pc:sldLayoutMkLst>
            <pc:docMk/>
            <pc:sldMasterMk cId="3639964056" sldId="2147483871"/>
            <pc:sldLayoutMk cId="1777839981" sldId="2147483875"/>
          </pc:sldLayoutMkLst>
        </pc:sldLayoutChg>
        <pc:sldLayoutChg chg="del">
          <pc:chgData name="Toby Russell" userId="0d3e3635-ec96-4dfe-84bc-de4149b678ab" providerId="ADAL" clId="{AFFF7E55-3A5D-43C3-8DD2-8B2271E913B0}" dt="2020-09-10T20:31:29.801" v="625" actId="2696"/>
          <pc:sldLayoutMkLst>
            <pc:docMk/>
            <pc:sldMasterMk cId="3639964056" sldId="2147483871"/>
            <pc:sldLayoutMk cId="3251470654" sldId="2147483876"/>
          </pc:sldLayoutMkLst>
        </pc:sldLayoutChg>
        <pc:sldLayoutChg chg="del">
          <pc:chgData name="Toby Russell" userId="0d3e3635-ec96-4dfe-84bc-de4149b678ab" providerId="ADAL" clId="{AFFF7E55-3A5D-43C3-8DD2-8B2271E913B0}" dt="2020-09-10T20:31:29.805" v="626" actId="2696"/>
          <pc:sldLayoutMkLst>
            <pc:docMk/>
            <pc:sldMasterMk cId="3639964056" sldId="2147483871"/>
            <pc:sldLayoutMk cId="1847605827" sldId="2147483877"/>
          </pc:sldLayoutMkLst>
        </pc:sldLayoutChg>
        <pc:sldLayoutChg chg="del">
          <pc:chgData name="Toby Russell" userId="0d3e3635-ec96-4dfe-84bc-de4149b678ab" providerId="ADAL" clId="{AFFF7E55-3A5D-43C3-8DD2-8B2271E913B0}" dt="2020-09-10T20:31:29.809" v="627" actId="2696"/>
          <pc:sldLayoutMkLst>
            <pc:docMk/>
            <pc:sldMasterMk cId="3639964056" sldId="2147483871"/>
            <pc:sldLayoutMk cId="3617691953" sldId="2147483878"/>
          </pc:sldLayoutMkLst>
        </pc:sldLayoutChg>
        <pc:sldLayoutChg chg="del">
          <pc:chgData name="Toby Russell" userId="0d3e3635-ec96-4dfe-84bc-de4149b678ab" providerId="ADAL" clId="{AFFF7E55-3A5D-43C3-8DD2-8B2271E913B0}" dt="2020-09-10T20:31:29.812" v="628" actId="2696"/>
          <pc:sldLayoutMkLst>
            <pc:docMk/>
            <pc:sldMasterMk cId="3639964056" sldId="2147483871"/>
            <pc:sldLayoutMk cId="1556457424" sldId="2147483879"/>
          </pc:sldLayoutMkLst>
        </pc:sldLayoutChg>
        <pc:sldLayoutChg chg="del">
          <pc:chgData name="Toby Russell" userId="0d3e3635-ec96-4dfe-84bc-de4149b678ab" providerId="ADAL" clId="{AFFF7E55-3A5D-43C3-8DD2-8B2271E913B0}" dt="2020-09-10T20:31:29.816" v="629" actId="2696"/>
          <pc:sldLayoutMkLst>
            <pc:docMk/>
            <pc:sldMasterMk cId="3639964056" sldId="2147483871"/>
            <pc:sldLayoutMk cId="3624112249" sldId="2147483880"/>
          </pc:sldLayoutMkLst>
        </pc:sldLayoutChg>
        <pc:sldLayoutChg chg="del">
          <pc:chgData name="Toby Russell" userId="0d3e3635-ec96-4dfe-84bc-de4149b678ab" providerId="ADAL" clId="{AFFF7E55-3A5D-43C3-8DD2-8B2271E913B0}" dt="2020-09-10T20:31:29.821" v="630" actId="2696"/>
          <pc:sldLayoutMkLst>
            <pc:docMk/>
            <pc:sldMasterMk cId="3639964056" sldId="2147483871"/>
            <pc:sldLayoutMk cId="991739683" sldId="2147483881"/>
          </pc:sldLayoutMkLst>
        </pc:sldLayoutChg>
        <pc:sldLayoutChg chg="del">
          <pc:chgData name="Toby Russell" userId="0d3e3635-ec96-4dfe-84bc-de4149b678ab" providerId="ADAL" clId="{AFFF7E55-3A5D-43C3-8DD2-8B2271E913B0}" dt="2020-09-10T20:31:29.827" v="631" actId="2696"/>
          <pc:sldLayoutMkLst>
            <pc:docMk/>
            <pc:sldMasterMk cId="3639964056" sldId="2147483871"/>
            <pc:sldLayoutMk cId="3010627586" sldId="2147483882"/>
          </pc:sldLayoutMkLst>
        </pc:sldLayoutChg>
        <pc:sldLayoutChg chg="del">
          <pc:chgData name="Toby Russell" userId="0d3e3635-ec96-4dfe-84bc-de4149b678ab" providerId="ADAL" clId="{AFFF7E55-3A5D-43C3-8DD2-8B2271E913B0}" dt="2020-09-10T20:31:29.832" v="632" actId="2696"/>
          <pc:sldLayoutMkLst>
            <pc:docMk/>
            <pc:sldMasterMk cId="3639964056" sldId="2147483871"/>
            <pc:sldLayoutMk cId="1352233939" sldId="2147483883"/>
          </pc:sldLayoutMkLst>
        </pc:sldLayoutChg>
        <pc:sldLayoutChg chg="del">
          <pc:chgData name="Toby Russell" userId="0d3e3635-ec96-4dfe-84bc-de4149b678ab" providerId="ADAL" clId="{AFFF7E55-3A5D-43C3-8DD2-8B2271E913B0}" dt="2020-09-10T20:31:29.837" v="633" actId="2696"/>
          <pc:sldLayoutMkLst>
            <pc:docMk/>
            <pc:sldMasterMk cId="3639964056" sldId="2147483871"/>
            <pc:sldLayoutMk cId="1011969328" sldId="2147483884"/>
          </pc:sldLayoutMkLst>
        </pc:sldLayoutChg>
        <pc:sldLayoutChg chg="del">
          <pc:chgData name="Toby Russell" userId="0d3e3635-ec96-4dfe-84bc-de4149b678ab" providerId="ADAL" clId="{AFFF7E55-3A5D-43C3-8DD2-8B2271E913B0}" dt="2020-09-10T20:31:29.840" v="634" actId="2696"/>
          <pc:sldLayoutMkLst>
            <pc:docMk/>
            <pc:sldMasterMk cId="3639964056" sldId="2147483871"/>
            <pc:sldLayoutMk cId="3611144415" sldId="2147483885"/>
          </pc:sldLayoutMkLst>
        </pc:sldLayoutChg>
        <pc:sldLayoutChg chg="del">
          <pc:chgData name="Toby Russell" userId="0d3e3635-ec96-4dfe-84bc-de4149b678ab" providerId="ADAL" clId="{AFFF7E55-3A5D-43C3-8DD2-8B2271E913B0}" dt="2020-09-10T20:31:29.842" v="635" actId="2696"/>
          <pc:sldLayoutMkLst>
            <pc:docMk/>
            <pc:sldMasterMk cId="3639964056" sldId="2147483871"/>
            <pc:sldLayoutMk cId="2885022407" sldId="2147483886"/>
          </pc:sldLayoutMkLst>
        </pc:sldLayoutChg>
        <pc:sldLayoutChg chg="del">
          <pc:chgData name="Toby Russell" userId="0d3e3635-ec96-4dfe-84bc-de4149b678ab" providerId="ADAL" clId="{AFFF7E55-3A5D-43C3-8DD2-8B2271E913B0}" dt="2020-09-10T20:31:29.844" v="636" actId="2696"/>
          <pc:sldLayoutMkLst>
            <pc:docMk/>
            <pc:sldMasterMk cId="3639964056" sldId="2147483871"/>
            <pc:sldLayoutMk cId="1005326479" sldId="2147483887"/>
          </pc:sldLayoutMkLst>
        </pc:sldLayoutChg>
        <pc:sldLayoutChg chg="del">
          <pc:chgData name="Toby Russell" userId="0d3e3635-ec96-4dfe-84bc-de4149b678ab" providerId="ADAL" clId="{AFFF7E55-3A5D-43C3-8DD2-8B2271E913B0}" dt="2020-09-10T20:31:29.847" v="637" actId="2696"/>
          <pc:sldLayoutMkLst>
            <pc:docMk/>
            <pc:sldMasterMk cId="3639964056" sldId="2147483871"/>
            <pc:sldLayoutMk cId="2894632556" sldId="2147483888"/>
          </pc:sldLayoutMkLst>
        </pc:sldLayoutChg>
        <pc:sldLayoutChg chg="del">
          <pc:chgData name="Toby Russell" userId="0d3e3635-ec96-4dfe-84bc-de4149b678ab" providerId="ADAL" clId="{AFFF7E55-3A5D-43C3-8DD2-8B2271E913B0}" dt="2020-09-10T20:31:29.850" v="638" actId="2696"/>
          <pc:sldLayoutMkLst>
            <pc:docMk/>
            <pc:sldMasterMk cId="3639964056" sldId="2147483871"/>
            <pc:sldLayoutMk cId="2638800939" sldId="2147483889"/>
          </pc:sldLayoutMkLst>
        </pc:sldLayoutChg>
        <pc:sldLayoutChg chg="del">
          <pc:chgData name="Toby Russell" userId="0d3e3635-ec96-4dfe-84bc-de4149b678ab" providerId="ADAL" clId="{AFFF7E55-3A5D-43C3-8DD2-8B2271E913B0}" dt="2020-09-10T20:31:29.853" v="639" actId="2696"/>
          <pc:sldLayoutMkLst>
            <pc:docMk/>
            <pc:sldMasterMk cId="3639964056" sldId="2147483871"/>
            <pc:sldLayoutMk cId="1817159669" sldId="2147483890"/>
          </pc:sldLayoutMkLst>
        </pc:sldLayoutChg>
        <pc:sldLayoutChg chg="del">
          <pc:chgData name="Toby Russell" userId="0d3e3635-ec96-4dfe-84bc-de4149b678ab" providerId="ADAL" clId="{AFFF7E55-3A5D-43C3-8DD2-8B2271E913B0}" dt="2020-09-10T20:31:29.857" v="640" actId="2696"/>
          <pc:sldLayoutMkLst>
            <pc:docMk/>
            <pc:sldMasterMk cId="3639964056" sldId="2147483871"/>
            <pc:sldLayoutMk cId="2113413217" sldId="2147483891"/>
          </pc:sldLayoutMkLst>
        </pc:sldLayoutChg>
        <pc:sldLayoutChg chg="del">
          <pc:chgData name="Toby Russell" userId="0d3e3635-ec96-4dfe-84bc-de4149b678ab" providerId="ADAL" clId="{AFFF7E55-3A5D-43C3-8DD2-8B2271E913B0}" dt="2020-09-10T20:31:29.860" v="641" actId="2696"/>
          <pc:sldLayoutMkLst>
            <pc:docMk/>
            <pc:sldMasterMk cId="3639964056" sldId="2147483871"/>
            <pc:sldLayoutMk cId="3272619847" sldId="2147483892"/>
          </pc:sldLayoutMkLst>
        </pc:sldLayoutChg>
        <pc:sldLayoutChg chg="del">
          <pc:chgData name="Toby Russell" userId="0d3e3635-ec96-4dfe-84bc-de4149b678ab" providerId="ADAL" clId="{AFFF7E55-3A5D-43C3-8DD2-8B2271E913B0}" dt="2020-09-10T20:31:29.863" v="642" actId="2696"/>
          <pc:sldLayoutMkLst>
            <pc:docMk/>
            <pc:sldMasterMk cId="3639964056" sldId="2147483871"/>
            <pc:sldLayoutMk cId="566016396" sldId="2147483893"/>
          </pc:sldLayoutMkLst>
        </pc:sldLayoutChg>
        <pc:sldLayoutChg chg="del">
          <pc:chgData name="Toby Russell" userId="0d3e3635-ec96-4dfe-84bc-de4149b678ab" providerId="ADAL" clId="{AFFF7E55-3A5D-43C3-8DD2-8B2271E913B0}" dt="2020-09-10T20:31:29.865" v="643" actId="2696"/>
          <pc:sldLayoutMkLst>
            <pc:docMk/>
            <pc:sldMasterMk cId="3639964056" sldId="2147483871"/>
            <pc:sldLayoutMk cId="1950536373" sldId="2147483894"/>
          </pc:sldLayoutMkLst>
        </pc:sldLayoutChg>
        <pc:sldLayoutChg chg="del">
          <pc:chgData name="Toby Russell" userId="0d3e3635-ec96-4dfe-84bc-de4149b678ab" providerId="ADAL" clId="{AFFF7E55-3A5D-43C3-8DD2-8B2271E913B0}" dt="2020-09-10T20:31:29.868" v="644" actId="2696"/>
          <pc:sldLayoutMkLst>
            <pc:docMk/>
            <pc:sldMasterMk cId="3639964056" sldId="2147483871"/>
            <pc:sldLayoutMk cId="3448434004" sldId="2147483895"/>
          </pc:sldLayoutMkLst>
        </pc:sldLayoutChg>
        <pc:sldLayoutChg chg="del">
          <pc:chgData name="Toby Russell" userId="0d3e3635-ec96-4dfe-84bc-de4149b678ab" providerId="ADAL" clId="{AFFF7E55-3A5D-43C3-8DD2-8B2271E913B0}" dt="2020-09-10T20:31:29.871" v="645" actId="2696"/>
          <pc:sldLayoutMkLst>
            <pc:docMk/>
            <pc:sldMasterMk cId="3639964056" sldId="2147483871"/>
            <pc:sldLayoutMk cId="1743889788" sldId="2147483896"/>
          </pc:sldLayoutMkLst>
        </pc:sldLayoutChg>
        <pc:sldLayoutChg chg="del">
          <pc:chgData name="Toby Russell" userId="0d3e3635-ec96-4dfe-84bc-de4149b678ab" providerId="ADAL" clId="{AFFF7E55-3A5D-43C3-8DD2-8B2271E913B0}" dt="2020-09-10T20:31:29.873" v="646" actId="2696"/>
          <pc:sldLayoutMkLst>
            <pc:docMk/>
            <pc:sldMasterMk cId="3639964056" sldId="2147483871"/>
            <pc:sldLayoutMk cId="1857223836" sldId="2147483897"/>
          </pc:sldLayoutMkLst>
        </pc:sldLayoutChg>
        <pc:sldLayoutChg chg="del">
          <pc:chgData name="Toby Russell" userId="0d3e3635-ec96-4dfe-84bc-de4149b678ab" providerId="ADAL" clId="{AFFF7E55-3A5D-43C3-8DD2-8B2271E913B0}" dt="2020-09-10T20:31:29.875" v="647" actId="2696"/>
          <pc:sldLayoutMkLst>
            <pc:docMk/>
            <pc:sldMasterMk cId="3639964056" sldId="2147483871"/>
            <pc:sldLayoutMk cId="2349797567" sldId="2147483898"/>
          </pc:sldLayoutMkLst>
        </pc:sldLayoutChg>
        <pc:sldLayoutChg chg="del">
          <pc:chgData name="Toby Russell" userId="0d3e3635-ec96-4dfe-84bc-de4149b678ab" providerId="ADAL" clId="{AFFF7E55-3A5D-43C3-8DD2-8B2271E913B0}" dt="2020-09-10T20:31:29.877" v="648" actId="2696"/>
          <pc:sldLayoutMkLst>
            <pc:docMk/>
            <pc:sldMasterMk cId="3639964056" sldId="2147483871"/>
            <pc:sldLayoutMk cId="3757492268" sldId="2147483899"/>
          </pc:sldLayoutMkLst>
        </pc:sldLayoutChg>
        <pc:sldLayoutChg chg="del">
          <pc:chgData name="Toby Russell" userId="0d3e3635-ec96-4dfe-84bc-de4149b678ab" providerId="ADAL" clId="{AFFF7E55-3A5D-43C3-8DD2-8B2271E913B0}" dt="2020-09-10T20:31:29.880" v="649" actId="2696"/>
          <pc:sldLayoutMkLst>
            <pc:docMk/>
            <pc:sldMasterMk cId="3639964056" sldId="2147483871"/>
            <pc:sldLayoutMk cId="3558149177" sldId="2147483900"/>
          </pc:sldLayoutMkLst>
        </pc:sldLayoutChg>
        <pc:sldLayoutChg chg="del">
          <pc:chgData name="Toby Russell" userId="0d3e3635-ec96-4dfe-84bc-de4149b678ab" providerId="ADAL" clId="{AFFF7E55-3A5D-43C3-8DD2-8B2271E913B0}" dt="2020-09-10T20:31:29.882" v="650" actId="2696"/>
          <pc:sldLayoutMkLst>
            <pc:docMk/>
            <pc:sldMasterMk cId="3639964056" sldId="2147483871"/>
            <pc:sldLayoutMk cId="312363896" sldId="2147483901"/>
          </pc:sldLayoutMkLst>
        </pc:sldLayoutChg>
        <pc:sldLayoutChg chg="del">
          <pc:chgData name="Toby Russell" userId="0d3e3635-ec96-4dfe-84bc-de4149b678ab" providerId="ADAL" clId="{AFFF7E55-3A5D-43C3-8DD2-8B2271E913B0}" dt="2020-09-10T20:31:29.885" v="651" actId="2696"/>
          <pc:sldLayoutMkLst>
            <pc:docMk/>
            <pc:sldMasterMk cId="3639964056" sldId="2147483871"/>
            <pc:sldLayoutMk cId="216688912" sldId="2147483902"/>
          </pc:sldLayoutMkLst>
        </pc:sldLayoutChg>
        <pc:sldLayoutChg chg="del">
          <pc:chgData name="Toby Russell" userId="0d3e3635-ec96-4dfe-84bc-de4149b678ab" providerId="ADAL" clId="{AFFF7E55-3A5D-43C3-8DD2-8B2271E913B0}" dt="2020-09-10T20:31:29.889" v="652" actId="2696"/>
          <pc:sldLayoutMkLst>
            <pc:docMk/>
            <pc:sldMasterMk cId="3639964056" sldId="2147483871"/>
            <pc:sldLayoutMk cId="1554296382" sldId="2147483903"/>
          </pc:sldLayoutMkLst>
        </pc:sldLayoutChg>
        <pc:sldLayoutChg chg="del">
          <pc:chgData name="Toby Russell" userId="0d3e3635-ec96-4dfe-84bc-de4149b678ab" providerId="ADAL" clId="{AFFF7E55-3A5D-43C3-8DD2-8B2271E913B0}" dt="2020-09-10T20:31:29.892" v="653" actId="2696"/>
          <pc:sldLayoutMkLst>
            <pc:docMk/>
            <pc:sldMasterMk cId="3639964056" sldId="2147483871"/>
            <pc:sldLayoutMk cId="2850994430" sldId="2147483904"/>
          </pc:sldLayoutMkLst>
        </pc:sldLayoutChg>
        <pc:sldLayoutChg chg="del">
          <pc:chgData name="Toby Russell" userId="0d3e3635-ec96-4dfe-84bc-de4149b678ab" providerId="ADAL" clId="{AFFF7E55-3A5D-43C3-8DD2-8B2271E913B0}" dt="2020-09-10T20:31:29.894" v="654" actId="2696"/>
          <pc:sldLayoutMkLst>
            <pc:docMk/>
            <pc:sldMasterMk cId="3639964056" sldId="2147483871"/>
            <pc:sldLayoutMk cId="2316917917" sldId="2147483905"/>
          </pc:sldLayoutMkLst>
        </pc:sldLayoutChg>
        <pc:sldLayoutChg chg="del">
          <pc:chgData name="Toby Russell" userId="0d3e3635-ec96-4dfe-84bc-de4149b678ab" providerId="ADAL" clId="{AFFF7E55-3A5D-43C3-8DD2-8B2271E913B0}" dt="2020-09-10T20:31:29.896" v="655" actId="2696"/>
          <pc:sldLayoutMkLst>
            <pc:docMk/>
            <pc:sldMasterMk cId="3639964056" sldId="2147483871"/>
            <pc:sldLayoutMk cId="1102007032" sldId="2147483906"/>
          </pc:sldLayoutMkLst>
        </pc:sldLayoutChg>
        <pc:sldLayoutChg chg="del">
          <pc:chgData name="Toby Russell" userId="0d3e3635-ec96-4dfe-84bc-de4149b678ab" providerId="ADAL" clId="{AFFF7E55-3A5D-43C3-8DD2-8B2271E913B0}" dt="2020-09-10T20:31:29.899" v="656" actId="2696"/>
          <pc:sldLayoutMkLst>
            <pc:docMk/>
            <pc:sldMasterMk cId="3639964056" sldId="2147483871"/>
            <pc:sldLayoutMk cId="3495522007" sldId="2147483907"/>
          </pc:sldLayoutMkLst>
        </pc:sldLayoutChg>
        <pc:sldLayoutChg chg="del">
          <pc:chgData name="Toby Russell" userId="0d3e3635-ec96-4dfe-84bc-de4149b678ab" providerId="ADAL" clId="{AFFF7E55-3A5D-43C3-8DD2-8B2271E913B0}" dt="2020-09-10T20:31:29.901" v="657" actId="2696"/>
          <pc:sldLayoutMkLst>
            <pc:docMk/>
            <pc:sldMasterMk cId="3639964056" sldId="2147483871"/>
            <pc:sldLayoutMk cId="2777843428" sldId="2147483908"/>
          </pc:sldLayoutMkLst>
        </pc:sldLayoutChg>
        <pc:sldLayoutChg chg="del">
          <pc:chgData name="Toby Russell" userId="0d3e3635-ec96-4dfe-84bc-de4149b678ab" providerId="ADAL" clId="{AFFF7E55-3A5D-43C3-8DD2-8B2271E913B0}" dt="2020-09-10T20:31:29.904" v="658" actId="2696"/>
          <pc:sldLayoutMkLst>
            <pc:docMk/>
            <pc:sldMasterMk cId="3639964056" sldId="2147483871"/>
            <pc:sldLayoutMk cId="4052943801" sldId="2147483909"/>
          </pc:sldLayoutMkLst>
        </pc:sldLayoutChg>
        <pc:sldLayoutChg chg="del">
          <pc:chgData name="Toby Russell" userId="0d3e3635-ec96-4dfe-84bc-de4149b678ab" providerId="ADAL" clId="{AFFF7E55-3A5D-43C3-8DD2-8B2271E913B0}" dt="2020-09-10T20:31:29.906" v="659" actId="2696"/>
          <pc:sldLayoutMkLst>
            <pc:docMk/>
            <pc:sldMasterMk cId="3639964056" sldId="2147483871"/>
            <pc:sldLayoutMk cId="2716347767" sldId="2147483910"/>
          </pc:sldLayoutMkLst>
        </pc:sldLayoutChg>
        <pc:sldLayoutChg chg="del">
          <pc:chgData name="Toby Russell" userId="0d3e3635-ec96-4dfe-84bc-de4149b678ab" providerId="ADAL" clId="{AFFF7E55-3A5D-43C3-8DD2-8B2271E913B0}" dt="2020-09-10T20:31:29.908" v="660" actId="2696"/>
          <pc:sldLayoutMkLst>
            <pc:docMk/>
            <pc:sldMasterMk cId="3639964056" sldId="2147483871"/>
            <pc:sldLayoutMk cId="1238577764" sldId="2147483911"/>
          </pc:sldLayoutMkLst>
        </pc:sldLayoutChg>
        <pc:sldLayoutChg chg="del">
          <pc:chgData name="Toby Russell" userId="0d3e3635-ec96-4dfe-84bc-de4149b678ab" providerId="ADAL" clId="{AFFF7E55-3A5D-43C3-8DD2-8B2271E913B0}" dt="2020-09-10T20:31:29.910" v="661" actId="2696"/>
          <pc:sldLayoutMkLst>
            <pc:docMk/>
            <pc:sldMasterMk cId="3639964056" sldId="2147483871"/>
            <pc:sldLayoutMk cId="1337020150" sldId="2147483912"/>
          </pc:sldLayoutMkLst>
        </pc:sldLayoutChg>
        <pc:sldLayoutChg chg="del">
          <pc:chgData name="Toby Russell" userId="0d3e3635-ec96-4dfe-84bc-de4149b678ab" providerId="ADAL" clId="{AFFF7E55-3A5D-43C3-8DD2-8B2271E913B0}" dt="2020-09-10T20:31:29.913" v="662" actId="2696"/>
          <pc:sldLayoutMkLst>
            <pc:docMk/>
            <pc:sldMasterMk cId="3639964056" sldId="2147483871"/>
            <pc:sldLayoutMk cId="1314321907" sldId="2147483913"/>
          </pc:sldLayoutMkLst>
        </pc:sldLayoutChg>
        <pc:sldLayoutChg chg="del">
          <pc:chgData name="Toby Russell" userId="0d3e3635-ec96-4dfe-84bc-de4149b678ab" providerId="ADAL" clId="{AFFF7E55-3A5D-43C3-8DD2-8B2271E913B0}" dt="2020-09-10T20:31:29.915" v="663" actId="2696"/>
          <pc:sldLayoutMkLst>
            <pc:docMk/>
            <pc:sldMasterMk cId="3639964056" sldId="2147483871"/>
            <pc:sldLayoutMk cId="2787040893" sldId="2147483914"/>
          </pc:sldLayoutMkLst>
        </pc:sldLayoutChg>
        <pc:sldLayoutChg chg="del">
          <pc:chgData name="Toby Russell" userId="0d3e3635-ec96-4dfe-84bc-de4149b678ab" providerId="ADAL" clId="{AFFF7E55-3A5D-43C3-8DD2-8B2271E913B0}" dt="2020-09-10T20:31:29.918" v="664" actId="2696"/>
          <pc:sldLayoutMkLst>
            <pc:docMk/>
            <pc:sldMasterMk cId="3639964056" sldId="2147483871"/>
            <pc:sldLayoutMk cId="343800422" sldId="2147483915"/>
          </pc:sldLayoutMkLst>
        </pc:sldLayoutChg>
        <pc:sldLayoutChg chg="del">
          <pc:chgData name="Toby Russell" userId="0d3e3635-ec96-4dfe-84bc-de4149b678ab" providerId="ADAL" clId="{AFFF7E55-3A5D-43C3-8DD2-8B2271E913B0}" dt="2020-09-10T20:31:29.921" v="665" actId="2696"/>
          <pc:sldLayoutMkLst>
            <pc:docMk/>
            <pc:sldMasterMk cId="3639964056" sldId="2147483871"/>
            <pc:sldLayoutMk cId="2531451172" sldId="2147483916"/>
          </pc:sldLayoutMkLst>
        </pc:sldLayoutChg>
        <pc:sldLayoutChg chg="del">
          <pc:chgData name="Toby Russell" userId="0d3e3635-ec96-4dfe-84bc-de4149b678ab" providerId="ADAL" clId="{AFFF7E55-3A5D-43C3-8DD2-8B2271E913B0}" dt="2020-09-10T20:31:29.924" v="666" actId="2696"/>
          <pc:sldLayoutMkLst>
            <pc:docMk/>
            <pc:sldMasterMk cId="3639964056" sldId="2147483871"/>
            <pc:sldLayoutMk cId="1031742366" sldId="2147483917"/>
          </pc:sldLayoutMkLst>
        </pc:sldLayoutChg>
        <pc:sldLayoutChg chg="del">
          <pc:chgData name="Toby Russell" userId="0d3e3635-ec96-4dfe-84bc-de4149b678ab" providerId="ADAL" clId="{AFFF7E55-3A5D-43C3-8DD2-8B2271E913B0}" dt="2020-09-10T20:31:29.927" v="667" actId="2696"/>
          <pc:sldLayoutMkLst>
            <pc:docMk/>
            <pc:sldMasterMk cId="3639964056" sldId="2147483871"/>
            <pc:sldLayoutMk cId="1015518592" sldId="2147483918"/>
          </pc:sldLayoutMkLst>
        </pc:sldLayoutChg>
        <pc:sldLayoutChg chg="del">
          <pc:chgData name="Toby Russell" userId="0d3e3635-ec96-4dfe-84bc-de4149b678ab" providerId="ADAL" clId="{AFFF7E55-3A5D-43C3-8DD2-8B2271E913B0}" dt="2020-09-10T20:31:29.930" v="668" actId="2696"/>
          <pc:sldLayoutMkLst>
            <pc:docMk/>
            <pc:sldMasterMk cId="3639964056" sldId="2147483871"/>
            <pc:sldLayoutMk cId="1194488094" sldId="2147483919"/>
          </pc:sldLayoutMkLst>
        </pc:sldLayoutChg>
        <pc:sldLayoutChg chg="del">
          <pc:chgData name="Toby Russell" userId="0d3e3635-ec96-4dfe-84bc-de4149b678ab" providerId="ADAL" clId="{AFFF7E55-3A5D-43C3-8DD2-8B2271E913B0}" dt="2020-09-10T20:31:29.933" v="669" actId="2696"/>
          <pc:sldLayoutMkLst>
            <pc:docMk/>
            <pc:sldMasterMk cId="3639964056" sldId="2147483871"/>
            <pc:sldLayoutMk cId="4056646477" sldId="2147483920"/>
          </pc:sldLayoutMkLst>
        </pc:sldLayoutChg>
        <pc:sldLayoutChg chg="del">
          <pc:chgData name="Toby Russell" userId="0d3e3635-ec96-4dfe-84bc-de4149b678ab" providerId="ADAL" clId="{AFFF7E55-3A5D-43C3-8DD2-8B2271E913B0}" dt="2020-09-10T20:31:29.936" v="670" actId="2696"/>
          <pc:sldLayoutMkLst>
            <pc:docMk/>
            <pc:sldMasterMk cId="3639964056" sldId="2147483871"/>
            <pc:sldLayoutMk cId="2826158252" sldId="2147483921"/>
          </pc:sldLayoutMkLst>
        </pc:sldLayoutChg>
        <pc:sldLayoutChg chg="del">
          <pc:chgData name="Toby Russell" userId="0d3e3635-ec96-4dfe-84bc-de4149b678ab" providerId="ADAL" clId="{AFFF7E55-3A5D-43C3-8DD2-8B2271E913B0}" dt="2020-09-10T20:31:29.938" v="671" actId="2696"/>
          <pc:sldLayoutMkLst>
            <pc:docMk/>
            <pc:sldMasterMk cId="3639964056" sldId="2147483871"/>
            <pc:sldLayoutMk cId="8732423" sldId="2147483922"/>
          </pc:sldLayoutMkLst>
        </pc:sldLayoutChg>
        <pc:sldLayoutChg chg="del">
          <pc:chgData name="Toby Russell" userId="0d3e3635-ec96-4dfe-84bc-de4149b678ab" providerId="ADAL" clId="{AFFF7E55-3A5D-43C3-8DD2-8B2271E913B0}" dt="2020-09-10T20:31:29.940" v="672" actId="2696"/>
          <pc:sldLayoutMkLst>
            <pc:docMk/>
            <pc:sldMasterMk cId="3639964056" sldId="2147483871"/>
            <pc:sldLayoutMk cId="3777959570" sldId="2147483923"/>
          </pc:sldLayoutMkLst>
        </pc:sldLayoutChg>
        <pc:sldLayoutChg chg="del">
          <pc:chgData name="Toby Russell" userId="0d3e3635-ec96-4dfe-84bc-de4149b678ab" providerId="ADAL" clId="{AFFF7E55-3A5D-43C3-8DD2-8B2271E913B0}" dt="2020-09-10T20:31:29.942" v="673" actId="2696"/>
          <pc:sldLayoutMkLst>
            <pc:docMk/>
            <pc:sldMasterMk cId="3639964056" sldId="2147483871"/>
            <pc:sldLayoutMk cId="1648932311" sldId="2147483924"/>
          </pc:sldLayoutMkLst>
        </pc:sldLayoutChg>
        <pc:sldLayoutChg chg="del">
          <pc:chgData name="Toby Russell" userId="0d3e3635-ec96-4dfe-84bc-de4149b678ab" providerId="ADAL" clId="{AFFF7E55-3A5D-43C3-8DD2-8B2271E913B0}" dt="2020-09-10T20:31:29.944" v="674" actId="2696"/>
          <pc:sldLayoutMkLst>
            <pc:docMk/>
            <pc:sldMasterMk cId="3639964056" sldId="2147483871"/>
            <pc:sldLayoutMk cId="2106032831" sldId="2147483925"/>
          </pc:sldLayoutMkLst>
        </pc:sldLayoutChg>
        <pc:sldLayoutChg chg="del">
          <pc:chgData name="Toby Russell" userId="0d3e3635-ec96-4dfe-84bc-de4149b678ab" providerId="ADAL" clId="{AFFF7E55-3A5D-43C3-8DD2-8B2271E913B0}" dt="2020-09-10T20:31:29.946" v="675" actId="2696"/>
          <pc:sldLayoutMkLst>
            <pc:docMk/>
            <pc:sldMasterMk cId="3639964056" sldId="2147483871"/>
            <pc:sldLayoutMk cId="4248449216" sldId="2147483926"/>
          </pc:sldLayoutMkLst>
        </pc:sldLayoutChg>
      </pc:sldMasterChg>
      <pc:sldMasterChg chg="addSp modSp delSldLayout modSldLayout">
        <pc:chgData name="Toby Russell" userId="0d3e3635-ec96-4dfe-84bc-de4149b678ab" providerId="ADAL" clId="{AFFF7E55-3A5D-43C3-8DD2-8B2271E913B0}" dt="2020-09-10T20:36:34.710" v="744" actId="478"/>
        <pc:sldMasterMkLst>
          <pc:docMk/>
          <pc:sldMasterMk cId="2542179044" sldId="2147483938"/>
        </pc:sldMasterMkLst>
        <pc:spChg chg="add mod">
          <ac:chgData name="Toby Russell" userId="0d3e3635-ec96-4dfe-84bc-de4149b678ab" providerId="ADAL" clId="{AFFF7E55-3A5D-43C3-8DD2-8B2271E913B0}" dt="2020-09-10T20:36:02.501" v="739" actId="255"/>
          <ac:spMkLst>
            <pc:docMk/>
            <pc:sldMasterMk cId="2542179044" sldId="2147483938"/>
            <ac:spMk id="2" creationId="{CB3F0F08-94C9-428C-AE9D-586CAEE28ED5}"/>
          </ac:spMkLst>
        </pc:spChg>
        <pc:spChg chg="add mod">
          <ac:chgData name="Toby Russell" userId="0d3e3635-ec96-4dfe-84bc-de4149b678ab" providerId="ADAL" clId="{AFFF7E55-3A5D-43C3-8DD2-8B2271E913B0}" dt="2020-09-10T20:35:41.647" v="737" actId="2711"/>
          <ac:spMkLst>
            <pc:docMk/>
            <pc:sldMasterMk cId="2542179044" sldId="2147483938"/>
            <ac:spMk id="3" creationId="{5AD8F69E-B39B-4860-A8FA-1EDF732096F2}"/>
          </ac:spMkLst>
        </pc:spChg>
        <pc:spChg chg="add mod">
          <ac:chgData name="Toby Russell" userId="0d3e3635-ec96-4dfe-84bc-de4149b678ab" providerId="ADAL" clId="{AFFF7E55-3A5D-43C3-8DD2-8B2271E913B0}" dt="2020-09-10T20:35:41.647" v="737" actId="2711"/>
          <ac:spMkLst>
            <pc:docMk/>
            <pc:sldMasterMk cId="2542179044" sldId="2147483938"/>
            <ac:spMk id="4" creationId="{F8BC8EFA-4014-45AD-8A1F-18B9C468AE14}"/>
          </ac:spMkLst>
        </pc:spChg>
        <pc:spChg chg="add mod">
          <ac:chgData name="Toby Russell" userId="0d3e3635-ec96-4dfe-84bc-de4149b678ab" providerId="ADAL" clId="{AFFF7E55-3A5D-43C3-8DD2-8B2271E913B0}" dt="2020-09-10T20:35:41.647" v="737" actId="2711"/>
          <ac:spMkLst>
            <pc:docMk/>
            <pc:sldMasterMk cId="2542179044" sldId="2147483938"/>
            <ac:spMk id="5" creationId="{9E4BCD05-49CE-492E-8B31-DF036618DF18}"/>
          </ac:spMkLst>
        </pc:spChg>
        <pc:spChg chg="add mod">
          <ac:chgData name="Toby Russell" userId="0d3e3635-ec96-4dfe-84bc-de4149b678ab" providerId="ADAL" clId="{AFFF7E55-3A5D-43C3-8DD2-8B2271E913B0}" dt="2020-09-10T20:35:41.647" v="737" actId="2711"/>
          <ac:spMkLst>
            <pc:docMk/>
            <pc:sldMasterMk cId="2542179044" sldId="2147483938"/>
            <ac:spMk id="6" creationId="{C280D494-D6D0-4C67-8048-8CA67C760730}"/>
          </ac:spMkLst>
        </pc:spChg>
        <pc:sldLayoutChg chg="del">
          <pc:chgData name="Toby Russell" userId="0d3e3635-ec96-4dfe-84bc-de4149b678ab" providerId="ADAL" clId="{AFFF7E55-3A5D-43C3-8DD2-8B2271E913B0}" dt="2020-09-10T20:35:04.044" v="727" actId="2696"/>
          <pc:sldLayoutMkLst>
            <pc:docMk/>
            <pc:sldMasterMk cId="2542179044" sldId="2147483938"/>
            <pc:sldLayoutMk cId="19253257" sldId="2147483939"/>
          </pc:sldLayoutMkLst>
        </pc:sldLayoutChg>
        <pc:sldLayoutChg chg="delSp">
          <pc:chgData name="Toby Russell" userId="0d3e3635-ec96-4dfe-84bc-de4149b678ab" providerId="ADAL" clId="{AFFF7E55-3A5D-43C3-8DD2-8B2271E913B0}" dt="2020-09-10T20:36:34.710" v="744" actId="478"/>
          <pc:sldLayoutMkLst>
            <pc:docMk/>
            <pc:sldMasterMk cId="2542179044" sldId="2147483938"/>
            <pc:sldLayoutMk cId="2133388224" sldId="2147483939"/>
          </pc:sldLayoutMkLst>
          <pc:spChg chg="del">
            <ac:chgData name="Toby Russell" userId="0d3e3635-ec96-4dfe-84bc-de4149b678ab" providerId="ADAL" clId="{AFFF7E55-3A5D-43C3-8DD2-8B2271E913B0}" dt="2020-09-10T20:36:27.426" v="741" actId="478"/>
            <ac:spMkLst>
              <pc:docMk/>
              <pc:sldMasterMk cId="2542179044" sldId="2147483938"/>
              <pc:sldLayoutMk cId="2133388224" sldId="2147483939"/>
              <ac:spMk id="2" creationId="{60B95D59-4C73-4F1E-AD6B-0EA9E42401F4}"/>
            </ac:spMkLst>
          </pc:spChg>
          <pc:spChg chg="del">
            <ac:chgData name="Toby Russell" userId="0d3e3635-ec96-4dfe-84bc-de4149b678ab" providerId="ADAL" clId="{AFFF7E55-3A5D-43C3-8DD2-8B2271E913B0}" dt="2020-09-10T20:36:30.135" v="742" actId="478"/>
            <ac:spMkLst>
              <pc:docMk/>
              <pc:sldMasterMk cId="2542179044" sldId="2147483938"/>
              <pc:sldLayoutMk cId="2133388224" sldId="2147483939"/>
              <ac:spMk id="3" creationId="{68E4AAAB-2413-4447-A957-18D71B58E630}"/>
            </ac:spMkLst>
          </pc:spChg>
          <pc:spChg chg="del">
            <ac:chgData name="Toby Russell" userId="0d3e3635-ec96-4dfe-84bc-de4149b678ab" providerId="ADAL" clId="{AFFF7E55-3A5D-43C3-8DD2-8B2271E913B0}" dt="2020-09-10T20:36:33.166" v="743" actId="478"/>
            <ac:spMkLst>
              <pc:docMk/>
              <pc:sldMasterMk cId="2542179044" sldId="2147483938"/>
              <pc:sldLayoutMk cId="2133388224" sldId="2147483939"/>
              <ac:spMk id="4" creationId="{65A341E2-237B-48E4-9395-6B2FB6E94F57}"/>
            </ac:spMkLst>
          </pc:spChg>
          <pc:spChg chg="del">
            <ac:chgData name="Toby Russell" userId="0d3e3635-ec96-4dfe-84bc-de4149b678ab" providerId="ADAL" clId="{AFFF7E55-3A5D-43C3-8DD2-8B2271E913B0}" dt="2020-09-10T20:36:34.710" v="744" actId="478"/>
            <ac:spMkLst>
              <pc:docMk/>
              <pc:sldMasterMk cId="2542179044" sldId="2147483938"/>
              <pc:sldLayoutMk cId="2133388224" sldId="2147483939"/>
              <ac:spMk id="5" creationId="{F8A36EC5-E288-4BE8-AD56-8CA3555B8C6F}"/>
            </ac:spMkLst>
          </pc:spChg>
        </pc:sldLayoutChg>
        <pc:sldLayoutChg chg="del">
          <pc:chgData name="Toby Russell" userId="0d3e3635-ec96-4dfe-84bc-de4149b678ab" providerId="ADAL" clId="{AFFF7E55-3A5D-43C3-8DD2-8B2271E913B0}" dt="2020-09-10T20:35:04.775" v="728" actId="2696"/>
          <pc:sldLayoutMkLst>
            <pc:docMk/>
            <pc:sldMasterMk cId="2542179044" sldId="2147483938"/>
            <pc:sldLayoutMk cId="3971697178" sldId="2147483940"/>
          </pc:sldLayoutMkLst>
        </pc:sldLayoutChg>
        <pc:sldLayoutChg chg="del">
          <pc:chgData name="Toby Russell" userId="0d3e3635-ec96-4dfe-84bc-de4149b678ab" providerId="ADAL" clId="{AFFF7E55-3A5D-43C3-8DD2-8B2271E913B0}" dt="2020-09-10T20:36:10.140" v="740" actId="2696"/>
          <pc:sldLayoutMkLst>
            <pc:docMk/>
            <pc:sldMasterMk cId="2542179044" sldId="2147483938"/>
            <pc:sldLayoutMk cId="1809952125" sldId="2147483941"/>
          </pc:sldLayoutMkLst>
        </pc:sldLayoutChg>
        <pc:sldLayoutChg chg="del">
          <pc:chgData name="Toby Russell" userId="0d3e3635-ec96-4dfe-84bc-de4149b678ab" providerId="ADAL" clId="{AFFF7E55-3A5D-43C3-8DD2-8B2271E913B0}" dt="2020-09-10T20:35:07.439" v="729" actId="2696"/>
          <pc:sldLayoutMkLst>
            <pc:docMk/>
            <pc:sldMasterMk cId="2542179044" sldId="2147483938"/>
            <pc:sldLayoutMk cId="2438008596" sldId="2147483942"/>
          </pc:sldLayoutMkLst>
        </pc:sldLayoutChg>
        <pc:sldLayoutChg chg="del">
          <pc:chgData name="Toby Russell" userId="0d3e3635-ec96-4dfe-84bc-de4149b678ab" providerId="ADAL" clId="{AFFF7E55-3A5D-43C3-8DD2-8B2271E913B0}" dt="2020-09-10T20:35:08.124" v="730" actId="2696"/>
          <pc:sldLayoutMkLst>
            <pc:docMk/>
            <pc:sldMasterMk cId="2542179044" sldId="2147483938"/>
            <pc:sldLayoutMk cId="3657349848" sldId="2147483943"/>
          </pc:sldLayoutMkLst>
        </pc:sldLayoutChg>
        <pc:sldLayoutChg chg="del">
          <pc:chgData name="Toby Russell" userId="0d3e3635-ec96-4dfe-84bc-de4149b678ab" providerId="ADAL" clId="{AFFF7E55-3A5D-43C3-8DD2-8B2271E913B0}" dt="2020-09-10T20:35:08.717" v="731" actId="2696"/>
          <pc:sldLayoutMkLst>
            <pc:docMk/>
            <pc:sldMasterMk cId="2542179044" sldId="2147483938"/>
            <pc:sldLayoutMk cId="1921518212" sldId="2147483944"/>
          </pc:sldLayoutMkLst>
        </pc:sldLayoutChg>
        <pc:sldLayoutChg chg="del">
          <pc:chgData name="Toby Russell" userId="0d3e3635-ec96-4dfe-84bc-de4149b678ab" providerId="ADAL" clId="{AFFF7E55-3A5D-43C3-8DD2-8B2271E913B0}" dt="2020-09-10T20:35:09.535" v="732" actId="2696"/>
          <pc:sldLayoutMkLst>
            <pc:docMk/>
            <pc:sldMasterMk cId="2542179044" sldId="2147483938"/>
            <pc:sldLayoutMk cId="1690401790" sldId="2147483945"/>
          </pc:sldLayoutMkLst>
        </pc:sldLayoutChg>
        <pc:sldLayoutChg chg="del">
          <pc:chgData name="Toby Russell" userId="0d3e3635-ec96-4dfe-84bc-de4149b678ab" providerId="ADAL" clId="{AFFF7E55-3A5D-43C3-8DD2-8B2271E913B0}" dt="2020-09-10T20:35:10.158" v="733" actId="2696"/>
          <pc:sldLayoutMkLst>
            <pc:docMk/>
            <pc:sldMasterMk cId="2542179044" sldId="2147483938"/>
            <pc:sldLayoutMk cId="663712587" sldId="2147483946"/>
          </pc:sldLayoutMkLst>
        </pc:sldLayoutChg>
        <pc:sldLayoutChg chg="del">
          <pc:chgData name="Toby Russell" userId="0d3e3635-ec96-4dfe-84bc-de4149b678ab" providerId="ADAL" clId="{AFFF7E55-3A5D-43C3-8DD2-8B2271E913B0}" dt="2020-09-10T20:35:10.677" v="734" actId="2696"/>
          <pc:sldLayoutMkLst>
            <pc:docMk/>
            <pc:sldMasterMk cId="2542179044" sldId="2147483938"/>
            <pc:sldLayoutMk cId="2287406127" sldId="2147483947"/>
          </pc:sldLayoutMkLst>
        </pc:sldLayoutChg>
        <pc:sldLayoutChg chg="del">
          <pc:chgData name="Toby Russell" userId="0d3e3635-ec96-4dfe-84bc-de4149b678ab" providerId="ADAL" clId="{AFFF7E55-3A5D-43C3-8DD2-8B2271E913B0}" dt="2020-09-10T20:35:11.340" v="735" actId="2696"/>
          <pc:sldLayoutMkLst>
            <pc:docMk/>
            <pc:sldMasterMk cId="2542179044" sldId="2147483938"/>
            <pc:sldLayoutMk cId="273608689" sldId="2147483948"/>
          </pc:sldLayoutMkLst>
        </pc:sldLayoutChg>
        <pc:sldLayoutChg chg="del">
          <pc:chgData name="Toby Russell" userId="0d3e3635-ec96-4dfe-84bc-de4149b678ab" providerId="ADAL" clId="{AFFF7E55-3A5D-43C3-8DD2-8B2271E913B0}" dt="2020-09-10T20:35:13.146" v="736" actId="2696"/>
          <pc:sldLayoutMkLst>
            <pc:docMk/>
            <pc:sldMasterMk cId="2542179044" sldId="2147483938"/>
            <pc:sldLayoutMk cId="141817962" sldId="2147483949"/>
          </pc:sldLayoutMkLst>
        </pc:sldLayoutChg>
      </pc:sldMasterChg>
    </pc:docChg>
  </pc:docChgLst>
  <pc:docChgLst>
    <pc:chgData name="Toby Russell" userId="0d3e3635-ec96-4dfe-84bc-de4149b678ab" providerId="ADAL" clId="{509D8084-70A8-473B-A68E-32AFF01A219A}"/>
    <pc:docChg chg="undo redo custSel addSld delSld modSld sldOrd delMainMaster modMainMaster">
      <pc:chgData name="Toby Russell" userId="0d3e3635-ec96-4dfe-84bc-de4149b678ab" providerId="ADAL" clId="{509D8084-70A8-473B-A68E-32AFF01A219A}" dt="2020-09-18T08:02:57.640" v="10203"/>
      <pc:docMkLst>
        <pc:docMk/>
      </pc:docMkLst>
      <pc:sldChg chg="del">
        <pc:chgData name="Toby Russell" userId="0d3e3635-ec96-4dfe-84bc-de4149b678ab" providerId="ADAL" clId="{509D8084-70A8-473B-A68E-32AFF01A219A}" dt="2020-09-10T08:57:15.172" v="43" actId="2696"/>
        <pc:sldMkLst>
          <pc:docMk/>
          <pc:sldMk cId="2398660622" sldId="256"/>
        </pc:sldMkLst>
      </pc:sldChg>
      <pc:sldChg chg="del">
        <pc:chgData name="Toby Russell" userId="0d3e3635-ec96-4dfe-84bc-de4149b678ab" providerId="ADAL" clId="{509D8084-70A8-473B-A68E-32AFF01A219A}" dt="2020-09-10T08:57:14.160" v="42" actId="2696"/>
        <pc:sldMkLst>
          <pc:docMk/>
          <pc:sldMk cId="711015295" sldId="257"/>
        </pc:sldMkLst>
      </pc:sldChg>
      <pc:sldChg chg="addSp delSp modSp delAnim modAnim">
        <pc:chgData name="Toby Russell" userId="0d3e3635-ec96-4dfe-84bc-de4149b678ab" providerId="ADAL" clId="{509D8084-70A8-473B-A68E-32AFF01A219A}" dt="2020-09-16T11:48:53.235" v="8583" actId="27636"/>
        <pc:sldMkLst>
          <pc:docMk/>
          <pc:sldMk cId="3583055646" sldId="257"/>
        </pc:sldMkLst>
        <pc:spChg chg="add mod">
          <ac:chgData name="Toby Russell" userId="0d3e3635-ec96-4dfe-84bc-de4149b678ab" providerId="ADAL" clId="{509D8084-70A8-473B-A68E-32AFF01A219A}" dt="2020-09-16T11:48:53.235" v="8583" actId="27636"/>
          <ac:spMkLst>
            <pc:docMk/>
            <pc:sldMk cId="3583055646" sldId="257"/>
            <ac:spMk id="2" creationId="{3A1B824B-B730-4F77-9BD3-6FAF1BD6B984}"/>
          </ac:spMkLst>
        </pc:spChg>
        <pc:spChg chg="del">
          <ac:chgData name="Toby Russell" userId="0d3e3635-ec96-4dfe-84bc-de4149b678ab" providerId="ADAL" clId="{509D8084-70A8-473B-A68E-32AFF01A219A}" dt="2020-09-11T08:02:23.004" v="959" actId="478"/>
          <ac:spMkLst>
            <pc:docMk/>
            <pc:sldMk cId="3583055646" sldId="257"/>
            <ac:spMk id="4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0" creationId="{7AA5B4D6-05EC-468B-A901-DB39007D097C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1" creationId="{7FD7B7A8-BEE1-41B8-AC3A-EC08FBB395E2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2" creationId="{45EEAAA9-417C-492C-BE63-7107960EDEAD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3" creationId="{CE1F17A4-B159-4169-BF04-F5F6F2F85E14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4" creationId="{6193674E-7137-4A9B-B353-908112C8345D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5" creationId="{7FD2221E-F88E-4001-A955-0CA7CD5E9664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6" creationId="{1B9C40C0-AEEF-4B77-8A3B-BE054093FE09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7" creationId="{851404B8-79C3-4A0E-9B40-F819E1ECB78F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8" creationId="{AD541B57-378A-4BF3-8F3A-F959FCB034EA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9" creationId="{0C217384-82C4-40CF-ABBA-6AA0937224A5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63" creationId="{935114A2-290F-4ECD-BF9D-315C827C674A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64" creationId="{6B390956-668F-47A9-B6C4-57025664296D}"/>
          </ac:spMkLst>
        </pc:spChg>
        <pc:spChg chg="del">
          <ac:chgData name="Toby Russell" userId="0d3e3635-ec96-4dfe-84bc-de4149b678ab" providerId="ADAL" clId="{509D8084-70A8-473B-A68E-32AFF01A219A}" dt="2020-09-11T08:02:37.647" v="961" actId="478"/>
          <ac:spMkLst>
            <pc:docMk/>
            <pc:sldMk cId="3583055646" sldId="257"/>
            <ac:spMk id="65" creationId="{9425ECC0-4013-44AF-830F-6CD5CE394F7B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66" creationId="{9EC19C4D-7C8E-458C-B957-9AE477B64EA8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67" creationId="{8412AAFC-2C26-435C-BB0D-636F38878E98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68" creationId="{6A0892BE-BE54-4976-B50A-DDFC859152F0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71" creationId="{AA84E732-7040-4EF7-8967-0E05E8DD3EC0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88" creationId="{7B9BD9EF-C618-496F-BFFF-76C11E5A8FE5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96" creationId="{9653BBFC-C982-4519-BE9B-87927EB8C4C8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97" creationId="{B055B5AE-D1A8-449E-B3A2-D7C8FBD2E6B8}"/>
          </ac:spMkLst>
        </pc:spChg>
        <pc:grpChg chg="del">
          <ac:chgData name="Toby Russell" userId="0d3e3635-ec96-4dfe-84bc-de4149b678ab" providerId="ADAL" clId="{509D8084-70A8-473B-A68E-32AFF01A219A}" dt="2020-09-11T08:02:35.215" v="960" actId="478"/>
          <ac:grpSpMkLst>
            <pc:docMk/>
            <pc:sldMk cId="3583055646" sldId="257"/>
            <ac:grpSpMk id="13" creationId="{6CB2CFCD-E2A0-4F9E-B310-4B68B21DB100}"/>
          </ac:grpSpMkLst>
        </pc:grpChg>
        <pc:cxnChg chg="del">
          <ac:chgData name="Toby Russell" userId="0d3e3635-ec96-4dfe-84bc-de4149b678ab" providerId="ADAL" clId="{509D8084-70A8-473B-A68E-32AFF01A219A}" dt="2020-09-11T08:02:39.302" v="962" actId="478"/>
          <ac:cxnSpMkLst>
            <pc:docMk/>
            <pc:sldMk cId="3583055646" sldId="257"/>
            <ac:cxnSpMk id="3" creationId="{935BA08B-A5CF-45B4-8559-B67B4065E3FD}"/>
          </ac:cxnSpMkLst>
        </pc:cxnChg>
      </pc:sldChg>
      <pc:sldChg chg="modSp del">
        <pc:chgData name="Toby Russell" userId="0d3e3635-ec96-4dfe-84bc-de4149b678ab" providerId="ADAL" clId="{509D8084-70A8-473B-A68E-32AFF01A219A}" dt="2020-09-10T08:57:12.391" v="41" actId="2696"/>
        <pc:sldMkLst>
          <pc:docMk/>
          <pc:sldMk cId="2684030180" sldId="258"/>
        </pc:sldMkLst>
        <pc:spChg chg="mod">
          <ac:chgData name="Toby Russell" userId="0d3e3635-ec96-4dfe-84bc-de4149b678ab" providerId="ADAL" clId="{509D8084-70A8-473B-A68E-32AFF01A219A}" dt="2020-09-10T08:52:17.063" v="11" actId="2711"/>
          <ac:spMkLst>
            <pc:docMk/>
            <pc:sldMk cId="2684030180" sldId="258"/>
            <ac:spMk id="6" creationId="{D6ACE8BA-7771-46CA-99AA-4BDD3477CC89}"/>
          </ac:spMkLst>
        </pc:spChg>
      </pc:sldChg>
      <pc:sldChg chg="addSp delSp modSp delAnim modAnim">
        <pc:chgData name="Toby Russell" userId="0d3e3635-ec96-4dfe-84bc-de4149b678ab" providerId="ADAL" clId="{509D8084-70A8-473B-A68E-32AFF01A219A}" dt="2020-09-16T15:44:45.163" v="9983" actId="1076"/>
        <pc:sldMkLst>
          <pc:docMk/>
          <pc:sldMk cId="2996591801" sldId="258"/>
        </pc:sldMkLst>
        <pc:spChg chg="del">
          <ac:chgData name="Toby Russell" userId="0d3e3635-ec96-4dfe-84bc-de4149b678ab" providerId="ADAL" clId="{509D8084-70A8-473B-A68E-32AFF01A219A}" dt="2020-09-11T08:12:02.877" v="1089" actId="478"/>
          <ac:spMkLst>
            <pc:docMk/>
            <pc:sldMk cId="2996591801" sldId="258"/>
            <ac:spMk id="2" creationId="{00000000-0000-0000-0000-000000000000}"/>
          </ac:spMkLst>
        </pc:spChg>
        <pc:spChg chg="add del mod">
          <ac:chgData name="Toby Russell" userId="0d3e3635-ec96-4dfe-84bc-de4149b678ab" providerId="ADAL" clId="{509D8084-70A8-473B-A68E-32AFF01A219A}" dt="2020-09-11T08:12:05.659" v="1090" actId="478"/>
          <ac:spMkLst>
            <pc:docMk/>
            <pc:sldMk cId="2996591801" sldId="258"/>
            <ac:spMk id="5" creationId="{C531DA14-50A7-48F4-BAE3-3A8EB6EFFCE7}"/>
          </ac:spMkLst>
        </pc:spChg>
        <pc:spChg chg="add mod">
          <ac:chgData name="Toby Russell" userId="0d3e3635-ec96-4dfe-84bc-de4149b678ab" providerId="ADAL" clId="{509D8084-70A8-473B-A68E-32AFF01A219A}" dt="2020-09-16T11:48:53.350" v="8586" actId="27636"/>
          <ac:spMkLst>
            <pc:docMk/>
            <pc:sldMk cId="2996591801" sldId="258"/>
            <ac:spMk id="6" creationId="{BB0793E4-D874-4E55-B58D-24ACEEA790B1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43" creationId="{0FABBD92-D2BB-43B9-9351-8AB67CD3C195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44" creationId="{D59A46C9-8FBC-46C3-B28A-ED1939DD072C}"/>
          </ac:spMkLst>
        </pc:spChg>
        <pc:spChg chg="del">
          <ac:chgData name="Toby Russell" userId="0d3e3635-ec96-4dfe-84bc-de4149b678ab" providerId="ADAL" clId="{509D8084-70A8-473B-A68E-32AFF01A219A}" dt="2020-09-11T08:11:57.483" v="1087" actId="478"/>
          <ac:spMkLst>
            <pc:docMk/>
            <pc:sldMk cId="2996591801" sldId="258"/>
            <ac:spMk id="45" creationId="{6227F691-F8F0-4DAD-B704-3BE6BA675FC7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46" creationId="{F19FDD4A-157C-4A18-B9B9-065C3DFC73CA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47" creationId="{FC43CFC3-97D8-46F9-BD29-67D530774B4A}"/>
          </ac:spMkLst>
        </pc:spChg>
        <pc:spChg chg="del">
          <ac:chgData name="Toby Russell" userId="0d3e3635-ec96-4dfe-84bc-de4149b678ab" providerId="ADAL" clId="{509D8084-70A8-473B-A68E-32AFF01A219A}" dt="2020-09-11T08:11:54.635" v="1086" actId="478"/>
          <ac:spMkLst>
            <pc:docMk/>
            <pc:sldMk cId="2996591801" sldId="258"/>
            <ac:spMk id="48" creationId="{60F6908C-3847-47FD-BB09-A9A430664330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49" creationId="{E0488513-6300-417F-913D-F74B7CCF6810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50" creationId="{FFA249FA-08BA-4AC8-AF68-9DDDAAC624DA}"/>
          </ac:spMkLst>
        </pc:spChg>
        <pc:spChg chg="del">
          <ac:chgData name="Toby Russell" userId="0d3e3635-ec96-4dfe-84bc-de4149b678ab" providerId="ADAL" clId="{509D8084-70A8-473B-A68E-32AFF01A219A}" dt="2020-09-11T08:12:00.058" v="1088" actId="478"/>
          <ac:spMkLst>
            <pc:docMk/>
            <pc:sldMk cId="2996591801" sldId="258"/>
            <ac:spMk id="51" creationId="{D13A6604-2983-4C0C-8119-55AE076B6672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52" creationId="{EFA9B92A-1373-4CA1-B821-F9F151417DB5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53" creationId="{1A25E847-6BC9-46B6-8483-607F6C5BD090}"/>
          </ac:spMkLst>
        </pc:spChg>
        <pc:spChg chg="del">
          <ac:chgData name="Toby Russell" userId="0d3e3635-ec96-4dfe-84bc-de4149b678ab" providerId="ADAL" clId="{509D8084-70A8-473B-A68E-32AFF01A219A}" dt="2020-09-11T08:11:52.366" v="1085" actId="478"/>
          <ac:spMkLst>
            <pc:docMk/>
            <pc:sldMk cId="2996591801" sldId="258"/>
            <ac:spMk id="54" creationId="{64AB18F8-277F-48A2-BBC3-492AB454D558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55" creationId="{09DADB55-2B43-4F5B-BB2D-211FD5DC27BB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56" creationId="{57BC627D-0E5C-4434-B00F-D1CA105C8495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57" creationId="{E593F23E-FD38-4E84-BFC9-CC8506C637DE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58" creationId="{BB22F6BD-7E46-4637-8A5F-5E3CBA57F5ED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59" creationId="{47868BB7-C25E-46BD-A103-D293B645EBB9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0" creationId="{2847C554-5194-4447-9856-6334E27F55F7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1" creationId="{6471E753-A92D-4BBC-8780-CF645EBFB222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2" creationId="{42E0BA4D-5D7A-4047-9DC6-FBB028871634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3" creationId="{5FD3DE71-6DF1-47DF-9A20-876AC1721B0E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4" creationId="{54C698C3-CFF4-4E22-AFCF-F243496B49B6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5" creationId="{F691A95F-50BA-4AB9-8EC6-2A1914E26078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6" creationId="{07AA1FA9-CEEF-4A1E-82A4-86ECEBEA1263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7" creationId="{09EA7A12-55DA-41CE-A2D8-84B289811424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9" creationId="{7F82C965-F8CB-4983-8037-7E2887DB03CD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71" creationId="{49DE5068-D7D7-45C0-94E8-A4EF91F7B404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73" creationId="{C31D4360-D14F-4A8C-8D46-CCAE9C25AB20}"/>
          </ac:spMkLst>
        </pc:spChg>
        <pc:spChg chg="del">
          <ac:chgData name="Toby Russell" userId="0d3e3635-ec96-4dfe-84bc-de4149b678ab" providerId="ADAL" clId="{509D8084-70A8-473B-A68E-32AFF01A219A}" dt="2020-09-11T08:12:08.458" v="1091" actId="478"/>
          <ac:spMkLst>
            <pc:docMk/>
            <pc:sldMk cId="2996591801" sldId="258"/>
            <ac:spMk id="76" creationId="{65FFFC5C-CE83-4824-8FC0-7677BA243D20}"/>
          </ac:spMkLst>
        </pc:spChg>
        <pc:spChg chg="del">
          <ac:chgData name="Toby Russell" userId="0d3e3635-ec96-4dfe-84bc-de4149b678ab" providerId="ADAL" clId="{509D8084-70A8-473B-A68E-32AFF01A219A}" dt="2020-09-11T08:12:08.458" v="1091" actId="478"/>
          <ac:spMkLst>
            <pc:docMk/>
            <pc:sldMk cId="2996591801" sldId="258"/>
            <ac:spMk id="77" creationId="{B606F858-D936-4399-899B-C4A19E9BAD57}"/>
          </ac:spMkLst>
        </pc:spChg>
        <pc:spChg chg="mod">
          <ac:chgData name="Toby Russell" userId="0d3e3635-ec96-4dfe-84bc-de4149b678ab" providerId="ADAL" clId="{509D8084-70A8-473B-A68E-32AFF01A219A}" dt="2020-09-11T08:15:03.102" v="1133" actId="207"/>
          <ac:spMkLst>
            <pc:docMk/>
            <pc:sldMk cId="2996591801" sldId="258"/>
            <ac:spMk id="146" creationId="{5796FA2C-400E-41C2-8B07-C1D777BF934F}"/>
          </ac:spMkLst>
        </pc:spChg>
        <pc:spChg chg="mod">
          <ac:chgData name="Toby Russell" userId="0d3e3635-ec96-4dfe-84bc-de4149b678ab" providerId="ADAL" clId="{509D8084-70A8-473B-A68E-32AFF01A219A}" dt="2020-09-11T08:15:14.585" v="1134" actId="207"/>
          <ac:spMkLst>
            <pc:docMk/>
            <pc:sldMk cId="2996591801" sldId="258"/>
            <ac:spMk id="147" creationId="{EA5AE891-E2B0-41CA-811E-A6D05F2D5A1B}"/>
          </ac:spMkLst>
        </pc:spChg>
        <pc:spChg chg="mod">
          <ac:chgData name="Toby Russell" userId="0d3e3635-ec96-4dfe-84bc-de4149b678ab" providerId="ADAL" clId="{509D8084-70A8-473B-A68E-32AFF01A219A}" dt="2020-09-11T08:14:55.417" v="1132" actId="207"/>
          <ac:spMkLst>
            <pc:docMk/>
            <pc:sldMk cId="2996591801" sldId="258"/>
            <ac:spMk id="153" creationId="{DE9602F9-AB29-41D7-A86A-DF75A319312F}"/>
          </ac:spMkLst>
        </pc:spChg>
        <pc:spChg chg="mod">
          <ac:chgData name="Toby Russell" userId="0d3e3635-ec96-4dfe-84bc-de4149b678ab" providerId="ADAL" clId="{509D8084-70A8-473B-A68E-32AFF01A219A}" dt="2020-09-11T08:15:35.390" v="1136" actId="207"/>
          <ac:spMkLst>
            <pc:docMk/>
            <pc:sldMk cId="2996591801" sldId="258"/>
            <ac:spMk id="161" creationId="{C52F8698-0F8C-44B1-80F0-C239104078B0}"/>
          </ac:spMkLst>
        </pc:spChg>
        <pc:spChg chg="mod">
          <ac:chgData name="Toby Russell" userId="0d3e3635-ec96-4dfe-84bc-de4149b678ab" providerId="ADAL" clId="{509D8084-70A8-473B-A68E-32AFF01A219A}" dt="2020-09-11T08:14:48.056" v="1131" actId="207"/>
          <ac:spMkLst>
            <pc:docMk/>
            <pc:sldMk cId="2996591801" sldId="258"/>
            <ac:spMk id="162" creationId="{684AA2C2-3A7C-48D5-AD30-88BF26BE3FF5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63" creationId="{C23FB9DB-8B41-4807-8D0E-3EC198F0226D}"/>
          </ac:spMkLst>
        </pc:spChg>
        <pc:spChg chg="mod">
          <ac:chgData name="Toby Russell" userId="0d3e3635-ec96-4dfe-84bc-de4149b678ab" providerId="ADAL" clId="{509D8084-70A8-473B-A68E-32AFF01A219A}" dt="2020-09-11T08:15:35.390" v="1136" actId="207"/>
          <ac:spMkLst>
            <pc:docMk/>
            <pc:sldMk cId="2996591801" sldId="258"/>
            <ac:spMk id="164" creationId="{8BB58330-6E7A-4F2B-AF9A-28DA84A4D177}"/>
          </ac:spMkLst>
        </pc:spChg>
        <pc:spChg chg="mod">
          <ac:chgData name="Toby Russell" userId="0d3e3635-ec96-4dfe-84bc-de4149b678ab" providerId="ADAL" clId="{509D8084-70A8-473B-A68E-32AFF01A219A}" dt="2020-09-11T08:16:08.914" v="1141" actId="207"/>
          <ac:spMkLst>
            <pc:docMk/>
            <pc:sldMk cId="2996591801" sldId="258"/>
            <ac:spMk id="165" creationId="{4A0861BF-0282-493B-9E6A-37E87056D647}"/>
          </ac:spMkLst>
        </pc:spChg>
        <pc:spChg chg="mod">
          <ac:chgData name="Toby Russell" userId="0d3e3635-ec96-4dfe-84bc-de4149b678ab" providerId="ADAL" clId="{509D8084-70A8-473B-A68E-32AFF01A219A}" dt="2020-09-11T08:14:48.056" v="1131" actId="207"/>
          <ac:spMkLst>
            <pc:docMk/>
            <pc:sldMk cId="2996591801" sldId="258"/>
            <ac:spMk id="166" creationId="{9845520B-22EE-463C-AC62-360E09EADF58}"/>
          </ac:spMkLst>
        </pc:spChg>
        <pc:spChg chg="mod">
          <ac:chgData name="Toby Russell" userId="0d3e3635-ec96-4dfe-84bc-de4149b678ab" providerId="ADAL" clId="{509D8084-70A8-473B-A68E-32AFF01A219A}" dt="2020-09-11T08:14:36.982" v="1129" actId="207"/>
          <ac:spMkLst>
            <pc:docMk/>
            <pc:sldMk cId="2996591801" sldId="258"/>
            <ac:spMk id="167" creationId="{C4508B43-396C-440A-B127-C15F6ADE2F40}"/>
          </ac:spMkLst>
        </pc:spChg>
        <pc:spChg chg="mod">
          <ac:chgData name="Toby Russell" userId="0d3e3635-ec96-4dfe-84bc-de4149b678ab" providerId="ADAL" clId="{509D8084-70A8-473B-A68E-32AFF01A219A}" dt="2020-09-11T08:15:35.390" v="1136" actId="207"/>
          <ac:spMkLst>
            <pc:docMk/>
            <pc:sldMk cId="2996591801" sldId="258"/>
            <ac:spMk id="168" creationId="{DB77FE4C-C74B-4A26-B617-BBBDD00BD1D6}"/>
          </ac:spMkLst>
        </pc:spChg>
        <pc:spChg chg="mod">
          <ac:chgData name="Toby Russell" userId="0d3e3635-ec96-4dfe-84bc-de4149b678ab" providerId="ADAL" clId="{509D8084-70A8-473B-A68E-32AFF01A219A}" dt="2020-09-11T08:15:35.390" v="1136" actId="207"/>
          <ac:spMkLst>
            <pc:docMk/>
            <pc:sldMk cId="2996591801" sldId="258"/>
            <ac:spMk id="169" creationId="{B28B6249-46CA-4257-A626-E700132EFEE8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70" creationId="{F8D411BF-E967-4F80-B204-8A5107F8E05F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72" creationId="{5B2550B8-6278-41CB-A6B8-EDAF025F1AD7}"/>
          </ac:spMkLst>
        </pc:spChg>
        <pc:spChg chg="mod">
          <ac:chgData name="Toby Russell" userId="0d3e3635-ec96-4dfe-84bc-de4149b678ab" providerId="ADAL" clId="{509D8084-70A8-473B-A68E-32AFF01A219A}" dt="2020-09-11T08:15:35.390" v="1136" actId="207"/>
          <ac:spMkLst>
            <pc:docMk/>
            <pc:sldMk cId="2996591801" sldId="258"/>
            <ac:spMk id="174" creationId="{C5747E0D-2457-4FB3-98A3-5F2E0B0DF71A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75" creationId="{E9E67B40-91DF-45E3-B130-F9CADDF18798}"/>
          </ac:spMkLst>
        </pc:spChg>
        <pc:spChg chg="mod">
          <ac:chgData name="Toby Russell" userId="0d3e3635-ec96-4dfe-84bc-de4149b678ab" providerId="ADAL" clId="{509D8084-70A8-473B-A68E-32AFF01A219A}" dt="2020-09-11T08:14:36.982" v="1129" actId="207"/>
          <ac:spMkLst>
            <pc:docMk/>
            <pc:sldMk cId="2996591801" sldId="258"/>
            <ac:spMk id="180" creationId="{6A7CD0A9-CCA3-406C-ABDE-368061EE1989}"/>
          </ac:spMkLst>
        </pc:spChg>
        <pc:spChg chg="mod">
          <ac:chgData name="Toby Russell" userId="0d3e3635-ec96-4dfe-84bc-de4149b678ab" providerId="ADAL" clId="{509D8084-70A8-473B-A68E-32AFF01A219A}" dt="2020-09-11T08:14:36.982" v="1129" actId="207"/>
          <ac:spMkLst>
            <pc:docMk/>
            <pc:sldMk cId="2996591801" sldId="258"/>
            <ac:spMk id="181" creationId="{FB0B3362-C76D-4BB0-9652-20D31F2756A2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83" creationId="{06AEE26A-120A-4B7F-BCE3-E357C1DB2A36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84" creationId="{763CBDCE-58F0-41D9-9F15-2DD2ABEEFFD9}"/>
          </ac:spMkLst>
        </pc:spChg>
        <pc:grpChg chg="mod">
          <ac:chgData name="Toby Russell" userId="0d3e3635-ec96-4dfe-84bc-de4149b678ab" providerId="ADAL" clId="{509D8084-70A8-473B-A68E-32AFF01A219A}" dt="2020-09-11T08:15:58.266" v="1139" actId="1076"/>
          <ac:grpSpMkLst>
            <pc:docMk/>
            <pc:sldMk cId="2996591801" sldId="258"/>
            <ac:grpSpMk id="3" creationId="{FC21D5E7-2EFD-4CA2-9BBB-9069E590F6D0}"/>
          </ac:grpSpMkLst>
        </pc:grpChg>
        <pc:grpChg chg="add mod">
          <ac:chgData name="Toby Russell" userId="0d3e3635-ec96-4dfe-84bc-de4149b678ab" providerId="ADAL" clId="{509D8084-70A8-473B-A68E-32AFF01A219A}" dt="2020-09-16T15:44:45.163" v="9983" actId="1076"/>
          <ac:grpSpMkLst>
            <pc:docMk/>
            <pc:sldMk cId="2996591801" sldId="258"/>
            <ac:grpSpMk id="68" creationId="{C7260214-D344-4592-BA86-DF964E516855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34:56.987" v="9703"/>
        <pc:sldMkLst>
          <pc:docMk/>
          <pc:sldMk cId="0" sldId="261"/>
        </pc:sldMkLst>
        <pc:spChg chg="add del mod">
          <ac:chgData name="Toby Russell" userId="0d3e3635-ec96-4dfe-84bc-de4149b678ab" providerId="ADAL" clId="{509D8084-70A8-473B-A68E-32AFF01A219A}" dt="2020-09-16T15:33:49.522" v="9679" actId="478"/>
          <ac:spMkLst>
            <pc:docMk/>
            <pc:sldMk cId="0" sldId="261"/>
            <ac:spMk id="3" creationId="{ECAAA62C-7877-4E82-AC51-E0BD0816DE2D}"/>
          </ac:spMkLst>
        </pc:spChg>
        <pc:spChg chg="add mod">
          <ac:chgData name="Toby Russell" userId="0d3e3635-ec96-4dfe-84bc-de4149b678ab" providerId="ADAL" clId="{509D8084-70A8-473B-A68E-32AFF01A219A}" dt="2020-09-16T15:34:21.600" v="9700" actId="20577"/>
          <ac:spMkLst>
            <pc:docMk/>
            <pc:sldMk cId="0" sldId="261"/>
            <ac:spMk id="4" creationId="{0B54EEFB-2EBE-454D-8324-7DAC7D1A321B}"/>
          </ac:spMkLst>
        </pc:spChg>
        <pc:spChg chg="mod">
          <ac:chgData name="Toby Russell" userId="0d3e3635-ec96-4dfe-84bc-de4149b678ab" providerId="ADAL" clId="{509D8084-70A8-473B-A68E-32AFF01A219A}" dt="2020-09-16T15:34:33.200" v="9701" actId="1076"/>
          <ac:spMkLst>
            <pc:docMk/>
            <pc:sldMk cId="0" sldId="261"/>
            <ac:spMk id="10" creationId="{BED4287E-3257-4E60-93F5-F141071DE1EF}"/>
          </ac:spMkLst>
        </pc:spChg>
        <pc:spChg chg="mod">
          <ac:chgData name="Toby Russell" userId="0d3e3635-ec96-4dfe-84bc-de4149b678ab" providerId="ADAL" clId="{509D8084-70A8-473B-A68E-32AFF01A219A}" dt="2020-09-16T15:34:33.200" v="9701" actId="1076"/>
          <ac:spMkLst>
            <pc:docMk/>
            <pc:sldMk cId="0" sldId="261"/>
            <ac:spMk id="11" creationId="{599CA321-3408-44CB-8053-AD4AF0593D00}"/>
          </ac:spMkLst>
        </pc:spChg>
        <pc:spChg chg="mod">
          <ac:chgData name="Toby Russell" userId="0d3e3635-ec96-4dfe-84bc-de4149b678ab" providerId="ADAL" clId="{509D8084-70A8-473B-A68E-32AFF01A219A}" dt="2020-09-16T15:34:47.147" v="9702" actId="1076"/>
          <ac:spMkLst>
            <pc:docMk/>
            <pc:sldMk cId="0" sldId="261"/>
            <ac:spMk id="14" creationId="{064B2D61-7DD7-4188-AFE2-92F4DBA22E64}"/>
          </ac:spMkLst>
        </pc:spChg>
        <pc:spChg chg="mod">
          <ac:chgData name="Toby Russell" userId="0d3e3635-ec96-4dfe-84bc-de4149b678ab" providerId="ADAL" clId="{509D8084-70A8-473B-A68E-32AFF01A219A}" dt="2020-09-16T15:34:47.147" v="9702" actId="1076"/>
          <ac:spMkLst>
            <pc:docMk/>
            <pc:sldMk cId="0" sldId="261"/>
            <ac:spMk id="15" creationId="{9CEF49F9-DE02-4E9B-B793-3E20E9BE8A51}"/>
          </ac:spMkLst>
        </pc:spChg>
        <pc:spChg chg="mod">
          <ac:chgData name="Toby Russell" userId="0d3e3635-ec96-4dfe-84bc-de4149b678ab" providerId="ADAL" clId="{509D8084-70A8-473B-A68E-32AFF01A219A}" dt="2020-09-16T15:34:47.147" v="9702" actId="1076"/>
          <ac:spMkLst>
            <pc:docMk/>
            <pc:sldMk cId="0" sldId="261"/>
            <ac:spMk id="16" creationId="{5E29C820-E84A-41E8-BC91-7039E56A6571}"/>
          </ac:spMkLst>
        </pc:spChg>
        <pc:spChg chg="mod">
          <ac:chgData name="Toby Russell" userId="0d3e3635-ec96-4dfe-84bc-de4149b678ab" providerId="ADAL" clId="{509D8084-70A8-473B-A68E-32AFF01A219A}" dt="2020-09-16T15:34:47.147" v="9702" actId="1076"/>
          <ac:spMkLst>
            <pc:docMk/>
            <pc:sldMk cId="0" sldId="261"/>
            <ac:spMk id="17" creationId="{5D3E9294-38C9-41A6-B44A-F5BC3E29846D}"/>
          </ac:spMkLst>
        </pc:spChg>
        <pc:spChg chg="add">
          <ac:chgData name="Toby Russell" userId="0d3e3635-ec96-4dfe-84bc-de4149b678ab" providerId="ADAL" clId="{509D8084-70A8-473B-A68E-32AFF01A219A}" dt="2020-09-16T15:34:56.987" v="9703"/>
          <ac:spMkLst>
            <pc:docMk/>
            <pc:sldMk cId="0" sldId="261"/>
            <ac:spMk id="19" creationId="{34F80D20-0361-4620-AB01-FBF70AF5B133}"/>
          </ac:spMkLst>
        </pc:spChg>
        <pc:spChg chg="del mod">
          <ac:chgData name="Toby Russell" userId="0d3e3635-ec96-4dfe-84bc-de4149b678ab" providerId="ADAL" clId="{509D8084-70A8-473B-A68E-32AFF01A219A}" dt="2020-09-16T15:33:55.229" v="9680" actId="478"/>
          <ac:spMkLst>
            <pc:docMk/>
            <pc:sldMk cId="0" sldId="261"/>
            <ac:spMk id="20" creationId="{5046F884-5223-4B34-A13E-62292D5B499E}"/>
          </ac:spMkLst>
        </pc:spChg>
        <pc:spChg chg="add">
          <ac:chgData name="Toby Russell" userId="0d3e3635-ec96-4dfe-84bc-de4149b678ab" providerId="ADAL" clId="{509D8084-70A8-473B-A68E-32AFF01A219A}" dt="2020-09-16T15:34:56.987" v="9703"/>
          <ac:spMkLst>
            <pc:docMk/>
            <pc:sldMk cId="0" sldId="261"/>
            <ac:spMk id="21" creationId="{FE924CC8-93A2-4B92-885A-28F8A3CC0BE8}"/>
          </ac:spMkLst>
        </pc:spChg>
        <pc:spChg chg="add">
          <ac:chgData name="Toby Russell" userId="0d3e3635-ec96-4dfe-84bc-de4149b678ab" providerId="ADAL" clId="{509D8084-70A8-473B-A68E-32AFF01A219A}" dt="2020-09-16T15:34:56.987" v="9703"/>
          <ac:spMkLst>
            <pc:docMk/>
            <pc:sldMk cId="0" sldId="261"/>
            <ac:spMk id="22" creationId="{E6A9DA44-C95E-4F9E-8D0B-F2AD5A61122B}"/>
          </ac:spMkLst>
        </pc:spChg>
        <pc:grpChg chg="mod">
          <ac:chgData name="Toby Russell" userId="0d3e3635-ec96-4dfe-84bc-de4149b678ab" providerId="ADAL" clId="{509D8084-70A8-473B-A68E-32AFF01A219A}" dt="2020-09-16T15:34:14.922" v="9685" actId="14100"/>
          <ac:grpSpMkLst>
            <pc:docMk/>
            <pc:sldMk cId="0" sldId="261"/>
            <ac:grpSpMk id="2" creationId="{094A36AF-0E05-4204-9774-D0F0BD88304A}"/>
          </ac:grpSpMkLst>
        </pc:grpChg>
        <pc:grpChg chg="mod">
          <ac:chgData name="Toby Russell" userId="0d3e3635-ec96-4dfe-84bc-de4149b678ab" providerId="ADAL" clId="{509D8084-70A8-473B-A68E-32AFF01A219A}" dt="2020-09-16T15:34:14.922" v="9685" actId="14100"/>
          <ac:grpSpMkLst>
            <pc:docMk/>
            <pc:sldMk cId="0" sldId="261"/>
            <ac:grpSpMk id="18" creationId="{4172BE87-99A3-42F6-8DEB-56014870FD6E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35:12.424" v="9717" actId="20577"/>
        <pc:sldMkLst>
          <pc:docMk/>
          <pc:sldMk cId="0" sldId="262"/>
        </pc:sldMkLst>
        <pc:spChg chg="add mod">
          <ac:chgData name="Toby Russell" userId="0d3e3635-ec96-4dfe-84bc-de4149b678ab" providerId="ADAL" clId="{509D8084-70A8-473B-A68E-32AFF01A219A}" dt="2020-09-16T15:35:12.424" v="9717" actId="20577"/>
          <ac:spMkLst>
            <pc:docMk/>
            <pc:sldMk cId="0" sldId="262"/>
            <ac:spMk id="4" creationId="{964CC4D2-CB4A-4757-9474-CEC6D39EC784}"/>
          </ac:spMkLst>
        </pc:spChg>
        <pc:spChg chg="mod">
          <ac:chgData name="Toby Russell" userId="0d3e3635-ec96-4dfe-84bc-de4149b678ab" providerId="ADAL" clId="{509D8084-70A8-473B-A68E-32AFF01A219A}" dt="2020-09-12T10:03:47.354" v="3180" actId="2710"/>
          <ac:spMkLst>
            <pc:docMk/>
            <pc:sldMk cId="0" sldId="262"/>
            <ac:spMk id="54" creationId="{12FBB894-EB2C-40C4-A2CE-379D169AC2F1}"/>
          </ac:spMkLst>
        </pc:spChg>
        <pc:spChg chg="mod">
          <ac:chgData name="Toby Russell" userId="0d3e3635-ec96-4dfe-84bc-de4149b678ab" providerId="ADAL" clId="{509D8084-70A8-473B-A68E-32AFF01A219A}" dt="2020-09-12T10:04:14.013" v="3216" actId="6549"/>
          <ac:spMkLst>
            <pc:docMk/>
            <pc:sldMk cId="0" sldId="262"/>
            <ac:spMk id="55" creationId="{844DEE65-E58A-4685-A140-B016F1A100A1}"/>
          </ac:spMkLst>
        </pc:spChg>
        <pc:spChg chg="mod">
          <ac:chgData name="Toby Russell" userId="0d3e3635-ec96-4dfe-84bc-de4149b678ab" providerId="ADAL" clId="{509D8084-70A8-473B-A68E-32AFF01A219A}" dt="2020-09-12T10:04:21.433" v="3217"/>
          <ac:spMkLst>
            <pc:docMk/>
            <pc:sldMk cId="0" sldId="262"/>
            <ac:spMk id="57" creationId="{173B6E58-A23C-41C8-9F81-759D0497784C}"/>
          </ac:spMkLst>
        </pc:spChg>
        <pc:spChg chg="mod">
          <ac:chgData name="Toby Russell" userId="0d3e3635-ec96-4dfe-84bc-de4149b678ab" providerId="ADAL" clId="{509D8084-70A8-473B-A68E-32AFF01A219A}" dt="2020-09-12T10:04:23.371" v="3218"/>
          <ac:spMkLst>
            <pc:docMk/>
            <pc:sldMk cId="0" sldId="262"/>
            <ac:spMk id="59" creationId="{741F60A9-C2D7-4983-A626-6D35971B095F}"/>
          </ac:spMkLst>
        </pc:spChg>
        <pc:spChg chg="mod">
          <ac:chgData name="Toby Russell" userId="0d3e3635-ec96-4dfe-84bc-de4149b678ab" providerId="ADAL" clId="{509D8084-70A8-473B-A68E-32AFF01A219A}" dt="2020-09-12T10:04:24.779" v="3219"/>
          <ac:spMkLst>
            <pc:docMk/>
            <pc:sldMk cId="0" sldId="262"/>
            <ac:spMk id="61" creationId="{15085B4A-BA2F-496B-A9E2-FCDD1B9256E6}"/>
          </ac:spMkLst>
        </pc:spChg>
        <pc:spChg chg="mod">
          <ac:chgData name="Toby Russell" userId="0d3e3635-ec96-4dfe-84bc-de4149b678ab" providerId="ADAL" clId="{509D8084-70A8-473B-A68E-32AFF01A219A}" dt="2020-09-12T10:04:26.329" v="3220"/>
          <ac:spMkLst>
            <pc:docMk/>
            <pc:sldMk cId="0" sldId="262"/>
            <ac:spMk id="63" creationId="{DB0A8DDF-B4DF-4C12-8258-ADF1790C032F}"/>
          </ac:spMkLst>
        </pc:spChg>
        <pc:spChg chg="del mod">
          <ac:chgData name="Toby Russell" userId="0d3e3635-ec96-4dfe-84bc-de4149b678ab" providerId="ADAL" clId="{509D8084-70A8-473B-A68E-32AFF01A219A}" dt="2020-09-16T15:35:09.350" v="9707" actId="478"/>
          <ac:spMkLst>
            <pc:docMk/>
            <pc:sldMk cId="0" sldId="262"/>
            <ac:spMk id="71" creationId="{B7BAD83A-7AF3-4A4B-87FD-1439CDB839FA}"/>
          </ac:spMkLst>
        </pc:spChg>
        <pc:spChg chg="mod">
          <ac:chgData name="Toby Russell" userId="0d3e3635-ec96-4dfe-84bc-de4149b678ab" providerId="ADAL" clId="{509D8084-70A8-473B-A68E-32AFF01A219A}" dt="2020-09-12T10:03:47.354" v="3180" actId="2710"/>
          <ac:spMkLst>
            <pc:docMk/>
            <pc:sldMk cId="0" sldId="262"/>
            <ac:spMk id="72" creationId="{A2B83AF9-2AE1-4E2C-8B81-6B11E0707917}"/>
          </ac:spMkLst>
        </pc:spChg>
        <pc:spChg chg="mod">
          <ac:chgData name="Toby Russell" userId="0d3e3635-ec96-4dfe-84bc-de4149b678ab" providerId="ADAL" clId="{509D8084-70A8-473B-A68E-32AFF01A219A}" dt="2020-09-12T10:03:47.354" v="3180" actId="2710"/>
          <ac:spMkLst>
            <pc:docMk/>
            <pc:sldMk cId="0" sldId="262"/>
            <ac:spMk id="73" creationId="{B0C6B2A0-6152-421A-BD09-0466F1F75616}"/>
          </ac:spMkLst>
        </pc:spChg>
        <pc:spChg chg="mod">
          <ac:chgData name="Toby Russell" userId="0d3e3635-ec96-4dfe-84bc-de4149b678ab" providerId="ADAL" clId="{509D8084-70A8-473B-A68E-32AFF01A219A}" dt="2020-09-12T10:03:47.354" v="3180" actId="2710"/>
          <ac:spMkLst>
            <pc:docMk/>
            <pc:sldMk cId="0" sldId="262"/>
            <ac:spMk id="89" creationId="{E02757FE-A23F-4EB0-BF2C-45640FCA06F4}"/>
          </ac:spMkLst>
        </pc:spChg>
        <pc:spChg chg="mod">
          <ac:chgData name="Toby Russell" userId="0d3e3635-ec96-4dfe-84bc-de4149b678ab" providerId="ADAL" clId="{509D8084-70A8-473B-A68E-32AFF01A219A}" dt="2020-09-12T10:03:47.354" v="3180" actId="2710"/>
          <ac:spMkLst>
            <pc:docMk/>
            <pc:sldMk cId="0" sldId="262"/>
            <ac:spMk id="91" creationId="{3E04A13A-6F38-42AC-9733-07887945AA29}"/>
          </ac:spMkLst>
        </pc:spChg>
        <pc:spChg chg="add">
          <ac:chgData name="Toby Russell" userId="0d3e3635-ec96-4dfe-84bc-de4149b678ab" providerId="ADAL" clId="{509D8084-70A8-473B-A68E-32AFF01A219A}" dt="2020-09-16T15:35:05.198" v="9705"/>
          <ac:spMkLst>
            <pc:docMk/>
            <pc:sldMk cId="0" sldId="262"/>
            <ac:spMk id="93" creationId="{8B6BAA9B-56EB-4CC1-A945-C0E8F232EE09}"/>
          </ac:spMkLst>
        </pc:spChg>
        <pc:spChg chg="add">
          <ac:chgData name="Toby Russell" userId="0d3e3635-ec96-4dfe-84bc-de4149b678ab" providerId="ADAL" clId="{509D8084-70A8-473B-A68E-32AFF01A219A}" dt="2020-09-16T15:35:05.198" v="9705"/>
          <ac:spMkLst>
            <pc:docMk/>
            <pc:sldMk cId="0" sldId="262"/>
            <ac:spMk id="95" creationId="{43180B9D-4523-4CDD-A65E-3A4EE8FB68A5}"/>
          </ac:spMkLst>
        </pc:spChg>
        <pc:spChg chg="add">
          <ac:chgData name="Toby Russell" userId="0d3e3635-ec96-4dfe-84bc-de4149b678ab" providerId="ADAL" clId="{509D8084-70A8-473B-A68E-32AFF01A219A}" dt="2020-09-16T15:35:05.198" v="9705"/>
          <ac:spMkLst>
            <pc:docMk/>
            <pc:sldMk cId="0" sldId="262"/>
            <ac:spMk id="96" creationId="{00F9EF8B-BF2A-4B8F-AF36-7ED8C28BC11E}"/>
          </ac:spMkLst>
        </pc:spChg>
      </pc:sldChg>
      <pc:sldChg chg="addSp delSp modSp modAnim">
        <pc:chgData name="Toby Russell" userId="0d3e3635-ec96-4dfe-84bc-de4149b678ab" providerId="ADAL" clId="{509D8084-70A8-473B-A68E-32AFF01A219A}" dt="2020-09-16T15:33:32.714" v="9677" actId="1076"/>
        <pc:sldMkLst>
          <pc:docMk/>
          <pc:sldMk cId="0" sldId="266"/>
        </pc:sldMkLst>
        <pc:spChg chg="add mod">
          <ac:chgData name="Toby Russell" userId="0d3e3635-ec96-4dfe-84bc-de4149b678ab" providerId="ADAL" clId="{509D8084-70A8-473B-A68E-32AFF01A219A}" dt="2020-09-16T11:48:52.418" v="8543" actId="27636"/>
          <ac:spMkLst>
            <pc:docMk/>
            <pc:sldMk cId="0" sldId="266"/>
            <ac:spMk id="3" creationId="{C78DB929-929B-4196-9C26-75EDA6109710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0" creationId="{90185D5E-6EDE-40F0-B29D-E2E280429A2B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1" creationId="{E0A031C1-80AC-4807-A2C1-F9FDE2EA9ADB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2" creationId="{01761AD3-4530-4B69-9337-4A9DC63C28EB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3" creationId="{D5704FBE-61B7-4E9D-9D38-DED55D6D3CBE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4" creationId="{70352AF1-F7B3-44BD-9026-37ED551EA2FF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5" creationId="{C02EEA34-4B6D-444A-A885-404EC5F9603A}"/>
          </ac:spMkLst>
        </pc:spChg>
        <pc:spChg chg="del mod">
          <ac:chgData name="Toby Russell" userId="0d3e3635-ec96-4dfe-84bc-de4149b678ab" providerId="ADAL" clId="{509D8084-70A8-473B-A68E-32AFF01A219A}" dt="2020-09-11T11:49:47.828" v="2080" actId="478"/>
          <ac:spMkLst>
            <pc:docMk/>
            <pc:sldMk cId="0" sldId="266"/>
            <ac:spMk id="27" creationId="{3D6C98B4-CBA9-4129-870B-AB5497C7EF39}"/>
          </ac:spMkLst>
        </pc:spChg>
        <pc:grpChg chg="del">
          <ac:chgData name="Toby Russell" userId="0d3e3635-ec96-4dfe-84bc-de4149b678ab" providerId="ADAL" clId="{509D8084-70A8-473B-A68E-32AFF01A219A}" dt="2020-09-11T11:49:47.828" v="2080" actId="478"/>
          <ac:grpSpMkLst>
            <pc:docMk/>
            <pc:sldMk cId="0" sldId="266"/>
            <ac:grpSpMk id="2" creationId="{B0C69466-2461-464E-A124-6B5899685B4E}"/>
          </ac:grpSpMkLst>
        </pc:grpChg>
        <pc:grpChg chg="mod">
          <ac:chgData name="Toby Russell" userId="0d3e3635-ec96-4dfe-84bc-de4149b678ab" providerId="ADAL" clId="{509D8084-70A8-473B-A68E-32AFF01A219A}" dt="2020-09-16T15:33:32.714" v="9677" actId="1076"/>
          <ac:grpSpMkLst>
            <pc:docMk/>
            <pc:sldMk cId="0" sldId="266"/>
            <ac:grpSpMk id="14" creationId="{366D0B82-8FB8-4200-80DE-5B6F2C220259}"/>
          </ac:grpSpMkLst>
        </pc:grpChg>
        <pc:grpChg chg="mod">
          <ac:chgData name="Toby Russell" userId="0d3e3635-ec96-4dfe-84bc-de4149b678ab" providerId="ADAL" clId="{509D8084-70A8-473B-A68E-32AFF01A219A}" dt="2020-09-16T15:33:32.714" v="9677" actId="1076"/>
          <ac:grpSpMkLst>
            <pc:docMk/>
            <pc:sldMk cId="0" sldId="266"/>
            <ac:grpSpMk id="15" creationId="{758AA65A-90FA-4297-B2BD-E5A9A206A43B}"/>
          </ac:grpSpMkLst>
        </pc:grpChg>
        <pc:grpChg chg="mod">
          <ac:chgData name="Toby Russell" userId="0d3e3635-ec96-4dfe-84bc-de4149b678ab" providerId="ADAL" clId="{509D8084-70A8-473B-A68E-32AFF01A219A}" dt="2020-09-16T15:33:32.714" v="9677" actId="1076"/>
          <ac:grpSpMkLst>
            <pc:docMk/>
            <pc:sldMk cId="0" sldId="266"/>
            <ac:grpSpMk id="16" creationId="{3134AC2C-441E-45E8-B9D6-56C0ECD05C50}"/>
          </ac:grpSpMkLst>
        </pc:grpChg>
        <pc:grpChg chg="mod">
          <ac:chgData name="Toby Russell" userId="0d3e3635-ec96-4dfe-84bc-de4149b678ab" providerId="ADAL" clId="{509D8084-70A8-473B-A68E-32AFF01A219A}" dt="2020-09-16T15:33:32.714" v="9677" actId="1076"/>
          <ac:grpSpMkLst>
            <pc:docMk/>
            <pc:sldMk cId="0" sldId="266"/>
            <ac:grpSpMk id="17" creationId="{04ABB51B-F00D-4738-8ACC-1ECA708E6A4A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3:52:03.732" v="9115"/>
        <pc:sldMkLst>
          <pc:docMk/>
          <pc:sldMk cId="1455260549" sldId="267"/>
        </pc:sldMkLst>
        <pc:spChg chg="del">
          <ac:chgData name="Toby Russell" userId="0d3e3635-ec96-4dfe-84bc-de4149b678ab" providerId="ADAL" clId="{509D8084-70A8-473B-A68E-32AFF01A219A}" dt="2020-09-11T07:02:39.177" v="310" actId="478"/>
          <ac:spMkLst>
            <pc:docMk/>
            <pc:sldMk cId="1455260549" sldId="267"/>
            <ac:spMk id="2" creationId="{6417BF60-FBFF-764E-BE05-B2CAC7953903}"/>
          </ac:spMkLst>
        </pc:spChg>
        <pc:spChg chg="del">
          <ac:chgData name="Toby Russell" userId="0d3e3635-ec96-4dfe-84bc-de4149b678ab" providerId="ADAL" clId="{509D8084-70A8-473B-A68E-32AFF01A219A}" dt="2020-09-11T07:02:36.200" v="309" actId="478"/>
          <ac:spMkLst>
            <pc:docMk/>
            <pc:sldMk cId="1455260549" sldId="267"/>
            <ac:spMk id="3" creationId="{57CDE308-D2C0-8A4C-88E6-FD973BA2E1A3}"/>
          </ac:spMkLst>
        </pc:spChg>
        <pc:spChg chg="add">
          <ac:chgData name="Toby Russell" userId="0d3e3635-ec96-4dfe-84bc-de4149b678ab" providerId="ADAL" clId="{509D8084-70A8-473B-A68E-32AFF01A219A}" dt="2020-09-16T13:52:03.732" v="9115"/>
          <ac:spMkLst>
            <pc:docMk/>
            <pc:sldMk cId="1455260549" sldId="267"/>
            <ac:spMk id="4" creationId="{57204BAA-E028-4786-8648-A14A01749B98}"/>
          </ac:spMkLst>
        </pc:spChg>
        <pc:spChg chg="del">
          <ac:chgData name="Toby Russell" userId="0d3e3635-ec96-4dfe-84bc-de4149b678ab" providerId="ADAL" clId="{509D8084-70A8-473B-A68E-32AFF01A219A}" dt="2020-09-11T07:02:43.627" v="311" actId="478"/>
          <ac:spMkLst>
            <pc:docMk/>
            <pc:sldMk cId="1455260549" sldId="267"/>
            <ac:spMk id="4" creationId="{8D1741AE-2F00-7D4F-813E-51686262403E}"/>
          </ac:spMkLst>
        </pc:spChg>
        <pc:spChg chg="mod">
          <ac:chgData name="Toby Russell" userId="0d3e3635-ec96-4dfe-84bc-de4149b678ab" providerId="ADAL" clId="{509D8084-70A8-473B-A68E-32AFF01A219A}" dt="2020-09-16T11:48:51.814" v="8520" actId="27636"/>
          <ac:spMkLst>
            <pc:docMk/>
            <pc:sldMk cId="1455260549" sldId="267"/>
            <ac:spMk id="5" creationId="{7B3A9B89-B377-754A-96F1-FFD6E10D487E}"/>
          </ac:spMkLst>
        </pc:spChg>
        <pc:spChg chg="add">
          <ac:chgData name="Toby Russell" userId="0d3e3635-ec96-4dfe-84bc-de4149b678ab" providerId="ADAL" clId="{509D8084-70A8-473B-A68E-32AFF01A219A}" dt="2020-09-16T13:52:03.732" v="9115"/>
          <ac:spMkLst>
            <pc:docMk/>
            <pc:sldMk cId="1455260549" sldId="267"/>
            <ac:spMk id="7" creationId="{75DC202F-474F-4316-8697-E02FF02F5820}"/>
          </ac:spMkLst>
        </pc:spChg>
        <pc:spChg chg="add">
          <ac:chgData name="Toby Russell" userId="0d3e3635-ec96-4dfe-84bc-de4149b678ab" providerId="ADAL" clId="{509D8084-70A8-473B-A68E-32AFF01A219A}" dt="2020-09-16T13:52:03.732" v="9115"/>
          <ac:spMkLst>
            <pc:docMk/>
            <pc:sldMk cId="1455260549" sldId="267"/>
            <ac:spMk id="8" creationId="{2355452A-51EB-4D7E-BFE4-763D6D9DE5B1}"/>
          </ac:spMkLst>
        </pc:spChg>
        <pc:graphicFrameChg chg="modGraphic">
          <ac:chgData name="Toby Russell" userId="0d3e3635-ec96-4dfe-84bc-de4149b678ab" providerId="ADAL" clId="{509D8084-70A8-473B-A68E-32AFF01A219A}" dt="2020-09-11T07:43:53.571" v="628" actId="207"/>
          <ac:graphicFrameMkLst>
            <pc:docMk/>
            <pc:sldMk cId="1455260549" sldId="267"/>
            <ac:graphicFrameMk id="6" creationId="{56E66C3E-3E48-FE44-A9A7-7E9804FE962C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2:05.572" v="9116"/>
        <pc:sldMkLst>
          <pc:docMk/>
          <pc:sldMk cId="1762338548" sldId="268"/>
        </pc:sldMkLst>
        <pc:spChg chg="del">
          <ac:chgData name="Toby Russell" userId="0d3e3635-ec96-4dfe-84bc-de4149b678ab" providerId="ADAL" clId="{509D8084-70A8-473B-A68E-32AFF01A219A}" dt="2020-09-11T07:02:50.461" v="313" actId="478"/>
          <ac:spMkLst>
            <pc:docMk/>
            <pc:sldMk cId="1762338548" sldId="268"/>
            <ac:spMk id="2" creationId="{6A2A103E-9907-E643-B23B-3324710DF293}"/>
          </ac:spMkLst>
        </pc:spChg>
        <pc:spChg chg="del">
          <ac:chgData name="Toby Russell" userId="0d3e3635-ec96-4dfe-84bc-de4149b678ab" providerId="ADAL" clId="{509D8084-70A8-473B-A68E-32AFF01A219A}" dt="2020-09-11T07:02:47.994" v="312" actId="478"/>
          <ac:spMkLst>
            <pc:docMk/>
            <pc:sldMk cId="1762338548" sldId="268"/>
            <ac:spMk id="3" creationId="{8658B2BC-7BEB-A849-B57A-D2B83DF50090}"/>
          </ac:spMkLst>
        </pc:spChg>
        <pc:spChg chg="del">
          <ac:chgData name="Toby Russell" userId="0d3e3635-ec96-4dfe-84bc-de4149b678ab" providerId="ADAL" clId="{509D8084-70A8-473B-A68E-32AFF01A219A}" dt="2020-09-11T07:02:54.491" v="314" actId="478"/>
          <ac:spMkLst>
            <pc:docMk/>
            <pc:sldMk cId="1762338548" sldId="268"/>
            <ac:spMk id="4" creationId="{7847F35F-E073-8844-86D6-89EE96245A91}"/>
          </ac:spMkLst>
        </pc:spChg>
        <pc:spChg chg="add">
          <ac:chgData name="Toby Russell" userId="0d3e3635-ec96-4dfe-84bc-de4149b678ab" providerId="ADAL" clId="{509D8084-70A8-473B-A68E-32AFF01A219A}" dt="2020-09-16T13:52:05.572" v="9116"/>
          <ac:spMkLst>
            <pc:docMk/>
            <pc:sldMk cId="1762338548" sldId="268"/>
            <ac:spMk id="4" creationId="{C1A91522-3F2C-49B6-BB0E-0B47BDF27FD9}"/>
          </ac:spMkLst>
        </pc:spChg>
        <pc:spChg chg="mod">
          <ac:chgData name="Toby Russell" userId="0d3e3635-ec96-4dfe-84bc-de4149b678ab" providerId="ADAL" clId="{509D8084-70A8-473B-A68E-32AFF01A219A}" dt="2020-09-16T11:48:51.833" v="8521" actId="27636"/>
          <ac:spMkLst>
            <pc:docMk/>
            <pc:sldMk cId="1762338548" sldId="268"/>
            <ac:spMk id="5" creationId="{0A11F9A5-1515-DE47-B9D2-A2DD1A940DA9}"/>
          </ac:spMkLst>
        </pc:spChg>
        <pc:spChg chg="add">
          <ac:chgData name="Toby Russell" userId="0d3e3635-ec96-4dfe-84bc-de4149b678ab" providerId="ADAL" clId="{509D8084-70A8-473B-A68E-32AFF01A219A}" dt="2020-09-16T13:52:05.572" v="9116"/>
          <ac:spMkLst>
            <pc:docMk/>
            <pc:sldMk cId="1762338548" sldId="268"/>
            <ac:spMk id="7" creationId="{C1528FDF-CD32-482B-9CA0-C4587081C87E}"/>
          </ac:spMkLst>
        </pc:spChg>
        <pc:spChg chg="add">
          <ac:chgData name="Toby Russell" userId="0d3e3635-ec96-4dfe-84bc-de4149b678ab" providerId="ADAL" clId="{509D8084-70A8-473B-A68E-32AFF01A219A}" dt="2020-09-16T13:52:05.572" v="9116"/>
          <ac:spMkLst>
            <pc:docMk/>
            <pc:sldMk cId="1762338548" sldId="268"/>
            <ac:spMk id="8" creationId="{81134488-6600-497F-9E70-61ADA53DC45E}"/>
          </ac:spMkLst>
        </pc:spChg>
        <pc:graphicFrameChg chg="modGraphic">
          <ac:chgData name="Toby Russell" userId="0d3e3635-ec96-4dfe-84bc-de4149b678ab" providerId="ADAL" clId="{509D8084-70A8-473B-A68E-32AFF01A219A}" dt="2020-09-11T07:44:08.060" v="631" actId="207"/>
          <ac:graphicFrameMkLst>
            <pc:docMk/>
            <pc:sldMk cId="1762338548" sldId="268"/>
            <ac:graphicFrameMk id="6" creationId="{4C18D28E-86BC-B84D-BA42-B5CFC72C8C30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2:07.862" v="9117"/>
        <pc:sldMkLst>
          <pc:docMk/>
          <pc:sldMk cId="50071283" sldId="269"/>
        </pc:sldMkLst>
        <pc:spChg chg="del">
          <ac:chgData name="Toby Russell" userId="0d3e3635-ec96-4dfe-84bc-de4149b678ab" providerId="ADAL" clId="{509D8084-70A8-473B-A68E-32AFF01A219A}" dt="2020-09-11T07:03:02.716" v="316" actId="478"/>
          <ac:spMkLst>
            <pc:docMk/>
            <pc:sldMk cId="50071283" sldId="269"/>
            <ac:spMk id="2" creationId="{CF1CC6C5-5A4E-3942-94FA-E2A79EDBF956}"/>
          </ac:spMkLst>
        </pc:spChg>
        <pc:spChg chg="del">
          <ac:chgData name="Toby Russell" userId="0d3e3635-ec96-4dfe-84bc-de4149b678ab" providerId="ADAL" clId="{509D8084-70A8-473B-A68E-32AFF01A219A}" dt="2020-09-11T07:02:59.980" v="315" actId="478"/>
          <ac:spMkLst>
            <pc:docMk/>
            <pc:sldMk cId="50071283" sldId="269"/>
            <ac:spMk id="3" creationId="{60246F42-80A7-3B4C-82E5-A906E278568B}"/>
          </ac:spMkLst>
        </pc:spChg>
        <pc:spChg chg="add">
          <ac:chgData name="Toby Russell" userId="0d3e3635-ec96-4dfe-84bc-de4149b678ab" providerId="ADAL" clId="{509D8084-70A8-473B-A68E-32AFF01A219A}" dt="2020-09-16T13:52:07.862" v="9117"/>
          <ac:spMkLst>
            <pc:docMk/>
            <pc:sldMk cId="50071283" sldId="269"/>
            <ac:spMk id="4" creationId="{1BBADA6D-4010-46E3-967D-2414595F33B4}"/>
          </ac:spMkLst>
        </pc:spChg>
        <pc:spChg chg="del">
          <ac:chgData name="Toby Russell" userId="0d3e3635-ec96-4dfe-84bc-de4149b678ab" providerId="ADAL" clId="{509D8084-70A8-473B-A68E-32AFF01A219A}" dt="2020-09-11T07:03:05.997" v="317" actId="478"/>
          <ac:spMkLst>
            <pc:docMk/>
            <pc:sldMk cId="50071283" sldId="269"/>
            <ac:spMk id="4" creationId="{B6292E5D-7DB8-0242-8A9E-C329A868B089}"/>
          </ac:spMkLst>
        </pc:spChg>
        <pc:spChg chg="mod">
          <ac:chgData name="Toby Russell" userId="0d3e3635-ec96-4dfe-84bc-de4149b678ab" providerId="ADAL" clId="{509D8084-70A8-473B-A68E-32AFF01A219A}" dt="2020-09-16T11:48:51.851" v="8522" actId="27636"/>
          <ac:spMkLst>
            <pc:docMk/>
            <pc:sldMk cId="50071283" sldId="269"/>
            <ac:spMk id="5" creationId="{8F2EF01B-BE67-3D4D-8D6F-05BC3D4F9248}"/>
          </ac:spMkLst>
        </pc:spChg>
        <pc:spChg chg="add">
          <ac:chgData name="Toby Russell" userId="0d3e3635-ec96-4dfe-84bc-de4149b678ab" providerId="ADAL" clId="{509D8084-70A8-473B-A68E-32AFF01A219A}" dt="2020-09-16T13:52:07.862" v="9117"/>
          <ac:spMkLst>
            <pc:docMk/>
            <pc:sldMk cId="50071283" sldId="269"/>
            <ac:spMk id="7" creationId="{96214CDC-162E-4B8D-BF2A-D0B10AF68316}"/>
          </ac:spMkLst>
        </pc:spChg>
        <pc:spChg chg="add">
          <ac:chgData name="Toby Russell" userId="0d3e3635-ec96-4dfe-84bc-de4149b678ab" providerId="ADAL" clId="{509D8084-70A8-473B-A68E-32AFF01A219A}" dt="2020-09-16T13:52:07.862" v="9117"/>
          <ac:spMkLst>
            <pc:docMk/>
            <pc:sldMk cId="50071283" sldId="269"/>
            <ac:spMk id="8" creationId="{1D056D0F-38F5-4258-8A08-A58BBB6DAF2A}"/>
          </ac:spMkLst>
        </pc:spChg>
        <pc:graphicFrameChg chg="modGraphic">
          <ac:chgData name="Toby Russell" userId="0d3e3635-ec96-4dfe-84bc-de4149b678ab" providerId="ADAL" clId="{509D8084-70A8-473B-A68E-32AFF01A219A}" dt="2020-09-11T07:44:21.405" v="633" actId="207"/>
          <ac:graphicFrameMkLst>
            <pc:docMk/>
            <pc:sldMk cId="50071283" sldId="269"/>
            <ac:graphicFrameMk id="6" creationId="{47E1EE8D-9CAA-3742-868B-0602B9A21989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2:14.240" v="9119" actId="478"/>
        <pc:sldMkLst>
          <pc:docMk/>
          <pc:sldMk cId="3294143966" sldId="270"/>
        </pc:sldMkLst>
        <pc:spChg chg="del">
          <ac:chgData name="Toby Russell" userId="0d3e3635-ec96-4dfe-84bc-de4149b678ab" providerId="ADAL" clId="{509D8084-70A8-473B-A68E-32AFF01A219A}" dt="2020-09-11T07:03:45.906" v="319" actId="478"/>
          <ac:spMkLst>
            <pc:docMk/>
            <pc:sldMk cId="3294143966" sldId="270"/>
            <ac:spMk id="2" creationId="{67B010DC-602D-E449-9339-19B94CD9622D}"/>
          </ac:spMkLst>
        </pc:spChg>
        <pc:spChg chg="del">
          <ac:chgData name="Toby Russell" userId="0d3e3635-ec96-4dfe-84bc-de4149b678ab" providerId="ADAL" clId="{509D8084-70A8-473B-A68E-32AFF01A219A}" dt="2020-09-11T07:03:43.794" v="318" actId="478"/>
          <ac:spMkLst>
            <pc:docMk/>
            <pc:sldMk cId="3294143966" sldId="270"/>
            <ac:spMk id="3" creationId="{DA3576FD-5287-0C4D-AEDC-E049374F08B5}"/>
          </ac:spMkLst>
        </pc:spChg>
        <pc:spChg chg="del">
          <ac:chgData name="Toby Russell" userId="0d3e3635-ec96-4dfe-84bc-de4149b678ab" providerId="ADAL" clId="{509D8084-70A8-473B-A68E-32AFF01A219A}" dt="2020-09-16T13:52:14.240" v="9119" actId="478"/>
          <ac:spMkLst>
            <pc:docMk/>
            <pc:sldMk cId="3294143966" sldId="270"/>
            <ac:spMk id="4" creationId="{648E4103-63E7-3341-8012-01D19463D03A}"/>
          </ac:spMkLst>
        </pc:spChg>
        <pc:spChg chg="mod">
          <ac:chgData name="Toby Russell" userId="0d3e3635-ec96-4dfe-84bc-de4149b678ab" providerId="ADAL" clId="{509D8084-70A8-473B-A68E-32AFF01A219A}" dt="2020-09-16T11:48:51.862" v="8523" actId="27636"/>
          <ac:spMkLst>
            <pc:docMk/>
            <pc:sldMk cId="3294143966" sldId="270"/>
            <ac:spMk id="5" creationId="{98B6AFFA-D2A4-C44D-BAB6-9435BC9EBF63}"/>
          </ac:spMkLst>
        </pc:spChg>
        <pc:spChg chg="mod">
          <ac:chgData name="Toby Russell" userId="0d3e3635-ec96-4dfe-84bc-de4149b678ab" providerId="ADAL" clId="{509D8084-70A8-473B-A68E-32AFF01A219A}" dt="2020-09-10T09:32:47.494" v="103" actId="113"/>
          <ac:spMkLst>
            <pc:docMk/>
            <pc:sldMk cId="3294143966" sldId="270"/>
            <ac:spMk id="8" creationId="{1F22C17E-A891-DE4D-95FA-22C42417D5B5}"/>
          </ac:spMkLst>
        </pc:spChg>
        <pc:spChg chg="add">
          <ac:chgData name="Toby Russell" userId="0d3e3635-ec96-4dfe-84bc-de4149b678ab" providerId="ADAL" clId="{509D8084-70A8-473B-A68E-32AFF01A219A}" dt="2020-09-16T13:52:09.482" v="9118"/>
          <ac:spMkLst>
            <pc:docMk/>
            <pc:sldMk cId="3294143966" sldId="270"/>
            <ac:spMk id="9" creationId="{4E189DD1-B5D5-4133-AA12-D9AA7E07886F}"/>
          </ac:spMkLst>
        </pc:spChg>
        <pc:spChg chg="add">
          <ac:chgData name="Toby Russell" userId="0d3e3635-ec96-4dfe-84bc-de4149b678ab" providerId="ADAL" clId="{509D8084-70A8-473B-A68E-32AFF01A219A}" dt="2020-09-16T13:52:09.482" v="9118"/>
          <ac:spMkLst>
            <pc:docMk/>
            <pc:sldMk cId="3294143966" sldId="270"/>
            <ac:spMk id="10" creationId="{C08F6121-CCF8-4C2D-ABB6-66E42604BB76}"/>
          </ac:spMkLst>
        </pc:spChg>
        <pc:spChg chg="add">
          <ac:chgData name="Toby Russell" userId="0d3e3635-ec96-4dfe-84bc-de4149b678ab" providerId="ADAL" clId="{509D8084-70A8-473B-A68E-32AFF01A219A}" dt="2020-09-16T13:52:09.482" v="9118"/>
          <ac:spMkLst>
            <pc:docMk/>
            <pc:sldMk cId="3294143966" sldId="270"/>
            <ac:spMk id="11" creationId="{4467CE13-EE7F-47B2-A9A7-D2A0942F9E6E}"/>
          </ac:spMkLst>
        </pc:spChg>
        <pc:graphicFrameChg chg="modGraphic">
          <ac:chgData name="Toby Russell" userId="0d3e3635-ec96-4dfe-84bc-de4149b678ab" providerId="ADAL" clId="{509D8084-70A8-473B-A68E-32AFF01A219A}" dt="2020-09-11T07:44:30.074" v="635" actId="207"/>
          <ac:graphicFrameMkLst>
            <pc:docMk/>
            <pc:sldMk cId="3294143966" sldId="270"/>
            <ac:graphicFrameMk id="6" creationId="{CC43B47E-FE6B-B34B-8C0B-AD14A792BBD7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2:16.806" v="9120"/>
        <pc:sldMkLst>
          <pc:docMk/>
          <pc:sldMk cId="1702522274" sldId="271"/>
        </pc:sldMkLst>
        <pc:spChg chg="del">
          <ac:chgData name="Toby Russell" userId="0d3e3635-ec96-4dfe-84bc-de4149b678ab" providerId="ADAL" clId="{509D8084-70A8-473B-A68E-32AFF01A219A}" dt="2020-09-16T08:49:09.653" v="8196" actId="478"/>
          <ac:spMkLst>
            <pc:docMk/>
            <pc:sldMk cId="1702522274" sldId="271"/>
            <ac:spMk id="4" creationId="{3B6D626C-75FF-CD44-BA79-25ADA680D70C}"/>
          </ac:spMkLst>
        </pc:spChg>
        <pc:spChg chg="mod">
          <ac:chgData name="Toby Russell" userId="0d3e3635-ec96-4dfe-84bc-de4149b678ab" providerId="ADAL" clId="{509D8084-70A8-473B-A68E-32AFF01A219A}" dt="2020-09-16T11:48:51.888" v="8524" actId="27636"/>
          <ac:spMkLst>
            <pc:docMk/>
            <pc:sldMk cId="1702522274" sldId="271"/>
            <ac:spMk id="5" creationId="{D4885D76-D2F1-5045-AEE8-7AF76FE6E527}"/>
          </ac:spMkLst>
        </pc:spChg>
        <pc:spChg chg="add">
          <ac:chgData name="Toby Russell" userId="0d3e3635-ec96-4dfe-84bc-de4149b678ab" providerId="ADAL" clId="{509D8084-70A8-473B-A68E-32AFF01A219A}" dt="2020-09-16T13:52:16.806" v="9120"/>
          <ac:spMkLst>
            <pc:docMk/>
            <pc:sldMk cId="1702522274" sldId="271"/>
            <ac:spMk id="8" creationId="{0B852B91-6EAD-4103-AD17-B991D4F29CA4}"/>
          </ac:spMkLst>
        </pc:spChg>
        <pc:spChg chg="add">
          <ac:chgData name="Toby Russell" userId="0d3e3635-ec96-4dfe-84bc-de4149b678ab" providerId="ADAL" clId="{509D8084-70A8-473B-A68E-32AFF01A219A}" dt="2020-09-16T13:52:16.806" v="9120"/>
          <ac:spMkLst>
            <pc:docMk/>
            <pc:sldMk cId="1702522274" sldId="271"/>
            <ac:spMk id="9" creationId="{0DC77E54-46D1-41EA-ADE0-45883FD2203E}"/>
          </ac:spMkLst>
        </pc:spChg>
        <pc:spChg chg="add">
          <ac:chgData name="Toby Russell" userId="0d3e3635-ec96-4dfe-84bc-de4149b678ab" providerId="ADAL" clId="{509D8084-70A8-473B-A68E-32AFF01A219A}" dt="2020-09-16T13:52:16.806" v="9120"/>
          <ac:spMkLst>
            <pc:docMk/>
            <pc:sldMk cId="1702522274" sldId="271"/>
            <ac:spMk id="10" creationId="{A5839F80-A087-4F6C-B318-C921923FF03D}"/>
          </ac:spMkLst>
        </pc:spChg>
        <pc:graphicFrameChg chg="modGraphic">
          <ac:chgData name="Toby Russell" userId="0d3e3635-ec96-4dfe-84bc-de4149b678ab" providerId="ADAL" clId="{509D8084-70A8-473B-A68E-32AFF01A219A}" dt="2020-09-11T07:44:44.878" v="637" actId="207"/>
          <ac:graphicFrameMkLst>
            <pc:docMk/>
            <pc:sldMk cId="1702522274" sldId="271"/>
            <ac:graphicFrameMk id="6" creationId="{72549240-316E-EC46-8CC0-7E7AFE09AD86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2:20.134" v="9121"/>
        <pc:sldMkLst>
          <pc:docMk/>
          <pc:sldMk cId="2312456884" sldId="272"/>
        </pc:sldMkLst>
        <pc:spChg chg="del mod">
          <ac:chgData name="Toby Russell" userId="0d3e3635-ec96-4dfe-84bc-de4149b678ab" providerId="ADAL" clId="{509D8084-70A8-473B-A68E-32AFF01A219A}" dt="2020-09-11T07:03:56.564" v="321" actId="478"/>
          <ac:spMkLst>
            <pc:docMk/>
            <pc:sldMk cId="2312456884" sldId="272"/>
            <ac:spMk id="2" creationId="{5FE2A161-F20A-B240-B554-BAACCD51C7A2}"/>
          </ac:spMkLst>
        </pc:spChg>
        <pc:spChg chg="del mod">
          <ac:chgData name="Toby Russell" userId="0d3e3635-ec96-4dfe-84bc-de4149b678ab" providerId="ADAL" clId="{509D8084-70A8-473B-A68E-32AFF01A219A}" dt="2020-09-11T07:03:53.907" v="320" actId="478"/>
          <ac:spMkLst>
            <pc:docMk/>
            <pc:sldMk cId="2312456884" sldId="272"/>
            <ac:spMk id="3" creationId="{16BA3A68-EB52-024D-89F0-FE40749DB987}"/>
          </ac:spMkLst>
        </pc:spChg>
        <pc:spChg chg="del mod">
          <ac:chgData name="Toby Russell" userId="0d3e3635-ec96-4dfe-84bc-de4149b678ab" providerId="ADAL" clId="{509D8084-70A8-473B-A68E-32AFF01A219A}" dt="2020-09-11T07:03:59.700" v="322" actId="478"/>
          <ac:spMkLst>
            <pc:docMk/>
            <pc:sldMk cId="2312456884" sldId="272"/>
            <ac:spMk id="4" creationId="{9CE5A30D-94B0-C442-AD28-FB05E68CA38C}"/>
          </ac:spMkLst>
        </pc:spChg>
        <pc:spChg chg="mod">
          <ac:chgData name="Toby Russell" userId="0d3e3635-ec96-4dfe-84bc-de4149b678ab" providerId="ADAL" clId="{509D8084-70A8-473B-A68E-32AFF01A219A}" dt="2020-09-16T11:48:51.920" v="8525" actId="27636"/>
          <ac:spMkLst>
            <pc:docMk/>
            <pc:sldMk cId="2312456884" sldId="272"/>
            <ac:spMk id="5" creationId="{EC4B2A8C-DB83-FD4C-86E7-D20C63BB57E8}"/>
          </ac:spMkLst>
        </pc:spChg>
        <pc:spChg chg="add">
          <ac:chgData name="Toby Russell" userId="0d3e3635-ec96-4dfe-84bc-de4149b678ab" providerId="ADAL" clId="{509D8084-70A8-473B-A68E-32AFF01A219A}" dt="2020-09-16T13:52:20.134" v="9121"/>
          <ac:spMkLst>
            <pc:docMk/>
            <pc:sldMk cId="2312456884" sldId="272"/>
            <ac:spMk id="23" creationId="{73F23EFC-94CB-4888-8FE6-5C5349C11CFF}"/>
          </ac:spMkLst>
        </pc:spChg>
        <pc:spChg chg="add">
          <ac:chgData name="Toby Russell" userId="0d3e3635-ec96-4dfe-84bc-de4149b678ab" providerId="ADAL" clId="{509D8084-70A8-473B-A68E-32AFF01A219A}" dt="2020-09-16T13:52:20.134" v="9121"/>
          <ac:spMkLst>
            <pc:docMk/>
            <pc:sldMk cId="2312456884" sldId="272"/>
            <ac:spMk id="24" creationId="{D3D43037-0725-4D86-B8E0-F5E6D7DD6E3A}"/>
          </ac:spMkLst>
        </pc:spChg>
        <pc:spChg chg="add">
          <ac:chgData name="Toby Russell" userId="0d3e3635-ec96-4dfe-84bc-de4149b678ab" providerId="ADAL" clId="{509D8084-70A8-473B-A68E-32AFF01A219A}" dt="2020-09-16T13:52:20.134" v="9121"/>
          <ac:spMkLst>
            <pc:docMk/>
            <pc:sldMk cId="2312456884" sldId="272"/>
            <ac:spMk id="25" creationId="{D3AC0E98-E8E1-41EA-914B-CE659DCB5A0F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29" creationId="{031CB629-9220-DD42-A21F-1DDCFFF90029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30" creationId="{37F5983A-AA1F-6C4A-A098-1CE576089864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31" creationId="{86E813F6-1977-E84F-B576-9F4439BF321D}"/>
          </ac:spMkLst>
        </pc:spChg>
        <pc:spChg chg="mod">
          <ac:chgData name="Toby Russell" userId="0d3e3635-ec96-4dfe-84bc-de4149b678ab" providerId="ADAL" clId="{509D8084-70A8-473B-A68E-32AFF01A219A}" dt="2020-09-11T07:45:12.968" v="640" actId="207"/>
          <ac:spMkLst>
            <pc:docMk/>
            <pc:sldMk cId="2312456884" sldId="272"/>
            <ac:spMk id="32" creationId="{15F4BC8D-5C4D-4043-945D-A0480193AA4D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33" creationId="{8C9E5633-5855-8D48-99F6-AE78EF6050DA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34" creationId="{1D7654ED-ED50-4A4A-A85E-44746481BF8D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35" creationId="{DE2DE59A-E142-AF4E-8E14-48415856B7C6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36" creationId="{3FFED457-735D-1B4C-96CA-42F994332D01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37" creationId="{7E78A726-719E-674D-9975-D6D2B50DBED1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38" creationId="{FA1A3919-4836-5049-A140-1157FF547684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39" creationId="{B3CEFAFD-C532-0242-B328-C1E7DA5DD8B4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40" creationId="{5CFEC4E9-00B3-A04B-8789-143C4BF2FAD8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41" creationId="{9BAA0F67-7515-A54B-A9F7-1451E05CA814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42" creationId="{AF2C1401-C2D0-C64C-A621-6BBC79884889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3" creationId="{2395D2DA-7A2D-454A-B563-81020BC9FCEC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4" creationId="{BDED8520-4831-1B40-B398-B6498EEAA66B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5" creationId="{2183A1CF-F4B5-DE4B-B070-5B9003E247FC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6" creationId="{8FA20F13-4A74-864B-90EB-ACB70FDEAAB1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7" creationId="{77BE0B6F-CECC-B748-8BB4-7ED1FE26FAD4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8" creationId="{D417629F-75B4-204E-8405-76E05CE4FA75}"/>
          </ac:spMkLst>
        </pc:spChg>
      </pc:sldChg>
      <pc:sldChg chg="addSp delSp modSp">
        <pc:chgData name="Toby Russell" userId="0d3e3635-ec96-4dfe-84bc-de4149b678ab" providerId="ADAL" clId="{509D8084-70A8-473B-A68E-32AFF01A219A}" dt="2020-09-16T13:53:16.896" v="9194"/>
        <pc:sldMkLst>
          <pc:docMk/>
          <pc:sldMk cId="3602590054" sldId="274"/>
        </pc:sldMkLst>
        <pc:spChg chg="del">
          <ac:chgData name="Toby Russell" userId="0d3e3635-ec96-4dfe-84bc-de4149b678ab" providerId="ADAL" clId="{509D8084-70A8-473B-A68E-32AFF01A219A}" dt="2020-09-11T07:04:08.021" v="324" actId="478"/>
          <ac:spMkLst>
            <pc:docMk/>
            <pc:sldMk cId="3602590054" sldId="274"/>
            <ac:spMk id="2" creationId="{DB4F74F7-7FA9-4A44-9734-6B4B0189BF9E}"/>
          </ac:spMkLst>
        </pc:spChg>
        <pc:spChg chg="del">
          <ac:chgData name="Toby Russell" userId="0d3e3635-ec96-4dfe-84bc-de4149b678ab" providerId="ADAL" clId="{509D8084-70A8-473B-A68E-32AFF01A219A}" dt="2020-09-11T07:04:05.125" v="323" actId="478"/>
          <ac:spMkLst>
            <pc:docMk/>
            <pc:sldMk cId="3602590054" sldId="274"/>
            <ac:spMk id="3" creationId="{4536015B-8A64-0549-B673-3FE2780CDCB3}"/>
          </ac:spMkLst>
        </pc:spChg>
        <pc:spChg chg="del">
          <ac:chgData name="Toby Russell" userId="0d3e3635-ec96-4dfe-84bc-de4149b678ab" providerId="ADAL" clId="{509D8084-70A8-473B-A68E-32AFF01A219A}" dt="2020-09-11T07:04:11.478" v="325" actId="478"/>
          <ac:spMkLst>
            <pc:docMk/>
            <pc:sldMk cId="3602590054" sldId="274"/>
            <ac:spMk id="4" creationId="{BC634B0A-D229-4F4D-9614-39BD5EA0E082}"/>
          </ac:spMkLst>
        </pc:spChg>
        <pc:spChg chg="mod">
          <ac:chgData name="Toby Russell" userId="0d3e3635-ec96-4dfe-84bc-de4149b678ab" providerId="ADAL" clId="{509D8084-70A8-473B-A68E-32AFF01A219A}" dt="2020-09-10T09:35:26.316" v="128" actId="2711"/>
          <ac:spMkLst>
            <pc:docMk/>
            <pc:sldMk cId="3602590054" sldId="274"/>
            <ac:spMk id="5" creationId="{1FF80F5B-E6A3-BA4F-B60A-EA0409A16D73}"/>
          </ac:spMkLst>
        </pc:spChg>
        <pc:spChg chg="mod">
          <ac:chgData name="Toby Russell" userId="0d3e3635-ec96-4dfe-84bc-de4149b678ab" providerId="ADAL" clId="{509D8084-70A8-473B-A68E-32AFF01A219A}" dt="2020-09-10T09:35:26.316" v="128" actId="2711"/>
          <ac:spMkLst>
            <pc:docMk/>
            <pc:sldMk cId="3602590054" sldId="274"/>
            <ac:spMk id="6" creationId="{70B15ADB-B14F-1044-8F7E-C82B5C81A6B7}"/>
          </ac:spMkLst>
        </pc:spChg>
        <pc:spChg chg="mod">
          <ac:chgData name="Toby Russell" userId="0d3e3635-ec96-4dfe-84bc-de4149b678ab" providerId="ADAL" clId="{509D8084-70A8-473B-A68E-32AFF01A219A}" dt="2020-09-10T09:35:26.316" v="128" actId="2711"/>
          <ac:spMkLst>
            <pc:docMk/>
            <pc:sldMk cId="3602590054" sldId="274"/>
            <ac:spMk id="7" creationId="{6A6EA403-CBD5-9D49-8A89-2A76B23FAD2F}"/>
          </ac:spMkLst>
        </pc:spChg>
        <pc:spChg chg="mod">
          <ac:chgData name="Toby Russell" userId="0d3e3635-ec96-4dfe-84bc-de4149b678ab" providerId="ADAL" clId="{509D8084-70A8-473B-A68E-32AFF01A219A}" dt="2020-09-10T09:35:26.316" v="128" actId="2711"/>
          <ac:spMkLst>
            <pc:docMk/>
            <pc:sldMk cId="3602590054" sldId="274"/>
            <ac:spMk id="8" creationId="{DA263F8B-B23D-5F42-956D-27BF1FCB487A}"/>
          </ac:spMkLst>
        </pc:spChg>
        <pc:spChg chg="mod">
          <ac:chgData name="Toby Russell" userId="0d3e3635-ec96-4dfe-84bc-de4149b678ab" providerId="ADAL" clId="{509D8084-70A8-473B-A68E-32AFF01A219A}" dt="2020-09-16T11:48:51.928" v="8526" actId="27636"/>
          <ac:spMkLst>
            <pc:docMk/>
            <pc:sldMk cId="3602590054" sldId="274"/>
            <ac:spMk id="9" creationId="{6C3B1C2D-BE6B-7047-99D3-F1E3FED9E0B8}"/>
          </ac:spMkLst>
        </pc:spChg>
        <pc:spChg chg="add mod">
          <ac:chgData name="Toby Russell" userId="0d3e3635-ec96-4dfe-84bc-de4149b678ab" providerId="ADAL" clId="{509D8084-70A8-473B-A68E-32AFF01A219A}" dt="2020-09-16T13:53:00.770" v="9180" actId="14100"/>
          <ac:spMkLst>
            <pc:docMk/>
            <pc:sldMk cId="3602590054" sldId="274"/>
            <ac:spMk id="14" creationId="{C0D79A10-3670-4AE1-893B-A14CFDEF0143}"/>
          </ac:spMkLst>
        </pc:spChg>
        <pc:spChg chg="add mod">
          <ac:chgData name="Toby Russell" userId="0d3e3635-ec96-4dfe-84bc-de4149b678ab" providerId="ADAL" clId="{509D8084-70A8-473B-A68E-32AFF01A219A}" dt="2020-09-16T13:52:53.734" v="9178" actId="1035"/>
          <ac:spMkLst>
            <pc:docMk/>
            <pc:sldMk cId="3602590054" sldId="274"/>
            <ac:spMk id="15" creationId="{CF5748F1-FEDD-46F7-818D-19319E417596}"/>
          </ac:spMkLst>
        </pc:spChg>
        <pc:spChg chg="add mod">
          <ac:chgData name="Toby Russell" userId="0d3e3635-ec96-4dfe-84bc-de4149b678ab" providerId="ADAL" clId="{509D8084-70A8-473B-A68E-32AFF01A219A}" dt="2020-09-16T13:52:53.734" v="9178" actId="1035"/>
          <ac:spMkLst>
            <pc:docMk/>
            <pc:sldMk cId="3602590054" sldId="274"/>
            <ac:spMk id="16" creationId="{15B53015-BDF2-405B-80B3-B799F0DAF02C}"/>
          </ac:spMkLst>
        </pc:spChg>
        <pc:spChg chg="add mod">
          <ac:chgData name="Toby Russell" userId="0d3e3635-ec96-4dfe-84bc-de4149b678ab" providerId="ADAL" clId="{509D8084-70A8-473B-A68E-32AFF01A219A}" dt="2020-09-16T13:52:53.734" v="9178" actId="1035"/>
          <ac:spMkLst>
            <pc:docMk/>
            <pc:sldMk cId="3602590054" sldId="274"/>
            <ac:spMk id="17" creationId="{3B4215A7-5B5E-41B8-8E06-F1C5F5A9A952}"/>
          </ac:spMkLst>
        </pc:spChg>
        <pc:spChg chg="add mod">
          <ac:chgData name="Toby Russell" userId="0d3e3635-ec96-4dfe-84bc-de4149b678ab" providerId="ADAL" clId="{509D8084-70A8-473B-A68E-32AFF01A219A}" dt="2020-09-16T13:52:53.734" v="9178" actId="1035"/>
          <ac:spMkLst>
            <pc:docMk/>
            <pc:sldMk cId="3602590054" sldId="274"/>
            <ac:spMk id="18" creationId="{291DC522-757F-48EA-A117-0667184C5B1F}"/>
          </ac:spMkLst>
        </pc:spChg>
        <pc:spChg chg="add">
          <ac:chgData name="Toby Russell" userId="0d3e3635-ec96-4dfe-84bc-de4149b678ab" providerId="ADAL" clId="{509D8084-70A8-473B-A68E-32AFF01A219A}" dt="2020-09-16T13:53:16.896" v="9194"/>
          <ac:spMkLst>
            <pc:docMk/>
            <pc:sldMk cId="3602590054" sldId="274"/>
            <ac:spMk id="19" creationId="{8974FEFE-BCCC-4188-A36B-62BA505702CC}"/>
          </ac:spMkLst>
        </pc:spChg>
        <pc:spChg chg="add">
          <ac:chgData name="Toby Russell" userId="0d3e3635-ec96-4dfe-84bc-de4149b678ab" providerId="ADAL" clId="{509D8084-70A8-473B-A68E-32AFF01A219A}" dt="2020-09-16T13:53:16.896" v="9194"/>
          <ac:spMkLst>
            <pc:docMk/>
            <pc:sldMk cId="3602590054" sldId="274"/>
            <ac:spMk id="20" creationId="{D7CA7EE6-29F5-4F65-A240-D75466DCBF44}"/>
          </ac:spMkLst>
        </pc:spChg>
        <pc:spChg chg="add">
          <ac:chgData name="Toby Russell" userId="0d3e3635-ec96-4dfe-84bc-de4149b678ab" providerId="ADAL" clId="{509D8084-70A8-473B-A68E-32AFF01A219A}" dt="2020-09-16T13:53:16.896" v="9194"/>
          <ac:spMkLst>
            <pc:docMk/>
            <pc:sldMk cId="3602590054" sldId="274"/>
            <ac:spMk id="21" creationId="{34BB82CC-1E49-46A3-B920-586BA92ED3ED}"/>
          </ac:spMkLst>
        </pc:spChg>
        <pc:graphicFrameChg chg="mod">
          <ac:chgData name="Toby Russell" userId="0d3e3635-ec96-4dfe-84bc-de4149b678ab" providerId="ADAL" clId="{509D8084-70A8-473B-A68E-32AFF01A219A}" dt="2020-09-16T13:53:11.107" v="9193" actId="14100"/>
          <ac:graphicFrameMkLst>
            <pc:docMk/>
            <pc:sldMk cId="3602590054" sldId="274"/>
            <ac:graphicFrameMk id="10" creationId="{9213B6CD-154C-2E4D-B065-46A958783279}"/>
          </ac:graphicFrameMkLst>
        </pc:graphicFrameChg>
        <pc:graphicFrameChg chg="mod">
          <ac:chgData name="Toby Russell" userId="0d3e3635-ec96-4dfe-84bc-de4149b678ab" providerId="ADAL" clId="{509D8084-70A8-473B-A68E-32AFF01A219A}" dt="2020-09-16T13:53:11.107" v="9193" actId="14100"/>
          <ac:graphicFrameMkLst>
            <pc:docMk/>
            <pc:sldMk cId="3602590054" sldId="274"/>
            <ac:graphicFrameMk id="11" creationId="{042AB1E6-4A51-AC41-8100-106F5428E4F4}"/>
          </ac:graphicFrameMkLst>
        </pc:graphicFrameChg>
        <pc:graphicFrameChg chg="mod">
          <ac:chgData name="Toby Russell" userId="0d3e3635-ec96-4dfe-84bc-de4149b678ab" providerId="ADAL" clId="{509D8084-70A8-473B-A68E-32AFF01A219A}" dt="2020-09-16T13:53:11.107" v="9193" actId="14100"/>
          <ac:graphicFrameMkLst>
            <pc:docMk/>
            <pc:sldMk cId="3602590054" sldId="274"/>
            <ac:graphicFrameMk id="12" creationId="{9E508E51-4039-C74D-9EA1-05DA9B112D6B}"/>
          </ac:graphicFrameMkLst>
        </pc:graphicFrameChg>
        <pc:graphicFrameChg chg="mod">
          <ac:chgData name="Toby Russell" userId="0d3e3635-ec96-4dfe-84bc-de4149b678ab" providerId="ADAL" clId="{509D8084-70A8-473B-A68E-32AFF01A219A}" dt="2020-09-16T13:53:11.107" v="9193" actId="14100"/>
          <ac:graphicFrameMkLst>
            <pc:docMk/>
            <pc:sldMk cId="3602590054" sldId="274"/>
            <ac:graphicFrameMk id="13" creationId="{6C68071B-FC47-5447-A9EC-95B715E51130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3:41.523" v="9200"/>
        <pc:sldMkLst>
          <pc:docMk/>
          <pc:sldMk cId="163955332" sldId="275"/>
        </pc:sldMkLst>
        <pc:spChg chg="del mod">
          <ac:chgData name="Toby Russell" userId="0d3e3635-ec96-4dfe-84bc-de4149b678ab" providerId="ADAL" clId="{509D8084-70A8-473B-A68E-32AFF01A219A}" dt="2020-09-11T07:01:31.936" v="298" actId="478"/>
          <ac:spMkLst>
            <pc:docMk/>
            <pc:sldMk cId="163955332" sldId="275"/>
            <ac:spMk id="2" creationId="{447CC0A5-1104-1343-B675-5AD567A54DE0}"/>
          </ac:spMkLst>
        </pc:spChg>
        <pc:spChg chg="mod">
          <ac:chgData name="Toby Russell" userId="0d3e3635-ec96-4dfe-84bc-de4149b678ab" providerId="ADAL" clId="{509D8084-70A8-473B-A68E-32AFF01A219A}" dt="2020-09-16T13:53:38.783" v="9199" actId="14100"/>
          <ac:spMkLst>
            <pc:docMk/>
            <pc:sldMk cId="163955332" sldId="275"/>
            <ac:spMk id="2" creationId="{FACDF502-5BF8-4B45-A289-2C945B8DBDF8}"/>
          </ac:spMkLst>
        </pc:spChg>
        <pc:spChg chg="del mod">
          <ac:chgData name="Toby Russell" userId="0d3e3635-ec96-4dfe-84bc-de4149b678ab" providerId="ADAL" clId="{509D8084-70A8-473B-A68E-32AFF01A219A}" dt="2020-09-11T07:01:30.528" v="297" actId="478"/>
          <ac:spMkLst>
            <pc:docMk/>
            <pc:sldMk cId="163955332" sldId="275"/>
            <ac:spMk id="3" creationId="{4C4CFF93-7C94-3D40-A361-E7B4D4D8590F}"/>
          </ac:spMkLst>
        </pc:spChg>
        <pc:spChg chg="del mod">
          <ac:chgData name="Toby Russell" userId="0d3e3635-ec96-4dfe-84bc-de4149b678ab" providerId="ADAL" clId="{509D8084-70A8-473B-A68E-32AFF01A219A}" dt="2020-09-11T07:01:36" v="299" actId="478"/>
          <ac:spMkLst>
            <pc:docMk/>
            <pc:sldMk cId="163955332" sldId="275"/>
            <ac:spMk id="4" creationId="{07554730-F903-CE40-AC71-6EE89B15009A}"/>
          </ac:spMkLst>
        </pc:spChg>
        <pc:spChg chg="mod">
          <ac:chgData name="Toby Russell" userId="0d3e3635-ec96-4dfe-84bc-de4149b678ab" providerId="ADAL" clId="{509D8084-70A8-473B-A68E-32AFF01A219A}" dt="2020-09-16T11:48:51.968" v="8527" actId="27636"/>
          <ac:spMkLst>
            <pc:docMk/>
            <pc:sldMk cId="163955332" sldId="275"/>
            <ac:spMk id="5" creationId="{863F801A-5B28-9F49-B294-9F227C91E3E7}"/>
          </ac:spMkLst>
        </pc:spChg>
        <pc:spChg chg="mod">
          <ac:chgData name="Toby Russell" userId="0d3e3635-ec96-4dfe-84bc-de4149b678ab" providerId="ADAL" clId="{509D8084-70A8-473B-A68E-32AFF01A219A}" dt="2020-09-10T09:36:09.431" v="156" actId="113"/>
          <ac:spMkLst>
            <pc:docMk/>
            <pc:sldMk cId="163955332" sldId="275"/>
            <ac:spMk id="6" creationId="{BFAAE11D-B101-E240-9C42-2049C2A6C215}"/>
          </ac:spMkLst>
        </pc:spChg>
        <pc:spChg chg="mod">
          <ac:chgData name="Toby Russell" userId="0d3e3635-ec96-4dfe-84bc-de4149b678ab" providerId="ADAL" clId="{509D8084-70A8-473B-A68E-32AFF01A219A}" dt="2020-09-10T09:36:09.431" v="156" actId="113"/>
          <ac:spMkLst>
            <pc:docMk/>
            <pc:sldMk cId="163955332" sldId="275"/>
            <ac:spMk id="8" creationId="{E6901B4D-C368-5C4D-9800-FE09D5FA6164}"/>
          </ac:spMkLst>
        </pc:spChg>
        <pc:spChg chg="mod">
          <ac:chgData name="Toby Russell" userId="0d3e3635-ec96-4dfe-84bc-de4149b678ab" providerId="ADAL" clId="{509D8084-70A8-473B-A68E-32AFF01A219A}" dt="2020-09-10T09:36:09.431" v="156" actId="113"/>
          <ac:spMkLst>
            <pc:docMk/>
            <pc:sldMk cId="163955332" sldId="275"/>
            <ac:spMk id="9" creationId="{0A6CABF7-0BED-C249-A1F4-D630020553F8}"/>
          </ac:spMkLst>
        </pc:spChg>
        <pc:spChg chg="mod">
          <ac:chgData name="Toby Russell" userId="0d3e3635-ec96-4dfe-84bc-de4149b678ab" providerId="ADAL" clId="{509D8084-70A8-473B-A68E-32AFF01A219A}" dt="2020-09-10T09:36:09.431" v="156" actId="113"/>
          <ac:spMkLst>
            <pc:docMk/>
            <pc:sldMk cId="163955332" sldId="275"/>
            <ac:spMk id="10" creationId="{0C5D379B-7D16-144B-90D3-AA728690DA1A}"/>
          </ac:spMkLst>
        </pc:spChg>
        <pc:spChg chg="mod">
          <ac:chgData name="Toby Russell" userId="0d3e3635-ec96-4dfe-84bc-de4149b678ab" providerId="ADAL" clId="{509D8084-70A8-473B-A68E-32AFF01A219A}" dt="2020-09-10T09:36:20.226" v="157" actId="2711"/>
          <ac:spMkLst>
            <pc:docMk/>
            <pc:sldMk cId="163955332" sldId="275"/>
            <ac:spMk id="11" creationId="{A32CE161-F1E7-0543-A74C-49BA095AD4A6}"/>
          </ac:spMkLst>
        </pc:spChg>
        <pc:spChg chg="mod">
          <ac:chgData name="Toby Russell" userId="0d3e3635-ec96-4dfe-84bc-de4149b678ab" providerId="ADAL" clId="{509D8084-70A8-473B-A68E-32AFF01A219A}" dt="2020-09-10T09:36:20.226" v="157" actId="2711"/>
          <ac:spMkLst>
            <pc:docMk/>
            <pc:sldMk cId="163955332" sldId="275"/>
            <ac:spMk id="12" creationId="{D096CE6A-9626-D844-92C3-A0E23E59A349}"/>
          </ac:spMkLst>
        </pc:spChg>
        <pc:spChg chg="mod">
          <ac:chgData name="Toby Russell" userId="0d3e3635-ec96-4dfe-84bc-de4149b678ab" providerId="ADAL" clId="{509D8084-70A8-473B-A68E-32AFF01A219A}" dt="2020-09-10T09:36:20.226" v="157" actId="2711"/>
          <ac:spMkLst>
            <pc:docMk/>
            <pc:sldMk cId="163955332" sldId="275"/>
            <ac:spMk id="13" creationId="{9C446ECD-0BD3-A548-BBFC-095C211CDDAA}"/>
          </ac:spMkLst>
        </pc:spChg>
        <pc:spChg chg="mod">
          <ac:chgData name="Toby Russell" userId="0d3e3635-ec96-4dfe-84bc-de4149b678ab" providerId="ADAL" clId="{509D8084-70A8-473B-A68E-32AFF01A219A}" dt="2020-09-16T13:53:29.745" v="9197" actId="20577"/>
          <ac:spMkLst>
            <pc:docMk/>
            <pc:sldMk cId="163955332" sldId="275"/>
            <ac:spMk id="14" creationId="{A86C09D6-715E-41C0-A1AE-178374B47DB3}"/>
          </ac:spMkLst>
        </pc:spChg>
        <pc:spChg chg="mod">
          <ac:chgData name="Toby Russell" userId="0d3e3635-ec96-4dfe-84bc-de4149b678ab" providerId="ADAL" clId="{509D8084-70A8-473B-A68E-32AFF01A219A}" dt="2020-09-13T15:42:47.113" v="6760" actId="207"/>
          <ac:spMkLst>
            <pc:docMk/>
            <pc:sldMk cId="163955332" sldId="275"/>
            <ac:spMk id="15" creationId="{42589EEA-0186-47E4-BF85-2FAAFE84836F}"/>
          </ac:spMkLst>
        </pc:spChg>
        <pc:spChg chg="add">
          <ac:chgData name="Toby Russell" userId="0d3e3635-ec96-4dfe-84bc-de4149b678ab" providerId="ADAL" clId="{509D8084-70A8-473B-A68E-32AFF01A219A}" dt="2020-09-16T13:53:41.523" v="9200"/>
          <ac:spMkLst>
            <pc:docMk/>
            <pc:sldMk cId="163955332" sldId="275"/>
            <ac:spMk id="16" creationId="{D7A38000-0495-43AE-B6D7-226D35759138}"/>
          </ac:spMkLst>
        </pc:spChg>
        <pc:spChg chg="add">
          <ac:chgData name="Toby Russell" userId="0d3e3635-ec96-4dfe-84bc-de4149b678ab" providerId="ADAL" clId="{509D8084-70A8-473B-A68E-32AFF01A219A}" dt="2020-09-16T13:53:41.523" v="9200"/>
          <ac:spMkLst>
            <pc:docMk/>
            <pc:sldMk cId="163955332" sldId="275"/>
            <ac:spMk id="17" creationId="{0F60B9C5-DF56-464A-8001-E2EF4290685B}"/>
          </ac:spMkLst>
        </pc:spChg>
        <pc:spChg chg="add">
          <ac:chgData name="Toby Russell" userId="0d3e3635-ec96-4dfe-84bc-de4149b678ab" providerId="ADAL" clId="{509D8084-70A8-473B-A68E-32AFF01A219A}" dt="2020-09-16T13:53:41.523" v="9200"/>
          <ac:spMkLst>
            <pc:docMk/>
            <pc:sldMk cId="163955332" sldId="275"/>
            <ac:spMk id="18" creationId="{B6365CD5-5F55-4BFF-94BD-8347FD6615B2}"/>
          </ac:spMkLst>
        </pc:spChg>
      </pc:sldChg>
      <pc:sldChg chg="addSp delSp modSp">
        <pc:chgData name="Toby Russell" userId="0d3e3635-ec96-4dfe-84bc-de4149b678ab" providerId="ADAL" clId="{509D8084-70A8-473B-A68E-32AFF01A219A}" dt="2020-09-16T13:53:56.027" v="9202" actId="1076"/>
        <pc:sldMkLst>
          <pc:docMk/>
          <pc:sldMk cId="2324121280" sldId="276"/>
        </pc:sldMkLst>
        <pc:spChg chg="del mod">
          <ac:chgData name="Toby Russell" userId="0d3e3635-ec96-4dfe-84bc-de4149b678ab" providerId="ADAL" clId="{509D8084-70A8-473B-A68E-32AFF01A219A}" dt="2020-09-11T07:04:57.420" v="327" actId="478"/>
          <ac:spMkLst>
            <pc:docMk/>
            <pc:sldMk cId="2324121280" sldId="276"/>
            <ac:spMk id="2" creationId="{EBDD8CA2-5626-9144-9BA8-FEBDDD10E5ED}"/>
          </ac:spMkLst>
        </pc:spChg>
        <pc:spChg chg="del mod">
          <ac:chgData name="Toby Russell" userId="0d3e3635-ec96-4dfe-84bc-de4149b678ab" providerId="ADAL" clId="{509D8084-70A8-473B-A68E-32AFF01A219A}" dt="2020-09-11T07:04:55.580" v="326" actId="478"/>
          <ac:spMkLst>
            <pc:docMk/>
            <pc:sldMk cId="2324121280" sldId="276"/>
            <ac:spMk id="3" creationId="{510D4138-D488-A740-856C-1E212F756145}"/>
          </ac:spMkLst>
        </pc:spChg>
        <pc:spChg chg="del mod">
          <ac:chgData name="Toby Russell" userId="0d3e3635-ec96-4dfe-84bc-de4149b678ab" providerId="ADAL" clId="{509D8084-70A8-473B-A68E-32AFF01A219A}" dt="2020-09-11T07:04:59.948" v="328" actId="478"/>
          <ac:spMkLst>
            <pc:docMk/>
            <pc:sldMk cId="2324121280" sldId="276"/>
            <ac:spMk id="4" creationId="{7B4C94CF-A04B-5744-9680-BBCC25577D50}"/>
          </ac:spMkLst>
        </pc:spChg>
        <pc:spChg chg="mod">
          <ac:chgData name="Toby Russell" userId="0d3e3635-ec96-4dfe-84bc-de4149b678ab" providerId="ADAL" clId="{509D8084-70A8-473B-A68E-32AFF01A219A}" dt="2020-09-16T11:48:51.974" v="8528" actId="27636"/>
          <ac:spMkLst>
            <pc:docMk/>
            <pc:sldMk cId="2324121280" sldId="276"/>
            <ac:spMk id="5" creationId="{AE3742B9-7C0C-6547-9782-0DF2586F431A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6" creationId="{687ED389-4123-AB48-B7B6-1A8245CFC3D1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7" creationId="{8FC8EAC5-7697-C842-B326-3186E7CA34A1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8" creationId="{39BB9A14-9781-D740-AC5B-0EF54AD1CA52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9" creationId="{390E7752-75CF-D84D-8173-E04798FC5295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0" creationId="{9063B00A-D229-324A-A9CC-68EEB1F40F18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1" creationId="{8B7D754F-8CAD-B54B-BD99-EDF66B25194C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2" creationId="{6A2FB0B0-21A9-2B47-BB7D-A3D770E2FFBE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3" creationId="{BE7423CF-C52B-494E-8C2B-7EE3D09F1281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4" creationId="{A4C3E579-2BC3-854A-897D-1E3937204917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5" creationId="{7286534C-EB8E-734F-B32F-440A45ED3763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6" creationId="{A23E2FAD-9B1E-394B-91FF-181AB04BF25E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7" creationId="{EA9AF1DA-6AF0-5E4E-A7F0-43DF02457D1B}"/>
          </ac:spMkLst>
        </pc:spChg>
        <pc:spChg chg="add">
          <ac:chgData name="Toby Russell" userId="0d3e3635-ec96-4dfe-84bc-de4149b678ab" providerId="ADAL" clId="{509D8084-70A8-473B-A68E-32AFF01A219A}" dt="2020-09-16T13:53:45.299" v="9201"/>
          <ac:spMkLst>
            <pc:docMk/>
            <pc:sldMk cId="2324121280" sldId="276"/>
            <ac:spMk id="18" creationId="{8A627436-98BD-46CE-A126-D277BEDF004A}"/>
          </ac:spMkLst>
        </pc:spChg>
        <pc:spChg chg="add">
          <ac:chgData name="Toby Russell" userId="0d3e3635-ec96-4dfe-84bc-de4149b678ab" providerId="ADAL" clId="{509D8084-70A8-473B-A68E-32AFF01A219A}" dt="2020-09-16T13:53:45.299" v="9201"/>
          <ac:spMkLst>
            <pc:docMk/>
            <pc:sldMk cId="2324121280" sldId="276"/>
            <ac:spMk id="19" creationId="{B5128793-A149-4069-8CFD-1D510AA06D80}"/>
          </ac:spMkLst>
        </pc:spChg>
        <pc:spChg chg="add">
          <ac:chgData name="Toby Russell" userId="0d3e3635-ec96-4dfe-84bc-de4149b678ab" providerId="ADAL" clId="{509D8084-70A8-473B-A68E-32AFF01A219A}" dt="2020-09-16T13:53:45.299" v="9201"/>
          <ac:spMkLst>
            <pc:docMk/>
            <pc:sldMk cId="2324121280" sldId="276"/>
            <ac:spMk id="20" creationId="{C14F9F63-0E4D-4406-8D10-D3CB8855491A}"/>
          </ac:spMkLst>
        </pc:spChg>
      </pc:sldChg>
      <pc:sldChg chg="addSp delSp modSp">
        <pc:chgData name="Toby Russell" userId="0d3e3635-ec96-4dfe-84bc-de4149b678ab" providerId="ADAL" clId="{509D8084-70A8-473B-A68E-32AFF01A219A}" dt="2020-09-16T13:53:59.812" v="9203"/>
        <pc:sldMkLst>
          <pc:docMk/>
          <pc:sldMk cId="4140377444" sldId="277"/>
        </pc:sldMkLst>
        <pc:spChg chg="del mod">
          <ac:chgData name="Toby Russell" userId="0d3e3635-ec96-4dfe-84bc-de4149b678ab" providerId="ADAL" clId="{509D8084-70A8-473B-A68E-32AFF01A219A}" dt="2020-09-11T07:05:07.038" v="330" actId="478"/>
          <ac:spMkLst>
            <pc:docMk/>
            <pc:sldMk cId="4140377444" sldId="277"/>
            <ac:spMk id="2" creationId="{63DFFD4D-2671-AF42-BB96-23D615BFB6B4}"/>
          </ac:spMkLst>
        </pc:spChg>
        <pc:spChg chg="del mod">
          <ac:chgData name="Toby Russell" userId="0d3e3635-ec96-4dfe-84bc-de4149b678ab" providerId="ADAL" clId="{509D8084-70A8-473B-A68E-32AFF01A219A}" dt="2020-09-11T07:05:04.700" v="329" actId="478"/>
          <ac:spMkLst>
            <pc:docMk/>
            <pc:sldMk cId="4140377444" sldId="277"/>
            <ac:spMk id="3" creationId="{12943012-95DD-D840-A5FD-93BA826A01D8}"/>
          </ac:spMkLst>
        </pc:spChg>
        <pc:spChg chg="del mod">
          <ac:chgData name="Toby Russell" userId="0d3e3635-ec96-4dfe-84bc-de4149b678ab" providerId="ADAL" clId="{509D8084-70A8-473B-A68E-32AFF01A219A}" dt="2020-09-11T07:05:09.246" v="331" actId="478"/>
          <ac:spMkLst>
            <pc:docMk/>
            <pc:sldMk cId="4140377444" sldId="277"/>
            <ac:spMk id="4" creationId="{8F2D8CF6-3587-8842-8DA0-1CC3B9540F09}"/>
          </ac:spMkLst>
        </pc:spChg>
        <pc:spChg chg="mod">
          <ac:chgData name="Toby Russell" userId="0d3e3635-ec96-4dfe-84bc-de4149b678ab" providerId="ADAL" clId="{509D8084-70A8-473B-A68E-32AFF01A219A}" dt="2020-09-16T11:48:51.987" v="8529" actId="27636"/>
          <ac:spMkLst>
            <pc:docMk/>
            <pc:sldMk cId="4140377444" sldId="277"/>
            <ac:spMk id="5" creationId="{5D1AD866-DDB8-2B40-B53B-B1FFB06E764E}"/>
          </ac:spMkLst>
        </pc:spChg>
        <pc:spChg chg="mod">
          <ac:chgData name="Toby Russell" userId="0d3e3635-ec96-4dfe-84bc-de4149b678ab" providerId="ADAL" clId="{509D8084-70A8-473B-A68E-32AFF01A219A}" dt="2020-09-10T09:37:14.422" v="164" actId="2711"/>
          <ac:spMkLst>
            <pc:docMk/>
            <pc:sldMk cId="4140377444" sldId="277"/>
            <ac:spMk id="7" creationId="{DA401044-F9A2-9343-8B33-C69DE8456C33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8" creationId="{9526C6B7-592F-BE43-B41D-553F6E177880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9" creationId="{05DBDBC3-C9E5-0548-BFE9-C281A790BF8A}"/>
          </ac:spMkLst>
        </pc:spChg>
        <pc:spChg chg="mod">
          <ac:chgData name="Toby Russell" userId="0d3e3635-ec96-4dfe-84bc-de4149b678ab" providerId="ADAL" clId="{509D8084-70A8-473B-A68E-32AFF01A219A}" dt="2020-09-11T07:46:05.658" v="647" actId="207"/>
          <ac:spMkLst>
            <pc:docMk/>
            <pc:sldMk cId="4140377444" sldId="277"/>
            <ac:spMk id="10" creationId="{864BEB08-3F79-E047-843F-D84868826B68}"/>
          </ac:spMkLst>
        </pc:spChg>
        <pc:spChg chg="mod">
          <ac:chgData name="Toby Russell" userId="0d3e3635-ec96-4dfe-84bc-de4149b678ab" providerId="ADAL" clId="{509D8084-70A8-473B-A68E-32AFF01A219A}" dt="2020-09-10T09:37:14.422" v="164" actId="2711"/>
          <ac:spMkLst>
            <pc:docMk/>
            <pc:sldMk cId="4140377444" sldId="277"/>
            <ac:spMk id="12" creationId="{A237D53E-88C4-8349-9970-ABCF8DB4A5FF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13" creationId="{465C608F-0BE7-5C4A-8E35-46A4D29EEBB7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14" creationId="{308E8A0F-0AC5-9D40-AD8E-B2B8B1C76C2A}"/>
          </ac:spMkLst>
        </pc:spChg>
        <pc:spChg chg="mod">
          <ac:chgData name="Toby Russell" userId="0d3e3635-ec96-4dfe-84bc-de4149b678ab" providerId="ADAL" clId="{509D8084-70A8-473B-A68E-32AFF01A219A}" dt="2020-09-11T07:46:05.658" v="647" actId="207"/>
          <ac:spMkLst>
            <pc:docMk/>
            <pc:sldMk cId="4140377444" sldId="277"/>
            <ac:spMk id="15" creationId="{A82CFE3E-4818-674F-8539-09A9911A9FF2}"/>
          </ac:spMkLst>
        </pc:spChg>
        <pc:spChg chg="mod">
          <ac:chgData name="Toby Russell" userId="0d3e3635-ec96-4dfe-84bc-de4149b678ab" providerId="ADAL" clId="{509D8084-70A8-473B-A68E-32AFF01A219A}" dt="2020-09-10T09:37:14.422" v="164" actId="2711"/>
          <ac:spMkLst>
            <pc:docMk/>
            <pc:sldMk cId="4140377444" sldId="277"/>
            <ac:spMk id="17" creationId="{B1455C7F-8CA7-3B49-95F2-F69E1DE67B82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18" creationId="{EF60EB34-4D1A-8F45-9EF9-2766A5CA9EF6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19" creationId="{D355E26A-976F-D544-BBE2-A98645E7F5AC}"/>
          </ac:spMkLst>
        </pc:spChg>
        <pc:spChg chg="mod">
          <ac:chgData name="Toby Russell" userId="0d3e3635-ec96-4dfe-84bc-de4149b678ab" providerId="ADAL" clId="{509D8084-70A8-473B-A68E-32AFF01A219A}" dt="2020-09-11T07:46:05.658" v="647" actId="207"/>
          <ac:spMkLst>
            <pc:docMk/>
            <pc:sldMk cId="4140377444" sldId="277"/>
            <ac:spMk id="20" creationId="{572817EC-0883-C640-B510-BC55279037D2}"/>
          </ac:spMkLst>
        </pc:spChg>
        <pc:spChg chg="mod">
          <ac:chgData name="Toby Russell" userId="0d3e3635-ec96-4dfe-84bc-de4149b678ab" providerId="ADAL" clId="{509D8084-70A8-473B-A68E-32AFF01A219A}" dt="2020-09-11T07:45:51.844" v="646" actId="2710"/>
          <ac:spMkLst>
            <pc:docMk/>
            <pc:sldMk cId="4140377444" sldId="277"/>
            <ac:spMk id="21" creationId="{0F7DC6F4-1EE8-394E-AC42-9DC47F97E32A}"/>
          </ac:spMkLst>
        </pc:spChg>
        <pc:spChg chg="mod">
          <ac:chgData name="Toby Russell" userId="0d3e3635-ec96-4dfe-84bc-de4149b678ab" providerId="ADAL" clId="{509D8084-70A8-473B-A68E-32AFF01A219A}" dt="2020-09-11T07:45:51.844" v="646" actId="2710"/>
          <ac:spMkLst>
            <pc:docMk/>
            <pc:sldMk cId="4140377444" sldId="277"/>
            <ac:spMk id="22" creationId="{91D65017-E6BF-AA40-813F-5CFCD1C7AB10}"/>
          </ac:spMkLst>
        </pc:spChg>
        <pc:spChg chg="mod">
          <ac:chgData name="Toby Russell" userId="0d3e3635-ec96-4dfe-84bc-de4149b678ab" providerId="ADAL" clId="{509D8084-70A8-473B-A68E-32AFF01A219A}" dt="2020-09-11T07:45:51.844" v="646" actId="2710"/>
          <ac:spMkLst>
            <pc:docMk/>
            <pc:sldMk cId="4140377444" sldId="277"/>
            <ac:spMk id="23" creationId="{8A9334D9-4A5E-034F-A2A4-7914331EDDE1}"/>
          </ac:spMkLst>
        </pc:spChg>
        <pc:spChg chg="add">
          <ac:chgData name="Toby Russell" userId="0d3e3635-ec96-4dfe-84bc-de4149b678ab" providerId="ADAL" clId="{509D8084-70A8-473B-A68E-32AFF01A219A}" dt="2020-09-16T13:53:59.812" v="9203"/>
          <ac:spMkLst>
            <pc:docMk/>
            <pc:sldMk cId="4140377444" sldId="277"/>
            <ac:spMk id="24" creationId="{4D82B85B-3BF8-44FD-AEA0-B921913FA4AB}"/>
          </ac:spMkLst>
        </pc:spChg>
        <pc:spChg chg="add">
          <ac:chgData name="Toby Russell" userId="0d3e3635-ec96-4dfe-84bc-de4149b678ab" providerId="ADAL" clId="{509D8084-70A8-473B-A68E-32AFF01A219A}" dt="2020-09-16T13:53:59.812" v="9203"/>
          <ac:spMkLst>
            <pc:docMk/>
            <pc:sldMk cId="4140377444" sldId="277"/>
            <ac:spMk id="25" creationId="{D5488F9C-B11C-434C-977D-947E3259D550}"/>
          </ac:spMkLst>
        </pc:spChg>
        <pc:spChg chg="add">
          <ac:chgData name="Toby Russell" userId="0d3e3635-ec96-4dfe-84bc-de4149b678ab" providerId="ADAL" clId="{509D8084-70A8-473B-A68E-32AFF01A219A}" dt="2020-09-16T13:53:59.812" v="9203"/>
          <ac:spMkLst>
            <pc:docMk/>
            <pc:sldMk cId="4140377444" sldId="277"/>
            <ac:spMk id="26" creationId="{AF74F3B9-C16E-4E29-9B24-87AAD8020B69}"/>
          </ac:spMkLst>
        </pc:spChg>
        <pc:graphicFrameChg chg="mod">
          <ac:chgData name="Toby Russell" userId="0d3e3635-ec96-4dfe-84bc-de4149b678ab" providerId="ADAL" clId="{509D8084-70A8-473B-A68E-32AFF01A219A}" dt="2020-09-10T09:37:14.422" v="164" actId="2711"/>
          <ac:graphicFrameMkLst>
            <pc:docMk/>
            <pc:sldMk cId="4140377444" sldId="277"/>
            <ac:graphicFrameMk id="6" creationId="{8AFD0586-BA42-FD48-BC5E-98102597CECD}"/>
          </ac:graphicFrameMkLst>
        </pc:graphicFrameChg>
        <pc:graphicFrameChg chg="mod">
          <ac:chgData name="Toby Russell" userId="0d3e3635-ec96-4dfe-84bc-de4149b678ab" providerId="ADAL" clId="{509D8084-70A8-473B-A68E-32AFF01A219A}" dt="2020-09-10T09:37:14.422" v="164" actId="2711"/>
          <ac:graphicFrameMkLst>
            <pc:docMk/>
            <pc:sldMk cId="4140377444" sldId="277"/>
            <ac:graphicFrameMk id="11" creationId="{AE34DEA7-D604-A849-9CEB-F9A387BF0A02}"/>
          </ac:graphicFrameMkLst>
        </pc:graphicFrameChg>
        <pc:graphicFrameChg chg="mod">
          <ac:chgData name="Toby Russell" userId="0d3e3635-ec96-4dfe-84bc-de4149b678ab" providerId="ADAL" clId="{509D8084-70A8-473B-A68E-32AFF01A219A}" dt="2020-09-10T09:37:14.422" v="164" actId="2711"/>
          <ac:graphicFrameMkLst>
            <pc:docMk/>
            <pc:sldMk cId="4140377444" sldId="277"/>
            <ac:graphicFrameMk id="16" creationId="{7E7B765E-1DFB-8944-9C9C-DBC66F07A14D}"/>
          </ac:graphicFrameMkLst>
        </pc:graphicFrameChg>
        <pc:graphicFrameChg chg="add del modGraphic">
          <ac:chgData name="Toby Russell" userId="0d3e3635-ec96-4dfe-84bc-de4149b678ab" providerId="ADAL" clId="{509D8084-70A8-473B-A68E-32AFF01A219A}" dt="2020-09-10T09:47:57.251" v="172" actId="478"/>
          <ac:graphicFrameMkLst>
            <pc:docMk/>
            <pc:sldMk cId="4140377444" sldId="277"/>
            <ac:graphicFrameMk id="25" creationId="{22EE6A3A-4F21-4507-884F-B515B2C47768}"/>
          </ac:graphicFrameMkLst>
        </pc:graphicFrameChg>
      </pc:sldChg>
      <pc:sldChg chg="addSp delSp modSp modAnim">
        <pc:chgData name="Toby Russell" userId="0d3e3635-ec96-4dfe-84bc-de4149b678ab" providerId="ADAL" clId="{509D8084-70A8-473B-A68E-32AFF01A219A}" dt="2020-09-16T15:01:22.904" v="9377" actId="242"/>
        <pc:sldMkLst>
          <pc:docMk/>
          <pc:sldMk cId="3362486937" sldId="278"/>
        </pc:sldMkLst>
        <pc:spChg chg="del mod">
          <ac:chgData name="Toby Russell" userId="0d3e3635-ec96-4dfe-84bc-de4149b678ab" providerId="ADAL" clId="{509D8084-70A8-473B-A68E-32AFF01A219A}" dt="2020-09-11T07:05:25.696" v="334" actId="478"/>
          <ac:spMkLst>
            <pc:docMk/>
            <pc:sldMk cId="3362486937" sldId="278"/>
            <ac:spMk id="2" creationId="{2BFAD5AB-E8E5-D544-88D0-68757DA63F1B}"/>
          </ac:spMkLst>
        </pc:spChg>
        <pc:spChg chg="add mod ord">
          <ac:chgData name="Toby Russell" userId="0d3e3635-ec96-4dfe-84bc-de4149b678ab" providerId="ADAL" clId="{509D8084-70A8-473B-A68E-32AFF01A219A}" dt="2020-09-16T13:54:14.911" v="9206" actId="14100"/>
          <ac:spMkLst>
            <pc:docMk/>
            <pc:sldMk cId="3362486937" sldId="278"/>
            <ac:spMk id="2" creationId="{BBBD3E9F-FF4F-431B-9734-ED24F358A35F}"/>
          </ac:spMkLst>
        </pc:spChg>
        <pc:spChg chg="del mod">
          <ac:chgData name="Toby Russell" userId="0d3e3635-ec96-4dfe-84bc-de4149b678ab" providerId="ADAL" clId="{509D8084-70A8-473B-A68E-32AFF01A219A}" dt="2020-09-11T07:05:16.302" v="332" actId="478"/>
          <ac:spMkLst>
            <pc:docMk/>
            <pc:sldMk cId="3362486937" sldId="278"/>
            <ac:spMk id="3" creationId="{E65B2ECB-461B-044E-A1A3-AD7D2C91A896}"/>
          </ac:spMkLst>
        </pc:spChg>
        <pc:spChg chg="del mod">
          <ac:chgData name="Toby Russell" userId="0d3e3635-ec96-4dfe-84bc-de4149b678ab" providerId="ADAL" clId="{509D8084-70A8-473B-A68E-32AFF01A219A}" dt="2020-09-11T07:05:34.065" v="337" actId="478"/>
          <ac:spMkLst>
            <pc:docMk/>
            <pc:sldMk cId="3362486937" sldId="278"/>
            <ac:spMk id="4" creationId="{AF80A8B3-4D67-8344-ACC9-748F7354C96B}"/>
          </ac:spMkLst>
        </pc:spChg>
        <pc:spChg chg="mod">
          <ac:chgData name="Toby Russell" userId="0d3e3635-ec96-4dfe-84bc-de4149b678ab" providerId="ADAL" clId="{509D8084-70A8-473B-A68E-32AFF01A219A}" dt="2020-09-16T15:01:22.904" v="9377" actId="242"/>
          <ac:spMkLst>
            <pc:docMk/>
            <pc:sldMk cId="3362486937" sldId="278"/>
            <ac:spMk id="5" creationId="{D0EDA379-55D9-E142-B53B-556F384EE2B7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7" creationId="{E9B03892-E686-8843-BD54-C0A8D8BFE5ED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8" creationId="{A5EBF401-4FD9-BA4A-B7C1-577FC145543D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9" creationId="{1546ECDE-BF2D-C34E-AF55-15D2BC0DD04E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10" creationId="{EC36F54D-9B87-6542-B7E9-D20FA69F4B95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11" creationId="{F7079B8E-ADED-D147-B3BD-79262DF63B51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12" creationId="{374AF713-9B53-C44E-B8B4-01F0C55A8BC8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13" creationId="{066178BF-0210-4943-ABD2-CC1972C2B11D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14" creationId="{0CD84BD5-CFBA-4A42-90A6-E875722EE82B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15" creationId="{33D9A9EC-0E81-FF40-8097-42553AC7DA75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16" creationId="{6E21950D-B546-D948-AEA9-7A6D11E29882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17" creationId="{70837A66-AB6C-FE47-9F5E-0CE105F94811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18" creationId="{243AC62F-746B-7148-95A5-624E886A4E32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19" creationId="{8C9B5570-6FAD-DC41-8CD1-CC81CCC38C46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20" creationId="{0690C0C5-19C9-6840-9C4E-30D5F90498B5}"/>
          </ac:spMkLst>
        </pc:spChg>
        <pc:spChg chg="add mod">
          <ac:chgData name="Toby Russell" userId="0d3e3635-ec96-4dfe-84bc-de4149b678ab" providerId="ADAL" clId="{509D8084-70A8-473B-A68E-32AFF01A219A}" dt="2020-09-13T15:46:57.018" v="6867" actId="14100"/>
          <ac:spMkLst>
            <pc:docMk/>
            <pc:sldMk cId="3362486937" sldId="278"/>
            <ac:spMk id="21" creationId="{C8119E9A-08F4-4CD7-8BC9-CAC79DCF5405}"/>
          </ac:spMkLst>
        </pc:spChg>
        <pc:spChg chg="add">
          <ac:chgData name="Toby Russell" userId="0d3e3635-ec96-4dfe-84bc-de4149b678ab" providerId="ADAL" clId="{509D8084-70A8-473B-A68E-32AFF01A219A}" dt="2020-09-16T13:54:03.716" v="9204"/>
          <ac:spMkLst>
            <pc:docMk/>
            <pc:sldMk cId="3362486937" sldId="278"/>
            <ac:spMk id="22" creationId="{AD1C3262-D82D-4040-B6E4-90090D29BFCD}"/>
          </ac:spMkLst>
        </pc:spChg>
        <pc:spChg chg="add">
          <ac:chgData name="Toby Russell" userId="0d3e3635-ec96-4dfe-84bc-de4149b678ab" providerId="ADAL" clId="{509D8084-70A8-473B-A68E-32AFF01A219A}" dt="2020-09-16T13:54:03.716" v="9204"/>
          <ac:spMkLst>
            <pc:docMk/>
            <pc:sldMk cId="3362486937" sldId="278"/>
            <ac:spMk id="23" creationId="{7E1470A5-7B03-41A7-BC5A-014BE1A85934}"/>
          </ac:spMkLst>
        </pc:spChg>
        <pc:spChg chg="add">
          <ac:chgData name="Toby Russell" userId="0d3e3635-ec96-4dfe-84bc-de4149b678ab" providerId="ADAL" clId="{509D8084-70A8-473B-A68E-32AFF01A219A}" dt="2020-09-16T13:54:03.716" v="9204"/>
          <ac:spMkLst>
            <pc:docMk/>
            <pc:sldMk cId="3362486937" sldId="278"/>
            <ac:spMk id="24" creationId="{2B4D1FF2-0D33-4751-886D-784F8A10EBCD}"/>
          </ac:spMkLst>
        </pc:spChg>
        <pc:grpChg chg="add mod">
          <ac:chgData name="Toby Russell" userId="0d3e3635-ec96-4dfe-84bc-de4149b678ab" providerId="ADAL" clId="{509D8084-70A8-473B-A68E-32AFF01A219A}" dt="2020-09-13T15:45:13.694" v="6852" actId="164"/>
          <ac:grpSpMkLst>
            <pc:docMk/>
            <pc:sldMk cId="3362486937" sldId="278"/>
            <ac:grpSpMk id="3" creationId="{F9FF0217-FB72-416B-9760-3F2BAB10D23B}"/>
          </ac:grpSpMkLst>
        </pc:grpChg>
        <pc:grpChg chg="add mod ord">
          <ac:chgData name="Toby Russell" userId="0d3e3635-ec96-4dfe-84bc-de4149b678ab" providerId="ADAL" clId="{509D8084-70A8-473B-A68E-32AFF01A219A}" dt="2020-09-16T13:54:43.587" v="9247" actId="1036"/>
          <ac:grpSpMkLst>
            <pc:docMk/>
            <pc:sldMk cId="3362486937" sldId="278"/>
            <ac:grpSpMk id="4" creationId="{AE7FB231-0787-47FB-9E7A-A3BB5A385AAF}"/>
          </ac:grpSpMkLst>
        </pc:grpChg>
        <pc:graphicFrameChg chg="add del mod">
          <ac:chgData name="Toby Russell" userId="0d3e3635-ec96-4dfe-84bc-de4149b678ab" providerId="ADAL" clId="{509D8084-70A8-473B-A68E-32AFF01A219A}" dt="2020-09-13T15:45:20.173" v="6853" actId="164"/>
          <ac:graphicFrameMkLst>
            <pc:docMk/>
            <pc:sldMk cId="3362486937" sldId="278"/>
            <ac:graphicFrameMk id="6" creationId="{BAB5B5D4-4E4F-8540-87BE-969E73A12A4F}"/>
          </ac:graphicFrameMkLst>
        </pc:graphicFrameChg>
      </pc:sldChg>
      <pc:sldChg chg="addSp delSp modSp modAnim">
        <pc:chgData name="Toby Russell" userId="0d3e3635-ec96-4dfe-84bc-de4149b678ab" providerId="ADAL" clId="{509D8084-70A8-473B-A68E-32AFF01A219A}" dt="2020-09-16T13:55:06.966" v="9281" actId="1036"/>
        <pc:sldMkLst>
          <pc:docMk/>
          <pc:sldMk cId="1434724186" sldId="279"/>
        </pc:sldMkLst>
        <pc:spChg chg="del mod">
          <ac:chgData name="Toby Russell" userId="0d3e3635-ec96-4dfe-84bc-de4149b678ab" providerId="ADAL" clId="{509D8084-70A8-473B-A68E-32AFF01A219A}" dt="2020-09-11T07:05:41.810" v="339" actId="478"/>
          <ac:spMkLst>
            <pc:docMk/>
            <pc:sldMk cId="1434724186" sldId="279"/>
            <ac:spMk id="2" creationId="{058F899A-BB07-4D4B-A343-22097D72DD63}"/>
          </ac:spMkLst>
        </pc:spChg>
        <pc:spChg chg="del mod">
          <ac:chgData name="Toby Russell" userId="0d3e3635-ec96-4dfe-84bc-de4149b678ab" providerId="ADAL" clId="{509D8084-70A8-473B-A68E-32AFF01A219A}" dt="2020-09-11T07:05:39.297" v="338" actId="478"/>
          <ac:spMkLst>
            <pc:docMk/>
            <pc:sldMk cId="1434724186" sldId="279"/>
            <ac:spMk id="3" creationId="{4D3FE5C7-AF54-3641-8C2D-32562BE58813}"/>
          </ac:spMkLst>
        </pc:spChg>
        <pc:spChg chg="add mod or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3" creationId="{C997AEE7-C74A-4FCE-A16D-959ECFA11FE6}"/>
          </ac:spMkLst>
        </pc:spChg>
        <pc:spChg chg="del mod">
          <ac:chgData name="Toby Russell" userId="0d3e3635-ec96-4dfe-84bc-de4149b678ab" providerId="ADAL" clId="{509D8084-70A8-473B-A68E-32AFF01A219A}" dt="2020-09-11T07:05:45.346" v="340" actId="478"/>
          <ac:spMkLst>
            <pc:docMk/>
            <pc:sldMk cId="1434724186" sldId="279"/>
            <ac:spMk id="4" creationId="{A5645144-8F1D-A442-8E8B-3F6F34803977}"/>
          </ac:spMkLst>
        </pc:spChg>
        <pc:spChg chg="add mo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4" creationId="{EAEF33D6-A1D6-4AEB-B5AA-467437E9C664}"/>
          </ac:spMkLst>
        </pc:spChg>
        <pc:spChg chg="mod">
          <ac:chgData name="Toby Russell" userId="0d3e3635-ec96-4dfe-84bc-de4149b678ab" providerId="ADAL" clId="{509D8084-70A8-473B-A68E-32AFF01A219A}" dt="2020-09-16T11:48:52.049" v="8531" actId="27636"/>
          <ac:spMkLst>
            <pc:docMk/>
            <pc:sldMk cId="1434724186" sldId="279"/>
            <ac:spMk id="5" creationId="{394C9186-3369-C940-84E4-8D71064AC248}"/>
          </ac:spMkLst>
        </pc:spChg>
        <pc:spChg chg="del mod">
          <ac:chgData name="Toby Russell" userId="0d3e3635-ec96-4dfe-84bc-de4149b678ab" providerId="ADAL" clId="{509D8084-70A8-473B-A68E-32AFF01A219A}" dt="2020-09-13T17:00:23.372" v="7241" actId="478"/>
          <ac:spMkLst>
            <pc:docMk/>
            <pc:sldMk cId="1434724186" sldId="279"/>
            <ac:spMk id="7" creationId="{D26FC345-19DF-CF4E-A499-28D0897C8B9F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8" creationId="{3BFA50AC-BC81-294F-9753-299B495108A6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9" creationId="{CD1FEA19-BC06-3F48-A396-773FB77C41CB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0" creationId="{8517910B-82B6-5F41-8154-75AD00A5065B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1" creationId="{04849E46-C4B6-E342-8973-05B39618973E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2" creationId="{8EE9EAF5-8BAC-5A41-A5A5-3F174B8F0E8A}"/>
          </ac:spMkLst>
        </pc:spChg>
        <pc:spChg chg="del mod">
          <ac:chgData name="Toby Russell" userId="0d3e3635-ec96-4dfe-84bc-de4149b678ab" providerId="ADAL" clId="{509D8084-70A8-473B-A68E-32AFF01A219A}" dt="2020-09-13T17:00:23.372" v="7241" actId="478"/>
          <ac:spMkLst>
            <pc:docMk/>
            <pc:sldMk cId="1434724186" sldId="279"/>
            <ac:spMk id="13" creationId="{6683018F-0304-DA44-A04C-9E7868F8F043}"/>
          </ac:spMkLst>
        </pc:spChg>
        <pc:spChg chg="del mod">
          <ac:chgData name="Toby Russell" userId="0d3e3635-ec96-4dfe-84bc-de4149b678ab" providerId="ADAL" clId="{509D8084-70A8-473B-A68E-32AFF01A219A}" dt="2020-09-13T17:00:23.372" v="7241" actId="478"/>
          <ac:spMkLst>
            <pc:docMk/>
            <pc:sldMk cId="1434724186" sldId="279"/>
            <ac:spMk id="14" creationId="{4B0D20F3-4712-0041-80D9-E44F9C1C0AEF}"/>
          </ac:spMkLst>
        </pc:spChg>
        <pc:spChg chg="add">
          <ac:chgData name="Toby Russell" userId="0d3e3635-ec96-4dfe-84bc-de4149b678ab" providerId="ADAL" clId="{509D8084-70A8-473B-A68E-32AFF01A219A}" dt="2020-09-16T13:54:55.931" v="9248"/>
          <ac:spMkLst>
            <pc:docMk/>
            <pc:sldMk cId="1434724186" sldId="279"/>
            <ac:spMk id="15" creationId="{3D0B7222-122E-46AD-B9B6-038B280C3433}"/>
          </ac:spMkLst>
        </pc:spChg>
        <pc:spChg chg="del mod">
          <ac:chgData name="Toby Russell" userId="0d3e3635-ec96-4dfe-84bc-de4149b678ab" providerId="ADAL" clId="{509D8084-70A8-473B-A68E-32AFF01A219A}" dt="2020-09-13T17:00:23.372" v="7241" actId="478"/>
          <ac:spMkLst>
            <pc:docMk/>
            <pc:sldMk cId="1434724186" sldId="279"/>
            <ac:spMk id="15" creationId="{99AB876F-4D87-EB46-B42D-B21F33621A57}"/>
          </ac:spMkLst>
        </pc:spChg>
        <pc:spChg chg="add">
          <ac:chgData name="Toby Russell" userId="0d3e3635-ec96-4dfe-84bc-de4149b678ab" providerId="ADAL" clId="{509D8084-70A8-473B-A68E-32AFF01A219A}" dt="2020-09-16T13:54:55.931" v="9248"/>
          <ac:spMkLst>
            <pc:docMk/>
            <pc:sldMk cId="1434724186" sldId="279"/>
            <ac:spMk id="16" creationId="{126D78CE-D290-4317-A6E3-10CDA66F83C8}"/>
          </ac:spMkLst>
        </pc:spChg>
        <pc:spChg chg="del mod">
          <ac:chgData name="Toby Russell" userId="0d3e3635-ec96-4dfe-84bc-de4149b678ab" providerId="ADAL" clId="{509D8084-70A8-473B-A68E-32AFF01A219A}" dt="2020-09-13T17:00:23.372" v="7241" actId="478"/>
          <ac:spMkLst>
            <pc:docMk/>
            <pc:sldMk cId="1434724186" sldId="279"/>
            <ac:spMk id="16" creationId="{A71D7A62-2CD9-F741-8D76-4800BDF5C511}"/>
          </ac:spMkLst>
        </pc:spChg>
        <pc:spChg chg="add">
          <ac:chgData name="Toby Russell" userId="0d3e3635-ec96-4dfe-84bc-de4149b678ab" providerId="ADAL" clId="{509D8084-70A8-473B-A68E-32AFF01A219A}" dt="2020-09-16T13:54:55.931" v="9248"/>
          <ac:spMkLst>
            <pc:docMk/>
            <pc:sldMk cId="1434724186" sldId="279"/>
            <ac:spMk id="17" creationId="{0E7C67F7-2068-4718-9627-11EDA8FB2FE0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7" creationId="{26AFA109-3DCF-8947-AF27-1BB72C5A79DA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8" creationId="{F6D492A1-B975-D946-B520-F02CF9DDADFA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9" creationId="{767F1890-3E38-A945-BC07-C71B0772D1B0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20" creationId="{6964CC37-655E-6542-8C3C-7EEC85E2C716}"/>
          </ac:spMkLst>
        </pc:spChg>
        <pc:spChg chg="add mod or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1" creationId="{64D88664-EDD4-4575-BC60-EF1AE6AD201D}"/>
          </ac:spMkLst>
        </pc:spChg>
        <pc:spChg chg="add mod or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2" creationId="{F615D507-53F9-4EE0-BA64-D13E96A869E5}"/>
          </ac:spMkLst>
        </pc:spChg>
        <pc:spChg chg="add mod or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3" creationId="{39920931-84C8-48C0-B288-38D6090D80C4}"/>
          </ac:spMkLst>
        </pc:spChg>
        <pc:spChg chg="add mod or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4" creationId="{8C0F94DE-F00E-409D-953D-A67078287F4C}"/>
          </ac:spMkLst>
        </pc:spChg>
        <pc:spChg chg="add mo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5" creationId="{BDCEB991-F31E-4AA3-B96C-4C7932AA17E4}"/>
          </ac:spMkLst>
        </pc:spChg>
        <pc:spChg chg="add mo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6" creationId="{8881C705-44B2-4BF3-B1AD-E5C43EAC9AEE}"/>
          </ac:spMkLst>
        </pc:spChg>
        <pc:spChg chg="add mo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7" creationId="{18FCF1B1-BC82-4AFB-994C-32AE191C1E99}"/>
          </ac:spMkLst>
        </pc:spChg>
        <pc:spChg chg="add mo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8" creationId="{16B05A3C-4197-44A3-B601-68A9D29F4017}"/>
          </ac:spMkLst>
        </pc:spChg>
        <pc:spChg chg="add mod">
          <ac:chgData name="Toby Russell" userId="0d3e3635-ec96-4dfe-84bc-de4149b678ab" providerId="ADAL" clId="{509D8084-70A8-473B-A68E-32AFF01A219A}" dt="2020-09-13T17:24:14.178" v="7620" actId="14100"/>
          <ac:spMkLst>
            <pc:docMk/>
            <pc:sldMk cId="1434724186" sldId="279"/>
            <ac:spMk id="29" creationId="{0E3ACE33-8E7A-4591-B8FA-623186E1655F}"/>
          </ac:spMkLst>
        </pc:spChg>
        <pc:graphicFrameChg chg="add mod">
          <ac:chgData name="Toby Russell" userId="0d3e3635-ec96-4dfe-84bc-de4149b678ab" providerId="ADAL" clId="{509D8084-70A8-473B-A68E-32AFF01A219A}" dt="2020-09-16T13:55:06.966" v="9281" actId="1036"/>
          <ac:graphicFrameMkLst>
            <pc:docMk/>
            <pc:sldMk cId="1434724186" sldId="279"/>
            <ac:graphicFrameMk id="2" creationId="{298ECEA3-4CB4-4DA2-8A19-84C025410898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5:01:47.891" v="9379" actId="14100"/>
        <pc:sldMkLst>
          <pc:docMk/>
          <pc:sldMk cId="3792923168" sldId="280"/>
        </pc:sldMkLst>
        <pc:spChg chg="del mod">
          <ac:chgData name="Toby Russell" userId="0d3e3635-ec96-4dfe-84bc-de4149b678ab" providerId="ADAL" clId="{509D8084-70A8-473B-A68E-32AFF01A219A}" dt="2020-09-11T07:05:53.267" v="342" actId="478"/>
          <ac:spMkLst>
            <pc:docMk/>
            <pc:sldMk cId="3792923168" sldId="280"/>
            <ac:spMk id="2" creationId="{5C0A98ED-17F9-6A4F-B69E-ACA38F0B63B0}"/>
          </ac:spMkLst>
        </pc:spChg>
        <pc:spChg chg="del mod">
          <ac:chgData name="Toby Russell" userId="0d3e3635-ec96-4dfe-84bc-de4149b678ab" providerId="ADAL" clId="{509D8084-70A8-473B-A68E-32AFF01A219A}" dt="2020-09-11T07:05:50.595" v="341" actId="478"/>
          <ac:spMkLst>
            <pc:docMk/>
            <pc:sldMk cId="3792923168" sldId="280"/>
            <ac:spMk id="3" creationId="{BCDA37AA-117B-214E-A16B-547C56CCE035}"/>
          </ac:spMkLst>
        </pc:spChg>
        <pc:spChg chg="del mod">
          <ac:chgData name="Toby Russell" userId="0d3e3635-ec96-4dfe-84bc-de4149b678ab" providerId="ADAL" clId="{509D8084-70A8-473B-A68E-32AFF01A219A}" dt="2020-09-11T07:05:56.451" v="343" actId="478"/>
          <ac:spMkLst>
            <pc:docMk/>
            <pc:sldMk cId="3792923168" sldId="280"/>
            <ac:spMk id="4" creationId="{5F2C6022-2BD8-5D42-BEDC-8BE53D3ACAFF}"/>
          </ac:spMkLst>
        </pc:spChg>
        <pc:spChg chg="mod">
          <ac:chgData name="Toby Russell" userId="0d3e3635-ec96-4dfe-84bc-de4149b678ab" providerId="ADAL" clId="{509D8084-70A8-473B-A68E-32AFF01A219A}" dt="2020-09-16T11:48:52.083" v="8533" actId="27636"/>
          <ac:spMkLst>
            <pc:docMk/>
            <pc:sldMk cId="3792923168" sldId="280"/>
            <ac:spMk id="5" creationId="{D4D024DC-EB34-1C4E-90A9-4F37D360C660}"/>
          </ac:spMkLst>
        </pc:spChg>
        <pc:spChg chg="mod">
          <ac:chgData name="Toby Russell" userId="0d3e3635-ec96-4dfe-84bc-de4149b678ab" providerId="ADAL" clId="{509D8084-70A8-473B-A68E-32AFF01A219A}" dt="2020-09-13T15:47:48.264" v="6869" actId="207"/>
          <ac:spMkLst>
            <pc:docMk/>
            <pc:sldMk cId="3792923168" sldId="280"/>
            <ac:spMk id="28" creationId="{8637B627-315B-491A-92F6-BB904E636BA0}"/>
          </ac:spMkLst>
        </pc:spChg>
        <pc:spChg chg="add mod ord">
          <ac:chgData name="Toby Russell" userId="0d3e3635-ec96-4dfe-84bc-de4149b678ab" providerId="ADAL" clId="{509D8084-70A8-473B-A68E-32AFF01A219A}" dt="2020-09-16T15:01:47.891" v="9379" actId="14100"/>
          <ac:spMkLst>
            <pc:docMk/>
            <pc:sldMk cId="3792923168" sldId="280"/>
            <ac:spMk id="29" creationId="{C7F5DFA4-7554-4388-B533-697C899B4018}"/>
          </ac:spMkLst>
        </pc:spChg>
        <pc:spChg chg="mod">
          <ac:chgData name="Toby Russell" userId="0d3e3635-ec96-4dfe-84bc-de4149b678ab" providerId="ADAL" clId="{509D8084-70A8-473B-A68E-32AFF01A219A}" dt="2020-09-11T07:08:20.340" v="359" actId="14100"/>
          <ac:spMkLst>
            <pc:docMk/>
            <pc:sldMk cId="3792923168" sldId="280"/>
            <ac:spMk id="30" creationId="{DA4BBFB2-883E-6F40-A391-0E92E0AF0AC4}"/>
          </ac:spMkLst>
        </pc:spChg>
        <pc:spChg chg="mod">
          <ac:chgData name="Toby Russell" userId="0d3e3635-ec96-4dfe-84bc-de4149b678ab" providerId="ADAL" clId="{509D8084-70A8-473B-A68E-32AFF01A219A}" dt="2020-09-10T09:51:00.641" v="181" actId="2711"/>
          <ac:spMkLst>
            <pc:docMk/>
            <pc:sldMk cId="3792923168" sldId="280"/>
            <ac:spMk id="31" creationId="{FB79684B-0D0C-CE40-8BA9-6598ED035736}"/>
          </ac:spMkLst>
        </pc:spChg>
        <pc:spChg chg="mod">
          <ac:chgData name="Toby Russell" userId="0d3e3635-ec96-4dfe-84bc-de4149b678ab" providerId="ADAL" clId="{509D8084-70A8-473B-A68E-32AFF01A219A}" dt="2020-09-10T09:51:00.641" v="181" actId="2711"/>
          <ac:spMkLst>
            <pc:docMk/>
            <pc:sldMk cId="3792923168" sldId="280"/>
            <ac:spMk id="32" creationId="{0F09130D-8B1B-0444-AF47-0E07CABEE4BD}"/>
          </ac:spMkLst>
        </pc:spChg>
        <pc:spChg chg="mod">
          <ac:chgData name="Toby Russell" userId="0d3e3635-ec96-4dfe-84bc-de4149b678ab" providerId="ADAL" clId="{509D8084-70A8-473B-A68E-32AFF01A219A}" dt="2020-09-10T09:51:00.641" v="181" actId="2711"/>
          <ac:spMkLst>
            <pc:docMk/>
            <pc:sldMk cId="3792923168" sldId="280"/>
            <ac:spMk id="33" creationId="{8775C5B1-6627-044C-B672-B2BC57F83443}"/>
          </ac:spMkLst>
        </pc:spChg>
        <pc:spChg chg="mod">
          <ac:chgData name="Toby Russell" userId="0d3e3635-ec96-4dfe-84bc-de4149b678ab" providerId="ADAL" clId="{509D8084-70A8-473B-A68E-32AFF01A219A}" dt="2020-09-10T09:51:00.641" v="181" actId="2711"/>
          <ac:spMkLst>
            <pc:docMk/>
            <pc:sldMk cId="3792923168" sldId="280"/>
            <ac:spMk id="34" creationId="{992ACB0B-5E18-BF41-8DDE-EB513F8B5C62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35" creationId="{6A7EE624-2EFF-FE47-BD3E-9FAD3727769C}"/>
          </ac:spMkLst>
        </pc:spChg>
        <pc:spChg chg="mod">
          <ac:chgData name="Toby Russell" userId="0d3e3635-ec96-4dfe-84bc-de4149b678ab" providerId="ADAL" clId="{509D8084-70A8-473B-A68E-32AFF01A219A}" dt="2020-09-11T07:08:37.349" v="361" actId="207"/>
          <ac:spMkLst>
            <pc:docMk/>
            <pc:sldMk cId="3792923168" sldId="280"/>
            <ac:spMk id="36" creationId="{9713FBF7-BCB6-BF46-9C3E-22D0B032C981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37" creationId="{1F28F272-D905-8C44-868B-D9E547AB369F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38" creationId="{D71F5D78-DF5B-8D43-9690-7296822FE37F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39" creationId="{0636DB9D-5F98-6841-80F0-CA9E78CFDBE4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0" creationId="{789BD1FE-61F5-AF46-9A8C-ADE546419CA3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1" creationId="{B1750D1D-26BD-334F-8310-AB6E99C8EFDF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2" creationId="{4F142D11-30AD-DA4F-9B78-B46ACFA54563}"/>
          </ac:spMkLst>
        </pc:spChg>
        <pc:spChg chg="mod">
          <ac:chgData name="Toby Russell" userId="0d3e3635-ec96-4dfe-84bc-de4149b678ab" providerId="ADAL" clId="{509D8084-70A8-473B-A68E-32AFF01A219A}" dt="2020-09-11T07:08:29.474" v="360" actId="207"/>
          <ac:spMkLst>
            <pc:docMk/>
            <pc:sldMk cId="3792923168" sldId="280"/>
            <ac:spMk id="43" creationId="{3A42A3E9-6033-CB42-813A-2B2B3C1C3059}"/>
          </ac:spMkLst>
        </pc:spChg>
        <pc:spChg chg="mod">
          <ac:chgData name="Toby Russell" userId="0d3e3635-ec96-4dfe-84bc-de4149b678ab" providerId="ADAL" clId="{509D8084-70A8-473B-A68E-32AFF01A219A}" dt="2020-09-10T09:51:29.365" v="185" actId="404"/>
          <ac:spMkLst>
            <pc:docMk/>
            <pc:sldMk cId="3792923168" sldId="280"/>
            <ac:spMk id="44" creationId="{719428F7-80E8-AE41-96F4-DC3FE9500530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5" creationId="{C4313244-71F9-D044-AB4B-BAE8665029CC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6" creationId="{44FA2672-F1B4-B74A-BA2D-20C7D7A5E200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7" creationId="{330755F1-D4C4-DA49-9726-D75409AD4EDD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8" creationId="{D4BD405B-99BF-BA4C-88BA-5F7303E63E9A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9" creationId="{0EC9C495-1D4A-5447-946E-7B71547654C1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50" creationId="{FB73B5A6-3509-FD4B-9A52-9A4D0856BFAD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51" creationId="{4486C6E7-EEBA-034F-9367-2A5DC414AF4D}"/>
          </ac:spMkLst>
        </pc:spChg>
        <pc:spChg chg="mod">
          <ac:chgData name="Toby Russell" userId="0d3e3635-ec96-4dfe-84bc-de4149b678ab" providerId="ADAL" clId="{509D8084-70A8-473B-A68E-32AFF01A219A}" dt="2020-09-11T07:08:43.388" v="362" actId="207"/>
          <ac:spMkLst>
            <pc:docMk/>
            <pc:sldMk cId="3792923168" sldId="280"/>
            <ac:spMk id="52" creationId="{0E542549-54B9-E64E-BB8F-77E1BD93FAA8}"/>
          </ac:spMkLst>
        </pc:spChg>
      </pc:sldChg>
      <pc:sldChg chg="delSp modSp del">
        <pc:chgData name="Toby Russell" userId="0d3e3635-ec96-4dfe-84bc-de4149b678ab" providerId="ADAL" clId="{509D8084-70A8-473B-A68E-32AFF01A219A}" dt="2020-09-12T09:15:35.613" v="2699" actId="2696"/>
        <pc:sldMkLst>
          <pc:docMk/>
          <pc:sldMk cId="2826816823" sldId="281"/>
        </pc:sldMkLst>
        <pc:spChg chg="del mod">
          <ac:chgData name="Toby Russell" userId="0d3e3635-ec96-4dfe-84bc-de4149b678ab" providerId="ADAL" clId="{509D8084-70A8-473B-A68E-32AFF01A219A}" dt="2020-09-11T07:06:04.374" v="345" actId="478"/>
          <ac:spMkLst>
            <pc:docMk/>
            <pc:sldMk cId="2826816823" sldId="281"/>
            <ac:spMk id="2" creationId="{CF7235ED-F9E4-2F43-95D5-DFEB53918F88}"/>
          </ac:spMkLst>
        </pc:spChg>
        <pc:spChg chg="del mod">
          <ac:chgData name="Toby Russell" userId="0d3e3635-ec96-4dfe-84bc-de4149b678ab" providerId="ADAL" clId="{509D8084-70A8-473B-A68E-32AFF01A219A}" dt="2020-09-11T07:06:01.364" v="344" actId="478"/>
          <ac:spMkLst>
            <pc:docMk/>
            <pc:sldMk cId="2826816823" sldId="281"/>
            <ac:spMk id="3" creationId="{8917F54C-FA7F-C341-A5E1-7E219D6DB8DC}"/>
          </ac:spMkLst>
        </pc:spChg>
        <pc:spChg chg="del mod">
          <ac:chgData name="Toby Russell" userId="0d3e3635-ec96-4dfe-84bc-de4149b678ab" providerId="ADAL" clId="{509D8084-70A8-473B-A68E-32AFF01A219A}" dt="2020-09-11T07:06:07.590" v="346" actId="478"/>
          <ac:spMkLst>
            <pc:docMk/>
            <pc:sldMk cId="2826816823" sldId="281"/>
            <ac:spMk id="4" creationId="{D6FAF774-7936-7E44-92C1-C2F5E4CF5895}"/>
          </ac:spMkLst>
        </pc:spChg>
        <pc:spChg chg="mod">
          <ac:chgData name="Toby Russell" userId="0d3e3635-ec96-4dfe-84bc-de4149b678ab" providerId="ADAL" clId="{509D8084-70A8-473B-A68E-32AFF01A219A}" dt="2020-09-11T07:46:25.669" v="650" actId="207"/>
          <ac:spMkLst>
            <pc:docMk/>
            <pc:sldMk cId="2826816823" sldId="281"/>
            <ac:spMk id="5" creationId="{6458FD24-14BC-4842-9882-47EBCBF9A62F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7" creationId="{4DBF0543-8687-4042-9672-4C131C5856D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8" creationId="{3BE2F0A8-FC0B-2D4A-9161-EC8C924A954E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9" creationId="{CD56F655-4C76-484F-80E7-0AE13DDF3A1D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0" creationId="{E72A8667-0812-D447-81A0-549996BEDAA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1" creationId="{A8C4EE25-5445-3D40-BF3C-E2E913EC2E4A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2" creationId="{5FF31CD3-2AC2-DF4F-9190-53445F1FD719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3" creationId="{872F8595-09B0-9345-B44E-0118A89C12A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4" creationId="{A045D079-1FAE-BA40-8036-38156A37502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5" creationId="{DB08C855-290C-CE45-B3CC-045F2A95608C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6" creationId="{F8E3CC2D-7D7A-E645-B564-1CADEEDE9955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7" creationId="{1C9E7A10-4267-014D-9A25-6F575E8BC34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8" creationId="{F57CB7E5-9777-1E4F-ACBC-E0020A9E0F63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9" creationId="{97E3698B-BE43-9C43-8911-FE7422828B4E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0" creationId="{94E5C2DE-4E33-204E-9F49-C1ADDB3A3D6D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1" creationId="{16E4BA0C-D99F-5F4E-8FAE-401DE1BC9E8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2" creationId="{5F005E51-2327-0343-AE56-E94974C15BE4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3" creationId="{7F696C0B-29BC-E046-8DDC-309CB80DDB3C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4" creationId="{F8395DC5-A9EA-D047-86BF-F2626CF84FE1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5" creationId="{7584796B-ACC8-D041-87E4-E87C3297BCC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6" creationId="{F8AD13A7-F173-FB46-AA06-9CA206CC74F0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7" creationId="{5A3F7409-8AF6-6F47-B5E9-D04C2F5658A3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8" creationId="{CD66A3F0-9D51-8042-8258-AC338A0F40A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9" creationId="{335B7143-BC9F-5A4D-8F0E-FEAE859E6459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0" creationId="{12FB6E6A-52D7-BE44-B7EA-83148F94834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1" creationId="{90FAA517-5F3A-8848-9AF1-4362B46B233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2" creationId="{C234E5AE-C7D9-2A47-BD56-7A4E45DBB617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3" creationId="{5A6C63F0-44B8-CC4B-AC65-E4354D317C4F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4" creationId="{BC899735-ECA3-B344-BA84-F296D31243A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5" creationId="{BE277E30-989C-4249-A171-4A4A1336963F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6" creationId="{E02AB7B3-7BCF-534D-809D-05817E2EABB4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7" creationId="{8A03118E-E385-DA43-B09B-DEB22A5BE0CC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8" creationId="{7BAAC202-58AA-C646-80FE-492C751B256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9" creationId="{8B5E4B8B-7FBC-9E43-8E8A-03FBFD10A4AF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0" creationId="{FA60FDC0-1BE8-D147-888C-4E7B338ADE3F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1" creationId="{82FE48AB-3049-324A-8FEA-CA858C7E550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2" creationId="{3DD71FDE-F9E4-C34F-A7F9-C6E3C2379894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3" creationId="{E9895A7A-8ED4-1147-9DE9-EFD7BE1EA1B9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4" creationId="{B72FCFF7-5C59-1B47-B7AC-BF998F9EA37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5" creationId="{2741905B-0A81-B746-ADFB-079677038553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6" creationId="{AE2464DE-7897-3D47-B945-D542B4FC34CC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7" creationId="{4F0E648F-9804-4340-9CE9-3A898983E78A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8" creationId="{92E71817-C9CA-1249-9DEB-04F4E048F0B8}"/>
          </ac:spMkLst>
        </pc:spChg>
      </pc:sldChg>
      <pc:sldChg chg="delSp modSp">
        <pc:chgData name="Toby Russell" userId="0d3e3635-ec96-4dfe-84bc-de4149b678ab" providerId="ADAL" clId="{509D8084-70A8-473B-A68E-32AFF01A219A}" dt="2020-09-16T11:48:52.151" v="8535" actId="27636"/>
        <pc:sldMkLst>
          <pc:docMk/>
          <pc:sldMk cId="1591549127" sldId="282"/>
        </pc:sldMkLst>
        <pc:spChg chg="del mod">
          <ac:chgData name="Toby Russell" userId="0d3e3635-ec96-4dfe-84bc-de4149b678ab" providerId="ADAL" clId="{509D8084-70A8-473B-A68E-32AFF01A219A}" dt="2020-09-11T07:06:13.639" v="348" actId="478"/>
          <ac:spMkLst>
            <pc:docMk/>
            <pc:sldMk cId="1591549127" sldId="282"/>
            <ac:spMk id="2" creationId="{DC7E8032-FF44-FB43-BCD8-B0F973F21967}"/>
          </ac:spMkLst>
        </pc:spChg>
        <pc:spChg chg="del mod">
          <ac:chgData name="Toby Russell" userId="0d3e3635-ec96-4dfe-84bc-de4149b678ab" providerId="ADAL" clId="{509D8084-70A8-473B-A68E-32AFF01A219A}" dt="2020-09-11T07:06:11.302" v="347" actId="478"/>
          <ac:spMkLst>
            <pc:docMk/>
            <pc:sldMk cId="1591549127" sldId="282"/>
            <ac:spMk id="3" creationId="{3564E88D-F686-6542-8CC3-3094ABB96317}"/>
          </ac:spMkLst>
        </pc:spChg>
        <pc:spChg chg="del mod">
          <ac:chgData name="Toby Russell" userId="0d3e3635-ec96-4dfe-84bc-de4149b678ab" providerId="ADAL" clId="{509D8084-70A8-473B-A68E-32AFF01A219A}" dt="2020-09-11T07:06:16.950" v="349" actId="478"/>
          <ac:spMkLst>
            <pc:docMk/>
            <pc:sldMk cId="1591549127" sldId="282"/>
            <ac:spMk id="4" creationId="{04B14B5A-916A-7841-81C2-340153A32993}"/>
          </ac:spMkLst>
        </pc:spChg>
        <pc:spChg chg="mod">
          <ac:chgData name="Toby Russell" userId="0d3e3635-ec96-4dfe-84bc-de4149b678ab" providerId="ADAL" clId="{509D8084-70A8-473B-A68E-32AFF01A219A}" dt="2020-09-16T11:48:52.151" v="8535" actId="27636"/>
          <ac:spMkLst>
            <pc:docMk/>
            <pc:sldMk cId="1591549127" sldId="282"/>
            <ac:spMk id="5" creationId="{156584A2-0F1F-064A-BFE5-417BC0196DC7}"/>
          </ac:spMkLst>
        </pc:spChg>
        <pc:spChg chg="mod">
          <ac:chgData name="Toby Russell" userId="0d3e3635-ec96-4dfe-84bc-de4149b678ab" providerId="ADAL" clId="{509D8084-70A8-473B-A68E-32AFF01A219A}" dt="2020-09-11T07:46:32.205" v="651" actId="207"/>
          <ac:spMkLst>
            <pc:docMk/>
            <pc:sldMk cId="1591549127" sldId="282"/>
            <ac:spMk id="6" creationId="{93C0BA81-5618-3B4C-A294-7B307E6EE864}"/>
          </ac:spMkLst>
        </pc:spChg>
        <pc:spChg chg="mod">
          <ac:chgData name="Toby Russell" userId="0d3e3635-ec96-4dfe-84bc-de4149b678ab" providerId="ADAL" clId="{509D8084-70A8-473B-A68E-32AFF01A219A}" dt="2020-09-11T07:46:32.205" v="651" actId="207"/>
          <ac:spMkLst>
            <pc:docMk/>
            <pc:sldMk cId="1591549127" sldId="282"/>
            <ac:spMk id="7" creationId="{8F9109B7-F356-3144-933B-8F123F7351F6}"/>
          </ac:spMkLst>
        </pc:spChg>
        <pc:spChg chg="mod">
          <ac:chgData name="Toby Russell" userId="0d3e3635-ec96-4dfe-84bc-de4149b678ab" providerId="ADAL" clId="{509D8084-70A8-473B-A68E-32AFF01A219A}" dt="2020-09-11T07:46:32.205" v="651" actId="207"/>
          <ac:spMkLst>
            <pc:docMk/>
            <pc:sldMk cId="1591549127" sldId="282"/>
            <ac:spMk id="8" creationId="{054BBF31-2150-0947-8ED1-CD726282A801}"/>
          </ac:spMkLst>
        </pc:spChg>
        <pc:spChg chg="mod">
          <ac:chgData name="Toby Russell" userId="0d3e3635-ec96-4dfe-84bc-de4149b678ab" providerId="ADAL" clId="{509D8084-70A8-473B-A68E-32AFF01A219A}" dt="2020-09-11T07:46:32.205" v="651" actId="207"/>
          <ac:spMkLst>
            <pc:docMk/>
            <pc:sldMk cId="1591549127" sldId="282"/>
            <ac:spMk id="9" creationId="{E23E0CC9-BD4A-5545-8C3D-B70AEAF8D870}"/>
          </ac:spMkLst>
        </pc:spChg>
        <pc:spChg chg="mod">
          <ac:chgData name="Toby Russell" userId="0d3e3635-ec96-4dfe-84bc-de4149b678ab" providerId="ADAL" clId="{509D8084-70A8-473B-A68E-32AFF01A219A}" dt="2020-09-10T09:52:49.818" v="195" actId="2711"/>
          <ac:spMkLst>
            <pc:docMk/>
            <pc:sldMk cId="1591549127" sldId="282"/>
            <ac:spMk id="10" creationId="{0FC18B4A-A61E-8641-A6D5-D1AF6D7E1E18}"/>
          </ac:spMkLst>
        </pc:spChg>
        <pc:spChg chg="mod">
          <ac:chgData name="Toby Russell" userId="0d3e3635-ec96-4dfe-84bc-de4149b678ab" providerId="ADAL" clId="{509D8084-70A8-473B-A68E-32AFF01A219A}" dt="2020-09-10T09:52:49.818" v="195" actId="2711"/>
          <ac:spMkLst>
            <pc:docMk/>
            <pc:sldMk cId="1591549127" sldId="282"/>
            <ac:spMk id="11" creationId="{B7868CF1-2B37-6649-A742-0353AF1EF9DA}"/>
          </ac:spMkLst>
        </pc:spChg>
        <pc:spChg chg="mod">
          <ac:chgData name="Toby Russell" userId="0d3e3635-ec96-4dfe-84bc-de4149b678ab" providerId="ADAL" clId="{509D8084-70A8-473B-A68E-32AFF01A219A}" dt="2020-09-10T09:52:49.818" v="195" actId="2711"/>
          <ac:spMkLst>
            <pc:docMk/>
            <pc:sldMk cId="1591549127" sldId="282"/>
            <ac:spMk id="12" creationId="{16EE9F14-7812-8140-B0C6-6B83A8A2B454}"/>
          </ac:spMkLst>
        </pc:spChg>
        <pc:spChg chg="mod">
          <ac:chgData name="Toby Russell" userId="0d3e3635-ec96-4dfe-84bc-de4149b678ab" providerId="ADAL" clId="{509D8084-70A8-473B-A68E-32AFF01A219A}" dt="2020-09-10T09:53:07.968" v="199" actId="2711"/>
          <ac:spMkLst>
            <pc:docMk/>
            <pc:sldMk cId="1591549127" sldId="282"/>
            <ac:spMk id="13" creationId="{FF59A9A3-91F5-214B-91BE-D16AE4FDFC79}"/>
          </ac:spMkLst>
        </pc:spChg>
        <pc:spChg chg="mod">
          <ac:chgData name="Toby Russell" userId="0d3e3635-ec96-4dfe-84bc-de4149b678ab" providerId="ADAL" clId="{509D8084-70A8-473B-A68E-32AFF01A219A}" dt="2020-09-10T09:53:07.968" v="199" actId="2711"/>
          <ac:spMkLst>
            <pc:docMk/>
            <pc:sldMk cId="1591549127" sldId="282"/>
            <ac:spMk id="14" creationId="{5F53A059-920F-E847-AA89-77DDE22E65D5}"/>
          </ac:spMkLst>
        </pc:spChg>
        <pc:spChg chg="mod">
          <ac:chgData name="Toby Russell" userId="0d3e3635-ec96-4dfe-84bc-de4149b678ab" providerId="ADAL" clId="{509D8084-70A8-473B-A68E-32AFF01A219A}" dt="2020-09-10T09:53:07.968" v="199" actId="2711"/>
          <ac:spMkLst>
            <pc:docMk/>
            <pc:sldMk cId="1591549127" sldId="282"/>
            <ac:spMk id="15" creationId="{ED5A0099-DD3B-974F-9F60-9AD0B4B9BCAD}"/>
          </ac:spMkLst>
        </pc:spChg>
        <pc:spChg chg="mod">
          <ac:chgData name="Toby Russell" userId="0d3e3635-ec96-4dfe-84bc-de4149b678ab" providerId="ADAL" clId="{509D8084-70A8-473B-A68E-32AFF01A219A}" dt="2020-09-10T09:52:49.818" v="195" actId="2711"/>
          <ac:spMkLst>
            <pc:docMk/>
            <pc:sldMk cId="1591549127" sldId="282"/>
            <ac:spMk id="16" creationId="{666ED38A-F4A8-6F4D-A1D9-38154B363583}"/>
          </ac:spMkLst>
        </pc:spChg>
        <pc:spChg chg="mod">
          <ac:chgData name="Toby Russell" userId="0d3e3635-ec96-4dfe-84bc-de4149b678ab" providerId="ADAL" clId="{509D8084-70A8-473B-A68E-32AFF01A219A}" dt="2020-09-10T09:53:07.968" v="199" actId="2711"/>
          <ac:spMkLst>
            <pc:docMk/>
            <pc:sldMk cId="1591549127" sldId="282"/>
            <ac:spMk id="17" creationId="{6A7E305F-44F7-3F4F-96BB-DC04D84DCD73}"/>
          </ac:spMkLst>
        </pc:spChg>
      </pc:sldChg>
      <pc:sldChg chg="modSp">
        <pc:chgData name="Toby Russell" userId="0d3e3635-ec96-4dfe-84bc-de4149b678ab" providerId="ADAL" clId="{509D8084-70A8-473B-A68E-32AFF01A219A}" dt="2020-09-16T11:48:52.183" v="8536" actId="27636"/>
        <pc:sldMkLst>
          <pc:docMk/>
          <pc:sldMk cId="2488008920" sldId="283"/>
        </pc:sldMkLst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2" creationId="{CF76D8D8-6712-874F-8A78-AD94B94AE75B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3" creationId="{B3A12946-D599-8F46-B914-A05748E2A336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4" creationId="{7D61E130-8D22-9243-BC89-0C5F5BB98D9B}"/>
          </ac:spMkLst>
        </pc:spChg>
        <pc:spChg chg="mod">
          <ac:chgData name="Toby Russell" userId="0d3e3635-ec96-4dfe-84bc-de4149b678ab" providerId="ADAL" clId="{509D8084-70A8-473B-A68E-32AFF01A219A}" dt="2020-09-16T11:48:52.183" v="8536" actId="27636"/>
          <ac:spMkLst>
            <pc:docMk/>
            <pc:sldMk cId="2488008920" sldId="283"/>
            <ac:spMk id="5" creationId="{9E5B3887-9FE0-9648-A5C8-FEEB7919D77C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6" creationId="{3257A9CF-CA9D-074B-AA71-C44C230BDDBB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7" creationId="{2F9C661A-8C99-ED4F-AED5-4CB2BDDA7C09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9" creationId="{59FEF7E2-0D4A-4845-AB30-6BDAC5C2A07E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0" creationId="{CCED95BA-AF63-964F-8DF9-85B8F1A1D340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1" creationId="{4275C65D-3E4D-0849-80C1-017D2B1AD650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2" creationId="{F9ED3F3A-6718-CE46-B0AA-0A9CCA441D8A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3" creationId="{7EE3D9F1-1A68-3940-860C-041C0F1CEADB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4" creationId="{5016CA9B-C4A0-4847-8B15-BB048E3676B3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5" creationId="{E8AC242C-CC8D-4A41-871A-19DDDCF8821F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6" creationId="{AF2A3102-1C5A-0445-86E4-A231F7C9C76E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7" creationId="{1E27FF5E-4FD4-1F48-83D4-961643C30DC9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8" creationId="{15C8CEF1-D419-9F46-900A-52CD829044B7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9" creationId="{B7930EA5-0DE9-5D41-8E10-4E53719A5FBB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20" creationId="{4CD01E87-A745-7540-B9FC-6F41921D64F1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21" creationId="{58D3128C-ED2E-6843-9E7E-F0FD1E24C707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22" creationId="{AAD395CE-CD92-7F4C-8549-91586D1DC016}"/>
          </ac:spMkLst>
        </pc:spChg>
        <pc:spChg chg="mod">
          <ac:chgData name="Toby Russell" userId="0d3e3635-ec96-4dfe-84bc-de4149b678ab" providerId="ADAL" clId="{509D8084-70A8-473B-A68E-32AFF01A219A}" dt="2020-09-11T07:46:40.354" v="652" actId="207"/>
          <ac:spMkLst>
            <pc:docMk/>
            <pc:sldMk cId="2488008920" sldId="283"/>
            <ac:spMk id="23" creationId="{FF65F34A-DD23-A94C-B330-66A10073AADD}"/>
          </ac:spMkLst>
        </pc:spChg>
        <pc:spChg chg="mod">
          <ac:chgData name="Toby Russell" userId="0d3e3635-ec96-4dfe-84bc-de4149b678ab" providerId="ADAL" clId="{509D8084-70A8-473B-A68E-32AFF01A219A}" dt="2020-09-11T07:46:40.354" v="652" actId="207"/>
          <ac:spMkLst>
            <pc:docMk/>
            <pc:sldMk cId="2488008920" sldId="283"/>
            <ac:spMk id="24" creationId="{AB25709F-9A26-1244-BE4D-68AF19CCC374}"/>
          </ac:spMkLst>
        </pc:spChg>
        <pc:spChg chg="mod">
          <ac:chgData name="Toby Russell" userId="0d3e3635-ec96-4dfe-84bc-de4149b678ab" providerId="ADAL" clId="{509D8084-70A8-473B-A68E-32AFF01A219A}" dt="2020-09-11T07:46:40.354" v="652" actId="207"/>
          <ac:spMkLst>
            <pc:docMk/>
            <pc:sldMk cId="2488008920" sldId="283"/>
            <ac:spMk id="25" creationId="{9D3C311F-3550-4C4A-BDCB-B7B25F74F57D}"/>
          </ac:spMkLst>
        </pc:spChg>
        <pc:spChg chg="mod">
          <ac:chgData name="Toby Russell" userId="0d3e3635-ec96-4dfe-84bc-de4149b678ab" providerId="ADAL" clId="{509D8084-70A8-473B-A68E-32AFF01A219A}" dt="2020-09-11T07:46:40.354" v="652" actId="207"/>
          <ac:spMkLst>
            <pc:docMk/>
            <pc:sldMk cId="2488008920" sldId="283"/>
            <ac:spMk id="26" creationId="{FC9DDF14-ECB5-4742-A4A8-03CC55947A6F}"/>
          </ac:spMkLst>
        </pc:spChg>
        <pc:spChg chg="mod">
          <ac:chgData name="Toby Russell" userId="0d3e3635-ec96-4dfe-84bc-de4149b678ab" providerId="ADAL" clId="{509D8084-70A8-473B-A68E-32AFF01A219A}" dt="2020-09-11T07:46:40.354" v="652" actId="207"/>
          <ac:spMkLst>
            <pc:docMk/>
            <pc:sldMk cId="2488008920" sldId="283"/>
            <ac:spMk id="27" creationId="{E9FD8135-6576-A043-9A5A-2367928F75E2}"/>
          </ac:spMkLst>
        </pc:spChg>
      </pc:sldChg>
      <pc:sldChg chg="addSp delSp modSp">
        <pc:chgData name="Toby Russell" userId="0d3e3635-ec96-4dfe-84bc-de4149b678ab" providerId="ADAL" clId="{509D8084-70A8-473B-A68E-32AFF01A219A}" dt="2020-09-16T15:40:10.328" v="9813" actId="478"/>
        <pc:sldMkLst>
          <pc:docMk/>
          <pc:sldMk cId="1440143430" sldId="284"/>
        </pc:sldMkLst>
        <pc:spChg chg="add del mod">
          <ac:chgData name="Toby Russell" userId="0d3e3635-ec96-4dfe-84bc-de4149b678ab" providerId="ADAL" clId="{509D8084-70A8-473B-A68E-32AFF01A219A}" dt="2020-09-16T15:40:10.328" v="9813" actId="478"/>
          <ac:spMkLst>
            <pc:docMk/>
            <pc:sldMk cId="1440143430" sldId="284"/>
            <ac:spMk id="5" creationId="{8FE7E990-A800-4E1B-844C-3657E9010237}"/>
          </ac:spMkLst>
        </pc:spChg>
      </pc:sldChg>
      <pc:sldChg chg="addSp delSp modSp">
        <pc:chgData name="Toby Russell" userId="0d3e3635-ec96-4dfe-84bc-de4149b678ab" providerId="ADAL" clId="{509D8084-70A8-473B-A68E-32AFF01A219A}" dt="2020-09-16T15:40:14.804" v="9814" actId="478"/>
        <pc:sldMkLst>
          <pc:docMk/>
          <pc:sldMk cId="3563086499" sldId="285"/>
        </pc:sldMkLst>
        <pc:spChg chg="add del mod">
          <ac:chgData name="Toby Russell" userId="0d3e3635-ec96-4dfe-84bc-de4149b678ab" providerId="ADAL" clId="{509D8084-70A8-473B-A68E-32AFF01A219A}" dt="2020-09-16T15:40:14.804" v="9814" actId="478"/>
          <ac:spMkLst>
            <pc:docMk/>
            <pc:sldMk cId="3563086499" sldId="285"/>
            <ac:spMk id="5" creationId="{A77DBFA6-8D43-411C-AFCA-3E9D480F4CF4}"/>
          </ac:spMkLst>
        </pc:spChg>
      </pc:sldChg>
      <pc:sldChg chg="addSp delSp modSp">
        <pc:chgData name="Toby Russell" userId="0d3e3635-ec96-4dfe-84bc-de4149b678ab" providerId="ADAL" clId="{509D8084-70A8-473B-A68E-32AFF01A219A}" dt="2020-09-16T15:40:22.447" v="9816" actId="478"/>
        <pc:sldMkLst>
          <pc:docMk/>
          <pc:sldMk cId="1724181474" sldId="286"/>
        </pc:sldMkLst>
        <pc:spChg chg="add del mod">
          <ac:chgData name="Toby Russell" userId="0d3e3635-ec96-4dfe-84bc-de4149b678ab" providerId="ADAL" clId="{509D8084-70A8-473B-A68E-32AFF01A219A}" dt="2020-09-16T15:40:22.447" v="9816" actId="478"/>
          <ac:spMkLst>
            <pc:docMk/>
            <pc:sldMk cId="1724181474" sldId="286"/>
            <ac:spMk id="5" creationId="{3B36153A-E3D5-4AB8-A871-4CBB10779999}"/>
          </ac:spMkLst>
        </pc:spChg>
        <pc:picChg chg="add del mod">
          <ac:chgData name="Toby Russell" userId="0d3e3635-ec96-4dfe-84bc-de4149b678ab" providerId="ADAL" clId="{509D8084-70A8-473B-A68E-32AFF01A219A}" dt="2020-09-10T12:08:43.931" v="236" actId="478"/>
          <ac:picMkLst>
            <pc:docMk/>
            <pc:sldMk cId="1724181474" sldId="286"/>
            <ac:picMk id="149" creationId="{4547770B-1BEC-4FB0-AE56-98DA147F2AAA}"/>
          </ac:picMkLst>
        </pc:picChg>
        <pc:picChg chg="add del mod">
          <ac:chgData name="Toby Russell" userId="0d3e3635-ec96-4dfe-84bc-de4149b678ab" providerId="ADAL" clId="{509D8084-70A8-473B-A68E-32AFF01A219A}" dt="2020-09-10T12:08:42.726" v="235" actId="478"/>
          <ac:picMkLst>
            <pc:docMk/>
            <pc:sldMk cId="1724181474" sldId="286"/>
            <ac:picMk id="151" creationId="{4209CE07-3606-4F68-AEAA-4AE955599B00}"/>
          </ac:picMkLst>
        </pc:picChg>
        <pc:picChg chg="add del mod">
          <ac:chgData name="Toby Russell" userId="0d3e3635-ec96-4dfe-84bc-de4149b678ab" providerId="ADAL" clId="{509D8084-70A8-473B-A68E-32AFF01A219A}" dt="2020-09-10T12:08:41.975" v="234" actId="478"/>
          <ac:picMkLst>
            <pc:docMk/>
            <pc:sldMk cId="1724181474" sldId="286"/>
            <ac:picMk id="153" creationId="{C49E4D1F-6FD4-4EEB-A327-4A3AC4B3C63F}"/>
          </ac:picMkLst>
        </pc:picChg>
        <pc:picChg chg="add del mod">
          <ac:chgData name="Toby Russell" userId="0d3e3635-ec96-4dfe-84bc-de4149b678ab" providerId="ADAL" clId="{509D8084-70A8-473B-A68E-32AFF01A219A}" dt="2020-09-10T12:08:49.738" v="240" actId="478"/>
          <ac:picMkLst>
            <pc:docMk/>
            <pc:sldMk cId="1724181474" sldId="286"/>
            <ac:picMk id="155" creationId="{B787A858-9988-42C4-A8E0-BF8D5B6E8D47}"/>
          </ac:picMkLst>
        </pc:picChg>
        <pc:picChg chg="add del mod">
          <ac:chgData name="Toby Russell" userId="0d3e3635-ec96-4dfe-84bc-de4149b678ab" providerId="ADAL" clId="{509D8084-70A8-473B-A68E-32AFF01A219A}" dt="2020-09-10T12:08:54.601" v="244" actId="478"/>
          <ac:picMkLst>
            <pc:docMk/>
            <pc:sldMk cId="1724181474" sldId="286"/>
            <ac:picMk id="157" creationId="{52E67441-F2CC-4B06-806B-AED9AC1014A6}"/>
          </ac:picMkLst>
        </pc:picChg>
      </pc:sldChg>
      <pc:sldChg chg="addSp delSp modSp delAnim modAnim">
        <pc:chgData name="Toby Russell" userId="0d3e3635-ec96-4dfe-84bc-de4149b678ab" providerId="ADAL" clId="{509D8084-70A8-473B-A68E-32AFF01A219A}" dt="2020-09-16T11:48:53.266" v="8584" actId="27636"/>
        <pc:sldMkLst>
          <pc:docMk/>
          <pc:sldMk cId="2515165719" sldId="287"/>
        </pc:sldMkLst>
        <pc:spChg chg="add mod">
          <ac:chgData name="Toby Russell" userId="0d3e3635-ec96-4dfe-84bc-de4149b678ab" providerId="ADAL" clId="{509D8084-70A8-473B-A68E-32AFF01A219A}" dt="2020-09-16T11:48:53.266" v="8584" actId="27636"/>
          <ac:spMkLst>
            <pc:docMk/>
            <pc:sldMk cId="2515165719" sldId="287"/>
            <ac:spMk id="2" creationId="{7D31F4AD-DC1D-4262-8A20-A3ADD3AA8C74}"/>
          </ac:spMkLst>
        </pc:spChg>
        <pc:spChg chg="del">
          <ac:chgData name="Toby Russell" userId="0d3e3635-ec96-4dfe-84bc-de4149b678ab" providerId="ADAL" clId="{509D8084-70A8-473B-A68E-32AFF01A219A}" dt="2020-09-11T08:05:19.316" v="1003" actId="478"/>
          <ac:spMkLst>
            <pc:docMk/>
            <pc:sldMk cId="2515165719" sldId="287"/>
            <ac:spMk id="4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4" creationId="{4EDFBCF3-19BB-41C3-8EAA-A77DB7647F55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5" creationId="{1FC4BAC0-3166-4D3B-94E5-2BDDD45C5D88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6" creationId="{FCAE55D9-F672-4327-B171-C84AEB655F7E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7" creationId="{529B7803-76EB-450C-9603-89E52DC4D7D1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8" creationId="{FC60E159-0BDE-458D-9797-FEBB76FBCD8E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9" creationId="{59B9CDFC-68F3-4D96-B907-CF5B20254DF1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40" creationId="{36B6FD62-B9FE-4BD9-AB69-60B9BE4051CF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41" creationId="{BA41C12F-DCE4-4F38-962F-8E3610C81CF3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50" creationId="{9E422FA2-4E7E-47CD-859E-0BD23471411C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4" creationId="{B8909BD4-0225-4F42-B698-0292843C4F9C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5" creationId="{347540EF-D612-45C0-A9CD-91049F8BD666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6" creationId="{CC089172-2035-43BD-9221-59494BE0DA20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7" creationId="{D16E26CF-102F-49F4-88D5-93413BB99977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8" creationId="{725DCA20-875A-40EB-A34B-35A8B648386B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9" creationId="{1A433818-2763-45BB-B53A-8D589AF45AC2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90" creationId="{6129B354-6446-41B5-B6D4-937F46746377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91" creationId="{34F621B9-E5E2-4BA9-AFA8-F8156C85F592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92" creationId="{5DE0C89E-E4A5-4B49-A57F-C1C14F0444B2}"/>
          </ac:spMkLst>
        </pc:spChg>
        <pc:spChg chg="del mod">
          <ac:chgData name="Toby Russell" userId="0d3e3635-ec96-4dfe-84bc-de4149b678ab" providerId="ADAL" clId="{509D8084-70A8-473B-A68E-32AFF01A219A}" dt="2020-09-11T08:03:19.527" v="966" actId="478"/>
          <ac:spMkLst>
            <pc:docMk/>
            <pc:sldMk cId="2515165719" sldId="287"/>
            <ac:spMk id="106" creationId="{1E9CBA08-1FF7-4CA9-A297-D68556D5566E}"/>
          </ac:spMkLst>
        </pc:spChg>
        <pc:spChg chg="del">
          <ac:chgData name="Toby Russell" userId="0d3e3635-ec96-4dfe-84bc-de4149b678ab" providerId="ADAL" clId="{509D8084-70A8-473B-A68E-32AFF01A219A}" dt="2020-09-11T08:03:20.952" v="967" actId="478"/>
          <ac:spMkLst>
            <pc:docMk/>
            <pc:sldMk cId="2515165719" sldId="287"/>
            <ac:spMk id="107" creationId="{1BD8E18D-9D73-425A-A9FB-92A444776434}"/>
          </ac:spMkLst>
        </pc:spChg>
        <pc:grpChg chg="mod">
          <ac:chgData name="Toby Russell" userId="0d3e3635-ec96-4dfe-84bc-de4149b678ab" providerId="ADAL" clId="{509D8084-70A8-473B-A68E-32AFF01A219A}" dt="2020-09-11T08:07:08.975" v="1040" actId="1076"/>
          <ac:grpSpMkLst>
            <pc:docMk/>
            <pc:sldMk cId="2515165719" sldId="287"/>
            <ac:grpSpMk id="9" creationId="{DC9FB2FF-727E-4EBE-8C30-FDA329ABE3DF}"/>
          </ac:grpSpMkLst>
        </pc:grpChg>
        <pc:grpChg chg="add mod">
          <ac:chgData name="Toby Russell" userId="0d3e3635-ec96-4dfe-84bc-de4149b678ab" providerId="ADAL" clId="{509D8084-70A8-473B-A68E-32AFF01A219A}" dt="2020-09-11T08:08:50.279" v="1054" actId="1076"/>
          <ac:grpSpMkLst>
            <pc:docMk/>
            <pc:sldMk cId="2515165719" sldId="287"/>
            <ac:grpSpMk id="66" creationId="{5AD9986E-0E2C-4DF8-93AD-C21FFA9C9CE4}"/>
          </ac:grpSpMkLst>
        </pc:grpChg>
        <pc:grpChg chg="del">
          <ac:chgData name="Toby Russell" userId="0d3e3635-ec96-4dfe-84bc-de4149b678ab" providerId="ADAL" clId="{509D8084-70A8-473B-A68E-32AFF01A219A}" dt="2020-09-11T08:05:25.184" v="1004" actId="478"/>
          <ac:grpSpMkLst>
            <pc:docMk/>
            <pc:sldMk cId="2515165719" sldId="287"/>
            <ac:grpSpMk id="93" creationId="{41869520-9D4B-4F08-9C69-796DD3CA122C}"/>
          </ac:grpSpMkLst>
        </pc:grpChg>
        <pc:grpChg chg="del">
          <ac:chgData name="Toby Russell" userId="0d3e3635-ec96-4dfe-84bc-de4149b678ab" providerId="ADAL" clId="{509D8084-70A8-473B-A68E-32AFF01A219A}" dt="2020-09-11T08:05:25.184" v="1004" actId="478"/>
          <ac:grpSpMkLst>
            <pc:docMk/>
            <pc:sldMk cId="2515165719" sldId="287"/>
            <ac:grpSpMk id="97" creationId="{1A91B516-1E0B-46B4-92FC-C8C24FE6DC61}"/>
          </ac:grpSpMkLst>
        </pc:grpChg>
        <pc:grpChg chg="del">
          <ac:chgData name="Toby Russell" userId="0d3e3635-ec96-4dfe-84bc-de4149b678ab" providerId="ADAL" clId="{509D8084-70A8-473B-A68E-32AFF01A219A}" dt="2020-09-11T08:05:25.184" v="1004" actId="478"/>
          <ac:grpSpMkLst>
            <pc:docMk/>
            <pc:sldMk cId="2515165719" sldId="287"/>
            <ac:grpSpMk id="100" creationId="{AD4E56A8-CB2E-4BDD-8583-3D3F940E8148}"/>
          </ac:grpSpMkLst>
        </pc:grpChg>
        <pc:graphicFrameChg chg="del">
          <ac:chgData name="Toby Russell" userId="0d3e3635-ec96-4dfe-84bc-de4149b678ab" providerId="ADAL" clId="{509D8084-70A8-473B-A68E-32AFF01A219A}" dt="2020-09-11T08:03:15.785" v="964" actId="478"/>
          <ac:graphicFrameMkLst>
            <pc:docMk/>
            <pc:sldMk cId="2515165719" sldId="287"/>
            <ac:graphicFrameMk id="12" creationId="{5AA8BE6B-233B-46DE-BBD3-F99384FE5BEE}"/>
          </ac:graphicFrameMkLst>
        </pc:graphicFrameChg>
      </pc:sldChg>
      <pc:sldChg chg="addSp delSp modSp delAnim modAnim">
        <pc:chgData name="Toby Russell" userId="0d3e3635-ec96-4dfe-84bc-de4149b678ab" providerId="ADAL" clId="{509D8084-70A8-473B-A68E-32AFF01A219A}" dt="2020-09-16T11:48:53.300" v="8585" actId="27636"/>
        <pc:sldMkLst>
          <pc:docMk/>
          <pc:sldMk cId="4278179244" sldId="288"/>
        </pc:sldMkLst>
        <pc:spChg chg="del">
          <ac:chgData name="Toby Russell" userId="0d3e3635-ec96-4dfe-84bc-de4149b678ab" providerId="ADAL" clId="{509D8084-70A8-473B-A68E-32AFF01A219A}" dt="2020-09-11T08:06:49.122" v="1033" actId="478"/>
          <ac:spMkLst>
            <pc:docMk/>
            <pc:sldMk cId="4278179244" sldId="288"/>
            <ac:spMk id="4" creationId="{00000000-0000-0000-0000-000000000000}"/>
          </ac:spMkLst>
        </pc:spChg>
        <pc:spChg chg="add del mod">
          <ac:chgData name="Toby Russell" userId="0d3e3635-ec96-4dfe-84bc-de4149b678ab" providerId="ADAL" clId="{509D8084-70A8-473B-A68E-32AFF01A219A}" dt="2020-09-11T08:06:51.680" v="1034" actId="478"/>
          <ac:spMkLst>
            <pc:docMk/>
            <pc:sldMk cId="4278179244" sldId="288"/>
            <ac:spMk id="6" creationId="{8C0405DB-789E-42F5-A842-0FFD1D2E92A0}"/>
          </ac:spMkLst>
        </pc:spChg>
        <pc:spChg chg="add mod">
          <ac:chgData name="Toby Russell" userId="0d3e3635-ec96-4dfe-84bc-de4149b678ab" providerId="ADAL" clId="{509D8084-70A8-473B-A68E-32AFF01A219A}" dt="2020-09-16T11:48:53.300" v="8585" actId="27636"/>
          <ac:spMkLst>
            <pc:docMk/>
            <pc:sldMk cId="4278179244" sldId="288"/>
            <ac:spMk id="7" creationId="{0ACC1C20-53EC-487D-9E24-814659794C38}"/>
          </ac:spMkLst>
        </pc:spChg>
        <pc:spChg chg="del">
          <ac:chgData name="Toby Russell" userId="0d3e3635-ec96-4dfe-84bc-de4149b678ab" providerId="ADAL" clId="{509D8084-70A8-473B-A68E-32AFF01A219A}" dt="2020-09-11T08:06:33.943" v="1030" actId="478"/>
          <ac:spMkLst>
            <pc:docMk/>
            <pc:sldMk cId="4278179244" sldId="288"/>
            <ac:spMk id="41" creationId="{4C5F3AF2-A0A1-487A-96F7-DC6E87FE98D1}"/>
          </ac:spMkLst>
        </pc:spChg>
        <pc:spChg chg="del">
          <ac:chgData name="Toby Russell" userId="0d3e3635-ec96-4dfe-84bc-de4149b678ab" providerId="ADAL" clId="{509D8084-70A8-473B-A68E-32AFF01A219A}" dt="2020-09-11T08:06:33.943" v="1030" actId="478"/>
          <ac:spMkLst>
            <pc:docMk/>
            <pc:sldMk cId="4278179244" sldId="288"/>
            <ac:spMk id="42" creationId="{4A94B98B-BE38-4DD0-BB9E-1F32197099C3}"/>
          </ac:spMkLst>
        </pc:spChg>
        <pc:spChg chg="del">
          <ac:chgData name="Toby Russell" userId="0d3e3635-ec96-4dfe-84bc-de4149b678ab" providerId="ADAL" clId="{509D8084-70A8-473B-A68E-32AFF01A219A}" dt="2020-09-11T08:06:33.943" v="1030" actId="478"/>
          <ac:spMkLst>
            <pc:docMk/>
            <pc:sldMk cId="4278179244" sldId="288"/>
            <ac:spMk id="43" creationId="{1CB20748-4E29-48DC-97B4-52787FC7DDDD}"/>
          </ac:spMkLst>
        </pc:spChg>
        <pc:spChg chg="del">
          <ac:chgData name="Toby Russell" userId="0d3e3635-ec96-4dfe-84bc-de4149b678ab" providerId="ADAL" clId="{509D8084-70A8-473B-A68E-32AFF01A219A}" dt="2020-09-11T08:06:33.943" v="1030" actId="478"/>
          <ac:spMkLst>
            <pc:docMk/>
            <pc:sldMk cId="4278179244" sldId="288"/>
            <ac:spMk id="44" creationId="{6D557143-4439-44E4-B694-E26055AF99DA}"/>
          </ac:spMkLst>
        </pc:spChg>
        <pc:spChg chg="del">
          <ac:chgData name="Toby Russell" userId="0d3e3635-ec96-4dfe-84bc-de4149b678ab" providerId="ADAL" clId="{509D8084-70A8-473B-A68E-32AFF01A219A}" dt="2020-09-11T08:06:36.593" v="1031" actId="478"/>
          <ac:spMkLst>
            <pc:docMk/>
            <pc:sldMk cId="4278179244" sldId="288"/>
            <ac:spMk id="45" creationId="{40D9848C-E19A-4931-A879-C8FCF47E60B6}"/>
          </ac:spMkLst>
        </pc:spChg>
        <pc:spChg chg="del">
          <ac:chgData name="Toby Russell" userId="0d3e3635-ec96-4dfe-84bc-de4149b678ab" providerId="ADAL" clId="{509D8084-70A8-473B-A68E-32AFF01A219A}" dt="2020-09-11T08:06:33.943" v="1030" actId="478"/>
          <ac:spMkLst>
            <pc:docMk/>
            <pc:sldMk cId="4278179244" sldId="288"/>
            <ac:spMk id="47" creationId="{F9895735-1926-407D-AB6F-0E2FA72FBE27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48" creationId="{17970C24-FB99-4BB5-B1F6-216B1EA2A7A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49" creationId="{58A8A4A5-08EF-43C8-A6CB-DCFC98AB88C4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55" creationId="{87A7455E-D1F0-4B18-A412-A5DEE6913F57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57" creationId="{33F25E03-E3D9-417B-9A0D-50DE7BCE1E8C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59" creationId="{FF78D48F-5865-42CB-A691-D09437D6FCF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61" creationId="{F46751EA-F18C-4314-B5BB-55066E183E20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63" creationId="{92955FBA-9A29-49EA-8A6D-FA0AE4C68B30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65" creationId="{CAEA0A95-EA63-43A9-AA74-E13A3739DB79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67" creationId="{083A344F-A734-4EA6-B868-D95FBF231B71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0" creationId="{681375C5-593E-49A9-95B6-5557FADBDC28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1" creationId="{6295132C-A494-4D2A-9421-794E6643DA6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2" creationId="{9821397F-16CD-490D-B081-D8685EB6DB3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3" creationId="{48857155-FE3D-4364-A0B4-7A42E4A9D01D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4" creationId="{80CDFFC1-6036-4F15-B281-CEE6928EB750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5" creationId="{3F4209ED-A81D-41C0-A099-53BF0DDA1806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6" creationId="{B769FB98-1D81-411E-A252-F88F8BFA24C4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8" creationId="{4D760013-6097-4AB8-8519-7D5E31CCB635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9" creationId="{90FACE31-9720-4AD6-9535-5F83A8B028BD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0" creationId="{ACAB8F16-6BC6-4D29-BCD3-02F211808574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1" creationId="{78535266-E03C-4855-AAFE-98D40FAD2D81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2" creationId="{6123C77C-8762-44D1-89D5-91B5F92B0161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3" creationId="{0919628E-1FC9-4AF6-95A9-486A96C1C681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4" creationId="{7902C064-9123-42E6-A6D8-EC9AF433B71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5" creationId="{ED89E4FA-0EE4-4DD1-A41B-A680B5874072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6" creationId="{F410A84A-8E13-49A8-B056-FA41337437BF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7" creationId="{202B8F15-4726-4B05-88DD-8B37DFB8AAE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8" creationId="{1D7D9409-7B06-410B-9503-2CC110CCD7D7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9" creationId="{582E2385-929B-4594-BBFC-D7D6E78ECF30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90" creationId="{8D8F2F91-A747-45CF-AABB-0545D05824BE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91" creationId="{05908E93-3BCC-4733-AA91-698538DFBE34}"/>
          </ac:spMkLst>
        </pc:spChg>
        <pc:grpChg chg="del">
          <ac:chgData name="Toby Russell" userId="0d3e3635-ec96-4dfe-84bc-de4149b678ab" providerId="ADAL" clId="{509D8084-70A8-473B-A68E-32AFF01A219A}" dt="2020-09-11T08:06:33.943" v="1030" actId="478"/>
          <ac:grpSpMkLst>
            <pc:docMk/>
            <pc:sldMk cId="4278179244" sldId="288"/>
            <ac:grpSpMk id="2" creationId="{FBF9EC03-8042-4AE7-811E-AB9327D2092C}"/>
          </ac:grpSpMkLst>
        </pc:grpChg>
        <pc:grpChg chg="del">
          <ac:chgData name="Toby Russell" userId="0d3e3635-ec96-4dfe-84bc-de4149b678ab" providerId="ADAL" clId="{509D8084-70A8-473B-A68E-32AFF01A219A}" dt="2020-09-11T08:06:46.678" v="1032" actId="478"/>
          <ac:grpSpMkLst>
            <pc:docMk/>
            <pc:sldMk cId="4278179244" sldId="288"/>
            <ac:grpSpMk id="3" creationId="{470804B9-977B-4291-B258-52C76A1E32D9}"/>
          </ac:grpSpMkLst>
        </pc:grpChg>
        <pc:grpChg chg="add mod">
          <ac:chgData name="Toby Russell" userId="0d3e3635-ec96-4dfe-84bc-de4149b678ab" providerId="ADAL" clId="{509D8084-70A8-473B-A68E-32AFF01A219A}" dt="2020-09-11T08:08:04.950" v="1050" actId="1076"/>
          <ac:grpSpMkLst>
            <pc:docMk/>
            <pc:sldMk cId="4278179244" sldId="288"/>
            <ac:grpSpMk id="92" creationId="{2F9F55E9-C384-4B73-B3EF-E80E7AE379DA}"/>
          </ac:grpSpMkLst>
        </pc:grpChg>
        <pc:grpChg chg="mod">
          <ac:chgData name="Toby Russell" userId="0d3e3635-ec96-4dfe-84bc-de4149b678ab" providerId="ADAL" clId="{509D8084-70A8-473B-A68E-32AFF01A219A}" dt="2020-09-11T08:08:07.713" v="1051" actId="1076"/>
          <ac:grpSpMkLst>
            <pc:docMk/>
            <pc:sldMk cId="4278179244" sldId="288"/>
            <ac:grpSpMk id="384" creationId="{192C59EE-5367-4D26-A7FA-C6D9F0636107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03:47.514" v="9421"/>
        <pc:sldMkLst>
          <pc:docMk/>
          <pc:sldMk cId="0" sldId="289"/>
        </pc:sldMkLst>
        <pc:spChg chg="add mod">
          <ac:chgData name="Toby Russell" userId="0d3e3635-ec96-4dfe-84bc-de4149b678ab" providerId="ADAL" clId="{509D8084-70A8-473B-A68E-32AFF01A219A}" dt="2020-09-16T15:03:23.533" v="9394" actId="14100"/>
          <ac:spMkLst>
            <pc:docMk/>
            <pc:sldMk cId="0" sldId="289"/>
            <ac:spMk id="2" creationId="{87FEF425-8093-4654-9DB6-205383058C4D}"/>
          </ac:spMkLst>
        </pc:spChg>
        <pc:spChg chg="add del mod">
          <ac:chgData name="Toby Russell" userId="0d3e3635-ec96-4dfe-84bc-de4149b678ab" providerId="ADAL" clId="{509D8084-70A8-473B-A68E-32AFF01A219A}" dt="2020-09-16T15:03:03.297" v="9384" actId="478"/>
          <ac:spMkLst>
            <pc:docMk/>
            <pc:sldMk cId="0" sldId="289"/>
            <ac:spMk id="3" creationId="{122D7B5E-778A-4CC4-A8AF-390CF0AEA320}"/>
          </ac:spMkLst>
        </pc:spChg>
        <pc:spChg chg="add del mod">
          <ac:chgData name="Toby Russell" userId="0d3e3635-ec96-4dfe-84bc-de4149b678ab" providerId="ADAL" clId="{509D8084-70A8-473B-A68E-32AFF01A219A}" dt="2020-09-12T09:25:33.203" v="2748" actId="478"/>
          <ac:spMkLst>
            <pc:docMk/>
            <pc:sldMk cId="0" sldId="289"/>
            <ac:spMk id="3" creationId="{CCBB8408-9D03-4E86-9F45-020880DDD020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68" creationId="{51CFACA6-2F44-41D1-8E70-C5440F669961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69" creationId="{5658F544-D439-4A21-8B57-655514566D66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0" creationId="{5CB75651-A204-418F-A035-B3692205B079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1" creationId="{E2D0DFC9-DEF9-47CE-A4D9-9BE1E94BA66D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2" creationId="{ACE6A0F4-3155-4390-8391-7D2AD38C98F4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3" creationId="{4180447A-9DF2-472C-B305-97215F590506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4" creationId="{5C7EAFD6-57CF-4907-B7EF-5C39637AC5F3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5" creationId="{785707A8-D7AD-4CF0-B489-92A46DDC8A3D}"/>
          </ac:spMkLst>
        </pc:spChg>
        <pc:spChg chg="mod">
          <ac:chgData name="Toby Russell" userId="0d3e3635-ec96-4dfe-84bc-de4149b678ab" providerId="ADAL" clId="{509D8084-70A8-473B-A68E-32AFF01A219A}" dt="2020-09-13T15:49:55.266" v="6907" actId="20577"/>
          <ac:spMkLst>
            <pc:docMk/>
            <pc:sldMk cId="0" sldId="289"/>
            <ac:spMk id="76" creationId="{B4CDF770-7DB7-47A7-8D1E-82F3CF310421}"/>
          </ac:spMkLst>
        </pc:spChg>
        <pc:spChg chg="add">
          <ac:chgData name="Toby Russell" userId="0d3e3635-ec96-4dfe-84bc-de4149b678ab" providerId="ADAL" clId="{509D8084-70A8-473B-A68E-32AFF01A219A}" dt="2020-09-16T15:03:47.514" v="9421"/>
          <ac:spMkLst>
            <pc:docMk/>
            <pc:sldMk cId="0" sldId="289"/>
            <ac:spMk id="77" creationId="{363C4289-B7A5-469A-BC16-A3D4CC985996}"/>
          </ac:spMkLst>
        </pc:spChg>
        <pc:spChg chg="add">
          <ac:chgData name="Toby Russell" userId="0d3e3635-ec96-4dfe-84bc-de4149b678ab" providerId="ADAL" clId="{509D8084-70A8-473B-A68E-32AFF01A219A}" dt="2020-09-16T15:03:47.514" v="9421"/>
          <ac:spMkLst>
            <pc:docMk/>
            <pc:sldMk cId="0" sldId="289"/>
            <ac:spMk id="78" creationId="{D020041D-F6D5-4D29-8313-5D974FBCAEB0}"/>
          </ac:spMkLst>
        </pc:spChg>
        <pc:spChg chg="add">
          <ac:chgData name="Toby Russell" userId="0d3e3635-ec96-4dfe-84bc-de4149b678ab" providerId="ADAL" clId="{509D8084-70A8-473B-A68E-32AFF01A219A}" dt="2020-09-16T15:03:47.514" v="9421"/>
          <ac:spMkLst>
            <pc:docMk/>
            <pc:sldMk cId="0" sldId="289"/>
            <ac:spMk id="79" creationId="{5681D843-B43C-49DF-9E1A-E12182B38CF7}"/>
          </ac:spMkLst>
        </pc:spChg>
        <pc:spChg chg="mod ord">
          <ac:chgData name="Toby Russell" userId="0d3e3635-ec96-4dfe-84bc-de4149b678ab" providerId="ADAL" clId="{509D8084-70A8-473B-A68E-32AFF01A219A}" dt="2020-09-13T15:49:29.953" v="6875" actId="120"/>
          <ac:spMkLst>
            <pc:docMk/>
            <pc:sldMk cId="0" sldId="289"/>
            <ac:spMk id="101" creationId="{38C55AD8-185B-46C0-B053-C9DEA60ECE4E}"/>
          </ac:spMkLst>
        </pc:spChg>
        <pc:spChg chg="mod">
          <ac:chgData name="Toby Russell" userId="0d3e3635-ec96-4dfe-84bc-de4149b678ab" providerId="ADAL" clId="{509D8084-70A8-473B-A68E-32AFF01A219A}" dt="2020-09-11T07:52:26.332" v="878" actId="20577"/>
          <ac:spMkLst>
            <pc:docMk/>
            <pc:sldMk cId="0" sldId="289"/>
            <ac:spMk id="20502" creationId="{E939ED63-C58C-4B31-A02F-89EF4A81545B}"/>
          </ac:spMkLst>
        </pc:spChg>
        <pc:spChg chg="mod">
          <ac:chgData name="Toby Russell" userId="0d3e3635-ec96-4dfe-84bc-de4149b678ab" providerId="ADAL" clId="{509D8084-70A8-473B-A68E-32AFF01A219A}" dt="2020-09-11T07:52:29.838" v="885" actId="20577"/>
          <ac:spMkLst>
            <pc:docMk/>
            <pc:sldMk cId="0" sldId="289"/>
            <ac:spMk id="20503" creationId="{6190449C-2A02-448D-B130-E4DEB70792D7}"/>
          </ac:spMkLst>
        </pc:spChg>
        <pc:spChg chg="mod">
          <ac:chgData name="Toby Russell" userId="0d3e3635-ec96-4dfe-84bc-de4149b678ab" providerId="ADAL" clId="{509D8084-70A8-473B-A68E-32AFF01A219A}" dt="2020-09-11T07:52:37.150" v="899" actId="20577"/>
          <ac:spMkLst>
            <pc:docMk/>
            <pc:sldMk cId="0" sldId="289"/>
            <ac:spMk id="20504" creationId="{382C7A3D-6F57-42C2-9A5A-72D9FA4B0C45}"/>
          </ac:spMkLst>
        </pc:spChg>
        <pc:spChg chg="mod">
          <ac:chgData name="Toby Russell" userId="0d3e3635-ec96-4dfe-84bc-de4149b678ab" providerId="ADAL" clId="{509D8084-70A8-473B-A68E-32AFF01A219A}" dt="2020-09-11T07:52:33.661" v="892" actId="20577"/>
          <ac:spMkLst>
            <pc:docMk/>
            <pc:sldMk cId="0" sldId="289"/>
            <ac:spMk id="20505" creationId="{E9CCB6AF-4E71-4BF5-92F4-9D69B7686F4C}"/>
          </ac:spMkLst>
        </pc:s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486" creationId="{6ABF41B3-3BDF-43FD-A928-7D65A638549D}"/>
          </ac:grpSpMkLst>
        </pc:gr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493" creationId="{2A697602-FD45-4874-AA1B-0B611E8323E7}"/>
          </ac:grpSpMkLst>
        </pc:gr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506" creationId="{91D5B411-5231-4E4E-9079-C2C0ED68FAF9}"/>
          </ac:grpSpMkLst>
        </pc:gr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507" creationId="{FD1BB1C3-5B03-49B3-B78B-5B56E75FC8DF}"/>
          </ac:grpSpMkLst>
        </pc:gr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544" creationId="{EDD38A48-78A3-4C89-A45D-A9FCF997338F}"/>
          </ac:grpSpMkLst>
        </pc:gr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549" creationId="{3281F06F-A027-4AC5-96F8-6435B15311B9}"/>
          </ac:grpSpMkLst>
        </pc:grpChg>
      </pc:sldChg>
      <pc:sldChg chg="del">
        <pc:chgData name="Toby Russell" userId="0d3e3635-ec96-4dfe-84bc-de4149b678ab" providerId="ADAL" clId="{509D8084-70A8-473B-A68E-32AFF01A219A}" dt="2020-09-11T08:17:27.540" v="1158" actId="2696"/>
        <pc:sldMkLst>
          <pc:docMk/>
          <pc:sldMk cId="1467394105" sldId="290"/>
        </pc:sldMkLst>
      </pc:sldChg>
      <pc:sldChg chg="modSp add del">
        <pc:chgData name="Toby Russell" userId="0d3e3635-ec96-4dfe-84bc-de4149b678ab" providerId="ADAL" clId="{509D8084-70A8-473B-A68E-32AFF01A219A}" dt="2020-09-14T06:45:03.962" v="8167" actId="6549"/>
        <pc:sldMkLst>
          <pc:docMk/>
          <pc:sldMk cId="2856514242" sldId="291"/>
        </pc:sldMkLst>
        <pc:spChg chg="mod">
          <ac:chgData name="Toby Russell" userId="0d3e3635-ec96-4dfe-84bc-de4149b678ab" providerId="ADAL" clId="{509D8084-70A8-473B-A68E-32AFF01A219A}" dt="2020-09-11T07:41:46.954" v="604" actId="207"/>
          <ac:spMkLst>
            <pc:docMk/>
            <pc:sldMk cId="2856514242" sldId="291"/>
            <ac:spMk id="2" creationId="{AA329DC2-5227-3947-B476-D94AFFC7E075}"/>
          </ac:spMkLst>
        </pc:spChg>
        <pc:spChg chg="mod">
          <ac:chgData name="Toby Russell" userId="0d3e3635-ec96-4dfe-84bc-de4149b678ab" providerId="ADAL" clId="{509D8084-70A8-473B-A68E-32AFF01A219A}" dt="2020-09-14T06:45:03.962" v="8167" actId="6549"/>
          <ac:spMkLst>
            <pc:docMk/>
            <pc:sldMk cId="2856514242" sldId="291"/>
            <ac:spMk id="3" creationId="{E254B3CD-EEFA-C84F-8D6B-91B1D1A0F191}"/>
          </ac:spMkLst>
        </pc:spChg>
      </pc:sldChg>
      <pc:sldChg chg="addSp delSp modSp">
        <pc:chgData name="Toby Russell" userId="0d3e3635-ec96-4dfe-84bc-de4149b678ab" providerId="ADAL" clId="{509D8084-70A8-473B-A68E-32AFF01A219A}" dt="2020-09-16T13:52:01.785" v="9114"/>
        <pc:sldMkLst>
          <pc:docMk/>
          <pc:sldMk cId="1797138016" sldId="299"/>
        </pc:sldMkLst>
        <pc:spChg chg="del mod">
          <ac:chgData name="Toby Russell" userId="0d3e3635-ec96-4dfe-84bc-de4149b678ab" providerId="ADAL" clId="{509D8084-70A8-473B-A68E-32AFF01A219A}" dt="2020-09-11T07:02:26.087" v="307" actId="478"/>
          <ac:spMkLst>
            <pc:docMk/>
            <pc:sldMk cId="1797138016" sldId="299"/>
            <ac:spMk id="2" creationId="{D7454D7F-EB1F-064C-883C-70205C3BB3A2}"/>
          </ac:spMkLst>
        </pc:spChg>
        <pc:spChg chg="del mod">
          <ac:chgData name="Toby Russell" userId="0d3e3635-ec96-4dfe-84bc-de4149b678ab" providerId="ADAL" clId="{509D8084-70A8-473B-A68E-32AFF01A219A}" dt="2020-09-11T07:02:23.143" v="306" actId="478"/>
          <ac:spMkLst>
            <pc:docMk/>
            <pc:sldMk cId="1797138016" sldId="299"/>
            <ac:spMk id="3" creationId="{AD9BD0A7-B02B-3E4D-B672-D228AC935E8D}"/>
          </ac:spMkLst>
        </pc:spChg>
        <pc:spChg chg="del mod">
          <ac:chgData name="Toby Russell" userId="0d3e3635-ec96-4dfe-84bc-de4149b678ab" providerId="ADAL" clId="{509D8084-70A8-473B-A68E-32AFF01A219A}" dt="2020-09-11T07:02:29.463" v="308" actId="478"/>
          <ac:spMkLst>
            <pc:docMk/>
            <pc:sldMk cId="1797138016" sldId="299"/>
            <ac:spMk id="4" creationId="{AAD4EECB-A86E-FF40-8A97-00138E85AB67}"/>
          </ac:spMkLst>
        </pc:spChg>
        <pc:spChg chg="mod">
          <ac:chgData name="Toby Russell" userId="0d3e3635-ec96-4dfe-84bc-de4149b678ab" providerId="ADAL" clId="{509D8084-70A8-473B-A68E-32AFF01A219A}" dt="2020-09-16T11:48:51.799" v="8519" actId="27636"/>
          <ac:spMkLst>
            <pc:docMk/>
            <pc:sldMk cId="1797138016" sldId="299"/>
            <ac:spMk id="5" creationId="{E49C4B6B-36BC-4D41-8029-1BCB45CF631D}"/>
          </ac:spMkLst>
        </pc:spChg>
        <pc:spChg chg="add">
          <ac:chgData name="Toby Russell" userId="0d3e3635-ec96-4dfe-84bc-de4149b678ab" providerId="ADAL" clId="{509D8084-70A8-473B-A68E-32AFF01A219A}" dt="2020-09-16T13:52:01.785" v="9114"/>
          <ac:spMkLst>
            <pc:docMk/>
            <pc:sldMk cId="1797138016" sldId="299"/>
            <ac:spMk id="8" creationId="{2A0BD867-8478-4758-865C-372355E45E6C}"/>
          </ac:spMkLst>
        </pc:spChg>
        <pc:spChg chg="mod">
          <ac:chgData name="Toby Russell" userId="0d3e3635-ec96-4dfe-84bc-de4149b678ab" providerId="ADAL" clId="{509D8084-70A8-473B-A68E-32AFF01A219A}" dt="2020-09-11T07:43:33.218" v="624" actId="207"/>
          <ac:spMkLst>
            <pc:docMk/>
            <pc:sldMk cId="1797138016" sldId="299"/>
            <ac:spMk id="9" creationId="{C228581E-5374-1E4F-BD30-E737D695290F}"/>
          </ac:spMkLst>
        </pc:spChg>
        <pc:spChg chg="add">
          <ac:chgData name="Toby Russell" userId="0d3e3635-ec96-4dfe-84bc-de4149b678ab" providerId="ADAL" clId="{509D8084-70A8-473B-A68E-32AFF01A219A}" dt="2020-09-16T13:52:01.785" v="9114"/>
          <ac:spMkLst>
            <pc:docMk/>
            <pc:sldMk cId="1797138016" sldId="299"/>
            <ac:spMk id="10" creationId="{D8AE7296-0C63-40B9-B8DB-F7959B841028}"/>
          </ac:spMkLst>
        </pc:spChg>
        <pc:spChg chg="mod">
          <ac:chgData name="Toby Russell" userId="0d3e3635-ec96-4dfe-84bc-de4149b678ab" providerId="ADAL" clId="{509D8084-70A8-473B-A68E-32AFF01A219A}" dt="2020-09-11T07:43:30.623" v="623" actId="207"/>
          <ac:spMkLst>
            <pc:docMk/>
            <pc:sldMk cId="1797138016" sldId="299"/>
            <ac:spMk id="11" creationId="{2101CF63-67FD-C04C-B8ED-DD03295C115E}"/>
          </ac:spMkLst>
        </pc:spChg>
        <pc:spChg chg="mod">
          <ac:chgData name="Toby Russell" userId="0d3e3635-ec96-4dfe-84bc-de4149b678ab" providerId="ADAL" clId="{509D8084-70A8-473B-A68E-32AFF01A219A}" dt="2020-09-11T07:43:36.855" v="625" actId="207"/>
          <ac:spMkLst>
            <pc:docMk/>
            <pc:sldMk cId="1797138016" sldId="299"/>
            <ac:spMk id="12" creationId="{CB150BDA-1DE4-0045-A37D-560BCF47C8AF}"/>
          </ac:spMkLst>
        </pc:spChg>
        <pc:spChg chg="mod">
          <ac:chgData name="Toby Russell" userId="0d3e3635-ec96-4dfe-84bc-de4149b678ab" providerId="ADAL" clId="{509D8084-70A8-473B-A68E-32AFF01A219A}" dt="2020-09-11T07:43:27.410" v="622" actId="207"/>
          <ac:spMkLst>
            <pc:docMk/>
            <pc:sldMk cId="1797138016" sldId="299"/>
            <ac:spMk id="13" creationId="{C8E6D0E8-6B21-354A-BE41-CB060E4A8596}"/>
          </ac:spMkLst>
        </pc:spChg>
        <pc:spChg chg="add">
          <ac:chgData name="Toby Russell" userId="0d3e3635-ec96-4dfe-84bc-de4149b678ab" providerId="ADAL" clId="{509D8084-70A8-473B-A68E-32AFF01A219A}" dt="2020-09-16T13:52:01.785" v="9114"/>
          <ac:spMkLst>
            <pc:docMk/>
            <pc:sldMk cId="1797138016" sldId="299"/>
            <ac:spMk id="14" creationId="{9C9261B2-36CD-43A7-85F7-CC587522129B}"/>
          </ac:spMkLst>
        </pc:spChg>
        <pc:picChg chg="ord">
          <ac:chgData name="Toby Russell" userId="0d3e3635-ec96-4dfe-84bc-de4149b678ab" providerId="ADAL" clId="{509D8084-70A8-473B-A68E-32AFF01A219A}" dt="2020-09-11T07:02:20.662" v="305" actId="167"/>
          <ac:picMkLst>
            <pc:docMk/>
            <pc:sldMk cId="1797138016" sldId="299"/>
            <ac:picMk id="7" creationId="{DE9E3AD0-6EB2-4A42-A9B8-9FB908A67B9E}"/>
          </ac:picMkLst>
        </pc:picChg>
      </pc:sldChg>
      <pc:sldChg chg="addSp delSp modSp">
        <pc:chgData name="Toby Russell" userId="0d3e3635-ec96-4dfe-84bc-de4149b678ab" providerId="ADAL" clId="{509D8084-70A8-473B-A68E-32AFF01A219A}" dt="2020-09-16T13:51:59.956" v="9113"/>
        <pc:sldMkLst>
          <pc:docMk/>
          <pc:sldMk cId="4286644214" sldId="300"/>
        </pc:sldMkLst>
        <pc:spChg chg="del mod">
          <ac:chgData name="Toby Russell" userId="0d3e3635-ec96-4dfe-84bc-de4149b678ab" providerId="ADAL" clId="{509D8084-70A8-473B-A68E-32AFF01A219A}" dt="2020-09-11T07:01:57.956" v="302" actId="478"/>
          <ac:spMkLst>
            <pc:docMk/>
            <pc:sldMk cId="4286644214" sldId="300"/>
            <ac:spMk id="2" creationId="{D7454D7F-EB1F-064C-883C-70205C3BB3A2}"/>
          </ac:spMkLst>
        </pc:spChg>
        <pc:spChg chg="del mod">
          <ac:chgData name="Toby Russell" userId="0d3e3635-ec96-4dfe-84bc-de4149b678ab" providerId="ADAL" clId="{509D8084-70A8-473B-A68E-32AFF01A219A}" dt="2020-09-11T07:01:54.195" v="301" actId="478"/>
          <ac:spMkLst>
            <pc:docMk/>
            <pc:sldMk cId="4286644214" sldId="300"/>
            <ac:spMk id="3" creationId="{AD9BD0A7-B02B-3E4D-B672-D228AC935E8D}"/>
          </ac:spMkLst>
        </pc:spChg>
        <pc:spChg chg="del mod">
          <ac:chgData name="Toby Russell" userId="0d3e3635-ec96-4dfe-84bc-de4149b678ab" providerId="ADAL" clId="{509D8084-70A8-473B-A68E-32AFF01A219A}" dt="2020-09-11T07:01:59.684" v="303" actId="478"/>
          <ac:spMkLst>
            <pc:docMk/>
            <pc:sldMk cId="4286644214" sldId="300"/>
            <ac:spMk id="4" creationId="{AAD4EECB-A86E-FF40-8A97-00138E85AB67}"/>
          </ac:spMkLst>
        </pc:spChg>
        <pc:spChg chg="mod">
          <ac:chgData name="Toby Russell" userId="0d3e3635-ec96-4dfe-84bc-de4149b678ab" providerId="ADAL" clId="{509D8084-70A8-473B-A68E-32AFF01A219A}" dt="2020-09-16T11:48:51.784" v="8518" actId="27636"/>
          <ac:spMkLst>
            <pc:docMk/>
            <pc:sldMk cId="4286644214" sldId="300"/>
            <ac:spMk id="5" creationId="{E49C4B6B-36BC-4D41-8029-1BCB45CF631D}"/>
          </ac:spMkLst>
        </pc:spChg>
        <pc:spChg chg="mod">
          <ac:chgData name="Toby Russell" userId="0d3e3635-ec96-4dfe-84bc-de4149b678ab" providerId="ADAL" clId="{509D8084-70A8-473B-A68E-32AFF01A219A}" dt="2020-09-11T07:43:12.006" v="618" actId="207"/>
          <ac:spMkLst>
            <pc:docMk/>
            <pc:sldMk cId="4286644214" sldId="300"/>
            <ac:spMk id="8" creationId="{972B3212-19BA-EF4F-9951-41315E4E2B2B}"/>
          </ac:spMkLst>
        </pc:spChg>
        <pc:spChg chg="mod">
          <ac:chgData name="Toby Russell" userId="0d3e3635-ec96-4dfe-84bc-de4149b678ab" providerId="ADAL" clId="{509D8084-70A8-473B-A68E-32AFF01A219A}" dt="2020-09-11T07:43:05.333" v="616" actId="207"/>
          <ac:spMkLst>
            <pc:docMk/>
            <pc:sldMk cId="4286644214" sldId="300"/>
            <ac:spMk id="9" creationId="{737583D8-ABB7-2544-A03E-AE0CEC150F07}"/>
          </ac:spMkLst>
        </pc:spChg>
        <pc:spChg chg="mod">
          <ac:chgData name="Toby Russell" userId="0d3e3635-ec96-4dfe-84bc-de4149b678ab" providerId="ADAL" clId="{509D8084-70A8-473B-A68E-32AFF01A219A}" dt="2020-09-11T07:43:08.825" v="617" actId="207"/>
          <ac:spMkLst>
            <pc:docMk/>
            <pc:sldMk cId="4286644214" sldId="300"/>
            <ac:spMk id="10" creationId="{D3535054-6F71-EC4C-9CA0-CB75E34165B2}"/>
          </ac:spMkLst>
        </pc:spChg>
        <pc:spChg chg="mod">
          <ac:chgData name="Toby Russell" userId="0d3e3635-ec96-4dfe-84bc-de4149b678ab" providerId="ADAL" clId="{509D8084-70A8-473B-A68E-32AFF01A219A}" dt="2020-09-11T07:42:59.109" v="614" actId="207"/>
          <ac:spMkLst>
            <pc:docMk/>
            <pc:sldMk cId="4286644214" sldId="300"/>
            <ac:spMk id="11" creationId="{8DB5B980-88BD-7B49-93D7-75818CD669AF}"/>
          </ac:spMkLst>
        </pc:spChg>
        <pc:spChg chg="mod">
          <ac:chgData name="Toby Russell" userId="0d3e3635-ec96-4dfe-84bc-de4149b678ab" providerId="ADAL" clId="{509D8084-70A8-473B-A68E-32AFF01A219A}" dt="2020-09-11T07:42:56.361" v="613" actId="207"/>
          <ac:spMkLst>
            <pc:docMk/>
            <pc:sldMk cId="4286644214" sldId="300"/>
            <ac:spMk id="12" creationId="{4F11581F-5126-2246-BBAD-9D07D10BB7EC}"/>
          </ac:spMkLst>
        </pc:spChg>
        <pc:spChg chg="mod">
          <ac:chgData name="Toby Russell" userId="0d3e3635-ec96-4dfe-84bc-de4149b678ab" providerId="ADAL" clId="{509D8084-70A8-473B-A68E-32AFF01A219A}" dt="2020-09-11T07:43:01.623" v="615" actId="207"/>
          <ac:spMkLst>
            <pc:docMk/>
            <pc:sldMk cId="4286644214" sldId="300"/>
            <ac:spMk id="13" creationId="{6A66051A-4CFE-1B4D-8B9F-C15FA9D1B9D4}"/>
          </ac:spMkLst>
        </pc:spChg>
        <pc:spChg chg="add">
          <ac:chgData name="Toby Russell" userId="0d3e3635-ec96-4dfe-84bc-de4149b678ab" providerId="ADAL" clId="{509D8084-70A8-473B-A68E-32AFF01A219A}" dt="2020-09-16T13:51:59.956" v="9113"/>
          <ac:spMkLst>
            <pc:docMk/>
            <pc:sldMk cId="4286644214" sldId="300"/>
            <ac:spMk id="14" creationId="{36FB5D99-33A3-4843-89BD-0DE28E5CF120}"/>
          </ac:spMkLst>
        </pc:spChg>
        <pc:spChg chg="add">
          <ac:chgData name="Toby Russell" userId="0d3e3635-ec96-4dfe-84bc-de4149b678ab" providerId="ADAL" clId="{509D8084-70A8-473B-A68E-32AFF01A219A}" dt="2020-09-16T13:51:59.956" v="9113"/>
          <ac:spMkLst>
            <pc:docMk/>
            <pc:sldMk cId="4286644214" sldId="300"/>
            <ac:spMk id="15" creationId="{7440B9FE-5617-4781-9E5D-549D9B9688B0}"/>
          </ac:spMkLst>
        </pc:spChg>
        <pc:spChg chg="add">
          <ac:chgData name="Toby Russell" userId="0d3e3635-ec96-4dfe-84bc-de4149b678ab" providerId="ADAL" clId="{509D8084-70A8-473B-A68E-32AFF01A219A}" dt="2020-09-16T13:51:59.956" v="9113"/>
          <ac:spMkLst>
            <pc:docMk/>
            <pc:sldMk cId="4286644214" sldId="300"/>
            <ac:spMk id="16" creationId="{568B6FCF-4431-48C8-8867-8C70620972A7}"/>
          </ac:spMkLst>
        </pc:spChg>
        <pc:picChg chg="ord">
          <ac:chgData name="Toby Russell" userId="0d3e3635-ec96-4dfe-84bc-de4149b678ab" providerId="ADAL" clId="{509D8084-70A8-473B-A68E-32AFF01A219A}" dt="2020-09-11T07:01:51.909" v="300" actId="167"/>
          <ac:picMkLst>
            <pc:docMk/>
            <pc:sldMk cId="4286644214" sldId="300"/>
            <ac:picMk id="7" creationId="{DE9E3AD0-6EB2-4A42-A9B8-9FB908A67B9E}"/>
          </ac:picMkLst>
        </pc:picChg>
      </pc:sldChg>
      <pc:sldChg chg="addSp modSp">
        <pc:chgData name="Toby Russell" userId="0d3e3635-ec96-4dfe-84bc-de4149b678ab" providerId="ADAL" clId="{509D8084-70A8-473B-A68E-32AFF01A219A}" dt="2020-09-16T13:51:56.019" v="9112"/>
        <pc:sldMkLst>
          <pc:docMk/>
          <pc:sldMk cId="0" sldId="322"/>
        </pc:sldMkLst>
        <pc:spChg chg="mod">
          <ac:chgData name="Toby Russell" userId="0d3e3635-ec96-4dfe-84bc-de4149b678ab" providerId="ADAL" clId="{509D8084-70A8-473B-A68E-32AFF01A219A}" dt="2020-09-16T13:51:22.072" v="9107" actId="14100"/>
          <ac:spMkLst>
            <pc:docMk/>
            <pc:sldMk cId="0" sldId="322"/>
            <ac:spMk id="7" creationId="{00FF5C32-B331-41C2-A728-FE8409463E6C}"/>
          </ac:spMkLst>
        </pc:spChg>
        <pc:spChg chg="mod">
          <ac:chgData name="Toby Russell" userId="0d3e3635-ec96-4dfe-84bc-de4149b678ab" providerId="ADAL" clId="{509D8084-70A8-473B-A68E-32AFF01A219A}" dt="2020-09-16T13:51:34.618" v="9108" actId="14100"/>
          <ac:spMkLst>
            <pc:docMk/>
            <pc:sldMk cId="0" sldId="322"/>
            <ac:spMk id="8" creationId="{112C04F5-1FAE-4926-863C-3DEF06E9BA07}"/>
          </ac:spMkLst>
        </pc:spChg>
        <pc:spChg chg="mod">
          <ac:chgData name="Toby Russell" userId="0d3e3635-ec96-4dfe-84bc-de4149b678ab" providerId="ADAL" clId="{509D8084-70A8-473B-A68E-32AFF01A219A}" dt="2020-09-16T13:51:39.404" v="9109" actId="14100"/>
          <ac:spMkLst>
            <pc:docMk/>
            <pc:sldMk cId="0" sldId="322"/>
            <ac:spMk id="9" creationId="{E52BCE61-F721-410A-B8A8-92C439404381}"/>
          </ac:spMkLst>
        </pc:spChg>
        <pc:spChg chg="mod">
          <ac:chgData name="Toby Russell" userId="0d3e3635-ec96-4dfe-84bc-de4149b678ab" providerId="ADAL" clId="{509D8084-70A8-473B-A68E-32AFF01A219A}" dt="2020-09-16T13:51:45.468" v="9110" actId="14100"/>
          <ac:spMkLst>
            <pc:docMk/>
            <pc:sldMk cId="0" sldId="322"/>
            <ac:spMk id="10" creationId="{3C4F066B-5DB2-4980-8770-A01073A3DD34}"/>
          </ac:spMkLst>
        </pc:spChg>
        <pc:spChg chg="mod">
          <ac:chgData name="Toby Russell" userId="0d3e3635-ec96-4dfe-84bc-de4149b678ab" providerId="ADAL" clId="{509D8084-70A8-473B-A68E-32AFF01A219A}" dt="2020-09-16T13:51:52.605" v="9111" actId="14100"/>
          <ac:spMkLst>
            <pc:docMk/>
            <pc:sldMk cId="0" sldId="322"/>
            <ac:spMk id="11" creationId="{B611E0E2-3326-4926-A4E1-C491D8996F64}"/>
          </ac:spMkLst>
        </pc:spChg>
        <pc:spChg chg="add">
          <ac:chgData name="Toby Russell" userId="0d3e3635-ec96-4dfe-84bc-de4149b678ab" providerId="ADAL" clId="{509D8084-70A8-473B-A68E-32AFF01A219A}" dt="2020-09-16T13:51:56.019" v="9112"/>
          <ac:spMkLst>
            <pc:docMk/>
            <pc:sldMk cId="0" sldId="322"/>
            <ac:spMk id="117" creationId="{CDDCE6F2-4540-4B40-A357-AF62C6BCF3BC}"/>
          </ac:spMkLst>
        </pc:spChg>
        <pc:spChg chg="add">
          <ac:chgData name="Toby Russell" userId="0d3e3635-ec96-4dfe-84bc-de4149b678ab" providerId="ADAL" clId="{509D8084-70A8-473B-A68E-32AFF01A219A}" dt="2020-09-16T13:51:56.019" v="9112"/>
          <ac:spMkLst>
            <pc:docMk/>
            <pc:sldMk cId="0" sldId="322"/>
            <ac:spMk id="118" creationId="{FC37CBC8-A9DB-4D8C-A160-CB5D0B5DFB56}"/>
          </ac:spMkLst>
        </pc:spChg>
        <pc:spChg chg="add">
          <ac:chgData name="Toby Russell" userId="0d3e3635-ec96-4dfe-84bc-de4149b678ab" providerId="ADAL" clId="{509D8084-70A8-473B-A68E-32AFF01A219A}" dt="2020-09-16T13:51:56.019" v="9112"/>
          <ac:spMkLst>
            <pc:docMk/>
            <pc:sldMk cId="0" sldId="322"/>
            <ac:spMk id="119" creationId="{B870B000-DD71-47F8-860E-94CC28321047}"/>
          </ac:spMkLst>
        </pc:spChg>
        <pc:spChg chg="mod">
          <ac:chgData name="Toby Russell" userId="0d3e3635-ec96-4dfe-84bc-de4149b678ab" providerId="ADAL" clId="{509D8084-70A8-473B-A68E-32AFF01A219A}" dt="2020-09-12T10:07:09.509" v="3280" actId="20577"/>
          <ac:spMkLst>
            <pc:docMk/>
            <pc:sldMk cId="0" sldId="322"/>
            <ac:spMk id="120" creationId="{D19FABEB-F471-41D7-9A9D-9BA2AECD0B10}"/>
          </ac:spMkLst>
        </pc:spChg>
        <pc:spChg chg="mod">
          <ac:chgData name="Toby Russell" userId="0d3e3635-ec96-4dfe-84bc-de4149b678ab" providerId="ADAL" clId="{509D8084-70A8-473B-A68E-32AFF01A219A}" dt="2020-09-11T07:25:35.880" v="392" actId="1038"/>
          <ac:spMkLst>
            <pc:docMk/>
            <pc:sldMk cId="0" sldId="322"/>
            <ac:spMk id="41995" creationId="{1B3020AC-A8C2-43AB-9653-E37D73695226}"/>
          </ac:spMkLst>
        </pc:spChg>
        <pc:spChg chg="mod">
          <ac:chgData name="Toby Russell" userId="0d3e3635-ec96-4dfe-84bc-de4149b678ab" providerId="ADAL" clId="{509D8084-70A8-473B-A68E-32AFF01A219A}" dt="2020-09-11T07:25:30.775" v="390" actId="1037"/>
          <ac:spMkLst>
            <pc:docMk/>
            <pc:sldMk cId="0" sldId="322"/>
            <ac:spMk id="41996" creationId="{78D80430-E580-4484-83C1-01273DD60B1A}"/>
          </ac:spMkLst>
        </pc:spChg>
        <pc:spChg chg="mod">
          <ac:chgData name="Toby Russell" userId="0d3e3635-ec96-4dfe-84bc-de4149b678ab" providerId="ADAL" clId="{509D8084-70A8-473B-A68E-32AFF01A219A}" dt="2020-09-11T07:25:30.775" v="390" actId="1037"/>
          <ac:spMkLst>
            <pc:docMk/>
            <pc:sldMk cId="0" sldId="322"/>
            <ac:spMk id="41997" creationId="{7F447B0B-9A40-405A-8571-77ED3B881E45}"/>
          </ac:spMkLst>
        </pc:spChg>
        <pc:spChg chg="mod">
          <ac:chgData name="Toby Russell" userId="0d3e3635-ec96-4dfe-84bc-de4149b678ab" providerId="ADAL" clId="{509D8084-70A8-473B-A68E-32AFF01A219A}" dt="2020-09-11T07:25:30.775" v="390" actId="1037"/>
          <ac:spMkLst>
            <pc:docMk/>
            <pc:sldMk cId="0" sldId="322"/>
            <ac:spMk id="41998" creationId="{CFFDAE5B-F581-4CD2-BF97-FA36F995982F}"/>
          </ac:spMkLst>
        </pc:spChg>
        <pc:spChg chg="mod">
          <ac:chgData name="Toby Russell" userId="0d3e3635-ec96-4dfe-84bc-de4149b678ab" providerId="ADAL" clId="{509D8084-70A8-473B-A68E-32AFF01A219A}" dt="2020-09-11T07:25:30.775" v="390" actId="1037"/>
          <ac:spMkLst>
            <pc:docMk/>
            <pc:sldMk cId="0" sldId="322"/>
            <ac:spMk id="41999" creationId="{F6560C84-2243-43AC-89D1-4CD1CC34FB57}"/>
          </ac:spMkLst>
        </pc:spChg>
        <pc:grpChg chg="mod">
          <ac:chgData name="Toby Russell" userId="0d3e3635-ec96-4dfe-84bc-de4149b678ab" providerId="ADAL" clId="{509D8084-70A8-473B-A68E-32AFF01A219A}" dt="2020-09-11T07:24:32.826" v="382" actId="1076"/>
          <ac:grpSpMkLst>
            <pc:docMk/>
            <pc:sldMk cId="0" sldId="322"/>
            <ac:grpSpMk id="42000" creationId="{EAB942AD-5AF1-4F03-BE66-C9B5AE4AC024}"/>
          </ac:grpSpMkLst>
        </pc:grpChg>
        <pc:grpChg chg="mod">
          <ac:chgData name="Toby Russell" userId="0d3e3635-ec96-4dfe-84bc-de4149b678ab" providerId="ADAL" clId="{509D8084-70A8-473B-A68E-32AFF01A219A}" dt="2020-09-11T07:24:45.075" v="383" actId="1076"/>
          <ac:grpSpMkLst>
            <pc:docMk/>
            <pc:sldMk cId="0" sldId="322"/>
            <ac:grpSpMk id="42001" creationId="{0DA332FB-7E29-4FFD-94A9-71897ABCC47E}"/>
          </ac:grpSpMkLst>
        </pc:grpChg>
        <pc:grpChg chg="mod">
          <ac:chgData name="Toby Russell" userId="0d3e3635-ec96-4dfe-84bc-de4149b678ab" providerId="ADAL" clId="{509D8084-70A8-473B-A68E-32AFF01A219A}" dt="2020-09-11T07:25:03.496" v="384" actId="1076"/>
          <ac:grpSpMkLst>
            <pc:docMk/>
            <pc:sldMk cId="0" sldId="322"/>
            <ac:grpSpMk id="42002" creationId="{E07DB658-A5B8-4D44-A8D6-FF23886C23E9}"/>
          </ac:grpSpMkLst>
        </pc:grpChg>
        <pc:grpChg chg="mod">
          <ac:chgData name="Toby Russell" userId="0d3e3635-ec96-4dfe-84bc-de4149b678ab" providerId="ADAL" clId="{509D8084-70A8-473B-A68E-32AFF01A219A}" dt="2020-09-11T07:25:10.557" v="385" actId="1076"/>
          <ac:grpSpMkLst>
            <pc:docMk/>
            <pc:sldMk cId="0" sldId="322"/>
            <ac:grpSpMk id="42003" creationId="{5B78B5AB-5B96-4A69-B350-064DC57F9F68}"/>
          </ac:grpSpMkLst>
        </pc:grpChg>
      </pc:sldChg>
      <pc:sldChg chg="addSp modSp">
        <pc:chgData name="Toby Russell" userId="0d3e3635-ec96-4dfe-84bc-de4149b678ab" providerId="ADAL" clId="{509D8084-70A8-473B-A68E-32AFF01A219A}" dt="2020-09-16T13:50:08.660" v="9093"/>
        <pc:sldMkLst>
          <pc:docMk/>
          <pc:sldMk cId="0" sldId="339"/>
        </pc:sldMkLst>
        <pc:spChg chg="mod">
          <ac:chgData name="Toby Russell" userId="0d3e3635-ec96-4dfe-84bc-de4149b678ab" providerId="ADAL" clId="{509D8084-70A8-473B-A68E-32AFF01A219A}" dt="2020-09-11T07:42:32.443" v="611" actId="207"/>
          <ac:spMkLst>
            <pc:docMk/>
            <pc:sldMk cId="0" sldId="339"/>
            <ac:spMk id="17" creationId="{A7E69AB7-E6BB-4596-A0EA-CE199BEBE1D0}"/>
          </ac:spMkLst>
        </pc:spChg>
        <pc:spChg chg="mod">
          <ac:chgData name="Toby Russell" userId="0d3e3635-ec96-4dfe-84bc-de4149b678ab" providerId="ADAL" clId="{509D8084-70A8-473B-A68E-32AFF01A219A}" dt="2020-09-11T07:42:35.975" v="612" actId="207"/>
          <ac:spMkLst>
            <pc:docMk/>
            <pc:sldMk cId="0" sldId="339"/>
            <ac:spMk id="21" creationId="{59318521-2B8A-4E63-8820-06CC8F8546F7}"/>
          </ac:spMkLst>
        </pc:spChg>
        <pc:spChg chg="add">
          <ac:chgData name="Toby Russell" userId="0d3e3635-ec96-4dfe-84bc-de4149b678ab" providerId="ADAL" clId="{509D8084-70A8-473B-A68E-32AFF01A219A}" dt="2020-09-16T13:50:08.660" v="9093"/>
          <ac:spMkLst>
            <pc:docMk/>
            <pc:sldMk cId="0" sldId="339"/>
            <ac:spMk id="22" creationId="{68ED394E-F3EA-40F4-8DD1-309DAF18DE90}"/>
          </ac:spMkLst>
        </pc:spChg>
        <pc:spChg chg="mod">
          <ac:chgData name="Toby Russell" userId="0d3e3635-ec96-4dfe-84bc-de4149b678ab" providerId="ADAL" clId="{509D8084-70A8-473B-A68E-32AFF01A219A}" dt="2020-09-11T07:42:25.143" v="609" actId="207"/>
          <ac:spMkLst>
            <pc:docMk/>
            <pc:sldMk cId="0" sldId="339"/>
            <ac:spMk id="24" creationId="{FDB3A08A-FC2E-44F0-A3BC-5594D727D459}"/>
          </ac:spMkLst>
        </pc:spChg>
        <pc:spChg chg="add">
          <ac:chgData name="Toby Russell" userId="0d3e3635-ec96-4dfe-84bc-de4149b678ab" providerId="ADAL" clId="{509D8084-70A8-473B-A68E-32AFF01A219A}" dt="2020-09-16T13:50:08.660" v="9093"/>
          <ac:spMkLst>
            <pc:docMk/>
            <pc:sldMk cId="0" sldId="339"/>
            <ac:spMk id="25" creationId="{C41CABE6-F099-43A4-A484-0274EAEA4892}"/>
          </ac:spMkLst>
        </pc:spChg>
        <pc:spChg chg="mod">
          <ac:chgData name="Toby Russell" userId="0d3e3635-ec96-4dfe-84bc-de4149b678ab" providerId="ADAL" clId="{509D8084-70A8-473B-A68E-32AFF01A219A}" dt="2020-09-11T07:42:28.913" v="610" actId="207"/>
          <ac:spMkLst>
            <pc:docMk/>
            <pc:sldMk cId="0" sldId="339"/>
            <ac:spMk id="27" creationId="{0A7216CF-C0FF-4D8C-BC7D-8BA727DF2436}"/>
          </ac:spMkLst>
        </pc:spChg>
        <pc:spChg chg="mod">
          <ac:chgData name="Toby Russell" userId="0d3e3635-ec96-4dfe-84bc-de4149b678ab" providerId="ADAL" clId="{509D8084-70A8-473B-A68E-32AFF01A219A}" dt="2020-09-16T11:41:25.911" v="8326" actId="27636"/>
          <ac:spMkLst>
            <pc:docMk/>
            <pc:sldMk cId="0" sldId="339"/>
            <ac:spMk id="28" creationId="{5736FCF4-2A06-45F1-AFE9-AFC2EF3CD6AE}"/>
          </ac:spMkLst>
        </pc:spChg>
        <pc:spChg chg="add">
          <ac:chgData name="Toby Russell" userId="0d3e3635-ec96-4dfe-84bc-de4149b678ab" providerId="ADAL" clId="{509D8084-70A8-473B-A68E-32AFF01A219A}" dt="2020-09-16T13:50:08.660" v="9093"/>
          <ac:spMkLst>
            <pc:docMk/>
            <pc:sldMk cId="0" sldId="339"/>
            <ac:spMk id="29" creationId="{75241663-D5AF-4BA5-BB4B-2B7338C9EEAF}"/>
          </ac:spMkLst>
        </pc:spChg>
      </pc:sldChg>
      <pc:sldChg chg="modSp">
        <pc:chgData name="Toby Russell" userId="0d3e3635-ec96-4dfe-84bc-de4149b678ab" providerId="ADAL" clId="{509D8084-70A8-473B-A68E-32AFF01A219A}" dt="2020-09-12T09:39:56.649" v="2915" actId="3064"/>
        <pc:sldMkLst>
          <pc:docMk/>
          <pc:sldMk cId="3542908230" sldId="356"/>
        </pc:sldMkLst>
        <pc:spChg chg="mod">
          <ac:chgData name="Toby Russell" userId="0d3e3635-ec96-4dfe-84bc-de4149b678ab" providerId="ADAL" clId="{509D8084-70A8-473B-A68E-32AFF01A219A}" dt="2020-09-12T09:39:56.649" v="2915" actId="3064"/>
          <ac:spMkLst>
            <pc:docMk/>
            <pc:sldMk cId="3542908230" sldId="356"/>
            <ac:spMk id="5" creationId="{00000000-0000-0000-0000-000000000000}"/>
          </ac:spMkLst>
        </pc:spChg>
      </pc:sldChg>
      <pc:sldChg chg="addSp delSp modSp">
        <pc:chgData name="Toby Russell" userId="0d3e3635-ec96-4dfe-84bc-de4149b678ab" providerId="ADAL" clId="{509D8084-70A8-473B-A68E-32AFF01A219A}" dt="2020-09-16T15:45:03.012" v="9988" actId="1076"/>
        <pc:sldMkLst>
          <pc:docMk/>
          <pc:sldMk cId="4294871370" sldId="357"/>
        </pc:sldMkLst>
        <pc:spChg chg="add mod">
          <ac:chgData name="Toby Russell" userId="0d3e3635-ec96-4dfe-84bc-de4149b678ab" providerId="ADAL" clId="{509D8084-70A8-473B-A68E-32AFF01A219A}" dt="2020-09-16T11:48:53.367" v="8588" actId="27636"/>
          <ac:spMkLst>
            <pc:docMk/>
            <pc:sldMk cId="4294871370" sldId="357"/>
            <ac:spMk id="3" creationId="{8750A350-004B-4960-BD17-D8024D4D43D4}"/>
          </ac:spMkLst>
        </pc:spChg>
        <pc:picChg chg="add del mod">
          <ac:chgData name="Toby Russell" userId="0d3e3635-ec96-4dfe-84bc-de4149b678ab" providerId="ADAL" clId="{509D8084-70A8-473B-A68E-32AFF01A219A}" dt="2020-09-10T10:01:31.253" v="214" actId="478"/>
          <ac:picMkLst>
            <pc:docMk/>
            <pc:sldMk cId="4294871370" sldId="357"/>
            <ac:picMk id="2" creationId="{00000000-0000-0000-0000-000000000000}"/>
          </ac:picMkLst>
        </pc:picChg>
        <pc:picChg chg="add mod">
          <ac:chgData name="Toby Russell" userId="0d3e3635-ec96-4dfe-84bc-de4149b678ab" providerId="ADAL" clId="{509D8084-70A8-473B-A68E-32AFF01A219A}" dt="2020-09-16T15:44:59.905" v="9986" actId="1076"/>
          <ac:picMkLst>
            <pc:docMk/>
            <pc:sldMk cId="4294871370" sldId="357"/>
            <ac:picMk id="4" creationId="{3E70FE95-E18C-4865-AE5A-7D33D1399275}"/>
          </ac:picMkLst>
        </pc:picChg>
        <pc:picChg chg="add mod">
          <ac:chgData name="Toby Russell" userId="0d3e3635-ec96-4dfe-84bc-de4149b678ab" providerId="ADAL" clId="{509D8084-70A8-473B-A68E-32AFF01A219A}" dt="2020-09-16T15:45:03.012" v="9988" actId="1076"/>
          <ac:picMkLst>
            <pc:docMk/>
            <pc:sldMk cId="4294871370" sldId="357"/>
            <ac:picMk id="6" creationId="{47A29726-E983-4FFF-A40B-32984246DD3E}"/>
          </ac:picMkLst>
        </pc:picChg>
        <pc:picChg chg="add mod">
          <ac:chgData name="Toby Russell" userId="0d3e3635-ec96-4dfe-84bc-de4149b678ab" providerId="ADAL" clId="{509D8084-70A8-473B-A68E-32AFF01A219A}" dt="2020-09-16T15:44:58.426" v="9985" actId="1076"/>
          <ac:picMkLst>
            <pc:docMk/>
            <pc:sldMk cId="4294871370" sldId="357"/>
            <ac:picMk id="8" creationId="{D9206E88-62DB-483D-B4B3-4FE716D181E5}"/>
          </ac:picMkLst>
        </pc:picChg>
        <pc:picChg chg="add mod">
          <ac:chgData name="Toby Russell" userId="0d3e3635-ec96-4dfe-84bc-de4149b678ab" providerId="ADAL" clId="{509D8084-70A8-473B-A68E-32AFF01A219A}" dt="2020-09-12T10:11:50.474" v="3347" actId="1076"/>
          <ac:picMkLst>
            <pc:docMk/>
            <pc:sldMk cId="4294871370" sldId="357"/>
            <ac:picMk id="10" creationId="{771BF09F-12B9-4755-99D7-3C9256C3A02B}"/>
          </ac:picMkLst>
        </pc:picChg>
        <pc:picChg chg="add mod">
          <ac:chgData name="Toby Russell" userId="0d3e3635-ec96-4dfe-84bc-de4149b678ab" providerId="ADAL" clId="{509D8084-70A8-473B-A68E-32AFF01A219A}" dt="2020-09-12T10:11:59.321" v="3352" actId="1076"/>
          <ac:picMkLst>
            <pc:docMk/>
            <pc:sldMk cId="4294871370" sldId="357"/>
            <ac:picMk id="12" creationId="{F999F4C6-22FD-4A09-8EA2-6FC96879DC0A}"/>
          </ac:picMkLst>
        </pc:picChg>
        <pc:picChg chg="add mod">
          <ac:chgData name="Toby Russell" userId="0d3e3635-ec96-4dfe-84bc-de4149b678ab" providerId="ADAL" clId="{509D8084-70A8-473B-A68E-32AFF01A219A}" dt="2020-09-13T14:38:37.919" v="6098" actId="1076"/>
          <ac:picMkLst>
            <pc:docMk/>
            <pc:sldMk cId="4294871370" sldId="357"/>
            <ac:picMk id="14" creationId="{0416AE9F-9FF3-4C05-9632-469E26D36419}"/>
          </ac:picMkLst>
        </pc:picChg>
        <pc:picChg chg="add mod">
          <ac:chgData name="Toby Russell" userId="0d3e3635-ec96-4dfe-84bc-de4149b678ab" providerId="ADAL" clId="{509D8084-70A8-473B-A68E-32AFF01A219A}" dt="2020-09-13T14:38:35.425" v="6097" actId="1076"/>
          <ac:picMkLst>
            <pc:docMk/>
            <pc:sldMk cId="4294871370" sldId="357"/>
            <ac:picMk id="16" creationId="{4DFBEB65-B86E-4CE0-A66A-6BCA464395AE}"/>
          </ac:picMkLst>
        </pc:picChg>
        <pc:picChg chg="add mod">
          <ac:chgData name="Toby Russell" userId="0d3e3635-ec96-4dfe-84bc-de4149b678ab" providerId="ADAL" clId="{509D8084-70A8-473B-A68E-32AFF01A219A}" dt="2020-09-12T10:13:13.955" v="3368" actId="14100"/>
          <ac:picMkLst>
            <pc:docMk/>
            <pc:sldMk cId="4294871370" sldId="357"/>
            <ac:picMk id="18" creationId="{3915A75F-C088-4145-A12B-82BDF141677B}"/>
          </ac:picMkLst>
        </pc:picChg>
      </pc:sldChg>
      <pc:sldChg chg="add del">
        <pc:chgData name="Toby Russell" userId="0d3e3635-ec96-4dfe-84bc-de4149b678ab" providerId="ADAL" clId="{509D8084-70A8-473B-A68E-32AFF01A219A}" dt="2020-09-10T10:00:47.094" v="208"/>
        <pc:sldMkLst>
          <pc:docMk/>
          <pc:sldMk cId="1747003789" sldId="358"/>
        </pc:sldMkLst>
      </pc:sldChg>
      <pc:sldChg chg="add del">
        <pc:chgData name="Toby Russell" userId="0d3e3635-ec96-4dfe-84bc-de4149b678ab" providerId="ADAL" clId="{509D8084-70A8-473B-A68E-32AFF01A219A}" dt="2020-09-10T10:02:09.022" v="226" actId="2696"/>
        <pc:sldMkLst>
          <pc:docMk/>
          <pc:sldMk cId="2551811990" sldId="358"/>
        </pc:sldMkLst>
      </pc:sldChg>
      <pc:sldChg chg="delSp modSp">
        <pc:chgData name="Toby Russell" userId="0d3e3635-ec96-4dfe-84bc-de4149b678ab" providerId="ADAL" clId="{509D8084-70A8-473B-A68E-32AFF01A219A}" dt="2020-09-16T11:48:52.216" v="8537" actId="27636"/>
        <pc:sldMkLst>
          <pc:docMk/>
          <pc:sldMk cId="246233142" sldId="373"/>
        </pc:sldMkLst>
        <pc:spChg chg="mod">
          <ac:chgData name="Toby Russell" userId="0d3e3635-ec96-4dfe-84bc-de4149b678ab" providerId="ADAL" clId="{509D8084-70A8-473B-A68E-32AFF01A219A}" dt="2020-09-16T11:48:52.216" v="8537" actId="27636"/>
          <ac:spMkLst>
            <pc:docMk/>
            <pc:sldMk cId="246233142" sldId="373"/>
            <ac:spMk id="2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2T09:41:53.255" v="2920" actId="478"/>
          <ac:spMkLst>
            <pc:docMk/>
            <pc:sldMk cId="246233142" sldId="373"/>
            <ac:spMk id="3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2T09:41:50.615" v="2919" actId="478"/>
          <ac:spMkLst>
            <pc:docMk/>
            <pc:sldMk cId="246233142" sldId="373"/>
            <ac:spMk id="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2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2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2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23" creationId="{00000000-0000-0000-0000-000000000000}"/>
          </ac:spMkLst>
        </pc:spChg>
        <pc:graphicFrameChg chg="mod">
          <ac:chgData name="Toby Russell" userId="0d3e3635-ec96-4dfe-84bc-de4149b678ab" providerId="ADAL" clId="{509D8084-70A8-473B-A68E-32AFF01A219A}" dt="2020-09-12T09:43:06.039" v="2943" actId="1076"/>
          <ac:graphicFrameMkLst>
            <pc:docMk/>
            <pc:sldMk cId="246233142" sldId="373"/>
            <ac:graphicFrameMk id="5" creationId="{00000000-0000-0000-0000-000000000000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1:48:52.320" v="8540" actId="27636"/>
        <pc:sldMkLst>
          <pc:docMk/>
          <pc:sldMk cId="144697830" sldId="375"/>
        </pc:sldMkLst>
        <pc:spChg chg="del">
          <ac:chgData name="Toby Russell" userId="0d3e3635-ec96-4dfe-84bc-de4149b678ab" providerId="ADAL" clId="{509D8084-70A8-473B-A68E-32AFF01A219A}" dt="2020-09-12T09:43:45.849" v="2944" actId="478"/>
          <ac:spMkLst>
            <pc:docMk/>
            <pc:sldMk cId="144697830" sldId="375"/>
            <ac:spMk id="2" creationId="{00000000-0000-0000-0000-000000000000}"/>
          </ac:spMkLst>
        </pc:spChg>
        <pc:spChg chg="add del mod">
          <ac:chgData name="Toby Russell" userId="0d3e3635-ec96-4dfe-84bc-de4149b678ab" providerId="ADAL" clId="{509D8084-70A8-473B-A68E-32AFF01A219A}" dt="2020-09-12T09:43:49.192" v="2945" actId="478"/>
          <ac:spMkLst>
            <pc:docMk/>
            <pc:sldMk cId="144697830" sldId="375"/>
            <ac:spMk id="4" creationId="{065D30A0-3B9F-40B1-B9A4-DB2E023F3976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9" creationId="{00000000-0000-0000-0000-000000000000}"/>
          </ac:spMkLst>
        </pc:spChg>
        <pc:spChg chg="add mod">
          <ac:chgData name="Toby Russell" userId="0d3e3635-ec96-4dfe-84bc-de4149b678ab" providerId="ADAL" clId="{509D8084-70A8-473B-A68E-32AFF01A219A}" dt="2020-09-16T11:48:52.320" v="8540" actId="27636"/>
          <ac:spMkLst>
            <pc:docMk/>
            <pc:sldMk cId="144697830" sldId="375"/>
            <ac:spMk id="20" creationId="{924C342B-860F-4E55-B882-1AB4F03C8AB9}"/>
          </ac:spMkLst>
        </pc:spChg>
      </pc:sldChg>
      <pc:sldChg chg="modSp">
        <pc:chgData name="Toby Russell" userId="0d3e3635-ec96-4dfe-84bc-de4149b678ab" providerId="ADAL" clId="{509D8084-70A8-473B-A68E-32AFF01A219A}" dt="2020-09-12T10:08:26.751" v="3326" actId="20577"/>
        <pc:sldMkLst>
          <pc:docMk/>
          <pc:sldMk cId="992761290" sldId="376"/>
        </pc:sldMkLst>
        <pc:spChg chg="mod">
          <ac:chgData name="Toby Russell" userId="0d3e3635-ec96-4dfe-84bc-de4149b678ab" providerId="ADAL" clId="{509D8084-70A8-473B-A68E-32AFF01A219A}" dt="2020-09-12T10:08:26.751" v="3326" actId="20577"/>
          <ac:spMkLst>
            <pc:docMk/>
            <pc:sldMk cId="992761290" sldId="376"/>
            <ac:spMk id="33" creationId="{3FB06352-6A3A-474C-A242-EAAF3A9F21E0}"/>
          </ac:spMkLst>
        </pc:spChg>
        <pc:spChg chg="mod">
          <ac:chgData name="Toby Russell" userId="0d3e3635-ec96-4dfe-84bc-de4149b678ab" providerId="ADAL" clId="{509D8084-70A8-473B-A68E-32AFF01A219A}" dt="2020-09-11T07:47:17.138" v="679" actId="6549"/>
          <ac:spMkLst>
            <pc:docMk/>
            <pc:sldMk cId="992761290" sldId="376"/>
            <ac:spMk id="8501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7:25.784" v="681" actId="113"/>
          <ac:spMkLst>
            <pc:docMk/>
            <pc:sldMk cId="992761290" sldId="376"/>
            <ac:spMk id="85018" creationId="{00000000-0000-0000-0000-000000000000}"/>
          </ac:spMkLst>
        </pc:spChg>
      </pc:sldChg>
      <pc:sldChg chg="modSp">
        <pc:chgData name="Toby Russell" userId="0d3e3635-ec96-4dfe-84bc-de4149b678ab" providerId="ADAL" clId="{509D8084-70A8-473B-A68E-32AFF01A219A}" dt="2020-09-11T07:48:30.152" v="730" actId="113"/>
        <pc:sldMkLst>
          <pc:docMk/>
          <pc:sldMk cId="3627093857" sldId="377"/>
        </pc:sldMkLst>
        <pc:spChg chg="mod">
          <ac:chgData name="Toby Russell" userId="0d3e3635-ec96-4dfe-84bc-de4149b678ab" providerId="ADAL" clId="{509D8084-70A8-473B-A68E-32AFF01A219A}" dt="2020-09-11T07:48:10.485" v="704" actId="113"/>
          <ac:spMkLst>
            <pc:docMk/>
            <pc:sldMk cId="3627093857" sldId="377"/>
            <ac:spMk id="8602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8:30.152" v="730" actId="113"/>
          <ac:spMkLst>
            <pc:docMk/>
            <pc:sldMk cId="3627093857" sldId="377"/>
            <ac:spMk id="8602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8:16.948" v="706" actId="113"/>
          <ac:spMkLst>
            <pc:docMk/>
            <pc:sldMk cId="3627093857" sldId="377"/>
            <ac:spMk id="86037" creationId="{00000000-0000-0000-0000-000000000000}"/>
          </ac:spMkLst>
        </pc:spChg>
      </pc:sldChg>
      <pc:sldChg chg="modSp">
        <pc:chgData name="Toby Russell" userId="0d3e3635-ec96-4dfe-84bc-de4149b678ab" providerId="ADAL" clId="{509D8084-70A8-473B-A68E-32AFF01A219A}" dt="2020-09-11T07:49:31.973" v="773" actId="6549"/>
        <pc:sldMkLst>
          <pc:docMk/>
          <pc:sldMk cId="1638595004" sldId="378"/>
        </pc:sldMkLst>
        <pc:spChg chg="mod">
          <ac:chgData name="Toby Russell" userId="0d3e3635-ec96-4dfe-84bc-de4149b678ab" providerId="ADAL" clId="{509D8084-70A8-473B-A68E-32AFF01A219A}" dt="2020-09-11T07:49:26.020" v="768" actId="113"/>
          <ac:spMkLst>
            <pc:docMk/>
            <pc:sldMk cId="1638595004" sldId="378"/>
            <ac:spMk id="8704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9:31.973" v="773" actId="6549"/>
          <ac:spMkLst>
            <pc:docMk/>
            <pc:sldMk cId="1638595004" sldId="378"/>
            <ac:spMk id="8705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9:15.434" v="756" actId="113"/>
          <ac:spMkLst>
            <pc:docMk/>
            <pc:sldMk cId="1638595004" sldId="378"/>
            <ac:spMk id="8705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9:00.970" v="743" actId="113"/>
          <ac:spMkLst>
            <pc:docMk/>
            <pc:sldMk cId="1638595004" sldId="378"/>
            <ac:spMk id="87067" creationId="{00000000-0000-0000-0000-000000000000}"/>
          </ac:spMkLst>
        </pc:spChg>
      </pc:sldChg>
      <pc:sldChg chg="modSp">
        <pc:chgData name="Toby Russell" userId="0d3e3635-ec96-4dfe-84bc-de4149b678ab" providerId="ADAL" clId="{509D8084-70A8-473B-A68E-32AFF01A219A}" dt="2020-09-11T07:50:21.530" v="812" actId="113"/>
        <pc:sldMkLst>
          <pc:docMk/>
          <pc:sldMk cId="4176377533" sldId="379"/>
        </pc:sldMkLst>
        <pc:spChg chg="mod">
          <ac:chgData name="Toby Russell" userId="0d3e3635-ec96-4dfe-84bc-de4149b678ab" providerId="ADAL" clId="{509D8084-70A8-473B-A68E-32AFF01A219A}" dt="2020-09-11T07:50:09.771" v="800" actId="113"/>
          <ac:spMkLst>
            <pc:docMk/>
            <pc:sldMk cId="4176377533" sldId="379"/>
            <ac:spMk id="8807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50:21.530" v="812" actId="113"/>
          <ac:spMkLst>
            <pc:docMk/>
            <pc:sldMk cId="4176377533" sldId="379"/>
            <ac:spMk id="8807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9:55.565" v="786" actId="113"/>
          <ac:spMkLst>
            <pc:docMk/>
            <pc:sldMk cId="4176377533" sldId="379"/>
            <ac:spMk id="88085" creationId="{00000000-0000-0000-0000-000000000000}"/>
          </ac:spMkLst>
        </pc:spChg>
      </pc:sldChg>
      <pc:sldChg chg="modSp">
        <pc:chgData name="Toby Russell" userId="0d3e3635-ec96-4dfe-84bc-de4149b678ab" providerId="ADAL" clId="{509D8084-70A8-473B-A68E-32AFF01A219A}" dt="2020-09-11T07:50:44.075" v="826" actId="113"/>
        <pc:sldMkLst>
          <pc:docMk/>
          <pc:sldMk cId="2944417663" sldId="380"/>
        </pc:sldMkLst>
        <pc:spChg chg="mod">
          <ac:chgData name="Toby Russell" userId="0d3e3635-ec96-4dfe-84bc-de4149b678ab" providerId="ADAL" clId="{509D8084-70A8-473B-A68E-32AFF01A219A}" dt="2020-09-11T07:50:44.075" v="826" actId="113"/>
          <ac:spMkLst>
            <pc:docMk/>
            <pc:sldMk cId="2944417663" sldId="380"/>
            <ac:spMk id="89123" creationId="{00000000-0000-0000-0000-000000000000}"/>
          </ac:spMkLst>
        </pc:spChg>
      </pc:sldChg>
      <pc:sldChg chg="addSp delSp modSp">
        <pc:chgData name="Toby Russell" userId="0d3e3635-ec96-4dfe-84bc-de4149b678ab" providerId="ADAL" clId="{509D8084-70A8-473B-A68E-32AFF01A219A}" dt="2020-09-16T11:48:52.499" v="8545" actId="27636"/>
        <pc:sldMkLst>
          <pc:docMk/>
          <pc:sldMk cId="1538870152" sldId="381"/>
        </pc:sldMkLst>
        <pc:spChg chg="del">
          <ac:chgData name="Toby Russell" userId="0d3e3635-ec96-4dfe-84bc-de4149b678ab" providerId="ADAL" clId="{509D8084-70A8-473B-A68E-32AFF01A219A}" dt="2020-09-12T09:45:08.802" v="2962" actId="478"/>
          <ac:spMkLst>
            <pc:docMk/>
            <pc:sldMk cId="1538870152" sldId="381"/>
            <ac:spMk id="2" creationId="{38C0E65C-12D7-4B10-B3ED-84BFDDA2E993}"/>
          </ac:spMkLst>
        </pc:spChg>
        <pc:spChg chg="add mod">
          <ac:chgData name="Toby Russell" userId="0d3e3635-ec96-4dfe-84bc-de4149b678ab" providerId="ADAL" clId="{509D8084-70A8-473B-A68E-32AFF01A219A}" dt="2020-09-16T11:48:52.499" v="8545" actId="27636"/>
          <ac:spMkLst>
            <pc:docMk/>
            <pc:sldMk cId="1538870152" sldId="381"/>
            <ac:spMk id="3" creationId="{11C93123-A3D0-4BC1-83F6-2B7808EA0EBE}"/>
          </ac:spMkLst>
        </pc:spChg>
        <pc:spChg chg="mod">
          <ac:chgData name="Toby Russell" userId="0d3e3635-ec96-4dfe-84bc-de4149b678ab" providerId="ADAL" clId="{509D8084-70A8-473B-A68E-32AFF01A219A}" dt="2020-09-12T09:45:30.818" v="2965" actId="207"/>
          <ac:spMkLst>
            <pc:docMk/>
            <pc:sldMk cId="1538870152" sldId="381"/>
            <ac:spMk id="32807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2T09:45:06.689" v="2961" actId="478"/>
          <ac:spMkLst>
            <pc:docMk/>
            <pc:sldMk cId="1538870152" sldId="381"/>
            <ac:spMk id="9011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1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1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6:00.959" v="3240" actId="404"/>
          <ac:spMkLst>
            <pc:docMk/>
            <pc:sldMk cId="1538870152" sldId="381"/>
            <ac:spMk id="9012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6:03.875" v="3241" actId="404"/>
          <ac:spMkLst>
            <pc:docMk/>
            <pc:sldMk cId="1538870152" sldId="381"/>
            <ac:spMk id="9012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6:08.769" v="3242" actId="404"/>
          <ac:spMkLst>
            <pc:docMk/>
            <pc:sldMk cId="1538870152" sldId="381"/>
            <ac:spMk id="9012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6:12.122" v="3243" actId="404"/>
          <ac:spMkLst>
            <pc:docMk/>
            <pc:sldMk cId="1538870152" sldId="381"/>
            <ac:spMk id="9012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4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4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5:47.714" v="3236" actId="404"/>
          <ac:spMkLst>
            <pc:docMk/>
            <pc:sldMk cId="1538870152" sldId="381"/>
            <ac:spMk id="9014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5:50.653" v="3237" actId="404"/>
          <ac:spMkLst>
            <pc:docMk/>
            <pc:sldMk cId="1538870152" sldId="381"/>
            <ac:spMk id="9014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5:53.849" v="3238" actId="404"/>
          <ac:spMkLst>
            <pc:docMk/>
            <pc:sldMk cId="1538870152" sldId="381"/>
            <ac:spMk id="9014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5:56.695" v="3239" actId="404"/>
          <ac:spMkLst>
            <pc:docMk/>
            <pc:sldMk cId="1538870152" sldId="381"/>
            <ac:spMk id="9014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5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52" creationId="{00000000-0000-0000-0000-000000000000}"/>
          </ac:spMkLst>
        </pc:spChg>
      </pc:sldChg>
      <pc:sldChg chg="addSp delSp modSp">
        <pc:chgData name="Toby Russell" userId="0d3e3635-ec96-4dfe-84bc-de4149b678ab" providerId="ADAL" clId="{509D8084-70A8-473B-A68E-32AFF01A219A}" dt="2020-09-16T15:38:26.112" v="9799" actId="1076"/>
        <pc:sldMkLst>
          <pc:docMk/>
          <pc:sldMk cId="120117981" sldId="392"/>
        </pc:sldMkLst>
        <pc:spChg chg="add mod">
          <ac:chgData name="Toby Russell" userId="0d3e3635-ec96-4dfe-84bc-de4149b678ab" providerId="ADAL" clId="{509D8084-70A8-473B-A68E-32AFF01A219A}" dt="2020-09-16T11:48:52.529" v="8547" actId="27636"/>
          <ac:spMkLst>
            <pc:docMk/>
            <pc:sldMk cId="120117981" sldId="392"/>
            <ac:spMk id="2" creationId="{69611EB4-2F8B-4259-8D84-9E2CA8B4F3E3}"/>
          </ac:spMkLst>
        </pc:spChg>
        <pc:spChg chg="del">
          <ac:chgData name="Toby Russell" userId="0d3e3635-ec96-4dfe-84bc-de4149b678ab" providerId="ADAL" clId="{509D8084-70A8-473B-A68E-32AFF01A219A}" dt="2020-09-12T09:48:24.830" v="2969" actId="478"/>
          <ac:spMkLst>
            <pc:docMk/>
            <pc:sldMk cId="120117981" sldId="392"/>
            <ac:spMk id="4" creationId="{A1DD24E7-3B2E-48ED-B51F-5DAA3E4C3E1A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0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0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0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0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1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14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2T09:48:29.724" v="2970" actId="478"/>
          <ac:spMkLst>
            <pc:docMk/>
            <pc:sldMk cId="120117981" sldId="392"/>
            <ac:spMk id="821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3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3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29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8" creationId="{00000000-0000-0000-0000-000000000000}"/>
          </ac:spMkLst>
        </pc:spChg>
        <pc:grpChg chg="mod">
          <ac:chgData name="Toby Russell" userId="0d3e3635-ec96-4dfe-84bc-de4149b678ab" providerId="ADAL" clId="{509D8084-70A8-473B-A68E-32AFF01A219A}" dt="2020-09-16T15:38:26.112" v="9799" actId="1076"/>
          <ac:grpSpMkLst>
            <pc:docMk/>
            <pc:sldMk cId="120117981" sldId="392"/>
            <ac:grpSpMk id="12328" creationId="{00000000-0000-0000-0000-000000000000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38:39.203" v="9808" actId="1035"/>
        <pc:sldMkLst>
          <pc:docMk/>
          <pc:sldMk cId="993330990" sldId="394"/>
        </pc:sldMkLst>
        <pc:spChg chg="del">
          <ac:chgData name="Toby Russell" userId="0d3e3635-ec96-4dfe-84bc-de4149b678ab" providerId="ADAL" clId="{509D8084-70A8-473B-A68E-32AFF01A219A}" dt="2020-09-12T09:49:38.614" v="2982" actId="478"/>
          <ac:spMkLst>
            <pc:docMk/>
            <pc:sldMk cId="993330990" sldId="394"/>
            <ac:spMk id="2" creationId="{DB5F4B4A-F714-4581-A117-A380B7D8DC9B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3" creationId="{94DC761B-5139-42C1-8719-C1A3BE901CE7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4" creationId="{628F3CDF-7F2D-455E-A626-77FB3C3C3AB6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5" creationId="{D0760B4A-1653-47E0-869B-2530545DC061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6" creationId="{390BD2D2-665D-481A-9DCC-42237A771AD8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7" creationId="{3F631AF9-654D-4EB0-B295-0703E25C3F3B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8" creationId="{DD0F5CE4-6F57-443F-B35B-51C938A2B60C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9" creationId="{587E0793-3065-4A99-9CE3-588610CB2988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0" creationId="{B6F13E2C-717A-4846-A615-0E2DE741D8AF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1" creationId="{AAB83AF8-6DE9-4CC5-86BF-7C3BC6533376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2" creationId="{C2670A57-EC00-4BEA-9185-D1E361D62669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3" creationId="{009C8090-5CB2-40D1-B920-8113EAC33851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4" creationId="{00A15101-8AB1-4160-A8FF-62148CD0B837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5" creationId="{3A628F76-B74E-4BFA-A5B2-DE262D19098B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6" creationId="{D19F3D3F-1DD6-4E09-84A0-30614A460917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7" creationId="{E6FC25B0-95BE-4050-A679-F71DA479FEF7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8" creationId="{5F992C62-4C0C-4F33-9CD6-DC6F34865EB6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9" creationId="{B251BA94-24E7-442C-9A55-C9BEF386CC78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20" creationId="{B2030EB5-843F-4151-9D99-9E018967B290}"/>
          </ac:spMkLst>
        </pc:spChg>
        <pc:spChg chg="add mod">
          <ac:chgData name="Toby Russell" userId="0d3e3635-ec96-4dfe-84bc-de4149b678ab" providerId="ADAL" clId="{509D8084-70A8-473B-A68E-32AFF01A219A}" dt="2020-09-16T11:48:52.551" v="8548" actId="27636"/>
          <ac:spMkLst>
            <pc:docMk/>
            <pc:sldMk cId="993330990" sldId="394"/>
            <ac:spMk id="21" creationId="{8EC8AB3C-6182-4459-AB76-2690469A495D}"/>
          </ac:spMkLst>
        </pc:spChg>
        <pc:spChg chg="add 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22" creationId="{7550E492-0178-4C56-B555-51AD89585C3D}"/>
          </ac:spMkLst>
        </pc:spChg>
        <pc:spChg chg="add 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23" creationId="{B5B50A21-452D-48A1-BC21-022129A45A4B}"/>
          </ac:spMkLst>
        </pc:spChg>
      </pc:sldChg>
      <pc:sldChg chg="addSp delSp modSp add ord">
        <pc:chgData name="Toby Russell" userId="0d3e3635-ec96-4dfe-84bc-de4149b678ab" providerId="ADAL" clId="{509D8084-70A8-473B-A68E-32AFF01A219A}" dt="2020-09-16T15:35:48.300" v="9742" actId="1036"/>
        <pc:sldMkLst>
          <pc:docMk/>
          <pc:sldMk cId="475445747" sldId="397"/>
        </pc:sldMkLst>
        <pc:spChg chg="del">
          <ac:chgData name="Toby Russell" userId="0d3e3635-ec96-4dfe-84bc-de4149b678ab" providerId="ADAL" clId="{509D8084-70A8-473B-A68E-32AFF01A219A}" dt="2020-09-12T09:55:45.448" v="3077" actId="478"/>
          <ac:spMkLst>
            <pc:docMk/>
            <pc:sldMk cId="475445747" sldId="397"/>
            <ac:spMk id="2" creationId="{8E75EA94-27AD-43D3-9D98-D453178378A1}"/>
          </ac:spMkLst>
        </pc:spChg>
        <pc:spChg chg="add mod">
          <ac:chgData name="Toby Russell" userId="0d3e3635-ec96-4dfe-84bc-de4149b678ab" providerId="ADAL" clId="{509D8084-70A8-473B-A68E-32AFF01A219A}" dt="2020-09-16T11:48:52.518" v="8546" actId="27636"/>
          <ac:spMkLst>
            <pc:docMk/>
            <pc:sldMk cId="475445747" sldId="397"/>
            <ac:spMk id="3" creationId="{0EC03793-80E1-413F-A8F2-B02C6F07EFE9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0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0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0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0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1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1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2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2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01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2T09:55:47.096" v="3078" actId="478"/>
          <ac:spMkLst>
            <pc:docMk/>
            <pc:sldMk cId="475445747" sldId="397"/>
            <ac:spMk id="2560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8.300" v="9742" actId="1036"/>
          <ac:spMkLst>
            <pc:docMk/>
            <pc:sldMk cId="475445747" sldId="397"/>
            <ac:spMk id="2561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1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1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1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1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9" creationId="{00000000-0000-0000-0000-000000000000}"/>
          </ac:spMkLst>
        </pc:spChg>
      </pc:sldChg>
      <pc:sldChg chg="delSp modSp ord">
        <pc:chgData name="Toby Russell" userId="0d3e3635-ec96-4dfe-84bc-de4149b678ab" providerId="ADAL" clId="{509D8084-70A8-473B-A68E-32AFF01A219A}" dt="2020-09-16T15:48:38.937" v="10012" actId="478"/>
        <pc:sldMkLst>
          <pc:docMk/>
          <pc:sldMk cId="238764237" sldId="542"/>
        </pc:sldMkLst>
        <pc:spChg chg="del">
          <ac:chgData name="Toby Russell" userId="0d3e3635-ec96-4dfe-84bc-de4149b678ab" providerId="ADAL" clId="{509D8084-70A8-473B-A68E-32AFF01A219A}" dt="2020-09-16T15:48:36.761" v="10011" actId="478"/>
          <ac:spMkLst>
            <pc:docMk/>
            <pc:sldMk cId="238764237" sldId="542"/>
            <ac:spMk id="2" creationId="{85A1414D-6883-4FB3-BC78-C2B13D50DACC}"/>
          </ac:spMkLst>
        </pc:spChg>
        <pc:spChg chg="del">
          <ac:chgData name="Toby Russell" userId="0d3e3635-ec96-4dfe-84bc-de4149b678ab" providerId="ADAL" clId="{509D8084-70A8-473B-A68E-32AFF01A219A}" dt="2020-09-16T15:48:34.398" v="10010" actId="478"/>
          <ac:spMkLst>
            <pc:docMk/>
            <pc:sldMk cId="238764237" sldId="542"/>
            <ac:spMk id="3" creationId="{55A83316-ECA5-4E01-8E17-71BA84B6BA67}"/>
          </ac:spMkLst>
        </pc:spChg>
        <pc:spChg chg="del">
          <ac:chgData name="Toby Russell" userId="0d3e3635-ec96-4dfe-84bc-de4149b678ab" providerId="ADAL" clId="{509D8084-70A8-473B-A68E-32AFF01A219A}" dt="2020-09-16T15:48:38.937" v="10012" actId="478"/>
          <ac:spMkLst>
            <pc:docMk/>
            <pc:sldMk cId="238764237" sldId="542"/>
            <ac:spMk id="4" creationId="{D1E641ED-A9D9-4540-9146-D9DE8537EE7B}"/>
          </ac:spMkLst>
        </pc:spChg>
        <pc:spChg chg="mod">
          <ac:chgData name="Toby Russell" userId="0d3e3635-ec96-4dfe-84bc-de4149b678ab" providerId="ADAL" clId="{509D8084-70A8-473B-A68E-32AFF01A219A}" dt="2020-09-11T08:33:58.314" v="1270" actId="14100"/>
          <ac:spMkLst>
            <pc:docMk/>
            <pc:sldMk cId="238764237" sldId="542"/>
            <ac:spMk id="6" creationId="{00000000-0000-0000-0000-000000000000}"/>
          </ac:spMkLst>
        </pc:spChg>
      </pc:sldChg>
      <pc:sldChg chg="modSp">
        <pc:chgData name="Toby Russell" userId="0d3e3635-ec96-4dfe-84bc-de4149b678ab" providerId="ADAL" clId="{509D8084-70A8-473B-A68E-32AFF01A219A}" dt="2020-09-16T11:48:52.453" v="8544" actId="27636"/>
        <pc:sldMkLst>
          <pc:docMk/>
          <pc:sldMk cId="3833886731" sldId="703"/>
        </pc:sldMkLst>
        <pc:spChg chg="mod">
          <ac:chgData name="Toby Russell" userId="0d3e3635-ec96-4dfe-84bc-de4149b678ab" providerId="ADAL" clId="{509D8084-70A8-473B-A68E-32AFF01A219A}" dt="2020-09-16T11:48:52.453" v="8544" actId="27636"/>
          <ac:spMkLst>
            <pc:docMk/>
            <pc:sldMk cId="3833886731" sldId="703"/>
            <ac:spMk id="3" creationId="{182CFF6A-33A0-4602-BC01-C97C61FAF540}"/>
          </ac:spMkLst>
        </pc:spChg>
      </pc:sldChg>
      <pc:sldChg chg="delSp modSp">
        <pc:chgData name="Toby Russell" userId="0d3e3635-ec96-4dfe-84bc-de4149b678ab" providerId="ADAL" clId="{509D8084-70A8-473B-A68E-32AFF01A219A}" dt="2020-09-16T15:48:01.924" v="10008" actId="478"/>
        <pc:sldMkLst>
          <pc:docMk/>
          <pc:sldMk cId="2740241363" sldId="797"/>
        </pc:sldMkLst>
        <pc:spChg chg="del mod">
          <ac:chgData name="Toby Russell" userId="0d3e3635-ec96-4dfe-84bc-de4149b678ab" providerId="ADAL" clId="{509D8084-70A8-473B-A68E-32AFF01A219A}" dt="2020-09-16T15:47:59.482" v="10007" actId="478"/>
          <ac:spMkLst>
            <pc:docMk/>
            <pc:sldMk cId="2740241363" sldId="797"/>
            <ac:spMk id="2" creationId="{00CA0756-2B56-4366-9649-21912DE89C0C}"/>
          </ac:spMkLst>
        </pc:spChg>
        <pc:spChg chg="del">
          <ac:chgData name="Toby Russell" userId="0d3e3635-ec96-4dfe-84bc-de4149b678ab" providerId="ADAL" clId="{509D8084-70A8-473B-A68E-32AFF01A219A}" dt="2020-09-16T15:47:57.684" v="10006" actId="478"/>
          <ac:spMkLst>
            <pc:docMk/>
            <pc:sldMk cId="2740241363" sldId="797"/>
            <ac:spMk id="3" creationId="{9C18DD5B-2E55-4246-9A9C-3366061CB50D}"/>
          </ac:spMkLst>
        </pc:spChg>
        <pc:spChg chg="del">
          <ac:chgData name="Toby Russell" userId="0d3e3635-ec96-4dfe-84bc-de4149b678ab" providerId="ADAL" clId="{509D8084-70A8-473B-A68E-32AFF01A219A}" dt="2020-09-16T15:48:01.924" v="10008" actId="478"/>
          <ac:spMkLst>
            <pc:docMk/>
            <pc:sldMk cId="2740241363" sldId="797"/>
            <ac:spMk id="4" creationId="{FC3A18C6-DF32-4A92-9FB8-1BB501225BE8}"/>
          </ac:spMkLst>
        </pc:spChg>
        <pc:spChg chg="mod">
          <ac:chgData name="Toby Russell" userId="0d3e3635-ec96-4dfe-84bc-de4149b678ab" providerId="ADAL" clId="{509D8084-70A8-473B-A68E-32AFF01A219A}" dt="2020-09-16T14:02:14.705" v="9367" actId="20577"/>
          <ac:spMkLst>
            <pc:docMk/>
            <pc:sldMk cId="2740241363" sldId="797"/>
            <ac:spMk id="48" creationId="{00000000-0000-0000-0000-000000000000}"/>
          </ac:spMkLst>
        </pc:spChg>
      </pc:sldChg>
      <pc:sldChg chg="addSp modSp">
        <pc:chgData name="Toby Russell" userId="0d3e3635-ec96-4dfe-84bc-de4149b678ab" providerId="ADAL" clId="{509D8084-70A8-473B-A68E-32AFF01A219A}" dt="2020-09-16T15:04:26.791" v="9470" actId="1036"/>
        <pc:sldMkLst>
          <pc:docMk/>
          <pc:sldMk cId="0" sldId="798"/>
        </pc:sldMkLst>
        <pc:spChg chg="add mod">
          <ac:chgData name="Toby Russell" userId="0d3e3635-ec96-4dfe-84bc-de4149b678ab" providerId="ADAL" clId="{509D8084-70A8-473B-A68E-32AFF01A219A}" dt="2020-09-16T15:04:05.460" v="9458" actId="1036"/>
          <ac:spMkLst>
            <pc:docMk/>
            <pc:sldMk cId="0" sldId="798"/>
            <ac:spMk id="3" creationId="{E06BE1B0-08FD-4074-A3FD-AF9EFB07EDD2}"/>
          </ac:spMkLst>
        </pc:spChg>
        <pc:spChg chg="mod">
          <ac:chgData name="Toby Russell" userId="0d3e3635-ec96-4dfe-84bc-de4149b678ab" providerId="ADAL" clId="{509D8084-70A8-473B-A68E-32AFF01A219A}" dt="2020-09-12T09:28:48.594" v="2802" actId="207"/>
          <ac:spMkLst>
            <pc:docMk/>
            <pc:sldMk cId="0" sldId="798"/>
            <ac:spMk id="6" creationId="{CC9F3DB7-DBDB-4C84-87DB-5E2BD09482A6}"/>
          </ac:spMkLst>
        </pc:spChg>
        <pc:spChg chg="mod">
          <ac:chgData name="Toby Russell" userId="0d3e3635-ec96-4dfe-84bc-de4149b678ab" providerId="ADAL" clId="{509D8084-70A8-473B-A68E-32AFF01A219A}" dt="2020-09-12T09:28:00.353" v="2772" actId="207"/>
          <ac:spMkLst>
            <pc:docMk/>
            <pc:sldMk cId="0" sldId="798"/>
            <ac:spMk id="7" creationId="{B777814D-FA5F-4F74-8EEB-41F178424A35}"/>
          </ac:spMkLst>
        </pc:spChg>
        <pc:spChg chg="mod">
          <ac:chgData name="Toby Russell" userId="0d3e3635-ec96-4dfe-84bc-de4149b678ab" providerId="ADAL" clId="{509D8084-70A8-473B-A68E-32AFF01A219A}" dt="2020-09-12T09:28:43.786" v="2801" actId="207"/>
          <ac:spMkLst>
            <pc:docMk/>
            <pc:sldMk cId="0" sldId="798"/>
            <ac:spMk id="8" creationId="{80EF5710-08D3-4AEC-82B1-45A2E1C7A0B7}"/>
          </ac:spMkLst>
        </pc:spChg>
        <pc:spChg chg="mod">
          <ac:chgData name="Toby Russell" userId="0d3e3635-ec96-4dfe-84bc-de4149b678ab" providerId="ADAL" clId="{509D8084-70A8-473B-A68E-32AFF01A219A}" dt="2020-09-12T09:28:53.982" v="2803" actId="207"/>
          <ac:spMkLst>
            <pc:docMk/>
            <pc:sldMk cId="0" sldId="798"/>
            <ac:spMk id="9" creationId="{B9CA9E80-CB87-4B09-BE8B-B766EFD5E52D}"/>
          </ac:spMkLst>
        </pc:spChg>
        <pc:spChg chg="mod">
          <ac:chgData name="Toby Russell" userId="0d3e3635-ec96-4dfe-84bc-de4149b678ab" providerId="ADAL" clId="{509D8084-70A8-473B-A68E-32AFF01A219A}" dt="2020-09-12T09:27:54.170" v="2771" actId="207"/>
          <ac:spMkLst>
            <pc:docMk/>
            <pc:sldMk cId="0" sldId="798"/>
            <ac:spMk id="15" creationId="{C32FBE8B-B85C-44C6-9761-D275A2D0E50F}"/>
          </ac:spMkLst>
        </pc:spChg>
        <pc:spChg chg="mod">
          <ac:chgData name="Toby Russell" userId="0d3e3635-ec96-4dfe-84bc-de4149b678ab" providerId="ADAL" clId="{509D8084-70A8-473B-A68E-32AFF01A219A}" dt="2020-09-12T09:27:46.618" v="2770" actId="207"/>
          <ac:spMkLst>
            <pc:docMk/>
            <pc:sldMk cId="0" sldId="798"/>
            <ac:spMk id="16" creationId="{1278D69A-B16D-48C6-8893-22586226C7DA}"/>
          </ac:spMkLst>
        </pc:spChg>
        <pc:spChg chg="mod">
          <ac:chgData name="Toby Russell" userId="0d3e3635-ec96-4dfe-84bc-de4149b678ab" providerId="ADAL" clId="{509D8084-70A8-473B-A68E-32AFF01A219A}" dt="2020-09-12T09:27:41.227" v="2769" actId="207"/>
          <ac:spMkLst>
            <pc:docMk/>
            <pc:sldMk cId="0" sldId="798"/>
            <ac:spMk id="39" creationId="{AEDEF731-E065-44FC-88B4-86BBD7C8C790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51" creationId="{0A364816-43B5-4794-9644-904B7EDDFC4A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52" creationId="{1CAB3E5F-3E9B-46B6-B04A-73B830082284}"/>
          </ac:spMkLst>
        </pc:spChg>
        <pc:spChg chg="mod">
          <ac:chgData name="Toby Russell" userId="0d3e3635-ec96-4dfe-84bc-de4149b678ab" providerId="ADAL" clId="{509D8084-70A8-473B-A68E-32AFF01A219A}" dt="2020-09-12T09:28:04.395" v="2773" actId="207"/>
          <ac:spMkLst>
            <pc:docMk/>
            <pc:sldMk cId="0" sldId="798"/>
            <ac:spMk id="54" creationId="{31F63B37-0422-4C75-A9B6-14A03E43E94C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55" creationId="{A7B9F46F-DD31-4414-9541-BFBC6101E66F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57" creationId="{69898ADB-3384-4B6D-B969-5C191BA80615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58" creationId="{855FBB40-EA16-4866-91C4-24926A27BA01}"/>
          </ac:spMkLst>
        </pc:spChg>
        <pc:spChg chg="mod">
          <ac:chgData name="Toby Russell" userId="0d3e3635-ec96-4dfe-84bc-de4149b678ab" providerId="ADAL" clId="{509D8084-70A8-473B-A68E-32AFF01A219A}" dt="2020-09-11T07:53:19.032" v="903" actId="2710"/>
          <ac:spMkLst>
            <pc:docMk/>
            <pc:sldMk cId="0" sldId="798"/>
            <ac:spMk id="61" creationId="{30898082-B06C-4FC3-8125-518C07155BF5}"/>
          </ac:spMkLst>
        </pc:spChg>
        <pc:spChg chg="mod">
          <ac:chgData name="Toby Russell" userId="0d3e3635-ec96-4dfe-84bc-de4149b678ab" providerId="ADAL" clId="{509D8084-70A8-473B-A68E-32AFF01A219A}" dt="2020-09-11T07:53:19.032" v="903" actId="2710"/>
          <ac:spMkLst>
            <pc:docMk/>
            <pc:sldMk cId="0" sldId="798"/>
            <ac:spMk id="66" creationId="{2047FCCD-C7B3-4086-906F-68206A15587F}"/>
          </ac:spMkLst>
        </pc:spChg>
        <pc:spChg chg="mod">
          <ac:chgData name="Toby Russell" userId="0d3e3635-ec96-4dfe-84bc-de4149b678ab" providerId="ADAL" clId="{509D8084-70A8-473B-A68E-32AFF01A219A}" dt="2020-09-11T07:53:19.032" v="903" actId="2710"/>
          <ac:spMkLst>
            <pc:docMk/>
            <pc:sldMk cId="0" sldId="798"/>
            <ac:spMk id="71" creationId="{E3BAD4DE-3CF4-47B6-B31F-18FE7F5706DC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75" creationId="{B34FD9A0-F80A-4DA4-9015-E7A8D2AD8B85}"/>
          </ac:spMkLst>
        </pc:spChg>
        <pc:spChg chg="mod">
          <ac:chgData name="Toby Russell" userId="0d3e3635-ec96-4dfe-84bc-de4149b678ab" providerId="ADAL" clId="{509D8084-70A8-473B-A68E-32AFF01A219A}" dt="2020-09-11T07:53:19.032" v="903" actId="2710"/>
          <ac:spMkLst>
            <pc:docMk/>
            <pc:sldMk cId="0" sldId="798"/>
            <ac:spMk id="76" creationId="{C06E129B-BFB4-4E45-BC0F-7E22A89A6A6B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79" creationId="{A87CDD77-B24A-4CC8-ABD6-43A96021B7C2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80" creationId="{9200893D-4F69-4960-8FE6-1CBDF6682757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81" creationId="{7CE0559E-F7ED-445C-B2DD-3999A506691F}"/>
          </ac:spMkLst>
        </pc:spChg>
        <pc:spChg chg="mod">
          <ac:chgData name="Toby Russell" userId="0d3e3635-ec96-4dfe-84bc-de4149b678ab" providerId="ADAL" clId="{509D8084-70A8-473B-A68E-32AFF01A219A}" dt="2020-09-13T17:47:53.051" v="7745" actId="20577"/>
          <ac:spMkLst>
            <pc:docMk/>
            <pc:sldMk cId="0" sldId="798"/>
            <ac:spMk id="17419" creationId="{E82624DF-C7D8-402F-8B4E-1DCA5392224D}"/>
          </ac:spMkLst>
        </pc:spChg>
        <pc:spChg chg="mod">
          <ac:chgData name="Toby Russell" userId="0d3e3635-ec96-4dfe-84bc-de4149b678ab" providerId="ADAL" clId="{509D8084-70A8-473B-A68E-32AFF01A219A}" dt="2020-09-13T17:48:48.474" v="7813" actId="2711"/>
          <ac:spMkLst>
            <pc:docMk/>
            <pc:sldMk cId="0" sldId="798"/>
            <ac:spMk id="17420" creationId="{EC3B9C0E-6A8F-47B0-B454-C3886B9EE570}"/>
          </ac:spMkLst>
        </pc:spChg>
        <pc:spChg chg="mod">
          <ac:chgData name="Toby Russell" userId="0d3e3635-ec96-4dfe-84bc-de4149b678ab" providerId="ADAL" clId="{509D8084-70A8-473B-A68E-32AFF01A219A}" dt="2020-09-13T17:48:17.486" v="7775" actId="2711"/>
          <ac:spMkLst>
            <pc:docMk/>
            <pc:sldMk cId="0" sldId="798"/>
            <ac:spMk id="17421" creationId="{4855F002-0CD1-4844-9AB6-A390C495994E}"/>
          </ac:spMkLst>
        </pc:spChg>
        <pc:spChg chg="mod">
          <ac:chgData name="Toby Russell" userId="0d3e3635-ec96-4dfe-84bc-de4149b678ab" providerId="ADAL" clId="{509D8084-70A8-473B-A68E-32AFF01A219A}" dt="2020-09-13T17:48:34.145" v="7799" actId="2711"/>
          <ac:spMkLst>
            <pc:docMk/>
            <pc:sldMk cId="0" sldId="798"/>
            <ac:spMk id="17422" creationId="{AEFFB886-D0E9-416D-9F3E-21E90BA15257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17425" creationId="{FD47829D-B3FA-4B9F-A10C-50802952ECC9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17428" creationId="{5701A04B-11A3-4E3E-BEBE-D879B14DDA45}"/>
          </ac:spMkLst>
        </pc:spChg>
        <pc:grpChg chg="add 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2" creationId="{2821A20F-709A-46E4-97A1-F1BD23387025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18" creationId="{60288D51-F6AD-4787-86DE-E62EB128898A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1" creationId="{4EFEDE81-FF25-4E6C-8B9C-F749C80E3EF7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2" creationId="{BC22FCCC-47DF-451D-AB5D-621EB3320625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3" creationId="{0F638801-15B2-4A65-A6D0-3C8DA4BEA10E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4" creationId="{BC136549-4114-4D36-B97B-5E75B8F5AC18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5" creationId="{A3E216E4-3F33-4377-ACEF-428C20C01A8E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9" creationId="{3172F476-3D9C-499A-BD4F-1DA67428E7D1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43" creationId="{979FC3E7-FB51-4039-B328-BD87F8186052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47" creationId="{4756DB04-3901-4FFF-B6B5-230E8C89BAAD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05:45.582" v="9517" actId="1076"/>
        <pc:sldMkLst>
          <pc:docMk/>
          <pc:sldMk cId="0" sldId="799"/>
        </pc:sldMkLst>
        <pc:spChg chg="add del mod">
          <ac:chgData name="Toby Russell" userId="0d3e3635-ec96-4dfe-84bc-de4149b678ab" providerId="ADAL" clId="{509D8084-70A8-473B-A68E-32AFF01A219A}" dt="2020-09-16T15:04:40.760" v="9472" actId="478"/>
          <ac:spMkLst>
            <pc:docMk/>
            <pc:sldMk cId="0" sldId="799"/>
            <ac:spMk id="2" creationId="{729368F1-2763-4578-BCE1-7BB0E928813F}"/>
          </ac:spMkLst>
        </pc:spChg>
        <pc:spChg chg="mod">
          <ac:chgData name="Toby Russell" userId="0d3e3635-ec96-4dfe-84bc-de4149b678ab" providerId="ADAL" clId="{509D8084-70A8-473B-A68E-32AFF01A219A}" dt="2020-09-16T15:05:00.779" v="9504" actId="20577"/>
          <ac:spMkLst>
            <pc:docMk/>
            <pc:sldMk cId="0" sldId="799"/>
            <ac:spMk id="64" creationId="{5FADACCC-E97D-4353-A5D0-501DFA832092}"/>
          </ac:spMkLst>
        </pc:spChg>
        <pc:spChg chg="mod">
          <ac:chgData name="Toby Russell" userId="0d3e3635-ec96-4dfe-84bc-de4149b678ab" providerId="ADAL" clId="{509D8084-70A8-473B-A68E-32AFF01A219A}" dt="2020-09-16T15:05:08.638" v="9507" actId="20577"/>
          <ac:spMkLst>
            <pc:docMk/>
            <pc:sldMk cId="0" sldId="799"/>
            <ac:spMk id="76" creationId="{E74AF0D8-7D82-48B1-BC2A-567171D6F935}"/>
          </ac:spMkLst>
        </pc:spChg>
        <pc:spChg chg="mod">
          <ac:chgData name="Toby Russell" userId="0d3e3635-ec96-4dfe-84bc-de4149b678ab" providerId="ADAL" clId="{509D8084-70A8-473B-A68E-32AFF01A219A}" dt="2020-09-16T15:05:11.469" v="9511" actId="20577"/>
          <ac:spMkLst>
            <pc:docMk/>
            <pc:sldMk cId="0" sldId="799"/>
            <ac:spMk id="78" creationId="{893CF416-2F87-4A36-947A-689A2A319704}"/>
          </ac:spMkLst>
        </pc:spChg>
        <pc:spChg chg="mod">
          <ac:chgData name="Toby Russell" userId="0d3e3635-ec96-4dfe-84bc-de4149b678ab" providerId="ADAL" clId="{509D8084-70A8-473B-A68E-32AFF01A219A}" dt="2020-09-16T15:04:51.851" v="9500" actId="1036"/>
          <ac:spMkLst>
            <pc:docMk/>
            <pc:sldMk cId="0" sldId="799"/>
            <ac:spMk id="79" creationId="{FEB2BA21-5186-418F-8D53-D02D9D2449C4}"/>
          </ac:spMkLst>
        </pc:spChg>
        <pc:spChg chg="mod">
          <ac:chgData name="Toby Russell" userId="0d3e3635-ec96-4dfe-84bc-de4149b678ab" providerId="ADAL" clId="{509D8084-70A8-473B-A68E-32AFF01A219A}" dt="2020-09-16T15:05:13.837" v="9515" actId="20577"/>
          <ac:spMkLst>
            <pc:docMk/>
            <pc:sldMk cId="0" sldId="799"/>
            <ac:spMk id="80" creationId="{35F0C03C-A934-49E9-980E-627F455F6DD9}"/>
          </ac:spMkLst>
        </pc:spChg>
        <pc:spChg chg="mod">
          <ac:chgData name="Toby Russell" userId="0d3e3635-ec96-4dfe-84bc-de4149b678ab" providerId="ADAL" clId="{509D8084-70A8-473B-A68E-32AFF01A219A}" dt="2020-09-16T15:04:51.851" v="9500" actId="1036"/>
          <ac:spMkLst>
            <pc:docMk/>
            <pc:sldMk cId="0" sldId="799"/>
            <ac:spMk id="81" creationId="{B22B2141-BB7E-4415-B900-EC26033F4595}"/>
          </ac:spMkLst>
        </pc:spChg>
        <pc:spChg chg="mod">
          <ac:chgData name="Toby Russell" userId="0d3e3635-ec96-4dfe-84bc-de4149b678ab" providerId="ADAL" clId="{509D8084-70A8-473B-A68E-32AFF01A219A}" dt="2020-09-16T15:04:51.851" v="9500" actId="1036"/>
          <ac:spMkLst>
            <pc:docMk/>
            <pc:sldMk cId="0" sldId="799"/>
            <ac:spMk id="82" creationId="{9D8043EB-652D-4169-BF60-A5295AEB0162}"/>
          </ac:spMkLst>
        </pc:spChg>
        <pc:spChg chg="mod">
          <ac:chgData name="Toby Russell" userId="0d3e3635-ec96-4dfe-84bc-de4149b678ab" providerId="ADAL" clId="{509D8084-70A8-473B-A68E-32AFF01A219A}" dt="2020-09-13T15:50:09.510" v="6917" actId="20577"/>
          <ac:spMkLst>
            <pc:docMk/>
            <pc:sldMk cId="0" sldId="799"/>
            <ac:spMk id="83" creationId="{08095B9B-97AE-4BC8-8A0D-DC1A864210E7}"/>
          </ac:spMkLst>
        </pc:spChg>
        <pc:spChg chg="mod">
          <ac:chgData name="Toby Russell" userId="0d3e3635-ec96-4dfe-84bc-de4149b678ab" providerId="ADAL" clId="{509D8084-70A8-473B-A68E-32AFF01A219A}" dt="2020-09-16T15:04:51.851" v="9500" actId="1036"/>
          <ac:spMkLst>
            <pc:docMk/>
            <pc:sldMk cId="0" sldId="799"/>
            <ac:spMk id="84" creationId="{40D48F0E-BE0F-49FB-B606-A7EE42E349D0}"/>
          </ac:spMkLst>
        </pc:spChg>
        <pc:spChg chg="add">
          <ac:chgData name="Toby Russell" userId="0d3e3635-ec96-4dfe-84bc-de4149b678ab" providerId="ADAL" clId="{509D8084-70A8-473B-A68E-32AFF01A219A}" dt="2020-09-16T15:05:40.631" v="9516"/>
          <ac:spMkLst>
            <pc:docMk/>
            <pc:sldMk cId="0" sldId="799"/>
            <ac:spMk id="85" creationId="{D49BFEA2-7530-4FCD-BC42-A37C62010DB1}"/>
          </ac:spMkLst>
        </pc:spChg>
        <pc:spChg chg="add">
          <ac:chgData name="Toby Russell" userId="0d3e3635-ec96-4dfe-84bc-de4149b678ab" providerId="ADAL" clId="{509D8084-70A8-473B-A68E-32AFF01A219A}" dt="2020-09-16T15:05:40.631" v="9516"/>
          <ac:spMkLst>
            <pc:docMk/>
            <pc:sldMk cId="0" sldId="799"/>
            <ac:spMk id="86" creationId="{A663CEB5-54F6-45A1-A376-B3F465982DC4}"/>
          </ac:spMkLst>
        </pc:spChg>
        <pc:spChg chg="add">
          <ac:chgData name="Toby Russell" userId="0d3e3635-ec96-4dfe-84bc-de4149b678ab" providerId="ADAL" clId="{509D8084-70A8-473B-A68E-32AFF01A219A}" dt="2020-09-16T15:05:40.631" v="9516"/>
          <ac:spMkLst>
            <pc:docMk/>
            <pc:sldMk cId="0" sldId="799"/>
            <ac:spMk id="87" creationId="{2B98149F-C0A4-4553-8EA2-D21E308E59E2}"/>
          </ac:spMkLst>
        </pc:spChg>
        <pc:spChg chg="mod">
          <ac:chgData name="Toby Russell" userId="0d3e3635-ec96-4dfe-84bc-de4149b678ab" providerId="ADAL" clId="{509D8084-70A8-473B-A68E-32AFF01A219A}" dt="2020-09-13T15:50:26.553" v="6925" actId="404"/>
          <ac:spMkLst>
            <pc:docMk/>
            <pc:sldMk cId="0" sldId="799"/>
            <ac:spMk id="16394" creationId="{97AF5421-888D-429E-8385-3B7864E7DE17}"/>
          </ac:spMkLst>
        </pc:spChg>
        <pc:spChg chg="mod">
          <ac:chgData name="Toby Russell" userId="0d3e3635-ec96-4dfe-84bc-de4149b678ab" providerId="ADAL" clId="{509D8084-70A8-473B-A68E-32AFF01A219A}" dt="2020-09-13T15:50:23.188" v="6923" actId="404"/>
          <ac:spMkLst>
            <pc:docMk/>
            <pc:sldMk cId="0" sldId="799"/>
            <ac:spMk id="16406" creationId="{B9E50ADE-99E3-4A58-AF61-C7F83BC431AE}"/>
          </ac:spMkLst>
        </pc:spChg>
        <pc:spChg chg="mod">
          <ac:chgData name="Toby Russell" userId="0d3e3635-ec96-4dfe-84bc-de4149b678ab" providerId="ADAL" clId="{509D8084-70A8-473B-A68E-32AFF01A219A}" dt="2020-09-13T15:50:19.488" v="6921" actId="404"/>
          <ac:spMkLst>
            <pc:docMk/>
            <pc:sldMk cId="0" sldId="799"/>
            <ac:spMk id="16408" creationId="{88AD5CED-16DB-49E5-A3D3-967AB7DFA2A6}"/>
          </ac:spMkLst>
        </pc:spChg>
        <pc:spChg chg="mod">
          <ac:chgData name="Toby Russell" userId="0d3e3635-ec96-4dfe-84bc-de4149b678ab" providerId="ADAL" clId="{509D8084-70A8-473B-A68E-32AFF01A219A}" dt="2020-09-13T15:50:14.953" v="6919" actId="404"/>
          <ac:spMkLst>
            <pc:docMk/>
            <pc:sldMk cId="0" sldId="799"/>
            <ac:spMk id="16410" creationId="{BAEF2B12-AD3A-43B3-9DA9-1483956E87EF}"/>
          </ac:spMkLst>
        </pc:spChg>
        <pc:grpChg chg="mod">
          <ac:chgData name="Toby Russell" userId="0d3e3635-ec96-4dfe-84bc-de4149b678ab" providerId="ADAL" clId="{509D8084-70A8-473B-A68E-32AFF01A219A}" dt="2020-09-16T15:05:45.582" v="9517" actId="1076"/>
          <ac:grpSpMkLst>
            <pc:docMk/>
            <pc:sldMk cId="0" sldId="799"/>
            <ac:grpSpMk id="16390" creationId="{7EC34F03-BA6F-4374-8550-46C13E6E8D6E}"/>
          </ac:grpSpMkLst>
        </pc:grpChg>
        <pc:grpChg chg="mod">
          <ac:chgData name="Toby Russell" userId="0d3e3635-ec96-4dfe-84bc-de4149b678ab" providerId="ADAL" clId="{509D8084-70A8-473B-A68E-32AFF01A219A}" dt="2020-09-16T15:04:51.851" v="9500" actId="1036"/>
          <ac:grpSpMkLst>
            <pc:docMk/>
            <pc:sldMk cId="0" sldId="799"/>
            <ac:grpSpMk id="16391" creationId="{5EF9E742-8412-44F1-A6E2-C8730A4506F4}"/>
          </ac:grpSpMkLst>
        </pc:grpChg>
        <pc:grpChg chg="mod">
          <ac:chgData name="Toby Russell" userId="0d3e3635-ec96-4dfe-84bc-de4149b678ab" providerId="ADAL" clId="{509D8084-70A8-473B-A68E-32AFF01A219A}" dt="2020-09-16T15:04:51.851" v="9500" actId="1036"/>
          <ac:grpSpMkLst>
            <pc:docMk/>
            <pc:sldMk cId="0" sldId="799"/>
            <ac:grpSpMk id="16392" creationId="{A2F392AE-0E3D-4AC6-8488-94F4251ABE13}"/>
          </ac:grpSpMkLst>
        </pc:grpChg>
        <pc:grpChg chg="mod">
          <ac:chgData name="Toby Russell" userId="0d3e3635-ec96-4dfe-84bc-de4149b678ab" providerId="ADAL" clId="{509D8084-70A8-473B-A68E-32AFF01A219A}" dt="2020-09-16T15:04:51.851" v="9500" actId="1036"/>
          <ac:grpSpMkLst>
            <pc:docMk/>
            <pc:sldMk cId="0" sldId="799"/>
            <ac:grpSpMk id="16403" creationId="{E32DFB8F-BFF1-4D5B-AFC4-AD12C76F2B60}"/>
          </ac:grpSpMkLst>
        </pc:grpChg>
        <pc:grpChg chg="mod">
          <ac:chgData name="Toby Russell" userId="0d3e3635-ec96-4dfe-84bc-de4149b678ab" providerId="ADAL" clId="{509D8084-70A8-473B-A68E-32AFF01A219A}" dt="2020-09-16T15:04:51.851" v="9500" actId="1036"/>
          <ac:grpSpMkLst>
            <pc:docMk/>
            <pc:sldMk cId="0" sldId="799"/>
            <ac:grpSpMk id="16404" creationId="{433E2611-3275-436D-B363-D6C8AA5FFDD3}"/>
          </ac:grpSpMkLst>
        </pc:grpChg>
        <pc:grpChg chg="mod">
          <ac:chgData name="Toby Russell" userId="0d3e3635-ec96-4dfe-84bc-de4149b678ab" providerId="ADAL" clId="{509D8084-70A8-473B-A68E-32AFF01A219A}" dt="2020-09-16T15:04:51.851" v="9500" actId="1036"/>
          <ac:grpSpMkLst>
            <pc:docMk/>
            <pc:sldMk cId="0" sldId="799"/>
            <ac:grpSpMk id="16405" creationId="{5D5CEFDB-3C90-404D-A947-E80BE5ED3919}"/>
          </ac:grpSpMkLst>
        </pc:grpChg>
      </pc:sldChg>
      <pc:sldChg chg="addSp modSp">
        <pc:chgData name="Toby Russell" userId="0d3e3635-ec96-4dfe-84bc-de4149b678ab" providerId="ADAL" clId="{509D8084-70A8-473B-A68E-32AFF01A219A}" dt="2020-09-16T15:06:14.677" v="9527" actId="1035"/>
        <pc:sldMkLst>
          <pc:docMk/>
          <pc:sldMk cId="0" sldId="800"/>
        </pc:sldMkLst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2" creationId="{B1EC2FCE-CFB9-482D-AB88-56E2ED228012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3" creationId="{CB019398-6BB4-41BB-8048-409E759AAB99}"/>
          </ac:spMkLst>
        </pc:spChg>
        <pc:spChg chg="add mod or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4" creationId="{8BB67FE3-A818-480B-B419-C1114F1839D5}"/>
          </ac:spMkLst>
        </pc:spChg>
        <pc:spChg chg="mod">
          <ac:chgData name="Toby Russell" userId="0d3e3635-ec96-4dfe-84bc-de4149b678ab" providerId="ADAL" clId="{509D8084-70A8-473B-A68E-32AFF01A219A}" dt="2020-09-16T11:48:52.285" v="8539" actId="27636"/>
          <ac:spMkLst>
            <pc:docMk/>
            <pc:sldMk cId="0" sldId="800"/>
            <ac:spMk id="31" creationId="{6CAD3588-147F-4AB3-B3A9-3171E126AD44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3" creationId="{5D75CD4E-1EA0-4A76-B145-85A422CE4B1B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4" creationId="{F7C126BD-5C9B-45D1-A418-5AB0D35818FC}"/>
          </ac:spMkLst>
        </pc:spChg>
        <pc:spChg chg="add mod or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5" creationId="{80D6E73E-A873-4ABC-9001-08A957A82C0E}"/>
          </ac:spMkLst>
        </pc:spChg>
        <pc:spChg chg="add mod">
          <ac:chgData name="Toby Russell" userId="0d3e3635-ec96-4dfe-84bc-de4149b678ab" providerId="ADAL" clId="{509D8084-70A8-473B-A68E-32AFF01A219A}" dt="2020-09-16T15:06:08.100" v="9519" actId="1076"/>
          <ac:spMkLst>
            <pc:docMk/>
            <pc:sldMk cId="0" sldId="800"/>
            <ac:spMk id="86" creationId="{031F65BC-0BBA-443E-96B9-2AE691130D4C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7" creationId="{66A2F77F-76C4-4FF7-BAB1-F08C83FFB3D5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8" creationId="{4B0AA9AA-28D2-49D4-8DFB-5A180FAFB4C3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9" creationId="{5D6AC148-9779-476B-BC9C-D65F64623C42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90" creationId="{78CEA0B3-4AA7-420E-86A9-D4C42CDC800E}"/>
          </ac:spMkLst>
        </pc:s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5" creationId="{5E8A8916-E242-4518-BB61-CBC839259FAF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11" creationId="{D71AAA37-13EA-43FF-9E7E-AC8ADD8D6715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17" creationId="{406EC7DF-DF20-48B3-A067-CB07E7B13C44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23" creationId="{1BA9213F-6544-4276-89FD-8445C1063EBF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30" creationId="{3E737845-CCB6-4738-9939-20D936FD14EB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35" creationId="{8F2F3A43-8059-4C69-B229-2E31711422C9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41" creationId="{D90EE505-2430-4CA3-AA5B-FDAFCC8A2B55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47" creationId="{80762FCB-4507-4A6D-8FE1-CA147617410C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53" creationId="{848AD35B-EF1E-40BE-8EDF-942627846DA3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59" creationId="{314FC341-5AA3-4B7E-AD29-4B3F0A93AF6A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65" creationId="{DC107C5E-00D0-4665-9642-CD291D50BCF3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71" creationId="{C5D9BAB8-010E-4C3D-97FA-A13FEBC2BB17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77" creationId="{5E938AF4-DA9A-432F-924E-7229104E7EB0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07:11.483" v="9600" actId="1036"/>
        <pc:sldMkLst>
          <pc:docMk/>
          <pc:sldMk cId="0" sldId="801"/>
        </pc:sldMkLst>
        <pc:spChg chg="add del mod">
          <ac:chgData name="Toby Russell" userId="0d3e3635-ec96-4dfe-84bc-de4149b678ab" providerId="ADAL" clId="{509D8084-70A8-473B-A68E-32AFF01A219A}" dt="2020-09-16T15:06:32.870" v="9530" actId="478"/>
          <ac:spMkLst>
            <pc:docMk/>
            <pc:sldMk cId="0" sldId="801"/>
            <ac:spMk id="2" creationId="{1F1A2823-28F3-45E3-BA40-57374E3E770F}"/>
          </ac:spMkLst>
        </pc:spChg>
        <pc:spChg chg="mod">
          <ac:chgData name="Toby Russell" userId="0d3e3635-ec96-4dfe-84bc-de4149b678ab" providerId="ADAL" clId="{509D8084-70A8-473B-A68E-32AFF01A219A}" dt="2020-09-16T15:06:56.618" v="9581" actId="1036"/>
          <ac:spMkLst>
            <pc:docMk/>
            <pc:sldMk cId="0" sldId="801"/>
            <ac:spMk id="21" creationId="{1D1177FE-CBE7-4380-8DFB-519EE147E2D0}"/>
          </ac:spMkLst>
        </pc:spChg>
        <pc:spChg chg="mod">
          <ac:chgData name="Toby Russell" userId="0d3e3635-ec96-4dfe-84bc-de4149b678ab" providerId="ADAL" clId="{509D8084-70A8-473B-A68E-32AFF01A219A}" dt="2020-09-16T15:06:56.618" v="9581" actId="1036"/>
          <ac:spMkLst>
            <pc:docMk/>
            <pc:sldMk cId="0" sldId="801"/>
            <ac:spMk id="22" creationId="{AD8B2437-8D86-4852-97AD-C4698B823F4E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25" creationId="{172E2CB0-3160-4F0A-AA2A-9F5A877514A5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26" creationId="{46E0AF91-A7CD-481A-8729-A0EBB480E27C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27" creationId="{994E2BC9-4C8E-4C13-AF96-89E7C6D75F0E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28" creationId="{35FD22C9-F8DA-4F2D-B60F-331A0D06F8A4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29" creationId="{98E05693-EFC3-4438-9C68-86A1F0764D82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30" creationId="{747559A7-9058-4696-9602-921B82AB5332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31" creationId="{7B57D89B-0CA4-4986-B8E0-9CDDC1309CFA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32" creationId="{CCAD5D44-12E4-454A-9681-438F902539DB}"/>
          </ac:spMkLst>
        </pc:spChg>
        <pc:spChg chg="add">
          <ac:chgData name="Toby Russell" userId="0d3e3635-ec96-4dfe-84bc-de4149b678ab" providerId="ADAL" clId="{509D8084-70A8-473B-A68E-32AFF01A219A}" dt="2020-09-16T15:06:30.079" v="9529"/>
          <ac:spMkLst>
            <pc:docMk/>
            <pc:sldMk cId="0" sldId="801"/>
            <ac:spMk id="33" creationId="{6C6D2A7B-3B8B-473E-BA58-D5AF10EFD718}"/>
          </ac:spMkLst>
        </pc:spChg>
        <pc:spChg chg="mod">
          <ac:chgData name="Toby Russell" userId="0d3e3635-ec96-4dfe-84bc-de4149b678ab" providerId="ADAL" clId="{509D8084-70A8-473B-A68E-32AFF01A219A}" dt="2020-09-13T15:51:05.067" v="6964" actId="20577"/>
          <ac:spMkLst>
            <pc:docMk/>
            <pc:sldMk cId="0" sldId="801"/>
            <ac:spMk id="34" creationId="{09931CC3-1D79-4B56-9AD8-DC49D15916EF}"/>
          </ac:spMkLst>
        </pc:spChg>
        <pc:spChg chg="add">
          <ac:chgData name="Toby Russell" userId="0d3e3635-ec96-4dfe-84bc-de4149b678ab" providerId="ADAL" clId="{509D8084-70A8-473B-A68E-32AFF01A219A}" dt="2020-09-16T15:06:30.079" v="9529"/>
          <ac:spMkLst>
            <pc:docMk/>
            <pc:sldMk cId="0" sldId="801"/>
            <ac:spMk id="35" creationId="{E9F6C082-DAAA-4D52-BA47-8648F59E6DDB}"/>
          </ac:spMkLst>
        </pc:spChg>
        <pc:spChg chg="add">
          <ac:chgData name="Toby Russell" userId="0d3e3635-ec96-4dfe-84bc-de4149b678ab" providerId="ADAL" clId="{509D8084-70A8-473B-A68E-32AFF01A219A}" dt="2020-09-16T15:06:30.079" v="9529"/>
          <ac:spMkLst>
            <pc:docMk/>
            <pc:sldMk cId="0" sldId="801"/>
            <ac:spMk id="36" creationId="{E943F433-213C-44E2-A804-ABAB94925851}"/>
          </ac:spMkLst>
        </pc:spChg>
        <pc:grpChg chg="mod">
          <ac:chgData name="Toby Russell" userId="0d3e3635-ec96-4dfe-84bc-de4149b678ab" providerId="ADAL" clId="{509D8084-70A8-473B-A68E-32AFF01A219A}" dt="2020-09-16T15:06:50.300" v="9568" actId="1036"/>
          <ac:grpSpMkLst>
            <pc:docMk/>
            <pc:sldMk cId="0" sldId="801"/>
            <ac:grpSpMk id="29698" creationId="{1F99BC4F-F2D8-41D3-A88E-BF896A60A27D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7:07:14.073" v="10091"/>
        <pc:sldMkLst>
          <pc:docMk/>
          <pc:sldMk cId="0" sldId="802"/>
        </pc:sldMkLst>
        <pc:spChg chg="mod">
          <ac:chgData name="Toby Russell" userId="0d3e3635-ec96-4dfe-84bc-de4149b678ab" providerId="ADAL" clId="{509D8084-70A8-473B-A68E-32AFF01A219A}" dt="2020-09-16T17:06:47.426" v="10088" actId="14100"/>
          <ac:spMkLst>
            <pc:docMk/>
            <pc:sldMk cId="0" sldId="802"/>
            <ac:spMk id="2" creationId="{A6225936-7780-4A39-A071-C510A1F0AEFF}"/>
          </ac:spMkLst>
        </pc:spChg>
        <pc:spChg chg="add del mod">
          <ac:chgData name="Toby Russell" userId="0d3e3635-ec96-4dfe-84bc-de4149b678ab" providerId="ADAL" clId="{509D8084-70A8-473B-A68E-32AFF01A219A}" dt="2020-09-16T17:07:01.520" v="10090" actId="478"/>
          <ac:spMkLst>
            <pc:docMk/>
            <pc:sldMk cId="0" sldId="802"/>
            <ac:spMk id="3" creationId="{D5264F52-1397-4465-9BFD-7982F513E787}"/>
          </ac:spMkLst>
        </pc:spChg>
        <pc:spChg chg="mod">
          <ac:chgData name="Toby Russell" userId="0d3e3635-ec96-4dfe-84bc-de4149b678ab" providerId="ADAL" clId="{509D8084-70A8-473B-A68E-32AFF01A219A}" dt="2020-09-13T15:51:19.650" v="6986" actId="20577"/>
          <ac:spMkLst>
            <pc:docMk/>
            <pc:sldMk cId="0" sldId="802"/>
            <ac:spMk id="51" creationId="{5589968C-34C7-4C2F-B98C-CBFC22096395}"/>
          </ac:spMkLst>
        </pc:spChg>
        <pc:spChg chg="add">
          <ac:chgData name="Toby Russell" userId="0d3e3635-ec96-4dfe-84bc-de4149b678ab" providerId="ADAL" clId="{509D8084-70A8-473B-A68E-32AFF01A219A}" dt="2020-09-16T17:07:14.073" v="10091"/>
          <ac:spMkLst>
            <pc:docMk/>
            <pc:sldMk cId="0" sldId="802"/>
            <ac:spMk id="52" creationId="{F02647EA-6422-4B26-8420-6064BE5F4B6F}"/>
          </ac:spMkLst>
        </pc:spChg>
        <pc:spChg chg="add">
          <ac:chgData name="Toby Russell" userId="0d3e3635-ec96-4dfe-84bc-de4149b678ab" providerId="ADAL" clId="{509D8084-70A8-473B-A68E-32AFF01A219A}" dt="2020-09-16T17:07:14.073" v="10091"/>
          <ac:spMkLst>
            <pc:docMk/>
            <pc:sldMk cId="0" sldId="802"/>
            <ac:spMk id="53" creationId="{50974EA9-C8D3-4B93-BBA9-CC172045114E}"/>
          </ac:spMkLst>
        </pc:spChg>
        <pc:spChg chg="add">
          <ac:chgData name="Toby Russell" userId="0d3e3635-ec96-4dfe-84bc-de4149b678ab" providerId="ADAL" clId="{509D8084-70A8-473B-A68E-32AFF01A219A}" dt="2020-09-16T17:07:14.073" v="10091"/>
          <ac:spMkLst>
            <pc:docMk/>
            <pc:sldMk cId="0" sldId="802"/>
            <ac:spMk id="54" creationId="{FE050F44-7A8E-4AB1-94A2-2237D0756427}"/>
          </ac:spMkLst>
        </pc:spChg>
        <pc:spChg chg="mod">
          <ac:chgData name="Toby Russell" userId="0d3e3635-ec96-4dfe-84bc-de4149b678ab" providerId="ADAL" clId="{509D8084-70A8-473B-A68E-32AFF01A219A}" dt="2020-09-11T07:55:06.017" v="938" actId="207"/>
          <ac:spMkLst>
            <pc:docMk/>
            <pc:sldMk cId="0" sldId="802"/>
            <ac:spMk id="70" creationId="{5BB3D904-0C01-454D-A87F-F202B9B57F7A}"/>
          </ac:spMkLst>
        </pc:spChg>
        <pc:spChg chg="mod">
          <ac:chgData name="Toby Russell" userId="0d3e3635-ec96-4dfe-84bc-de4149b678ab" providerId="ADAL" clId="{509D8084-70A8-473B-A68E-32AFF01A219A}" dt="2020-09-11T07:55:06.017" v="938" actId="207"/>
          <ac:spMkLst>
            <pc:docMk/>
            <pc:sldMk cId="0" sldId="802"/>
            <ac:spMk id="72" creationId="{1FF134ED-8F98-4BEA-8DC3-41908BB1FFC1}"/>
          </ac:spMkLst>
        </pc:s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0" creationId="{CFE3DF4A-7AAD-4C3E-92E6-547CA1558569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6" creationId="{EB7DB6A1-6C16-4039-912D-B1E93102F254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32" creationId="{E83F0D77-F42B-4FB3-ADFB-C1A3F2F92ABB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45" creationId="{B94D29D1-95D3-4603-802B-1A995FDD9602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4579" creationId="{4CE6318C-D563-4ED9-8FE3-B6EF90548D2F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4586" creationId="{D917EBB7-0445-4A0F-BB12-6ADC9828830B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4587" creationId="{9A2EBC60-9FCC-4597-AA89-308F9E9F8097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4588" creationId="{53471723-3F5A-4FD9-B05A-8F5C8F809E95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4589" creationId="{1CE625D3-E06F-497F-ABDC-B0A2990747A9}"/>
          </ac:grpSpMkLst>
        </pc:grpChg>
      </pc:sldChg>
      <pc:sldChg chg="addSp delSp modSp modAnim">
        <pc:chgData name="Toby Russell" userId="0d3e3635-ec96-4dfe-84bc-de4149b678ab" providerId="ADAL" clId="{509D8084-70A8-473B-A68E-32AFF01A219A}" dt="2020-09-16T15:08:34.452" v="9623" actId="14100"/>
        <pc:sldMkLst>
          <pc:docMk/>
          <pc:sldMk cId="0" sldId="803"/>
        </pc:sldMkLst>
        <pc:spChg chg="add mod ord">
          <ac:chgData name="Toby Russell" userId="0d3e3635-ec96-4dfe-84bc-de4149b678ab" providerId="ADAL" clId="{509D8084-70A8-473B-A68E-32AFF01A219A}" dt="2020-09-16T15:07:56.181" v="9614" actId="14100"/>
          <ac:spMkLst>
            <pc:docMk/>
            <pc:sldMk cId="0" sldId="803"/>
            <ac:spMk id="9" creationId="{A79A5892-569E-45B6-9DA4-04F4ACBFD52A}"/>
          </ac:spMkLst>
        </pc:spChg>
        <pc:spChg chg="mod">
          <ac:chgData name="Toby Russell" userId="0d3e3635-ec96-4dfe-84bc-de4149b678ab" providerId="ADAL" clId="{509D8084-70A8-473B-A68E-32AFF01A219A}" dt="2020-09-13T15:51:48.065" v="7015" actId="164"/>
          <ac:spMkLst>
            <pc:docMk/>
            <pc:sldMk cId="0" sldId="803"/>
            <ac:spMk id="10" creationId="{82642920-7C1A-435D-99B1-85AE014D6E7F}"/>
          </ac:spMkLst>
        </pc:spChg>
        <pc:spChg chg="mod">
          <ac:chgData name="Toby Russell" userId="0d3e3635-ec96-4dfe-84bc-de4149b678ab" providerId="ADAL" clId="{509D8084-70A8-473B-A68E-32AFF01A219A}" dt="2020-09-13T15:51:48.065" v="7015" actId="164"/>
          <ac:spMkLst>
            <pc:docMk/>
            <pc:sldMk cId="0" sldId="803"/>
            <ac:spMk id="15" creationId="{D7A2B6BC-7449-4D0D-8246-E256614A8DB0}"/>
          </ac:spMkLst>
        </pc:spChg>
        <pc:spChg chg="add mod">
          <ac:chgData name="Toby Russell" userId="0d3e3635-ec96-4dfe-84bc-de4149b678ab" providerId="ADAL" clId="{509D8084-70A8-473B-A68E-32AFF01A219A}" dt="2020-09-16T11:48:52.353" v="8541" actId="27636"/>
          <ac:spMkLst>
            <pc:docMk/>
            <pc:sldMk cId="0" sldId="803"/>
            <ac:spMk id="17" creationId="{EBFE8183-BF1E-4CBD-A829-CDFB5F4BC4DB}"/>
          </ac:spMkLst>
        </pc:spChg>
        <pc:spChg chg="add mod ord">
          <ac:chgData name="Toby Russell" userId="0d3e3635-ec96-4dfe-84bc-de4149b678ab" providerId="ADAL" clId="{509D8084-70A8-473B-A68E-32AFF01A219A}" dt="2020-09-16T15:07:48.972" v="9612" actId="1076"/>
          <ac:spMkLst>
            <pc:docMk/>
            <pc:sldMk cId="0" sldId="803"/>
            <ac:spMk id="22" creationId="{324FE606-FF12-4DC5-935C-F19C0F42D88B}"/>
          </ac:spMkLst>
        </pc:spChg>
        <pc:spChg chg="add mod">
          <ac:chgData name="Toby Russell" userId="0d3e3635-ec96-4dfe-84bc-de4149b678ab" providerId="ADAL" clId="{509D8084-70A8-473B-A68E-32AFF01A219A}" dt="2020-09-16T15:08:24.613" v="9618" actId="1076"/>
          <ac:spMkLst>
            <pc:docMk/>
            <pc:sldMk cId="0" sldId="803"/>
            <ac:spMk id="59" creationId="{3BC3B3D7-428F-4B14-89A0-44CBA5D6FBF2}"/>
          </ac:spMkLst>
        </pc:spChg>
        <pc:spChg chg="mod">
          <ac:chgData name="Toby Russell" userId="0d3e3635-ec96-4dfe-84bc-de4149b678ab" providerId="ADAL" clId="{509D8084-70A8-473B-A68E-32AFF01A219A}" dt="2020-09-11T07:55:10.477" v="939" actId="207"/>
          <ac:spMkLst>
            <pc:docMk/>
            <pc:sldMk cId="0" sldId="803"/>
            <ac:spMk id="60" creationId="{E36D2C6B-37FD-4E94-B5BD-4D3B33A6A036}"/>
          </ac:spMkLst>
        </pc:spChg>
        <pc:spChg chg="mod">
          <ac:chgData name="Toby Russell" userId="0d3e3635-ec96-4dfe-84bc-de4149b678ab" providerId="ADAL" clId="{509D8084-70A8-473B-A68E-32AFF01A219A}" dt="2020-09-11T07:55:10.477" v="939" actId="207"/>
          <ac:spMkLst>
            <pc:docMk/>
            <pc:sldMk cId="0" sldId="803"/>
            <ac:spMk id="61" creationId="{C4766BAB-610D-4D74-B8BA-F30DA498C320}"/>
          </ac:spMkLst>
        </pc:spChg>
        <pc:spChg chg="add mod">
          <ac:chgData name="Toby Russell" userId="0d3e3635-ec96-4dfe-84bc-de4149b678ab" providerId="ADAL" clId="{509D8084-70A8-473B-A68E-32AFF01A219A}" dt="2020-09-16T15:08:24.613" v="9618" actId="1076"/>
          <ac:spMkLst>
            <pc:docMk/>
            <pc:sldMk cId="0" sldId="803"/>
            <ac:spMk id="62" creationId="{E5D3246C-359A-45EF-8CDC-766BDD0AAC09}"/>
          </ac:spMkLst>
        </pc:spChg>
        <pc:spChg chg="add mod">
          <ac:chgData name="Toby Russell" userId="0d3e3635-ec96-4dfe-84bc-de4149b678ab" providerId="ADAL" clId="{509D8084-70A8-473B-A68E-32AFF01A219A}" dt="2020-09-16T15:08:24.613" v="9618" actId="1076"/>
          <ac:spMkLst>
            <pc:docMk/>
            <pc:sldMk cId="0" sldId="803"/>
            <ac:spMk id="63" creationId="{4070CE3A-EF1F-4D78-B4AA-DE9C46FEFDBA}"/>
          </ac:spMkLst>
        </pc:spChg>
        <pc:spChg chg="add del">
          <ac:chgData name="Toby Russell" userId="0d3e3635-ec96-4dfe-84bc-de4149b678ab" providerId="ADAL" clId="{509D8084-70A8-473B-A68E-32AFF01A219A}" dt="2020-09-13T15:54:43.082" v="7064"/>
          <ac:spMkLst>
            <pc:docMk/>
            <pc:sldMk cId="0" sldId="803"/>
            <ac:spMk id="64" creationId="{2A1ADC79-D165-4514-A17F-37657B70754D}"/>
          </ac:spMkLst>
        </pc:spChg>
        <pc:spChg chg="add del">
          <ac:chgData name="Toby Russell" userId="0d3e3635-ec96-4dfe-84bc-de4149b678ab" providerId="ADAL" clId="{509D8084-70A8-473B-A68E-32AFF01A219A}" dt="2020-09-13T15:54:43.082" v="7064"/>
          <ac:spMkLst>
            <pc:docMk/>
            <pc:sldMk cId="0" sldId="803"/>
            <ac:spMk id="65" creationId="{C6FFE5F1-C304-4CFE-8B4D-BC67B4B19AE5}"/>
          </ac:spMkLst>
        </pc:spChg>
        <pc:spChg chg="add del">
          <ac:chgData name="Toby Russell" userId="0d3e3635-ec96-4dfe-84bc-de4149b678ab" providerId="ADAL" clId="{509D8084-70A8-473B-A68E-32AFF01A219A}" dt="2020-09-13T15:54:43.082" v="7064"/>
          <ac:spMkLst>
            <pc:docMk/>
            <pc:sldMk cId="0" sldId="803"/>
            <ac:spMk id="66" creationId="{4F2C7700-0F3A-456F-9856-9998FFDE7E80}"/>
          </ac:spMkLst>
        </pc:spChg>
        <pc:spChg chg="add del">
          <ac:chgData name="Toby Russell" userId="0d3e3635-ec96-4dfe-84bc-de4149b678ab" providerId="ADAL" clId="{509D8084-70A8-473B-A68E-32AFF01A219A}" dt="2020-09-13T15:54:47.997" v="7068"/>
          <ac:spMkLst>
            <pc:docMk/>
            <pc:sldMk cId="0" sldId="803"/>
            <ac:spMk id="67" creationId="{63396E1A-0AF0-45FB-ACC2-91066EF260C7}"/>
          </ac:spMkLst>
        </pc:spChg>
        <pc:spChg chg="add del">
          <ac:chgData name="Toby Russell" userId="0d3e3635-ec96-4dfe-84bc-de4149b678ab" providerId="ADAL" clId="{509D8084-70A8-473B-A68E-32AFF01A219A}" dt="2020-09-13T15:54:47.997" v="7068"/>
          <ac:spMkLst>
            <pc:docMk/>
            <pc:sldMk cId="0" sldId="803"/>
            <ac:spMk id="68" creationId="{62DA2300-5397-41B9-AC5B-1FD5827B19A9}"/>
          </ac:spMkLst>
        </pc:spChg>
        <pc:spChg chg="add del">
          <ac:chgData name="Toby Russell" userId="0d3e3635-ec96-4dfe-84bc-de4149b678ab" providerId="ADAL" clId="{509D8084-70A8-473B-A68E-32AFF01A219A}" dt="2020-09-13T15:54:47.997" v="7068"/>
          <ac:spMkLst>
            <pc:docMk/>
            <pc:sldMk cId="0" sldId="803"/>
            <ac:spMk id="69" creationId="{22CC280B-E6D7-4EF6-94BD-1FE0A8079386}"/>
          </ac:spMkLst>
        </pc:spChg>
        <pc:spChg chg="add del">
          <ac:chgData name="Toby Russell" userId="0d3e3635-ec96-4dfe-84bc-de4149b678ab" providerId="ADAL" clId="{509D8084-70A8-473B-A68E-32AFF01A219A}" dt="2020-09-13T15:54:54.668" v="7070"/>
          <ac:spMkLst>
            <pc:docMk/>
            <pc:sldMk cId="0" sldId="803"/>
            <ac:spMk id="70" creationId="{897F9995-0FC1-42B3-8004-D133D19F8F3D}"/>
          </ac:spMkLst>
        </pc:spChg>
        <pc:spChg chg="add del">
          <ac:chgData name="Toby Russell" userId="0d3e3635-ec96-4dfe-84bc-de4149b678ab" providerId="ADAL" clId="{509D8084-70A8-473B-A68E-32AFF01A219A}" dt="2020-09-13T15:54:54.668" v="7070"/>
          <ac:spMkLst>
            <pc:docMk/>
            <pc:sldMk cId="0" sldId="803"/>
            <ac:spMk id="71" creationId="{957F8B48-9441-4E39-B66C-A820F442AF85}"/>
          </ac:spMkLst>
        </pc:spChg>
        <pc:spChg chg="add del">
          <ac:chgData name="Toby Russell" userId="0d3e3635-ec96-4dfe-84bc-de4149b678ab" providerId="ADAL" clId="{509D8084-70A8-473B-A68E-32AFF01A219A}" dt="2020-09-13T15:54:54.668" v="7070"/>
          <ac:spMkLst>
            <pc:docMk/>
            <pc:sldMk cId="0" sldId="803"/>
            <ac:spMk id="72" creationId="{E7D3D465-E3DA-4B30-988A-E4580FA4C507}"/>
          </ac:spMkLst>
        </pc:spChg>
        <pc:spChg chg="add mod">
          <ac:chgData name="Toby Russell" userId="0d3e3635-ec96-4dfe-84bc-de4149b678ab" providerId="ADAL" clId="{509D8084-70A8-473B-A68E-32AFF01A219A}" dt="2020-09-16T15:08:34.452" v="9623" actId="14100"/>
          <ac:spMkLst>
            <pc:docMk/>
            <pc:sldMk cId="0" sldId="803"/>
            <ac:spMk id="73" creationId="{A2CE742E-3B9A-40BF-8A8F-A407964BCC71}"/>
          </ac:spMkLst>
        </pc:spChg>
        <pc:spChg chg="add mod">
          <ac:chgData name="Toby Russell" userId="0d3e3635-ec96-4dfe-84bc-de4149b678ab" providerId="ADAL" clId="{509D8084-70A8-473B-A68E-32AFF01A219A}" dt="2020-09-16T15:08:09.847" v="9615" actId="1076"/>
          <ac:spMkLst>
            <pc:docMk/>
            <pc:sldMk cId="0" sldId="803"/>
            <ac:spMk id="74" creationId="{B50DBAE8-1D2B-47EA-94CB-92E3A313E03A}"/>
          </ac:spMkLst>
        </pc:spChg>
        <pc:spChg chg="add mod">
          <ac:chgData name="Toby Russell" userId="0d3e3635-ec96-4dfe-84bc-de4149b678ab" providerId="ADAL" clId="{509D8084-70A8-473B-A68E-32AFF01A219A}" dt="2020-09-16T15:08:09.847" v="9615" actId="1076"/>
          <ac:spMkLst>
            <pc:docMk/>
            <pc:sldMk cId="0" sldId="803"/>
            <ac:spMk id="75" creationId="{AB34DD2F-5796-4D6B-B1AD-0F108B4405AD}"/>
          </ac:spMkLst>
        </pc:spChg>
        <pc:spChg chg="add mod">
          <ac:chgData name="Toby Russell" userId="0d3e3635-ec96-4dfe-84bc-de4149b678ab" providerId="ADAL" clId="{509D8084-70A8-473B-A68E-32AFF01A219A}" dt="2020-09-16T15:08:09.847" v="9615" actId="1076"/>
          <ac:spMkLst>
            <pc:docMk/>
            <pc:sldMk cId="0" sldId="803"/>
            <ac:spMk id="76" creationId="{E4146893-FF42-4C92-9FB7-5219C065DFF0}"/>
          </ac:spMkLst>
        </pc:spChg>
        <pc:grpChg chg="mod">
          <ac:chgData name="Toby Russell" userId="0d3e3635-ec96-4dfe-84bc-de4149b678ab" providerId="ADAL" clId="{509D8084-70A8-473B-A68E-32AFF01A219A}" dt="2020-09-13T15:51:48.065" v="7015" actId="164"/>
          <ac:grpSpMkLst>
            <pc:docMk/>
            <pc:sldMk cId="0" sldId="803"/>
            <ac:grpSpMk id="2" creationId="{1511E698-EBA2-485A-AB84-D670E0283812}"/>
          </ac:grpSpMkLst>
        </pc:grpChg>
        <pc:grpChg chg="mod">
          <ac:chgData name="Toby Russell" userId="0d3e3635-ec96-4dfe-84bc-de4149b678ab" providerId="ADAL" clId="{509D8084-70A8-473B-A68E-32AFF01A219A}" dt="2020-09-13T15:51:48.065" v="7015" actId="164"/>
          <ac:grpSpMkLst>
            <pc:docMk/>
            <pc:sldMk cId="0" sldId="803"/>
            <ac:grpSpMk id="3" creationId="{4DFF66B5-9D87-471F-89ED-877DA9EF8F79}"/>
          </ac:grpSpMkLst>
        </pc:grpChg>
        <pc:grpChg chg="mod">
          <ac:chgData name="Toby Russell" userId="0d3e3635-ec96-4dfe-84bc-de4149b678ab" providerId="ADAL" clId="{509D8084-70A8-473B-A68E-32AFF01A219A}" dt="2020-09-13T15:51:48.065" v="7015" actId="164"/>
          <ac:grpSpMkLst>
            <pc:docMk/>
            <pc:sldMk cId="0" sldId="803"/>
            <ac:grpSpMk id="4" creationId="{6A0E70E6-D487-4B6A-B485-BE9F2C0931BB}"/>
          </ac:grpSpMkLst>
        </pc:grpChg>
        <pc:grpChg chg="add mod">
          <ac:chgData name="Toby Russell" userId="0d3e3635-ec96-4dfe-84bc-de4149b678ab" providerId="ADAL" clId="{509D8084-70A8-473B-A68E-32AFF01A219A}" dt="2020-09-16T15:07:38.481" v="9611" actId="1036"/>
          <ac:grpSpMkLst>
            <pc:docMk/>
            <pc:sldMk cId="0" sldId="803"/>
            <ac:grpSpMk id="16" creationId="{880317E6-AC81-495F-8EA8-A72C271EB4FD}"/>
          </ac:grpSpMkLst>
        </pc:grpChg>
        <pc:grpChg chg="mod">
          <ac:chgData name="Toby Russell" userId="0d3e3635-ec96-4dfe-84bc-de4149b678ab" providerId="ADAL" clId="{509D8084-70A8-473B-A68E-32AFF01A219A}" dt="2020-09-13T15:51:48.065" v="7015" actId="164"/>
          <ac:grpSpMkLst>
            <pc:docMk/>
            <pc:sldMk cId="0" sldId="803"/>
            <ac:grpSpMk id="29" creationId="{1491976C-91AA-4D9B-99E8-247390CC2B12}"/>
          </ac:grpSpMkLst>
        </pc:grpChg>
        <pc:grpChg chg="mod">
          <ac:chgData name="Toby Russell" userId="0d3e3635-ec96-4dfe-84bc-de4149b678ab" providerId="ADAL" clId="{509D8084-70A8-473B-A68E-32AFF01A219A}" dt="2020-09-13T15:51:48.065" v="7015" actId="164"/>
          <ac:grpSpMkLst>
            <pc:docMk/>
            <pc:sldMk cId="0" sldId="803"/>
            <ac:grpSpMk id="30" creationId="{2C311F10-B593-4563-AF5D-A7A57F107C75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32:56.821" v="9676" actId="1076"/>
        <pc:sldMkLst>
          <pc:docMk/>
          <pc:sldMk cId="0" sldId="804"/>
        </pc:sldMkLst>
        <pc:spChg chg="add mod">
          <ac:chgData name="Toby Russell" userId="0d3e3635-ec96-4dfe-84bc-de4149b678ab" providerId="ADAL" clId="{509D8084-70A8-473B-A68E-32AFF01A219A}" dt="2020-09-16T11:48:52.385" v="8542" actId="27636"/>
          <ac:spMkLst>
            <pc:docMk/>
            <pc:sldMk cId="0" sldId="804"/>
            <ac:spMk id="3" creationId="{A62AD3AA-9E83-414A-ADB3-663E8BC25994}"/>
          </ac:spMkLst>
        </pc:spChg>
        <pc:spChg chg="add mod ord">
          <ac:chgData name="Toby Russell" userId="0d3e3635-ec96-4dfe-84bc-de4149b678ab" providerId="ADAL" clId="{509D8084-70A8-473B-A68E-32AFF01A219A}" dt="2020-09-16T15:31:33.140" v="9645" actId="14100"/>
          <ac:spMkLst>
            <pc:docMk/>
            <pc:sldMk cId="0" sldId="804"/>
            <ac:spMk id="4" creationId="{87F72CDA-3C1F-4F97-92C7-731F992B1D17}"/>
          </ac:spMkLst>
        </pc:spChg>
        <pc:spChg chg="add mod">
          <ac:chgData name="Toby Russell" userId="0d3e3635-ec96-4dfe-84bc-de4149b678ab" providerId="ADAL" clId="{509D8084-70A8-473B-A68E-32AFF01A219A}" dt="2020-09-16T15:31:49.519" v="9647" actId="14100"/>
          <ac:spMkLst>
            <pc:docMk/>
            <pc:sldMk cId="0" sldId="804"/>
            <ac:spMk id="10" creationId="{41C9F1D1-A00A-4090-9E03-225930CD5DFA}"/>
          </ac:spMkLst>
        </pc:spChg>
        <pc:spChg chg="mod">
          <ac:chgData name="Toby Russell" userId="0d3e3635-ec96-4dfe-84bc-de4149b678ab" providerId="ADAL" clId="{509D8084-70A8-473B-A68E-32AFF01A219A}" dt="2020-09-16T15:32:10.688" v="9670" actId="1076"/>
          <ac:spMkLst>
            <pc:docMk/>
            <pc:sldMk cId="0" sldId="804"/>
            <ac:spMk id="13" creationId="{C169B6CA-1048-4D02-B2BF-5954F15B30A9}"/>
          </ac:spMkLst>
        </pc:spChg>
        <pc:spChg chg="add del mod">
          <ac:chgData name="Toby Russell" userId="0d3e3635-ec96-4dfe-84bc-de4149b678ab" providerId="ADAL" clId="{509D8084-70A8-473B-A68E-32AFF01A219A}" dt="2020-09-12T07:56:04.622" v="2224" actId="478"/>
          <ac:spMkLst>
            <pc:docMk/>
            <pc:sldMk cId="0" sldId="804"/>
            <ac:spMk id="34" creationId="{9FF7A016-76E6-45E4-9F31-336F6CD68AF2}"/>
          </ac:spMkLst>
        </pc:spChg>
        <pc:spChg chg="add del mod">
          <ac:chgData name="Toby Russell" userId="0d3e3635-ec96-4dfe-84bc-de4149b678ab" providerId="ADAL" clId="{509D8084-70A8-473B-A68E-32AFF01A219A}" dt="2020-09-12T07:56:25.601" v="2229" actId="478"/>
          <ac:spMkLst>
            <pc:docMk/>
            <pc:sldMk cId="0" sldId="804"/>
            <ac:spMk id="35" creationId="{7EDF49AC-E5CA-4F6A-9600-6BE7B7E62F1A}"/>
          </ac:spMkLst>
        </pc:spChg>
        <pc:spChg chg="add del mod">
          <ac:chgData name="Toby Russell" userId="0d3e3635-ec96-4dfe-84bc-de4149b678ab" providerId="ADAL" clId="{509D8084-70A8-473B-A68E-32AFF01A219A}" dt="2020-09-13T16:05:34.454" v="7157" actId="478"/>
          <ac:spMkLst>
            <pc:docMk/>
            <pc:sldMk cId="0" sldId="804"/>
            <ac:spMk id="35" creationId="{A501A9E9-9AE7-472E-9781-D5FEC8FAD326}"/>
          </ac:spMkLst>
        </pc:spChg>
        <pc:spChg chg="add mod">
          <ac:chgData name="Toby Russell" userId="0d3e3635-ec96-4dfe-84bc-de4149b678ab" providerId="ADAL" clId="{509D8084-70A8-473B-A68E-32AFF01A219A}" dt="2020-09-16T15:31:40.485" v="9646" actId="14100"/>
          <ac:spMkLst>
            <pc:docMk/>
            <pc:sldMk cId="0" sldId="804"/>
            <ac:spMk id="36" creationId="{5F79FF9E-9B26-4923-B1AE-73CAB40A4FF3}"/>
          </ac:spMkLst>
        </pc:spChg>
        <pc:spChg chg="add mod">
          <ac:chgData name="Toby Russell" userId="0d3e3635-ec96-4dfe-84bc-de4149b678ab" providerId="ADAL" clId="{509D8084-70A8-473B-A68E-32AFF01A219A}" dt="2020-09-16T15:31:56.798" v="9665" actId="1038"/>
          <ac:spMkLst>
            <pc:docMk/>
            <pc:sldMk cId="0" sldId="804"/>
            <ac:spMk id="37" creationId="{6A5733F7-32C3-49AE-928C-73E33C4CBB47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38" creationId="{9A7B970E-8D48-4DB0-BA73-0B6EBF318671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39" creationId="{9D9827F5-11C4-41A2-906D-08E11EAE1616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0" creationId="{F74350D3-2BE3-430B-A93A-0F520415816E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1" creationId="{B1ED3EE9-6772-4841-AA02-54EF687DFB44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2" creationId="{4BB2D465-0B4B-4B91-96A8-93DCD18FFD8E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3" creationId="{D973FE3B-6424-40AA-8EB3-170E338729CB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4" creationId="{0F93EE48-BB44-4C00-8080-C0DD59E6B54D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5" creationId="{EE5ED203-37B2-4DAB-804B-970A45ADFAAA}"/>
          </ac:spMkLst>
        </pc:spChg>
        <pc:spChg chg="add mod">
          <ac:chgData name="Toby Russell" userId="0d3e3635-ec96-4dfe-84bc-de4149b678ab" providerId="ADAL" clId="{509D8084-70A8-473B-A68E-32AFF01A219A}" dt="2020-09-16T15:32:02.427" v="9668" actId="1037"/>
          <ac:spMkLst>
            <pc:docMk/>
            <pc:sldMk cId="0" sldId="804"/>
            <ac:spMk id="53" creationId="{93BD9720-499A-4208-9324-DBFAB4A5C8C7}"/>
          </ac:spMkLst>
        </pc:spChg>
        <pc:spChg chg="mod">
          <ac:chgData name="Toby Russell" userId="0d3e3635-ec96-4dfe-84bc-de4149b678ab" providerId="ADAL" clId="{509D8084-70A8-473B-A68E-32AFF01A219A}" dt="2020-09-13T16:00:49.851" v="7113" actId="1038"/>
          <ac:spMkLst>
            <pc:docMk/>
            <pc:sldMk cId="0" sldId="804"/>
            <ac:spMk id="58" creationId="{0D7B4CD7-41F9-42B7-89DC-FDE4F5265D4F}"/>
          </ac:spMkLst>
        </pc:spChg>
        <pc:spChg chg="mod">
          <ac:chgData name="Toby Russell" userId="0d3e3635-ec96-4dfe-84bc-de4149b678ab" providerId="ADAL" clId="{509D8084-70A8-473B-A68E-32AFF01A219A}" dt="2020-09-13T16:00:49.851" v="7113" actId="1038"/>
          <ac:spMkLst>
            <pc:docMk/>
            <pc:sldMk cId="0" sldId="804"/>
            <ac:spMk id="59" creationId="{431FFE25-E587-4311-B679-BEBC517B6D66}"/>
          </ac:spMkLst>
        </pc:spChg>
        <pc:grpChg chg="mod">
          <ac:chgData name="Toby Russell" userId="0d3e3635-ec96-4dfe-84bc-de4149b678ab" providerId="ADAL" clId="{509D8084-70A8-473B-A68E-32AFF01A219A}" dt="2020-09-16T15:32:40.393" v="9675" actId="14100"/>
          <ac:grpSpMkLst>
            <pc:docMk/>
            <pc:sldMk cId="0" sldId="804"/>
            <ac:grpSpMk id="2" creationId="{5240E189-9BCA-4B2D-AAF5-C54E3E3F439B}"/>
          </ac:grpSpMkLst>
        </pc:grpChg>
      </pc:sldChg>
      <pc:sldChg chg="addSp delSp modSp delAnim">
        <pc:chgData name="Toby Russell" userId="0d3e3635-ec96-4dfe-84bc-de4149b678ab" providerId="ADAL" clId="{509D8084-70A8-473B-A68E-32AFF01A219A}" dt="2020-09-16T15:44:30.848" v="9978" actId="20577"/>
        <pc:sldMkLst>
          <pc:docMk/>
          <pc:sldMk cId="1830940141" sldId="805"/>
        </pc:sldMkLst>
        <pc:spChg chg="del">
          <ac:chgData name="Toby Russell" userId="0d3e3635-ec96-4dfe-84bc-de4149b678ab" providerId="ADAL" clId="{509D8084-70A8-473B-A68E-32AFF01A219A}" dt="2020-09-11T08:09:10.661" v="1055" actId="478"/>
          <ac:spMkLst>
            <pc:docMk/>
            <pc:sldMk cId="1830940141" sldId="805"/>
            <ac:spMk id="2" creationId="{26095A61-6D92-4986-8D85-235736600CBA}"/>
          </ac:spMkLst>
        </pc:spChg>
        <pc:spChg chg="add mod">
          <ac:chgData name="Toby Russell" userId="0d3e3635-ec96-4dfe-84bc-de4149b678ab" providerId="ADAL" clId="{509D8084-70A8-473B-A68E-32AFF01A219A}" dt="2020-09-16T15:44:30.848" v="9978" actId="20577"/>
          <ac:spMkLst>
            <pc:docMk/>
            <pc:sldMk cId="1830940141" sldId="805"/>
            <ac:spMk id="5" creationId="{9D60F264-3102-423D-A208-D0CAE04BFC1C}"/>
          </ac:spMkLst>
        </pc:spChg>
        <pc:spChg chg="add del mod">
          <ac:chgData name="Toby Russell" userId="0d3e3635-ec96-4dfe-84bc-de4149b678ab" providerId="ADAL" clId="{509D8084-70A8-473B-A68E-32AFF01A219A}" dt="2020-09-11T08:09:13.487" v="1056" actId="478"/>
          <ac:spMkLst>
            <pc:docMk/>
            <pc:sldMk cId="1830940141" sldId="805"/>
            <ac:spMk id="6" creationId="{B8A6FA99-1DB2-4388-8793-AD2F8076C779}"/>
          </ac:spMkLst>
        </pc:spChg>
        <pc:spChg chg="del">
          <ac:chgData name="Toby Russell" userId="0d3e3635-ec96-4dfe-84bc-de4149b678ab" providerId="ADAL" clId="{509D8084-70A8-473B-A68E-32AFF01A219A}" dt="2020-09-11T08:09:18.332" v="1057" actId="478"/>
          <ac:spMkLst>
            <pc:docMk/>
            <pc:sldMk cId="1830940141" sldId="805"/>
            <ac:spMk id="25" creationId="{D5DD4A85-9239-49A7-A33E-BAACB3A00803}"/>
          </ac:spMkLst>
        </pc:spChg>
        <pc:spChg chg="del">
          <ac:chgData name="Toby Russell" userId="0d3e3635-ec96-4dfe-84bc-de4149b678ab" providerId="ADAL" clId="{509D8084-70A8-473B-A68E-32AFF01A219A}" dt="2020-09-11T08:09:18.332" v="1057" actId="478"/>
          <ac:spMkLst>
            <pc:docMk/>
            <pc:sldMk cId="1830940141" sldId="805"/>
            <ac:spMk id="26" creationId="{7AFC5E25-B0E4-48A7-A69D-50E4A5C8B75C}"/>
          </ac:spMkLst>
        </pc:spChg>
        <pc:grpChg chg="del">
          <ac:chgData name="Toby Russell" userId="0d3e3635-ec96-4dfe-84bc-de4149b678ab" providerId="ADAL" clId="{509D8084-70A8-473B-A68E-32AFF01A219A}" dt="2020-09-11T08:09:18.332" v="1057" actId="478"/>
          <ac:grpSpMkLst>
            <pc:docMk/>
            <pc:sldMk cId="1830940141" sldId="805"/>
            <ac:grpSpMk id="3" creationId="{BBAD3CDD-5A90-4B88-A3CC-650F0C277F88}"/>
          </ac:grpSpMkLst>
        </pc:grpChg>
        <pc:grpChg chg="del">
          <ac:chgData name="Toby Russell" userId="0d3e3635-ec96-4dfe-84bc-de4149b678ab" providerId="ADAL" clId="{509D8084-70A8-473B-A68E-32AFF01A219A}" dt="2020-09-11T08:09:18.332" v="1057" actId="478"/>
          <ac:grpSpMkLst>
            <pc:docMk/>
            <pc:sldMk cId="1830940141" sldId="805"/>
            <ac:grpSpMk id="4" creationId="{C59B8FF2-C5EC-439B-87DD-8A2B8725B4BE}"/>
          </ac:grpSpMkLst>
        </pc:grpChg>
        <pc:grpChg chg="mod">
          <ac:chgData name="Toby Russell" userId="0d3e3635-ec96-4dfe-84bc-de4149b678ab" providerId="ADAL" clId="{509D8084-70A8-473B-A68E-32AFF01A219A}" dt="2020-09-16T15:44:21.501" v="9973" actId="1076"/>
          <ac:grpSpMkLst>
            <pc:docMk/>
            <pc:sldMk cId="1830940141" sldId="805"/>
            <ac:grpSpMk id="84" creationId="{774B597A-D746-4D11-8134-49A370B07D00}"/>
          </ac:grpSpMkLst>
        </pc:grpChg>
      </pc:sldChg>
      <pc:sldChg chg="add del">
        <pc:chgData name="Toby Russell" userId="0d3e3635-ec96-4dfe-84bc-de4149b678ab" providerId="ADAL" clId="{509D8084-70A8-473B-A68E-32AFF01A219A}" dt="2020-09-11T07:36:13.647" v="569" actId="2696"/>
        <pc:sldMkLst>
          <pc:docMk/>
          <pc:sldMk cId="2345388325" sldId="805"/>
        </pc:sldMkLst>
      </pc:sldChg>
      <pc:sldChg chg="addSp delSp modSp ord delAnim">
        <pc:chgData name="Toby Russell" userId="0d3e3635-ec96-4dfe-84bc-de4149b678ab" providerId="ADAL" clId="{509D8084-70A8-473B-A68E-32AFF01A219A}" dt="2020-09-16T15:44:49.795" v="9984" actId="1076"/>
        <pc:sldMkLst>
          <pc:docMk/>
          <pc:sldMk cId="3404449820" sldId="806"/>
        </pc:sldMkLst>
        <pc:spChg chg="del">
          <ac:chgData name="Toby Russell" userId="0d3e3635-ec96-4dfe-84bc-de4149b678ab" providerId="ADAL" clId="{509D8084-70A8-473B-A68E-32AFF01A219A}" dt="2020-09-11T08:19:57.485" v="1172" actId="478"/>
          <ac:spMkLst>
            <pc:docMk/>
            <pc:sldMk cId="3404449820" sldId="806"/>
            <ac:spMk id="8" creationId="{252738A7-1CBE-4BFA-8E03-FDA35154C9E7}"/>
          </ac:spMkLst>
        </pc:spChg>
        <pc:spChg chg="add del mod">
          <ac:chgData name="Toby Russell" userId="0d3e3635-ec96-4dfe-84bc-de4149b678ab" providerId="ADAL" clId="{509D8084-70A8-473B-A68E-32AFF01A219A}" dt="2020-09-11T08:20:00.011" v="1173" actId="478"/>
          <ac:spMkLst>
            <pc:docMk/>
            <pc:sldMk cId="3404449820" sldId="806"/>
            <ac:spMk id="15" creationId="{C5001F8B-1689-40A5-BDDA-89E669E821FB}"/>
          </ac:spMkLst>
        </pc:spChg>
        <pc:spChg chg="add mod">
          <ac:chgData name="Toby Russell" userId="0d3e3635-ec96-4dfe-84bc-de4149b678ab" providerId="ADAL" clId="{509D8084-70A8-473B-A68E-32AFF01A219A}" dt="2020-09-16T11:48:53.361" v="8587" actId="27636"/>
          <ac:spMkLst>
            <pc:docMk/>
            <pc:sldMk cId="3404449820" sldId="806"/>
            <ac:spMk id="16" creationId="{3FF55EC6-973F-4C3A-B060-D83A5106E849}"/>
          </ac:spMkLst>
        </pc:spChg>
        <pc:spChg chg="del">
          <ac:chgData name="Toby Russell" userId="0d3e3635-ec96-4dfe-84bc-de4149b678ab" providerId="ADAL" clId="{509D8084-70A8-473B-A68E-32AFF01A219A}" dt="2020-09-11T08:20:01.447" v="1174" actId="478"/>
          <ac:spMkLst>
            <pc:docMk/>
            <pc:sldMk cId="3404449820" sldId="806"/>
            <ac:spMk id="20" creationId="{E64699A3-C7EE-4227-AF27-E140B7A76894}"/>
          </ac:spMkLst>
        </pc:spChg>
        <pc:spChg chg="del">
          <ac:chgData name="Toby Russell" userId="0d3e3635-ec96-4dfe-84bc-de4149b678ab" providerId="ADAL" clId="{509D8084-70A8-473B-A68E-32AFF01A219A}" dt="2020-09-11T08:20:10.350" v="1175" actId="478"/>
          <ac:spMkLst>
            <pc:docMk/>
            <pc:sldMk cId="3404449820" sldId="806"/>
            <ac:spMk id="26" creationId="{67783AE6-C72E-49F5-A634-97494C521E5A}"/>
          </ac:spMkLst>
        </pc:spChg>
        <pc:spChg chg="del">
          <ac:chgData name="Toby Russell" userId="0d3e3635-ec96-4dfe-84bc-de4149b678ab" providerId="ADAL" clId="{509D8084-70A8-473B-A68E-32AFF01A219A}" dt="2020-09-11T08:20:10.350" v="1175" actId="478"/>
          <ac:spMkLst>
            <pc:docMk/>
            <pc:sldMk cId="3404449820" sldId="806"/>
            <ac:spMk id="27" creationId="{8C644389-A770-4A10-8F93-E9845CAAC24F}"/>
          </ac:spMkLst>
        </pc:spChg>
        <pc:spChg chg="del">
          <ac:chgData name="Toby Russell" userId="0d3e3635-ec96-4dfe-84bc-de4149b678ab" providerId="ADAL" clId="{509D8084-70A8-473B-A68E-32AFF01A219A}" dt="2020-09-11T08:20:10.350" v="1175" actId="478"/>
          <ac:spMkLst>
            <pc:docMk/>
            <pc:sldMk cId="3404449820" sldId="806"/>
            <ac:spMk id="28" creationId="{FCBEA363-04CE-44FD-931A-3FFBC4BC7074}"/>
          </ac:spMkLst>
        </pc:spChg>
        <pc:spChg chg="del">
          <ac:chgData name="Toby Russell" userId="0d3e3635-ec96-4dfe-84bc-de4149b678ab" providerId="ADAL" clId="{509D8084-70A8-473B-A68E-32AFF01A219A}" dt="2020-09-11T08:20:10.350" v="1175" actId="478"/>
          <ac:spMkLst>
            <pc:docMk/>
            <pc:sldMk cId="3404449820" sldId="806"/>
            <ac:spMk id="29" creationId="{58256B03-02A4-41CC-A423-CA6AC21946D0}"/>
          </ac:spMkLst>
        </pc:spChg>
        <pc:spChg chg="del">
          <ac:chgData name="Toby Russell" userId="0d3e3635-ec96-4dfe-84bc-de4149b678ab" providerId="ADAL" clId="{509D8084-70A8-473B-A68E-32AFF01A219A}" dt="2020-09-11T08:20:11.747" v="1176" actId="478"/>
          <ac:spMkLst>
            <pc:docMk/>
            <pc:sldMk cId="3404449820" sldId="806"/>
            <ac:spMk id="30" creationId="{5AD7E97F-F145-43CA-AD8F-1639D80BE635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33" creationId="{1BD5DEB1-676E-4861-9919-835FACB52EF8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56" creationId="{DDB4F23C-6AE5-40B7-A20D-7BE7D9ADF74B}"/>
          </ac:spMkLst>
        </pc:spChg>
        <pc:spChg chg="mod">
          <ac:chgData name="Toby Russell" userId="0d3e3635-ec96-4dfe-84bc-de4149b678ab" providerId="ADAL" clId="{509D8084-70A8-473B-A68E-32AFF01A219A}" dt="2020-09-11T08:20:25.820" v="1182" actId="207"/>
          <ac:spMkLst>
            <pc:docMk/>
            <pc:sldMk cId="3404449820" sldId="806"/>
            <ac:spMk id="64" creationId="{AC1B500B-D249-44BD-B93C-E9A73366BC17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87" creationId="{30F29B03-E669-4B78-AAFB-755EBEB32527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88" creationId="{6F406E2A-C959-4D01-8E9B-0EB3DD1714A3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89" creationId="{DADEA31A-BEB3-4030-A133-300D3F59C307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90" creationId="{594ACA74-CD39-4D7C-858A-1E1EF5D934D0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14" creationId="{BA83111E-7351-4BD8-95A2-6E98A4933E7D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38" creationId="{AC88D0C2-7AA2-448B-AFE2-0E647CEE00A2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39" creationId="{48DFC9AC-D8A7-45C8-B247-30F3D173E624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40" creationId="{1D2C6B35-15D3-41D9-938E-B23051662580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41" creationId="{8867B9BA-247A-4ACF-886B-02E29F069C6E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65" creationId="{A946CDC9-A58E-47A6-963D-315AEE2F98C0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89" creationId="{44F4ED6C-92EA-464D-93DD-9FCDA9D11451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0" creationId="{28E27DDF-58E5-4513-ACD5-34C3357B4E99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1" creationId="{352C25DF-CCE5-4D7A-BE9C-F13727E50C7F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3" creationId="{88972522-F601-44A3-8062-3FE96ECD4D6F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4" creationId="{17A44595-98B7-4884-BD7C-6A2FFD7DFFD4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5" creationId="{DC29634F-BCC4-41DA-AA83-8D9E76DA5804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6" creationId="{42BC557D-5F01-4287-B719-7D96EF98E7C3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7" creationId="{69C136A1-8605-42E9-BD32-965301548EB1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8" creationId="{1B3F95A8-C1FE-47CC-9083-773D609D4772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9" creationId="{DA0A409C-6053-40C4-8572-D26A1F8A063F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200" creationId="{7F0BBBD4-B216-4195-8D25-1A391186882F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201" creationId="{9962CE0E-53C1-426D-963F-EB4B74ECEDE7}"/>
          </ac:spMkLst>
        </pc:spChg>
        <pc:grpChg chg="mod">
          <ac:chgData name="Toby Russell" userId="0d3e3635-ec96-4dfe-84bc-de4149b678ab" providerId="ADAL" clId="{509D8084-70A8-473B-A68E-32AFF01A219A}" dt="2020-09-16T15:44:49.795" v="9984" actId="1076"/>
          <ac:grpSpMkLst>
            <pc:docMk/>
            <pc:sldMk cId="3404449820" sldId="806"/>
            <ac:grpSpMk id="2" creationId="{26F46029-92D7-4E13-844C-D77701A09950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3" creationId="{FB35C287-F8C8-404E-89E7-04883ABEDAEC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4" creationId="{64880642-4DDD-4068-8A79-BFBBDD730D8C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5" creationId="{5997C873-AE3A-4739-A48A-0EE8028A5426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6" creationId="{E6ED5942-DEB5-47E4-BDD1-442F5AE49113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7" creationId="{5A51A2E0-3A69-489F-AD8F-63A5CAE33D3B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9" creationId="{A7DFC81C-9966-4937-A928-0EFFACF0BBD9}"/>
          </ac:grpSpMkLst>
        </pc:grpChg>
      </pc:sldChg>
      <pc:sldChg chg="del">
        <pc:chgData name="Toby Russell" userId="0d3e3635-ec96-4dfe-84bc-de4149b678ab" providerId="ADAL" clId="{509D8084-70A8-473B-A68E-32AFF01A219A}" dt="2020-09-11T08:19:50.344" v="1170" actId="2696"/>
        <pc:sldMkLst>
          <pc:docMk/>
          <pc:sldMk cId="3397199898" sldId="807"/>
        </pc:sldMkLst>
      </pc:sldChg>
      <pc:sldChg chg="del">
        <pc:chgData name="Toby Russell" userId="0d3e3635-ec96-4dfe-84bc-de4149b678ab" providerId="ADAL" clId="{509D8084-70A8-473B-A68E-32AFF01A219A}" dt="2020-09-11T08:22:36.751" v="1202" actId="2696"/>
        <pc:sldMkLst>
          <pc:docMk/>
          <pc:sldMk cId="4203424240" sldId="808"/>
        </pc:sldMkLst>
      </pc:sldChg>
      <pc:sldChg chg="addSp delSp modSp add ord modAnim">
        <pc:chgData name="Toby Russell" userId="0d3e3635-ec96-4dfe-84bc-de4149b678ab" providerId="ADAL" clId="{509D8084-70A8-473B-A68E-32AFF01A219A}" dt="2020-09-16T15:41:58.291" v="9906" actId="1035"/>
        <pc:sldMkLst>
          <pc:docMk/>
          <pc:sldMk cId="3218420574" sldId="809"/>
        </pc:sldMkLst>
        <pc:spChg chg="del">
          <ac:chgData name="Toby Russell" userId="0d3e3635-ec96-4dfe-84bc-de4149b678ab" providerId="ADAL" clId="{509D8084-70A8-473B-A68E-32AFF01A219A}" dt="2020-09-11T08:03:42.005" v="969"/>
          <ac:spMkLst>
            <pc:docMk/>
            <pc:sldMk cId="3218420574" sldId="809"/>
            <ac:spMk id="2" creationId="{F90D9094-44FE-453D-8750-DB514F342238}"/>
          </ac:spMkLst>
        </pc:spChg>
        <pc:spChg chg="del">
          <ac:chgData name="Toby Russell" userId="0d3e3635-ec96-4dfe-84bc-de4149b678ab" providerId="ADAL" clId="{509D8084-70A8-473B-A68E-32AFF01A219A}" dt="2020-09-11T08:03:42.005" v="969"/>
          <ac:spMkLst>
            <pc:docMk/>
            <pc:sldMk cId="3218420574" sldId="809"/>
            <ac:spMk id="3" creationId="{E7378087-D0D2-44F0-8EC0-6FF7AA3C4591}"/>
          </ac:spMkLst>
        </pc:spChg>
        <pc:spChg chg="add mod">
          <ac:chgData name="Toby Russell" userId="0d3e3635-ec96-4dfe-84bc-de4149b678ab" providerId="ADAL" clId="{509D8084-70A8-473B-A68E-32AFF01A219A}" dt="2020-09-16T11:48:52.731" v="8558" actId="27636"/>
          <ac:spMkLst>
            <pc:docMk/>
            <pc:sldMk cId="3218420574" sldId="809"/>
            <ac:spMk id="4" creationId="{C05366A2-33F7-43FE-93F1-4A984DB64322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5" creationId="{64A72678-061D-4474-BE90-A01F52E57437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6" creationId="{15205EFF-22C0-48E0-80F2-F77F3F94ECB7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7" creationId="{EC4C2A8D-3023-4850-A859-0BAA0F0163B7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8" creationId="{B267AA62-0CE7-468D-B74E-A949CD0D9A5E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9" creationId="{2A4AA41F-E78F-4FB3-8DC4-C7F9C43EF97C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10" creationId="{7D330206-9DB3-4309-8F28-9FF307AB3C62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11" creationId="{39B69FD7-D3DE-4400-BD12-88E9D8E204DC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12" creationId="{41D75E39-9C69-4275-AC4F-7A1E9DAF5764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13" creationId="{60C70BBC-A40F-494F-90C5-9F3666B8B536}"/>
          </ac:spMkLst>
        </pc:spChg>
        <pc:spChg chg="add mod">
          <ac:chgData name="Toby Russell" userId="0d3e3635-ec96-4dfe-84bc-de4149b678ab" providerId="ADAL" clId="{509D8084-70A8-473B-A68E-32AFF01A219A}" dt="2020-09-16T15:41:36.579" v="9858" actId="1036"/>
          <ac:spMkLst>
            <pc:docMk/>
            <pc:sldMk cId="3218420574" sldId="809"/>
            <ac:spMk id="25" creationId="{FADF0BDC-D5E9-4E08-98C3-33F16F415B87}"/>
          </ac:spMkLst>
        </pc:spChg>
        <pc:spChg chg="add mod">
          <ac:chgData name="Toby Russell" userId="0d3e3635-ec96-4dfe-84bc-de4149b678ab" providerId="ADAL" clId="{509D8084-70A8-473B-A68E-32AFF01A219A}" dt="2020-09-16T15:41:36.579" v="9858" actId="1036"/>
          <ac:spMkLst>
            <pc:docMk/>
            <pc:sldMk cId="3218420574" sldId="809"/>
            <ac:spMk id="26" creationId="{DEFD80CE-93ED-4430-8987-01E5F9B138AB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0" creationId="{8958C2FC-0523-4EC3-812F-D62D0C313A9B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1" creationId="{246EDA44-2148-43E5-9DEA-AFBDEA90D87C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2" creationId="{19122128-D047-4812-83B3-EB72B9802C6A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4" creationId="{3C422A5A-50A2-4B04-A445-DA6A6DFD8E57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5" creationId="{1CDFAB63-9AF3-4C8A-80E2-666C3E428AE1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6" creationId="{480A4FED-B368-467D-8808-80064A7E02E9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8" creationId="{EB854977-26BD-4B51-99E4-C57ED0E22050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9" creationId="{2C157054-84AE-4E89-B1AE-ACE0E2CB71AE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0" creationId="{F062CFC3-D215-4D26-8911-886E7D7B5A44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2" creationId="{A60384A3-C7F9-4EC6-AB4F-4E7C999AB9EB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3" creationId="{B870BE29-98FB-4854-9E08-7D68DBA04906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4" creationId="{B47DE14B-3EB2-494D-8092-44FB3F0D7AB9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5" creationId="{8D448147-C6D4-4737-BC13-115865FA0A25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6" creationId="{3ADFFAAC-FC0D-4D35-ADC5-E9C38CC61812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7" creationId="{B1294CC3-0D7B-4B4D-AFA3-7C83F8519C44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8" creationId="{A0E61188-6732-4FAA-B6AA-2B4353CA399A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09" creationId="{26AF43F4-A237-48A5-B134-D45C59610EBB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0" creationId="{7EB5E36B-DCD6-412A-B7F6-11681699ABA7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1" creationId="{A8194F5D-2B76-4E44-9393-BDEE305D7903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2" creationId="{05F4B10B-3DFE-4F8C-9B55-DF48B2D7ABA0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3" creationId="{86E90C09-8560-4154-918F-1D5A49E6AD75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4" creationId="{461F3672-04CE-404A-85DA-61D7B8A19047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5" creationId="{ACE2025D-5201-44CA-90F8-DAB672013F7F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6" creationId="{C59E4F9A-D733-4783-9D95-CF0DD7E67814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7" creationId="{99066887-0F27-48DF-B655-AB6074205331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8" creationId="{3DBC15B2-4DCB-413F-BEC5-7E7CFF964243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9" creationId="{CB0DEB34-5E10-4B73-8F79-64D91920B6B2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20" creationId="{7145690D-1F56-48FE-983E-CCBB99462E8C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21" creationId="{4C46BCEA-5AD2-4AB8-8F4E-D2AA6559C373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22" creationId="{56D3478E-F348-496E-A436-578BB3750000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23" creationId="{AAE3F8F4-4554-4716-B72D-E677C1CC1C11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24" creationId="{89C6E358-E0BA-42C4-8DD1-4970E0503CC7}"/>
          </ac:spMkLst>
        </pc:spChg>
        <pc:grpChg chg="add mod">
          <ac:chgData name="Toby Russell" userId="0d3e3635-ec96-4dfe-84bc-de4149b678ab" providerId="ADAL" clId="{509D8084-70A8-473B-A68E-32AFF01A219A}" dt="2020-09-16T15:41:48.739" v="9888" actId="1036"/>
          <ac:grpSpMkLst>
            <pc:docMk/>
            <pc:sldMk cId="3218420574" sldId="809"/>
            <ac:grpSpMk id="14" creationId="{60F9B93A-6240-471A-828F-6C4DE1823AD1}"/>
          </ac:grpSpMkLst>
        </pc:grpChg>
        <pc:grpChg chg="add mod">
          <ac:chgData name="Toby Russell" userId="0d3e3635-ec96-4dfe-84bc-de4149b678ab" providerId="ADAL" clId="{509D8084-70A8-473B-A68E-32AFF01A219A}" dt="2020-09-16T15:41:48.739" v="9888" actId="1036"/>
          <ac:grpSpMkLst>
            <pc:docMk/>
            <pc:sldMk cId="3218420574" sldId="809"/>
            <ac:grpSpMk id="18" creationId="{A82437DB-15E5-4DF0-ACBC-AB19A3CDD441}"/>
          </ac:grpSpMkLst>
        </pc:grpChg>
        <pc:grpChg chg="add mod">
          <ac:chgData name="Toby Russell" userId="0d3e3635-ec96-4dfe-84bc-de4149b678ab" providerId="ADAL" clId="{509D8084-70A8-473B-A68E-32AFF01A219A}" dt="2020-09-16T15:41:48.739" v="9888" actId="1036"/>
          <ac:grpSpMkLst>
            <pc:docMk/>
            <pc:sldMk cId="3218420574" sldId="809"/>
            <ac:grpSpMk id="21" creationId="{0A78C79B-432C-4534-9BCB-996A66C6283A}"/>
          </ac:grpSpMkLst>
        </pc:grpChg>
        <pc:grpChg chg="add mod">
          <ac:chgData name="Toby Russell" userId="0d3e3635-ec96-4dfe-84bc-de4149b678ab" providerId="ADAL" clId="{509D8084-70A8-473B-A68E-32AFF01A219A}" dt="2020-09-16T15:41:36.579" v="9858" actId="1036"/>
          <ac:grpSpMkLst>
            <pc:docMk/>
            <pc:sldMk cId="3218420574" sldId="809"/>
            <ac:grpSpMk id="27" creationId="{AF5E9009-033D-4A0A-B607-F04383BFF596}"/>
          </ac:grpSpMkLst>
        </pc:grpChg>
        <pc:grpChg chg="add mod">
          <ac:chgData name="Toby Russell" userId="0d3e3635-ec96-4dfe-84bc-de4149b678ab" providerId="ADAL" clId="{509D8084-70A8-473B-A68E-32AFF01A219A}" dt="2020-09-16T15:41:36.579" v="9858" actId="1036"/>
          <ac:grpSpMkLst>
            <pc:docMk/>
            <pc:sldMk cId="3218420574" sldId="809"/>
            <ac:grpSpMk id="73" creationId="{31B6E58F-A80B-4522-964B-17D842186201}"/>
          </ac:grpSpMkLst>
        </pc:grpChg>
        <pc:graphicFrameChg chg="add mod">
          <ac:chgData name="Toby Russell" userId="0d3e3635-ec96-4dfe-84bc-de4149b678ab" providerId="ADAL" clId="{509D8084-70A8-473B-A68E-32AFF01A219A}" dt="2020-09-16T15:41:58.291" v="9906" actId="1035"/>
          <ac:graphicFrameMkLst>
            <pc:docMk/>
            <pc:sldMk cId="3218420574" sldId="809"/>
            <ac:graphicFrameMk id="89" creationId="{C4AE15E0-973C-4C6F-B85C-46B5D0EF0718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1:58.291" v="9906" actId="1035"/>
          <ac:graphicFrameMkLst>
            <pc:docMk/>
            <pc:sldMk cId="3218420574" sldId="809"/>
            <ac:graphicFrameMk id="93" creationId="{82CD9E2E-F64C-4D92-A6F6-2C8CF8BF6E34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1:58.291" v="9906" actId="1035"/>
          <ac:graphicFrameMkLst>
            <pc:docMk/>
            <pc:sldMk cId="3218420574" sldId="809"/>
            <ac:graphicFrameMk id="97" creationId="{0DC1A9A6-F4B3-4522-966E-FC87B0F2687E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1:58.291" v="9906" actId="1035"/>
          <ac:graphicFrameMkLst>
            <pc:docMk/>
            <pc:sldMk cId="3218420574" sldId="809"/>
            <ac:graphicFrameMk id="101" creationId="{31AA02DF-FBEC-48A3-9082-D4D1FEA2C151}"/>
          </ac:graphicFrameMkLst>
        </pc:graphicFrameChg>
      </pc:sldChg>
      <pc:sldChg chg="addSp delSp modSp add ord delAnim modAnim">
        <pc:chgData name="Toby Russell" userId="0d3e3635-ec96-4dfe-84bc-de4149b678ab" providerId="ADAL" clId="{509D8084-70A8-473B-A68E-32AFF01A219A}" dt="2020-09-16T11:48:52.923" v="8568" actId="27636"/>
        <pc:sldMkLst>
          <pc:docMk/>
          <pc:sldMk cId="2547070475" sldId="810"/>
        </pc:sldMkLst>
        <pc:spChg chg="mod">
          <ac:chgData name="Toby Russell" userId="0d3e3635-ec96-4dfe-84bc-de4149b678ab" providerId="ADAL" clId="{509D8084-70A8-473B-A68E-32AFF01A219A}" dt="2020-09-16T11:48:52.923" v="8568" actId="27636"/>
          <ac:spMkLst>
            <pc:docMk/>
            <pc:sldMk cId="2547070475" sldId="810"/>
            <ac:spMk id="4" creationId="{C05366A2-33F7-43FE-93F1-4A984DB64322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5" creationId="{64A72678-061D-4474-BE90-A01F52E57437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6" creationId="{15205EFF-22C0-48E0-80F2-F77F3F94ECB7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7" creationId="{EC4C2A8D-3023-4850-A859-0BAA0F0163B7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8" creationId="{B267AA62-0CE7-468D-B74E-A949CD0D9A5E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9" creationId="{2A4AA41F-E78F-4FB3-8DC4-C7F9C43EF97C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10" creationId="{7D330206-9DB3-4309-8F28-9FF307AB3C62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11" creationId="{39B69FD7-D3DE-4400-BD12-88E9D8E204DC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12" creationId="{41D75E39-9C69-4275-AC4F-7A1E9DAF5764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13" creationId="{60C70BBC-A40F-494F-90C5-9F3666B8B536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25" creationId="{718050CA-5CBC-429C-BFAA-976682CE5D58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26" creationId="{78AAAD35-8B62-4CC9-B984-6C65EE96A7C9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27" creationId="{7D85D697-AD02-4000-9099-DA2AAC4AC16C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28" creationId="{AE1BA478-FCA5-4BFF-81F4-82640C4F8463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29" creationId="{D761109E-5B1B-456C-9FCD-4BAFA4F602C3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30" creationId="{234946BB-F841-4B56-B3AD-F23DF4267330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0" creationId="{834CFD32-A99D-4723-AA0F-A242372F7391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1" creationId="{32904951-7275-4F5D-8E44-6A44CB525934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2" creationId="{07E56D5A-5676-47ED-B8BA-DE4FF1C31300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3" creationId="{7E04903A-7A1F-4FFA-96CF-E4F1C31D420F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4" creationId="{DDC7DBCB-4C09-4EA7-9B4A-E92955A260EB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5" creationId="{318DCAB7-E1A4-4AEC-BDBF-D52697B78994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6" creationId="{DAFE9E3A-8F14-4D76-9AED-67F0F60CFC85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7" creationId="{E657BD44-06AA-4602-8F21-3EFC50A2EA36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8" creationId="{8E777231-3FF4-4323-9C21-349D30D88763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9" creationId="{C2358339-ACF2-451E-B9E4-2A798D7D7942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0" creationId="{516C5577-2B53-4862-8F62-26EB2BDA00FA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1" creationId="{BC8FD8E7-0CAC-48F1-B170-3CEC044C2CE8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2" creationId="{3408A442-70A2-4308-86E4-A70AF014D8B9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3" creationId="{E91E6082-6387-4117-9063-1A927DFDE25C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4" creationId="{79148CFB-6277-4E21-A491-DD4ABF8B1DAC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5" creationId="{BA6B23DB-C1B9-49A8-A6E3-A039764E95A5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6" creationId="{CFBE245C-9A11-44CD-8993-8F2B1560FA32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7" creationId="{BCC4F22B-A839-490A-93E1-50EABAD0079C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8" creationId="{ADBE5998-3628-44D5-9B9E-3CEBDE3CC5A9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9" creationId="{F547F768-59EC-4163-A962-8F8A9D8EE89A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60" creationId="{C432D1F0-4404-4C55-A2F4-5987D66B1948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61" creationId="{15EDB1F1-8B7E-472E-9C40-B2D477B5D634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62" creationId="{3D9C4368-2CBF-43C7-9912-5F517AB459F4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84" creationId="{47455741-0720-4DCE-AF32-8353596DF396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06" creationId="{CD832213-B74C-4420-B702-3C3E1B8F0F27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07" creationId="{1EB9946D-1EBF-4F7E-8AEB-EFB0C3082E59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08" creationId="{40FDD93A-F606-4942-9643-574603409832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09" creationId="{2A1F4141-D2DD-4981-9573-26420B5CDC2F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31" creationId="{FC5690BA-F7B5-4C86-A4FD-B392EEDE63E4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53" creationId="{D0F7B8C4-F683-4326-AF4D-6355C6C2E748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54" creationId="{0E4B9C61-E8F8-49E2-B48B-CEA3761769E2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55" creationId="{D5975683-0BDB-424C-B8D0-9A9C4C90D941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56" creationId="{E199FCDD-8C4D-489E-913E-0B77899CD84B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78" creationId="{FE6D67F7-E2EA-440A-9B89-55386D974971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0" creationId="{4A0409E0-A55D-46B4-BD37-43AA739CEA1A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1" creationId="{27EB82CB-0F8F-4E16-86F4-A9ADCEC02D91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2" creationId="{3CC6D4D5-8A1E-4CC6-B59D-09686C3E36E5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3" creationId="{77FC39EA-C482-4B60-AACC-6CF017044A1F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4" creationId="{8DB7A998-77BE-48AA-B070-6B04B1F38DCB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5" creationId="{D06B525F-6734-4BE8-8F2B-7F52A962587C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6" creationId="{F144794D-3FBB-471E-A7B9-9EA89B822B88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7" creationId="{BC176FCA-10AA-4878-AF8E-94778645017C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8" creationId="{C6C0193B-28F0-47FD-AA80-36CCEF27ED66}"/>
          </ac:spMkLst>
        </pc:spChg>
        <pc:spChg chg="add del mod">
          <ac:chgData name="Toby Russell" userId="0d3e3635-ec96-4dfe-84bc-de4149b678ab" providerId="ADAL" clId="{509D8084-70A8-473B-A68E-32AFF01A219A}" dt="2020-09-11T08:19:08.986" v="1166" actId="478"/>
          <ac:spMkLst>
            <pc:docMk/>
            <pc:sldMk cId="2547070475" sldId="810"/>
            <ac:spMk id="209" creationId="{821F4112-8F3C-4392-9698-CFB2A439CBE2}"/>
          </ac:spMkLst>
        </pc:spChg>
        <pc:spChg chg="add del mod">
          <ac:chgData name="Toby Russell" userId="0d3e3635-ec96-4dfe-84bc-de4149b678ab" providerId="ADAL" clId="{509D8084-70A8-473B-A68E-32AFF01A219A}" dt="2020-09-11T08:19:08.986" v="1166" actId="478"/>
          <ac:spMkLst>
            <pc:docMk/>
            <pc:sldMk cId="2547070475" sldId="810"/>
            <ac:spMk id="210" creationId="{01F31000-EEC5-446F-A381-A74C4D977051}"/>
          </ac:spMkLst>
        </pc:spChg>
        <pc:spChg chg="add del mod">
          <ac:chgData name="Toby Russell" userId="0d3e3635-ec96-4dfe-84bc-de4149b678ab" providerId="ADAL" clId="{509D8084-70A8-473B-A68E-32AFF01A219A}" dt="2020-09-11T08:19:08.986" v="1166" actId="478"/>
          <ac:spMkLst>
            <pc:docMk/>
            <pc:sldMk cId="2547070475" sldId="810"/>
            <ac:spMk id="211" creationId="{35DFF2AE-7642-4059-804B-12D79C167F3D}"/>
          </ac:spMkLst>
        </pc:spChg>
        <pc:grpChg chg="del">
          <ac:chgData name="Toby Russell" userId="0d3e3635-ec96-4dfe-84bc-de4149b678ab" providerId="ADAL" clId="{509D8084-70A8-473B-A68E-32AFF01A219A}" dt="2020-09-11T08:04:33.554" v="990" actId="478"/>
          <ac:grpSpMkLst>
            <pc:docMk/>
            <pc:sldMk cId="2547070475" sldId="810"/>
            <ac:grpSpMk id="14" creationId="{60F9B93A-6240-471A-828F-6C4DE1823AD1}"/>
          </ac:grpSpMkLst>
        </pc:grpChg>
        <pc:grpChg chg="del">
          <ac:chgData name="Toby Russell" userId="0d3e3635-ec96-4dfe-84bc-de4149b678ab" providerId="ADAL" clId="{509D8084-70A8-473B-A68E-32AFF01A219A}" dt="2020-09-11T08:04:33.554" v="990" actId="478"/>
          <ac:grpSpMkLst>
            <pc:docMk/>
            <pc:sldMk cId="2547070475" sldId="810"/>
            <ac:grpSpMk id="18" creationId="{A82437DB-15E5-4DF0-ACBC-AB19A3CDD441}"/>
          </ac:grpSpMkLst>
        </pc:grpChg>
        <pc:grpChg chg="del">
          <ac:chgData name="Toby Russell" userId="0d3e3635-ec96-4dfe-84bc-de4149b678ab" providerId="ADAL" clId="{509D8084-70A8-473B-A68E-32AFF01A219A}" dt="2020-09-11T08:04:33.554" v="990" actId="478"/>
          <ac:grpSpMkLst>
            <pc:docMk/>
            <pc:sldMk cId="2547070475" sldId="810"/>
            <ac:grpSpMk id="21" creationId="{0A78C79B-432C-4534-9BCB-996A66C6283A}"/>
          </ac:grpSpMkLst>
        </pc:grpChg>
        <pc:grpChg chg="add mod">
          <ac:chgData name="Toby Russell" userId="0d3e3635-ec96-4dfe-84bc-de4149b678ab" providerId="ADAL" clId="{509D8084-70A8-473B-A68E-32AFF01A219A}" dt="2020-09-11T08:04:45.362" v="991" actId="2711"/>
          <ac:grpSpMkLst>
            <pc:docMk/>
            <pc:sldMk cId="2547070475" sldId="810"/>
            <ac:grpSpMk id="31" creationId="{1D8C4568-3A34-40D6-93ED-F9CAB38EE2A3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63" creationId="{1AEED763-E593-4BD4-9DCE-93F5EAE44470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85" creationId="{0F758805-718C-4128-AFFF-23DDF1D5F0BC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110" creationId="{736A7752-EF94-4BCF-8523-C4A7B2F857E2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132" creationId="{20D350DD-774B-40AE-A79D-0DF881A50348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157" creationId="{C10444F5-B1A9-4BE3-8274-AA6587A4269D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179" creationId="{341DC30C-40C9-498F-806B-DC0607076E3F}"/>
          </ac:grpSpMkLst>
        </pc:grpChg>
      </pc:sldChg>
      <pc:sldChg chg="addSp delSp modSp add ord modAnim">
        <pc:chgData name="Toby Russell" userId="0d3e3635-ec96-4dfe-84bc-de4149b678ab" providerId="ADAL" clId="{509D8084-70A8-473B-A68E-32AFF01A219A}" dt="2020-09-16T11:48:52.800" v="8561" actId="27636"/>
        <pc:sldMkLst>
          <pc:docMk/>
          <pc:sldMk cId="646028504" sldId="811"/>
        </pc:sldMkLst>
        <pc:spChg chg="mod">
          <ac:chgData name="Toby Russell" userId="0d3e3635-ec96-4dfe-84bc-de4149b678ab" providerId="ADAL" clId="{509D8084-70A8-473B-A68E-32AFF01A219A}" dt="2020-09-16T11:48:52.800" v="8561" actId="27636"/>
          <ac:spMkLst>
            <pc:docMk/>
            <pc:sldMk cId="646028504" sldId="811"/>
            <ac:spMk id="4" creationId="{C05366A2-33F7-43FE-93F1-4A984DB64322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5" creationId="{64A72678-061D-4474-BE90-A01F52E57437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6" creationId="{15205EFF-22C0-48E0-80F2-F77F3F94ECB7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7" creationId="{EC4C2A8D-3023-4850-A859-0BAA0F0163B7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8" creationId="{B267AA62-0CE7-468D-B74E-A949CD0D9A5E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9" creationId="{2A4AA41F-E78F-4FB3-8DC4-C7F9C43EF97C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10" creationId="{7D330206-9DB3-4309-8F28-9FF307AB3C62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11" creationId="{39B69FD7-D3DE-4400-BD12-88E9D8E204DC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12" creationId="{41D75E39-9C69-4275-AC4F-7A1E9DAF5764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13" creationId="{60C70BBC-A40F-494F-90C5-9F3666B8B536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25" creationId="{5A245126-5117-4F77-A341-C0EEC050E5ED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26" creationId="{03C31827-CE1E-4DA3-81FA-FAFB4138D0CF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27" creationId="{FB4D8F1B-7892-4DBA-9BD6-C275EBC4CF00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28" creationId="{4ACD0F6F-170C-4737-92DF-F581056A20F6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29" creationId="{749E9370-5F7C-4D05-A79F-4BAC0AA9B3CF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30" creationId="{D5C77745-1552-41EB-8803-A06E36CD436E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31" creationId="{1BA848ED-0924-482C-9240-16D067D8CECA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32" creationId="{3554A367-586A-4EF2-814D-276F96F1BC1D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33" creationId="{98E1CD21-8F93-4C17-9986-00E816839B81}"/>
          </ac:spMkLst>
        </pc:spChg>
        <pc:grpChg chg="del">
          <ac:chgData name="Toby Russell" userId="0d3e3635-ec96-4dfe-84bc-de4149b678ab" providerId="ADAL" clId="{509D8084-70A8-473B-A68E-32AFF01A219A}" dt="2020-09-11T08:05:45.054" v="1007" actId="478"/>
          <ac:grpSpMkLst>
            <pc:docMk/>
            <pc:sldMk cId="646028504" sldId="811"/>
            <ac:grpSpMk id="14" creationId="{60F9B93A-6240-471A-828F-6C4DE1823AD1}"/>
          </ac:grpSpMkLst>
        </pc:grpChg>
        <pc:grpChg chg="del">
          <ac:chgData name="Toby Russell" userId="0d3e3635-ec96-4dfe-84bc-de4149b678ab" providerId="ADAL" clId="{509D8084-70A8-473B-A68E-32AFF01A219A}" dt="2020-09-11T08:05:45.054" v="1007" actId="478"/>
          <ac:grpSpMkLst>
            <pc:docMk/>
            <pc:sldMk cId="646028504" sldId="811"/>
            <ac:grpSpMk id="18" creationId="{A82437DB-15E5-4DF0-ACBC-AB19A3CDD441}"/>
          </ac:grpSpMkLst>
        </pc:grpChg>
        <pc:grpChg chg="del">
          <ac:chgData name="Toby Russell" userId="0d3e3635-ec96-4dfe-84bc-de4149b678ab" providerId="ADAL" clId="{509D8084-70A8-473B-A68E-32AFF01A219A}" dt="2020-09-11T08:05:45.054" v="1007" actId="478"/>
          <ac:grpSpMkLst>
            <pc:docMk/>
            <pc:sldMk cId="646028504" sldId="811"/>
            <ac:grpSpMk id="21" creationId="{0A78C79B-432C-4534-9BCB-996A66C6283A}"/>
          </ac:grpSpMkLst>
        </pc:grpChg>
      </pc:sldChg>
      <pc:sldChg chg="addSp delSp modSp add ord modAnim">
        <pc:chgData name="Toby Russell" userId="0d3e3635-ec96-4dfe-84bc-de4149b678ab" providerId="ADAL" clId="{509D8084-70A8-473B-A68E-32AFF01A219A}" dt="2020-09-16T11:48:52.791" v="8560" actId="27636"/>
        <pc:sldMkLst>
          <pc:docMk/>
          <pc:sldMk cId="3449838419" sldId="812"/>
        </pc:sldMkLst>
        <pc:spChg chg="del mod">
          <ac:chgData name="Toby Russell" userId="0d3e3635-ec96-4dfe-84bc-de4149b678ab" providerId="ADAL" clId="{509D8084-70A8-473B-A68E-32AFF01A219A}" dt="2020-09-11T08:11:23.414" v="1084" actId="478"/>
          <ac:spMkLst>
            <pc:docMk/>
            <pc:sldMk cId="3449838419" sldId="812"/>
            <ac:spMk id="2" creationId="{059AA452-F228-4E82-A78B-272AD6082BE0}"/>
          </ac:spMkLst>
        </pc:spChg>
        <pc:spChg chg="mod">
          <ac:chgData name="Toby Russell" userId="0d3e3635-ec96-4dfe-84bc-de4149b678ab" providerId="ADAL" clId="{509D8084-70A8-473B-A68E-32AFF01A219A}" dt="2020-09-16T11:48:52.791" v="8560" actId="27636"/>
          <ac:spMkLst>
            <pc:docMk/>
            <pc:sldMk cId="3449838419" sldId="812"/>
            <ac:spMk id="3" creationId="{8BFA2B14-B040-4A40-AC1F-514D8A987BFA}"/>
          </ac:spMkLst>
        </pc:spChg>
        <pc:spChg chg="add mod">
          <ac:chgData name="Toby Russell" userId="0d3e3635-ec96-4dfe-84bc-de4149b678ab" providerId="ADAL" clId="{509D8084-70A8-473B-A68E-32AFF01A219A}" dt="2020-09-11T08:11:07.383" v="1080" actId="1076"/>
          <ac:spMkLst>
            <pc:docMk/>
            <pc:sldMk cId="3449838419" sldId="812"/>
            <ac:spMk id="4" creationId="{C082AB66-289E-411B-A9C8-9670BBDE57E7}"/>
          </ac:spMkLst>
        </pc:spChg>
        <pc:spChg chg="add mod">
          <ac:chgData name="Toby Russell" userId="0d3e3635-ec96-4dfe-84bc-de4149b678ab" providerId="ADAL" clId="{509D8084-70A8-473B-A68E-32AFF01A219A}" dt="2020-09-14T06:47:21.970" v="8173" actId="1076"/>
          <ac:spMkLst>
            <pc:docMk/>
            <pc:sldMk cId="3449838419" sldId="812"/>
            <ac:spMk id="5" creationId="{BB7E99D5-5F5E-4A73-BBDB-BD224EC8FA2F}"/>
          </ac:spMkLst>
        </pc:spChg>
        <pc:spChg chg="add mod">
          <ac:chgData name="Toby Russell" userId="0d3e3635-ec96-4dfe-84bc-de4149b678ab" providerId="ADAL" clId="{509D8084-70A8-473B-A68E-32AFF01A219A}" dt="2020-09-11T08:11:17.629" v="1082" actId="1076"/>
          <ac:spMkLst>
            <pc:docMk/>
            <pc:sldMk cId="3449838419" sldId="812"/>
            <ac:spMk id="6" creationId="{71C30F98-BD5D-463F-89CD-D6C601ADC467}"/>
          </ac:spMkLst>
        </pc:spChg>
        <pc:spChg chg="add mod">
          <ac:chgData name="Toby Russell" userId="0d3e3635-ec96-4dfe-84bc-de4149b678ab" providerId="ADAL" clId="{509D8084-70A8-473B-A68E-32AFF01A219A}" dt="2020-09-14T06:47:37.486" v="8178" actId="1076"/>
          <ac:spMkLst>
            <pc:docMk/>
            <pc:sldMk cId="3449838419" sldId="812"/>
            <ac:spMk id="7" creationId="{C56118F3-2B66-42A7-9B0E-A5FFE2A3250A}"/>
          </ac:spMkLst>
        </pc:spChg>
        <pc:spChg chg="add mod">
          <ac:chgData name="Toby Russell" userId="0d3e3635-ec96-4dfe-84bc-de4149b678ab" providerId="ADAL" clId="{509D8084-70A8-473B-A68E-32AFF01A219A}" dt="2020-09-11T08:11:03.368" v="1079" actId="1076"/>
          <ac:spMkLst>
            <pc:docMk/>
            <pc:sldMk cId="3449838419" sldId="812"/>
            <ac:spMk id="8" creationId="{422FDCB8-D1A2-4376-BB07-F4799362FB11}"/>
          </ac:spMkLst>
        </pc:spChg>
        <pc:spChg chg="add mod">
          <ac:chgData name="Toby Russell" userId="0d3e3635-ec96-4dfe-84bc-de4149b678ab" providerId="ADAL" clId="{509D8084-70A8-473B-A68E-32AFF01A219A}" dt="2020-09-11T08:11:03.368" v="1079" actId="1076"/>
          <ac:spMkLst>
            <pc:docMk/>
            <pc:sldMk cId="3449838419" sldId="812"/>
            <ac:spMk id="9" creationId="{6AF51598-34DC-4D6B-A955-242FCF890BDD}"/>
          </ac:spMkLst>
        </pc:spChg>
        <pc:spChg chg="add mod">
          <ac:chgData name="Toby Russell" userId="0d3e3635-ec96-4dfe-84bc-de4149b678ab" providerId="ADAL" clId="{509D8084-70A8-473B-A68E-32AFF01A219A}" dt="2020-09-11T08:11:13.014" v="1081" actId="1076"/>
          <ac:spMkLst>
            <pc:docMk/>
            <pc:sldMk cId="3449838419" sldId="812"/>
            <ac:spMk id="10" creationId="{B65E555D-08A3-41A8-A984-B39CC2C02F95}"/>
          </ac:spMkLst>
        </pc:spChg>
        <pc:spChg chg="add mod">
          <ac:chgData name="Toby Russell" userId="0d3e3635-ec96-4dfe-84bc-de4149b678ab" providerId="ADAL" clId="{509D8084-70A8-473B-A68E-32AFF01A219A}" dt="2020-09-14T06:47:40.851" v="8180" actId="403"/>
          <ac:spMkLst>
            <pc:docMk/>
            <pc:sldMk cId="3449838419" sldId="812"/>
            <ac:spMk id="11" creationId="{551BB1BB-05DD-4BC4-B7DF-378FC0EBB29F}"/>
          </ac:spMkLst>
        </pc:spChg>
        <pc:spChg chg="add mod">
          <ac:chgData name="Toby Russell" userId="0d3e3635-ec96-4dfe-84bc-de4149b678ab" providerId="ADAL" clId="{509D8084-70A8-473B-A68E-32AFF01A219A}" dt="2020-09-11T08:17:52.956" v="1160" actId="1076"/>
          <ac:spMkLst>
            <pc:docMk/>
            <pc:sldMk cId="3449838419" sldId="812"/>
            <ac:spMk id="12" creationId="{7DD14379-83E7-469F-9CC7-C01713165C5A}"/>
          </ac:spMkLst>
        </pc:spChg>
        <pc:spChg chg="add mod">
          <ac:chgData name="Toby Russell" userId="0d3e3635-ec96-4dfe-84bc-de4149b678ab" providerId="ADAL" clId="{509D8084-70A8-473B-A68E-32AFF01A219A}" dt="2020-09-11T08:17:52.956" v="1160" actId="1076"/>
          <ac:spMkLst>
            <pc:docMk/>
            <pc:sldMk cId="3449838419" sldId="812"/>
            <ac:spMk id="13" creationId="{46421843-9A3C-47B2-AB99-7EC9F98BEB5C}"/>
          </ac:spMkLst>
        </pc:spChg>
        <pc:spChg chg="add mod">
          <ac:chgData name="Toby Russell" userId="0d3e3635-ec96-4dfe-84bc-de4149b678ab" providerId="ADAL" clId="{509D8084-70A8-473B-A68E-32AFF01A219A}" dt="2020-09-11T08:17:52.956" v="1160" actId="1076"/>
          <ac:spMkLst>
            <pc:docMk/>
            <pc:sldMk cId="3449838419" sldId="812"/>
            <ac:spMk id="14" creationId="{4A5AB0F1-2F4A-4D54-920C-488A3B735F04}"/>
          </ac:spMkLst>
        </pc:spChg>
        <pc:spChg chg="add mod">
          <ac:chgData name="Toby Russell" userId="0d3e3635-ec96-4dfe-84bc-de4149b678ab" providerId="ADAL" clId="{509D8084-70A8-473B-A68E-32AFF01A219A}" dt="2020-09-11T08:18:04.870" v="1161" actId="1076"/>
          <ac:spMkLst>
            <pc:docMk/>
            <pc:sldMk cId="3449838419" sldId="812"/>
            <ac:spMk id="15" creationId="{7880DFEE-B12A-41D0-BB03-A4B83DB2F6BD}"/>
          </ac:spMkLst>
        </pc:spChg>
        <pc:spChg chg="add mod">
          <ac:chgData name="Toby Russell" userId="0d3e3635-ec96-4dfe-84bc-de4149b678ab" providerId="ADAL" clId="{509D8084-70A8-473B-A68E-32AFF01A219A}" dt="2020-09-11T08:18:04.870" v="1161" actId="1076"/>
          <ac:spMkLst>
            <pc:docMk/>
            <pc:sldMk cId="3449838419" sldId="812"/>
            <ac:spMk id="16" creationId="{4E400752-AD33-448B-8B0D-61DB257FA18E}"/>
          </ac:spMkLst>
        </pc:spChg>
        <pc:spChg chg="add mod">
          <ac:chgData name="Toby Russell" userId="0d3e3635-ec96-4dfe-84bc-de4149b678ab" providerId="ADAL" clId="{509D8084-70A8-473B-A68E-32AFF01A219A}" dt="2020-09-11T08:18:04.870" v="1161" actId="1076"/>
          <ac:spMkLst>
            <pc:docMk/>
            <pc:sldMk cId="3449838419" sldId="812"/>
            <ac:spMk id="17" creationId="{76AC9E63-6EAF-4FC7-8ADD-D0EB10C38FEF}"/>
          </ac:spMkLst>
        </pc:spChg>
      </pc:sldChg>
      <pc:sldChg chg="addSp delSp modSp add del ord delAnim modAnim">
        <pc:chgData name="Toby Russell" userId="0d3e3635-ec96-4dfe-84bc-de4149b678ab" providerId="ADAL" clId="{509D8084-70A8-473B-A68E-32AFF01A219A}" dt="2020-09-13T14:33:47.659" v="6021" actId="2696"/>
        <pc:sldMkLst>
          <pc:docMk/>
          <pc:sldMk cId="1805262886" sldId="813"/>
        </pc:sldMkLst>
        <pc:spChg chg="mod">
          <ac:chgData name="Toby Russell" userId="0d3e3635-ec96-4dfe-84bc-de4149b678ab" providerId="ADAL" clId="{509D8084-70A8-473B-A68E-32AFF01A219A}" dt="2020-09-11T08:12:30.159" v="1105" actId="20577"/>
          <ac:spMkLst>
            <pc:docMk/>
            <pc:sldMk cId="1805262886" sldId="813"/>
            <ac:spMk id="2" creationId="{C1D55FCB-FC5F-4AF5-8B2A-CB19C7BD393A}"/>
          </ac:spMkLst>
        </pc:spChg>
        <pc:spChg chg="del">
          <ac:chgData name="Toby Russell" userId="0d3e3635-ec96-4dfe-84bc-de4149b678ab" providerId="ADAL" clId="{509D8084-70A8-473B-A68E-32AFF01A219A}" dt="2020-09-11T08:12:32.914" v="1106"/>
          <ac:spMkLst>
            <pc:docMk/>
            <pc:sldMk cId="1805262886" sldId="813"/>
            <ac:spMk id="3" creationId="{158165C5-7125-47C2-B682-E38D303A3646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4" creationId="{5EBFFF7F-2ABF-44F2-BF08-2E061549C4D6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5" creationId="{DB4A8830-EAE0-4194-B680-AC43206608CC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6" creationId="{F1095E90-5426-4DD5-BE41-61F532F6A86F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7" creationId="{16E63FFA-FB72-4832-880E-E020A09A2275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8" creationId="{91AD5B61-A4D3-428D-975C-3B7375712320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9" creationId="{B22D86D5-CB6F-4C31-87A4-AEF4E0D72353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0" creationId="{749A0D70-4A7B-4721-9650-F791754F0D48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1" creationId="{2C0504E5-A751-4325-813D-3E6F244A7A8C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2" creationId="{4A15BB4D-4090-4457-A092-D324D8ECD7A6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3" creationId="{47A70304-734B-4A22-B3AE-21FA3A39CDAB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4" creationId="{87192576-C371-4EB8-8827-2258527DFBF7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5" creationId="{2158C830-5496-47D6-85E0-C55FE9B90F39}"/>
          </ac:spMkLst>
        </pc:spChg>
        <pc:spChg chg="add mod">
          <ac:chgData name="Toby Russell" userId="0d3e3635-ec96-4dfe-84bc-de4149b678ab" providerId="ADAL" clId="{509D8084-70A8-473B-A68E-32AFF01A219A}" dt="2020-09-11T08:13:12.228" v="1118" actId="1038"/>
          <ac:spMkLst>
            <pc:docMk/>
            <pc:sldMk cId="1805262886" sldId="813"/>
            <ac:spMk id="16" creationId="{5F02F9B7-3417-4918-9CAA-FD6A2323A0D0}"/>
          </ac:spMkLst>
        </pc:spChg>
        <pc:spChg chg="add mod">
          <ac:chgData name="Toby Russell" userId="0d3e3635-ec96-4dfe-84bc-de4149b678ab" providerId="ADAL" clId="{509D8084-70A8-473B-A68E-32AFF01A219A}" dt="2020-09-11T08:13:12.228" v="1118" actId="1038"/>
          <ac:spMkLst>
            <pc:docMk/>
            <pc:sldMk cId="1805262886" sldId="813"/>
            <ac:spMk id="17" creationId="{394C8342-C955-491E-94E8-02432B8E9E88}"/>
          </ac:spMkLst>
        </pc:spChg>
        <pc:spChg chg="add mod">
          <ac:chgData name="Toby Russell" userId="0d3e3635-ec96-4dfe-84bc-de4149b678ab" providerId="ADAL" clId="{509D8084-70A8-473B-A68E-32AFF01A219A}" dt="2020-09-11T08:13:12.228" v="1118" actId="1038"/>
          <ac:spMkLst>
            <pc:docMk/>
            <pc:sldMk cId="1805262886" sldId="813"/>
            <ac:spMk id="18" creationId="{C4A33AED-2536-49C4-AAC1-06ACE6CEA647}"/>
          </ac:spMkLst>
        </pc:spChg>
        <pc:spChg chg="add mod">
          <ac:chgData name="Toby Russell" userId="0d3e3635-ec96-4dfe-84bc-de4149b678ab" providerId="ADAL" clId="{509D8084-70A8-473B-A68E-32AFF01A219A}" dt="2020-09-11T08:13:12.228" v="1118" actId="1038"/>
          <ac:spMkLst>
            <pc:docMk/>
            <pc:sldMk cId="1805262886" sldId="813"/>
            <ac:spMk id="19" creationId="{6926F07E-5DEC-476A-A54A-ADE1A0AC8553}"/>
          </ac:spMkLst>
        </pc:spChg>
        <pc:spChg chg="add del mod">
          <ac:chgData name="Toby Russell" userId="0d3e3635-ec96-4dfe-84bc-de4149b678ab" providerId="ADAL" clId="{509D8084-70A8-473B-A68E-32AFF01A219A}" dt="2020-09-13T14:31:49.292" v="5983" actId="478"/>
          <ac:spMkLst>
            <pc:docMk/>
            <pc:sldMk cId="1805262886" sldId="813"/>
            <ac:spMk id="20" creationId="{447DB2E7-7C27-4DFD-AEE7-F2271697F718}"/>
          </ac:spMkLst>
        </pc:spChg>
        <pc:spChg chg="add del mod">
          <ac:chgData name="Toby Russell" userId="0d3e3635-ec96-4dfe-84bc-de4149b678ab" providerId="ADAL" clId="{509D8084-70A8-473B-A68E-32AFF01A219A}" dt="2020-09-13T14:31:49.292" v="5983" actId="478"/>
          <ac:spMkLst>
            <pc:docMk/>
            <pc:sldMk cId="1805262886" sldId="813"/>
            <ac:spMk id="21" creationId="{2655BFED-2E24-40EA-AA85-E09B12F8A707}"/>
          </ac:spMkLst>
        </pc:spChg>
        <pc:spChg chg="add del mod">
          <ac:chgData name="Toby Russell" userId="0d3e3635-ec96-4dfe-84bc-de4149b678ab" providerId="ADAL" clId="{509D8084-70A8-473B-A68E-32AFF01A219A}" dt="2020-09-13T14:31:49.292" v="5983" actId="478"/>
          <ac:spMkLst>
            <pc:docMk/>
            <pc:sldMk cId="1805262886" sldId="813"/>
            <ac:spMk id="22" creationId="{27EDFC16-74A0-4976-AF79-C0B6477A3850}"/>
          </ac:spMkLst>
        </pc:spChg>
      </pc:sldChg>
      <pc:sldChg chg="addSp delSp modSp add ord modAnim">
        <pc:chgData name="Toby Russell" userId="0d3e3635-ec96-4dfe-84bc-de4149b678ab" providerId="ADAL" clId="{509D8084-70A8-473B-A68E-32AFF01A219A}" dt="2020-09-16T11:48:52.827" v="8562" actId="27636"/>
        <pc:sldMkLst>
          <pc:docMk/>
          <pc:sldMk cId="3389199426" sldId="814"/>
        </pc:sldMkLst>
        <pc:spChg chg="del">
          <ac:chgData name="Toby Russell" userId="0d3e3635-ec96-4dfe-84bc-de4149b678ab" providerId="ADAL" clId="{509D8084-70A8-473B-A68E-32AFF01A219A}" dt="2020-09-11T08:17:10.276" v="1157" actId="478"/>
          <ac:spMkLst>
            <pc:docMk/>
            <pc:sldMk cId="3389199426" sldId="814"/>
            <ac:spMk id="2" creationId="{CDE87F47-C936-4726-8D0A-77E3365B4AE4}"/>
          </ac:spMkLst>
        </pc:spChg>
        <pc:spChg chg="mod">
          <ac:chgData name="Toby Russell" userId="0d3e3635-ec96-4dfe-84bc-de4149b678ab" providerId="ADAL" clId="{509D8084-70A8-473B-A68E-32AFF01A219A}" dt="2020-09-16T11:48:52.827" v="8562" actId="27636"/>
          <ac:spMkLst>
            <pc:docMk/>
            <pc:sldMk cId="3389199426" sldId="814"/>
            <ac:spMk id="3" creationId="{2A69B9AC-D0C4-4385-A1DA-4BA3E51AB5BE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4" creationId="{B17CCCBF-5567-43BB-A9F9-BE479F10D7D3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5" creationId="{0B08F6B7-623E-475D-973E-B9D0C202CD61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6" creationId="{D88417FF-1841-44C7-B705-02D6AE83DB88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7" creationId="{EF977213-EEFE-4531-8953-56237863E8F6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8" creationId="{DCF67FBE-2E1F-4D8C-BD8D-AAB9A3EA4441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9" creationId="{A50F6641-7F0B-4689-B37E-7EA3DAB2AC37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10" creationId="{D8FF560F-2046-434E-9F3F-8A8718448AC4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11" creationId="{57CC0FA1-39FD-4BBD-8F0A-EFA40D7590F1}"/>
          </ac:spMkLst>
        </pc:spChg>
        <pc:spChg chg="mod">
          <ac:chgData name="Toby Russell" userId="0d3e3635-ec96-4dfe-84bc-de4149b678ab" providerId="ADAL" clId="{509D8084-70A8-473B-A68E-32AFF01A219A}" dt="2020-09-11T10:40:58.511" v="2009" actId="207"/>
          <ac:spMkLst>
            <pc:docMk/>
            <pc:sldMk cId="3389199426" sldId="814"/>
            <ac:spMk id="65" creationId="{CED273B3-C6F3-44B3-9B2E-BA54B7563092}"/>
          </ac:spMkLst>
        </pc:spChg>
        <pc:grpChg chg="add 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6" creationId="{A6E15714-7624-45BD-AEEA-C42553B4C6F7}"/>
          </ac:grpSpMkLst>
        </pc:grpChg>
        <pc:grpChg chg="add 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37" creationId="{A6B6BEE6-AF23-492F-917B-F72E6799C7A1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38" creationId="{CA10C447-4361-40A9-B48C-D39915BB51C0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39" creationId="{83E8010A-01EE-474C-AB05-18BD98BC9075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0" creationId="{248884BB-6CDB-4F1E-89A2-66429302E912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1" creationId="{BE17CA76-A642-4996-99A7-2B8A43212B6B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2" creationId="{A74300ED-8D27-4022-88A1-F3E5B66E5B76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3" creationId="{67C0AF54-6188-4296-B731-A14F219DC3AB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4" creationId="{82F967E6-F4A5-4B6C-B662-2B05C0624060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5" creationId="{93F02030-5FE7-4154-B9FC-429D284F28FE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6" creationId="{E4E3FA40-9AD5-439A-8323-D56C52EC9F6B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7" creationId="{0A4135D3-97FA-4095-95E8-7C1D1F8AE7CB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8" creationId="{662F50C8-4793-4134-83DD-A32E70BEAB26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9" creationId="{BFD34CAA-79EC-4312-AA6B-0079271E48F6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50" creationId="{C4368AFA-7153-4E63-B903-30342D6DEF5C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51" creationId="{926F6F9C-35AF-4723-9EB2-00DAEFD063FB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52" creationId="{693652B1-9E25-40CA-878F-531A14CCCB06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53" creationId="{2149D0A6-F312-49B0-8C38-9D0DE9B1265D}"/>
          </ac:grpSpMkLst>
        </pc:grpChg>
        <pc:grpChg chg="add 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86" creationId="{D392FCFE-18D3-4F4F-AC7E-5570C59D8268}"/>
          </ac:grpSpMkLst>
        </pc:grpChg>
        <pc:grpChg chg="add 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07" creationId="{43662350-41E5-46D5-A940-4C0BA18F45C4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08" creationId="{E3F5860E-E546-462C-B2FD-BF8FE91154DC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09" creationId="{F87679B6-A1DD-4BF7-8FBE-6A127214893D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0" creationId="{5C69415A-9711-448E-B9A6-53CC57477A33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1" creationId="{ACDB9FD2-03DB-4915-8D5D-BF551F945629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2" creationId="{1C7BCD71-FF67-43BA-B27B-A778BCAC12E0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3" creationId="{0D76135C-BA49-40D2-B396-37BBD02619F1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4" creationId="{D679FC15-93E2-446B-AC77-A413ECAE3E21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5" creationId="{DC11B6AB-3640-4834-AFDE-8C01BAD08B18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6" creationId="{5D6D74C1-D2F9-4B64-AB78-E56406C003F4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7" creationId="{46095C4C-D162-4849-B254-ABEC6980DF75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8" creationId="{EF3FA7AA-577A-4C0C-9579-7FB44940014E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9" creationId="{1B6F3804-10EC-4557-9201-2F1B08603486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0" creationId="{F9051154-965D-4ABA-A59F-B42FE33B5FC7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1" creationId="{30C54808-6535-49BE-AAA8-1ACDF2D8EB3E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2" creationId="{39EA6C84-76E4-4F5C-BDFB-9864B413B731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3" creationId="{62B821B2-24FA-4D5F-A8B0-AF58F62C9AF7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4" creationId="{7011FE58-4651-4514-BCDE-3E862FB8CFEF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5" creationId="{499323CB-90D8-433F-B9F3-2AC529EA6BDB}"/>
          </ac:grpSpMkLst>
        </pc:grpChg>
        <pc:cxnChg chg="add mod">
          <ac:chgData name="Toby Russell" userId="0d3e3635-ec96-4dfe-84bc-de4149b678ab" providerId="ADAL" clId="{509D8084-70A8-473B-A68E-32AFF01A219A}" dt="2020-09-11T08:17:05.923" v="1156" actId="1076"/>
          <ac:cxnSpMkLst>
            <pc:docMk/>
            <pc:sldMk cId="3389199426" sldId="814"/>
            <ac:cxnSpMk id="12" creationId="{2A914DCA-2ED1-4BDB-B5CA-2D59458625FC}"/>
          </ac:cxnSpMkLst>
        </pc:cxnChg>
        <pc:cxnChg chg="add mod">
          <ac:chgData name="Toby Russell" userId="0d3e3635-ec96-4dfe-84bc-de4149b678ab" providerId="ADAL" clId="{509D8084-70A8-473B-A68E-32AFF01A219A}" dt="2020-09-11T08:17:05.923" v="1156" actId="1076"/>
          <ac:cxnSpMkLst>
            <pc:docMk/>
            <pc:sldMk cId="3389199426" sldId="814"/>
            <ac:cxnSpMk id="13" creationId="{F94894E0-9AA0-47E4-9D2A-5DFBA231432F}"/>
          </ac:cxnSpMkLst>
        </pc:cxnChg>
        <pc:cxnChg chg="add mod">
          <ac:chgData name="Toby Russell" userId="0d3e3635-ec96-4dfe-84bc-de4149b678ab" providerId="ADAL" clId="{509D8084-70A8-473B-A68E-32AFF01A219A}" dt="2020-09-11T08:17:05.923" v="1156" actId="1076"/>
          <ac:cxnSpMkLst>
            <pc:docMk/>
            <pc:sldMk cId="3389199426" sldId="814"/>
            <ac:cxnSpMk id="14" creationId="{B08B3B27-1297-4CF2-967C-BDD6F5DE04BF}"/>
          </ac:cxnSpMkLst>
        </pc:cxnChg>
        <pc:cxnChg chg="add mod">
          <ac:chgData name="Toby Russell" userId="0d3e3635-ec96-4dfe-84bc-de4149b678ab" providerId="ADAL" clId="{509D8084-70A8-473B-A68E-32AFF01A219A}" dt="2020-09-11T08:17:05.923" v="1156" actId="1076"/>
          <ac:cxnSpMkLst>
            <pc:docMk/>
            <pc:sldMk cId="3389199426" sldId="814"/>
            <ac:cxnSpMk id="15" creationId="{F78E1952-6752-4F98-B194-B39F49D3C2A8}"/>
          </ac:cxnSpMkLst>
        </pc:cxnChg>
      </pc:sldChg>
      <pc:sldChg chg="addSp delSp modSp add mod ord modAnim">
        <pc:chgData name="Toby Russell" userId="0d3e3635-ec96-4dfe-84bc-de4149b678ab" providerId="ADAL" clId="{509D8084-70A8-473B-A68E-32AFF01A219A}" dt="2020-09-16T15:42:17.269" v="9908" actId="1076"/>
        <pc:sldMkLst>
          <pc:docMk/>
          <pc:sldMk cId="2570679147" sldId="815"/>
        </pc:sldMkLst>
        <pc:spChg chg="del">
          <ac:chgData name="Toby Russell" userId="0d3e3635-ec96-4dfe-84bc-de4149b678ab" providerId="ADAL" clId="{509D8084-70A8-473B-A68E-32AFF01A219A}" dt="2020-09-11T08:21:05.192" v="1184"/>
          <ac:spMkLst>
            <pc:docMk/>
            <pc:sldMk cId="2570679147" sldId="815"/>
            <ac:spMk id="2" creationId="{90239763-CEA5-4CEA-8D4D-1199DB50E432}"/>
          </ac:spMkLst>
        </pc:spChg>
        <pc:spChg chg="del">
          <ac:chgData name="Toby Russell" userId="0d3e3635-ec96-4dfe-84bc-de4149b678ab" providerId="ADAL" clId="{509D8084-70A8-473B-A68E-32AFF01A219A}" dt="2020-09-11T08:21:05.192" v="1184"/>
          <ac:spMkLst>
            <pc:docMk/>
            <pc:sldMk cId="2570679147" sldId="815"/>
            <ac:spMk id="3" creationId="{B0B182C9-9FF8-4281-B377-91A7E95A4A1F}"/>
          </ac:spMkLst>
        </pc:spChg>
        <pc:spChg chg="add mod">
          <ac:chgData name="Toby Russell" userId="0d3e3635-ec96-4dfe-84bc-de4149b678ab" providerId="ADAL" clId="{509D8084-70A8-473B-A68E-32AFF01A219A}" dt="2020-09-16T11:48:52.834" v="8563" actId="27636"/>
          <ac:spMkLst>
            <pc:docMk/>
            <pc:sldMk cId="2570679147" sldId="815"/>
            <ac:spMk id="4" creationId="{7F173D26-7974-4A3F-8FDC-C6420BEA6C81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6" creationId="{AAE0F72D-B928-4CD7-AFEF-6A112209C840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7" creationId="{90389032-68F8-4B47-A075-3E0A52C5A730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8" creationId="{6E8D83AA-F05C-4755-A819-13C290B6B546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9" creationId="{BC19B0FA-1B15-4A01-83A0-A1C59C08068B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10" creationId="{8EC23BE6-4A4F-4A02-93C3-5058EB48ACED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11" creationId="{A75CBDAA-526A-4EBD-8125-883D2E29E407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12" creationId="{ED98FB31-586F-4B4B-ACF3-DE5B0D720CE7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13" creationId="{84BB4540-9EC2-4CEF-8092-697E273516A9}"/>
          </ac:spMkLst>
        </pc:spChg>
        <pc:graphicFrameChg chg="add del mod">
          <ac:chgData name="Toby Russell" userId="0d3e3635-ec96-4dfe-84bc-de4149b678ab" providerId="ADAL" clId="{509D8084-70A8-473B-A68E-32AFF01A219A}" dt="2020-09-13T14:34:32.418" v="6051" actId="478"/>
          <ac:graphicFrameMkLst>
            <pc:docMk/>
            <pc:sldMk cId="2570679147" sldId="815"/>
            <ac:graphicFrameMk id="5" creationId="{152174DB-28D3-47BC-8BF6-3E3E875E62F7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2:17.269" v="9908" actId="1076"/>
          <ac:graphicFrameMkLst>
            <pc:docMk/>
            <pc:sldMk cId="2570679147" sldId="815"/>
            <ac:graphicFrameMk id="16" creationId="{32889613-FE54-4A24-8106-D65713BD0EA0}"/>
          </ac:graphicFrameMkLst>
        </pc:graphicFrameChg>
      </pc:sldChg>
      <pc:sldChg chg="modSp add">
        <pc:chgData name="Toby Russell" userId="0d3e3635-ec96-4dfe-84bc-de4149b678ab" providerId="ADAL" clId="{509D8084-70A8-473B-A68E-32AFF01A219A}" dt="2020-09-11T08:32:02.637" v="1232" actId="20577"/>
        <pc:sldMkLst>
          <pc:docMk/>
          <pc:sldMk cId="1067150141" sldId="816"/>
        </pc:sldMkLst>
        <pc:spChg chg="mod">
          <ac:chgData name="Toby Russell" userId="0d3e3635-ec96-4dfe-84bc-de4149b678ab" providerId="ADAL" clId="{509D8084-70A8-473B-A68E-32AFF01A219A}" dt="2020-09-11T08:31:59.612" v="1224" actId="20577"/>
          <ac:spMkLst>
            <pc:docMk/>
            <pc:sldMk cId="1067150141" sldId="816"/>
            <ac:spMk id="2" creationId="{9751E3F2-6CA8-4837-A49A-26674C6D5374}"/>
          </ac:spMkLst>
        </pc:spChg>
        <pc:spChg chg="mod">
          <ac:chgData name="Toby Russell" userId="0d3e3635-ec96-4dfe-84bc-de4149b678ab" providerId="ADAL" clId="{509D8084-70A8-473B-A68E-32AFF01A219A}" dt="2020-09-11T08:32:02.637" v="1232" actId="20577"/>
          <ac:spMkLst>
            <pc:docMk/>
            <pc:sldMk cId="1067150141" sldId="816"/>
            <ac:spMk id="3" creationId="{963B807E-A514-4579-8FA9-C8768D745BF6}"/>
          </ac:spMkLst>
        </pc:spChg>
      </pc:sldChg>
      <pc:sldChg chg="delSp modSp add del">
        <pc:chgData name="Toby Russell" userId="0d3e3635-ec96-4dfe-84bc-de4149b678ab" providerId="ADAL" clId="{509D8084-70A8-473B-A68E-32AFF01A219A}" dt="2020-09-11T08:31:26.865" v="1218" actId="2696"/>
        <pc:sldMkLst>
          <pc:docMk/>
          <pc:sldMk cId="2368731211" sldId="816"/>
        </pc:sldMkLst>
        <pc:spChg chg="mod">
          <ac:chgData name="Toby Russell" userId="0d3e3635-ec96-4dfe-84bc-de4149b678ab" providerId="ADAL" clId="{509D8084-70A8-473B-A68E-32AFF01A219A}" dt="2020-09-11T08:24:04.380" v="1216" actId="20577"/>
          <ac:spMkLst>
            <pc:docMk/>
            <pc:sldMk cId="2368731211" sldId="816"/>
            <ac:spMk id="2" creationId="{A264AFC5-BBE2-4211-A2DB-9F9E35E7AE43}"/>
          </ac:spMkLst>
        </pc:spChg>
        <pc:spChg chg="del">
          <ac:chgData name="Toby Russell" userId="0d3e3635-ec96-4dfe-84bc-de4149b678ab" providerId="ADAL" clId="{509D8084-70A8-473B-A68E-32AFF01A219A}" dt="2020-09-11T08:24:07.225" v="1217"/>
          <ac:spMkLst>
            <pc:docMk/>
            <pc:sldMk cId="2368731211" sldId="816"/>
            <ac:spMk id="3" creationId="{7A871A7D-FD75-436E-87AD-0EB0BC30F899}"/>
          </ac:spMkLst>
        </pc:spChg>
      </pc:sldChg>
      <pc:sldChg chg="modSp add ord">
        <pc:chgData name="Toby Russell" userId="0d3e3635-ec96-4dfe-84bc-de4149b678ab" providerId="ADAL" clId="{509D8084-70A8-473B-A68E-32AFF01A219A}" dt="2020-09-12T09:40:27.898" v="2918" actId="2711"/>
        <pc:sldMkLst>
          <pc:docMk/>
          <pc:sldMk cId="1398458062" sldId="817"/>
        </pc:sldMkLst>
        <pc:spChg chg="mod">
          <ac:chgData name="Toby Russell" userId="0d3e3635-ec96-4dfe-84bc-de4149b678ab" providerId="ADAL" clId="{509D8084-70A8-473B-A68E-32AFF01A219A}" dt="2020-09-12T09:40:22.461" v="2917" actId="3064"/>
          <ac:spMkLst>
            <pc:docMk/>
            <pc:sldMk cId="1398458062" sldId="817"/>
            <ac:spMk id="2" creationId="{5A506D59-E719-451E-88E6-CED81BE1DEB9}"/>
          </ac:spMkLst>
        </pc:spChg>
        <pc:spChg chg="mod">
          <ac:chgData name="Toby Russell" userId="0d3e3635-ec96-4dfe-84bc-de4149b678ab" providerId="ADAL" clId="{509D8084-70A8-473B-A68E-32AFF01A219A}" dt="2020-09-12T09:40:27.898" v="2918" actId="2711"/>
          <ac:spMkLst>
            <pc:docMk/>
            <pc:sldMk cId="1398458062" sldId="817"/>
            <ac:spMk id="3" creationId="{838C9A02-D51C-4C16-B98E-5248A76CF4A4}"/>
          </ac:spMkLst>
        </pc:spChg>
      </pc:sldChg>
      <pc:sldChg chg="addSp modSp add">
        <pc:chgData name="Toby Russell" userId="0d3e3635-ec96-4dfe-84bc-de4149b678ab" providerId="ADAL" clId="{509D8084-70A8-473B-A68E-32AFF01A219A}" dt="2020-09-16T12:26:08.002" v="8841"/>
        <pc:sldMkLst>
          <pc:docMk/>
          <pc:sldMk cId="3406703048" sldId="818"/>
        </pc:sldMkLst>
        <pc:spChg chg="mod">
          <ac:chgData name="Toby Russell" userId="0d3e3635-ec96-4dfe-84bc-de4149b678ab" providerId="ADAL" clId="{509D8084-70A8-473B-A68E-32AFF01A219A}" dt="2020-09-11T08:34:26.560" v="1301" actId="20577"/>
          <ac:spMkLst>
            <pc:docMk/>
            <pc:sldMk cId="3406703048" sldId="818"/>
            <ac:spMk id="2" creationId="{66047ACB-B370-4A6C-A744-8E3B52B4D6CD}"/>
          </ac:spMkLst>
        </pc:spChg>
        <pc:spChg chg="mod">
          <ac:chgData name="Toby Russell" userId="0d3e3635-ec96-4dfe-84bc-de4149b678ab" providerId="ADAL" clId="{509D8084-70A8-473B-A68E-32AFF01A219A}" dt="2020-09-11T08:44:22.185" v="1361" actId="404"/>
          <ac:spMkLst>
            <pc:docMk/>
            <pc:sldMk cId="3406703048" sldId="818"/>
            <ac:spMk id="3" creationId="{0A1E76C4-B138-4DF2-8451-904E1C25F874}"/>
          </ac:spMkLst>
        </pc:spChg>
        <pc:spChg chg="add">
          <ac:chgData name="Toby Russell" userId="0d3e3635-ec96-4dfe-84bc-de4149b678ab" providerId="ADAL" clId="{509D8084-70A8-473B-A68E-32AFF01A219A}" dt="2020-09-16T12:26:08.002" v="8841"/>
          <ac:spMkLst>
            <pc:docMk/>
            <pc:sldMk cId="3406703048" sldId="818"/>
            <ac:spMk id="4" creationId="{25CE4DA1-A2A4-4E4B-AF08-4ADF883C7224}"/>
          </ac:spMkLst>
        </pc:spChg>
        <pc:spChg chg="add">
          <ac:chgData name="Toby Russell" userId="0d3e3635-ec96-4dfe-84bc-de4149b678ab" providerId="ADAL" clId="{509D8084-70A8-473B-A68E-32AFF01A219A}" dt="2020-09-16T12:26:08.002" v="8841"/>
          <ac:spMkLst>
            <pc:docMk/>
            <pc:sldMk cId="3406703048" sldId="818"/>
            <ac:spMk id="5" creationId="{00FBACAE-A958-4FCE-93AB-4BB41FE87555}"/>
          </ac:spMkLst>
        </pc:spChg>
        <pc:spChg chg="add">
          <ac:chgData name="Toby Russell" userId="0d3e3635-ec96-4dfe-84bc-de4149b678ab" providerId="ADAL" clId="{509D8084-70A8-473B-A68E-32AFF01A219A}" dt="2020-09-16T12:26:08.002" v="8841"/>
          <ac:spMkLst>
            <pc:docMk/>
            <pc:sldMk cId="3406703048" sldId="818"/>
            <ac:spMk id="6" creationId="{3103BE94-0256-49B9-94EC-D455718F7BA9}"/>
          </ac:spMkLst>
        </pc:spChg>
      </pc:sldChg>
      <pc:sldChg chg="addSp modSp add">
        <pc:chgData name="Toby Russell" userId="0d3e3635-ec96-4dfe-84bc-de4149b678ab" providerId="ADAL" clId="{509D8084-70A8-473B-A68E-32AFF01A219A}" dt="2020-09-16T13:51:08.101" v="9106" actId="14100"/>
        <pc:sldMkLst>
          <pc:docMk/>
          <pc:sldMk cId="1952949096" sldId="819"/>
        </pc:sldMkLst>
        <pc:spChg chg="mod">
          <ac:chgData name="Toby Russell" userId="0d3e3635-ec96-4dfe-84bc-de4149b678ab" providerId="ADAL" clId="{509D8084-70A8-473B-A68E-32AFF01A219A}" dt="2020-09-11T10:08:16.952" v="1775" actId="20577"/>
          <ac:spMkLst>
            <pc:docMk/>
            <pc:sldMk cId="1952949096" sldId="819"/>
            <ac:spMk id="2" creationId="{CC18AD9B-1593-4C54-8D2A-58401A6E78C8}"/>
          </ac:spMkLst>
        </pc:spChg>
        <pc:spChg chg="mod">
          <ac:chgData name="Toby Russell" userId="0d3e3635-ec96-4dfe-84bc-de4149b678ab" providerId="ADAL" clId="{509D8084-70A8-473B-A68E-32AFF01A219A}" dt="2020-09-16T13:50:47.249" v="9100" actId="20577"/>
          <ac:spMkLst>
            <pc:docMk/>
            <pc:sldMk cId="1952949096" sldId="819"/>
            <ac:spMk id="3" creationId="{3E8E2938-BF73-4F62-A62B-3AB05DE008A8}"/>
          </ac:spMkLst>
        </pc:spChg>
        <pc:spChg chg="mod">
          <ac:chgData name="Toby Russell" userId="0d3e3635-ec96-4dfe-84bc-de4149b678ab" providerId="ADAL" clId="{509D8084-70A8-473B-A68E-32AFF01A219A}" dt="2020-09-16T13:51:08.101" v="9106" actId="14100"/>
          <ac:spMkLst>
            <pc:docMk/>
            <pc:sldMk cId="1952949096" sldId="819"/>
            <ac:spMk id="4" creationId="{AF254140-E7BB-4A43-9F85-7C8309A53526}"/>
          </ac:spMkLst>
        </pc:spChg>
        <pc:spChg chg="add">
          <ac:chgData name="Toby Russell" userId="0d3e3635-ec96-4dfe-84bc-de4149b678ab" providerId="ADAL" clId="{509D8084-70A8-473B-A68E-32AFF01A219A}" dt="2020-09-16T12:26:12.899" v="8842"/>
          <ac:spMkLst>
            <pc:docMk/>
            <pc:sldMk cId="1952949096" sldId="819"/>
            <ac:spMk id="5" creationId="{1134420A-5996-4273-9075-20B785185684}"/>
          </ac:spMkLst>
        </pc:spChg>
        <pc:spChg chg="add">
          <ac:chgData name="Toby Russell" userId="0d3e3635-ec96-4dfe-84bc-de4149b678ab" providerId="ADAL" clId="{509D8084-70A8-473B-A68E-32AFF01A219A}" dt="2020-09-16T12:26:12.899" v="8842"/>
          <ac:spMkLst>
            <pc:docMk/>
            <pc:sldMk cId="1952949096" sldId="819"/>
            <ac:spMk id="6" creationId="{7E655E06-BA9A-40EC-8EF9-4965679C230C}"/>
          </ac:spMkLst>
        </pc:spChg>
        <pc:spChg chg="add">
          <ac:chgData name="Toby Russell" userId="0d3e3635-ec96-4dfe-84bc-de4149b678ab" providerId="ADAL" clId="{509D8084-70A8-473B-A68E-32AFF01A219A}" dt="2020-09-16T12:26:12.899" v="8842"/>
          <ac:spMkLst>
            <pc:docMk/>
            <pc:sldMk cId="1952949096" sldId="819"/>
            <ac:spMk id="7" creationId="{F7B2A4AD-DDA1-4AB7-B022-D73AC78EA948}"/>
          </ac:spMkLst>
        </pc:spChg>
      </pc:sldChg>
      <pc:sldChg chg="addSp delSp modSp add ord modTransition">
        <pc:chgData name="Toby Russell" userId="0d3e3635-ec96-4dfe-84bc-de4149b678ab" providerId="ADAL" clId="{509D8084-70A8-473B-A68E-32AFF01A219A}" dt="2020-09-16T15:47:47.199" v="10004" actId="1076"/>
        <pc:sldMkLst>
          <pc:docMk/>
          <pc:sldMk cId="3178569630" sldId="820"/>
        </pc:sldMkLst>
        <pc:spChg chg="mod">
          <ac:chgData name="Toby Russell" userId="0d3e3635-ec96-4dfe-84bc-de4149b678ab" providerId="ADAL" clId="{509D8084-70A8-473B-A68E-32AFF01A219A}" dt="2020-09-11T09:47:52.895" v="1452" actId="207"/>
          <ac:spMkLst>
            <pc:docMk/>
            <pc:sldMk cId="3178569630" sldId="820"/>
            <ac:spMk id="2" creationId="{7F205842-AD4A-4157-8D74-31BEAF887DE2}"/>
          </ac:spMkLst>
        </pc:spChg>
        <pc:spChg chg="del">
          <ac:chgData name="Toby Russell" userId="0d3e3635-ec96-4dfe-84bc-de4149b678ab" providerId="ADAL" clId="{509D8084-70A8-473B-A68E-32AFF01A219A}" dt="2020-09-11T09:44:27.383" v="1375" actId="478"/>
          <ac:spMkLst>
            <pc:docMk/>
            <pc:sldMk cId="3178569630" sldId="820"/>
            <ac:spMk id="3" creationId="{FBE31739-D95C-484F-8E3B-7715D79CF24B}"/>
          </ac:spMkLst>
        </pc:spChg>
        <pc:spChg chg="add mod">
          <ac:chgData name="Toby Russell" userId="0d3e3635-ec96-4dfe-84bc-de4149b678ab" providerId="ADAL" clId="{509D8084-70A8-473B-A68E-32AFF01A219A}" dt="2020-09-16T15:47:47.199" v="10004" actId="1076"/>
          <ac:spMkLst>
            <pc:docMk/>
            <pc:sldMk cId="3178569630" sldId="820"/>
            <ac:spMk id="4" creationId="{64E52E82-E30C-4159-87B1-A25DD1CCD3F5}"/>
          </ac:spMkLst>
        </pc:spChg>
        <pc:spChg chg="add mod">
          <ac:chgData name="Toby Russell" userId="0d3e3635-ec96-4dfe-84bc-de4149b678ab" providerId="ADAL" clId="{509D8084-70A8-473B-A68E-32AFF01A219A}" dt="2020-09-16T15:47:42.862" v="10003" actId="1076"/>
          <ac:spMkLst>
            <pc:docMk/>
            <pc:sldMk cId="3178569630" sldId="820"/>
            <ac:spMk id="5" creationId="{1A649812-F46C-4ABB-BDCE-AE2DFC2315AB}"/>
          </ac:spMkLst>
        </pc:spChg>
        <pc:spChg chg="add mod">
          <ac:chgData name="Toby Russell" userId="0d3e3635-ec96-4dfe-84bc-de4149b678ab" providerId="ADAL" clId="{509D8084-70A8-473B-A68E-32AFF01A219A}" dt="2020-09-16T15:46:29.340" v="10002" actId="1076"/>
          <ac:spMkLst>
            <pc:docMk/>
            <pc:sldMk cId="3178569630" sldId="820"/>
            <ac:spMk id="6" creationId="{401F8417-44ED-45F2-B3EF-E123F89AEA6C}"/>
          </ac:spMkLst>
        </pc:spChg>
        <pc:spChg chg="add mod">
          <ac:chgData name="Toby Russell" userId="0d3e3635-ec96-4dfe-84bc-de4149b678ab" providerId="ADAL" clId="{509D8084-70A8-473B-A68E-32AFF01A219A}" dt="2020-09-16T15:46:15.954" v="10001" actId="1076"/>
          <ac:spMkLst>
            <pc:docMk/>
            <pc:sldMk cId="3178569630" sldId="820"/>
            <ac:spMk id="7" creationId="{69877F27-3800-4806-A3B7-E8A5FB1ADF79}"/>
          </ac:spMkLst>
        </pc:spChg>
        <pc:spChg chg="add mod">
          <ac:chgData name="Toby Russell" userId="0d3e3635-ec96-4dfe-84bc-de4149b678ab" providerId="ADAL" clId="{509D8084-70A8-473B-A68E-32AFF01A219A}" dt="2020-09-11T10:03:52.948" v="1731" actId="1038"/>
          <ac:spMkLst>
            <pc:docMk/>
            <pc:sldMk cId="3178569630" sldId="820"/>
            <ac:spMk id="8" creationId="{75B2332E-58CF-4279-A719-C2DCF9C9E51D}"/>
          </ac:spMkLst>
        </pc:spChg>
        <pc:spChg chg="add mod">
          <ac:chgData name="Toby Russell" userId="0d3e3635-ec96-4dfe-84bc-de4149b678ab" providerId="ADAL" clId="{509D8084-70A8-473B-A68E-32AFF01A219A}" dt="2020-09-11T10:04:49.755" v="1734" actId="1037"/>
          <ac:spMkLst>
            <pc:docMk/>
            <pc:sldMk cId="3178569630" sldId="820"/>
            <ac:spMk id="9" creationId="{DD9FB254-431C-415D-83E6-8FCB7C431072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0" creationId="{05415FB0-F872-49D3-952E-BB0253FC3091}"/>
          </ac:spMkLst>
        </pc:spChg>
        <pc:spChg chg="add del mod">
          <ac:chgData name="Toby Russell" userId="0d3e3635-ec96-4dfe-84bc-de4149b678ab" providerId="ADAL" clId="{509D8084-70A8-473B-A68E-32AFF01A219A}" dt="2020-09-16T15:45:42.665" v="9994" actId="478"/>
          <ac:spMkLst>
            <pc:docMk/>
            <pc:sldMk cId="3178569630" sldId="820"/>
            <ac:spMk id="11" creationId="{D737DB19-17D5-44A8-8D16-030B203C6D7A}"/>
          </ac:spMkLst>
        </pc:spChg>
        <pc:spChg chg="add del mod">
          <ac:chgData name="Toby Russell" userId="0d3e3635-ec96-4dfe-84bc-de4149b678ab" providerId="ADAL" clId="{509D8084-70A8-473B-A68E-32AFF01A219A}" dt="2020-09-16T15:45:42.665" v="9994" actId="478"/>
          <ac:spMkLst>
            <pc:docMk/>
            <pc:sldMk cId="3178569630" sldId="820"/>
            <ac:spMk id="12" creationId="{0FEDFA99-9021-4953-88E0-5B8BB2E8007E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3" creationId="{8D0DA481-6E57-4150-AE85-790FC86FF1BE}"/>
          </ac:spMkLst>
        </pc:spChg>
        <pc:spChg chg="add del mod">
          <ac:chgData name="Toby Russell" userId="0d3e3635-ec96-4dfe-84bc-de4149b678ab" providerId="ADAL" clId="{509D8084-70A8-473B-A68E-32AFF01A219A}" dt="2020-09-16T15:45:42.665" v="9994" actId="478"/>
          <ac:spMkLst>
            <pc:docMk/>
            <pc:sldMk cId="3178569630" sldId="820"/>
            <ac:spMk id="14" creationId="{2FB3E5F0-0822-4FE0-954F-D01EF1A437D2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5" creationId="{E708FC61-5848-481F-AFA1-75B5F16E9C94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6" creationId="{B09ABD5F-7CE0-474B-9B68-6421E59332DC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7" creationId="{E4012BB9-FF3C-4CAE-9B92-93C0B6D407ED}"/>
          </ac:spMkLst>
        </pc:spChg>
        <pc:spChg chg="del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8" creationId="{7942201B-A0C6-4917-9292-788A18BE4A9A}"/>
          </ac:spMkLst>
        </pc:spChg>
        <pc:spChg chg="add del mod">
          <ac:chgData name="Toby Russell" userId="0d3e3635-ec96-4dfe-84bc-de4149b678ab" providerId="ADAL" clId="{509D8084-70A8-473B-A68E-32AFF01A219A}" dt="2020-09-11T09:57:25.102" v="1682"/>
          <ac:spMkLst>
            <pc:docMk/>
            <pc:sldMk cId="3178569630" sldId="820"/>
            <ac:spMk id="18" creationId="{9CC59F1A-06D4-4A69-A6A7-19ACAD3997DB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9" creationId="{C9E23961-7843-4A8C-ABE3-833A566655F6}"/>
          </ac:spMkLst>
        </pc:spChg>
        <pc:picChg chg="add mod modCrop">
          <ac:chgData name="Toby Russell" userId="0d3e3635-ec96-4dfe-84bc-de4149b678ab" providerId="ADAL" clId="{509D8084-70A8-473B-A68E-32AFF01A219A}" dt="2020-09-16T15:46:01.817" v="10000" actId="14100"/>
          <ac:picMkLst>
            <pc:docMk/>
            <pc:sldMk cId="3178569630" sldId="820"/>
            <ac:picMk id="21" creationId="{B59A5480-0719-4440-8F2C-B3ACBB7363E7}"/>
          </ac:picMkLst>
        </pc:picChg>
      </pc:sldChg>
      <pc:sldChg chg="addSp delSp modSp">
        <pc:chgData name="Toby Russell" userId="0d3e3635-ec96-4dfe-84bc-de4149b678ab" providerId="ADAL" clId="{509D8084-70A8-473B-A68E-32AFF01A219A}" dt="2020-09-16T12:28:00.523" v="8925" actId="1035"/>
        <pc:sldMkLst>
          <pc:docMk/>
          <pc:sldMk cId="1894533214" sldId="821"/>
        </pc:sldMkLst>
        <pc:spChg chg="mod">
          <ac:chgData name="Toby Russell" userId="0d3e3635-ec96-4dfe-84bc-de4149b678ab" providerId="ADAL" clId="{509D8084-70A8-473B-A68E-32AFF01A219A}" dt="2020-09-11T10:08:01.478" v="1769" actId="20577"/>
          <ac:spMkLst>
            <pc:docMk/>
            <pc:sldMk cId="1894533214" sldId="821"/>
            <ac:spMk id="2" creationId="{7F205842-AD4A-4157-8D74-31BEAF887DE2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4" creationId="{64E52E82-E30C-4159-87B1-A25DD1CCD3F5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5" creationId="{1A649812-F46C-4ABB-BDCE-AE2DFC2315AB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6" creationId="{401F8417-44ED-45F2-B3EF-E123F89AEA6C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7" creationId="{69877F27-3800-4806-A3B7-E8A5FB1ADF79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8" creationId="{75B2332E-58CF-4279-A719-C2DCF9C9E51D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9" creationId="{DD9FB254-431C-415D-83E6-8FCB7C431072}"/>
          </ac:spMkLst>
        </pc:spChg>
        <pc:spChg chg="mod">
          <ac:chgData name="Toby Russell" userId="0d3e3635-ec96-4dfe-84bc-de4149b678ab" providerId="ADAL" clId="{509D8084-70A8-473B-A68E-32AFF01A219A}" dt="2020-09-16T12:26:37.870" v="8895" actId="14100"/>
          <ac:spMkLst>
            <pc:docMk/>
            <pc:sldMk cId="1894533214" sldId="821"/>
            <ac:spMk id="11" creationId="{D737DB19-17D5-44A8-8D16-030B203C6D7A}"/>
          </ac:spMkLst>
        </pc:spChg>
        <pc:spChg chg="add del mod">
          <ac:chgData name="Toby Russell" userId="0d3e3635-ec96-4dfe-84bc-de4149b678ab" providerId="ADAL" clId="{509D8084-70A8-473B-A68E-32AFF01A219A}" dt="2020-09-16T12:26:33.938" v="8894" actId="1036"/>
          <ac:spMkLst>
            <pc:docMk/>
            <pc:sldMk cId="1894533214" sldId="821"/>
            <ac:spMk id="12" creationId="{0FEDFA99-9021-4953-88E0-5B8BB2E8007E}"/>
          </ac:spMkLst>
        </pc:spChg>
        <pc:spChg chg="add del mod">
          <ac:chgData name="Toby Russell" userId="0d3e3635-ec96-4dfe-84bc-de4149b678ab" providerId="ADAL" clId="{509D8084-70A8-473B-A68E-32AFF01A219A}" dt="2020-09-16T12:26:33.938" v="8894" actId="1036"/>
          <ac:spMkLst>
            <pc:docMk/>
            <pc:sldMk cId="1894533214" sldId="821"/>
            <ac:spMk id="13" creationId="{8D0DA481-6E57-4150-AE85-790FC86FF1BE}"/>
          </ac:spMkLst>
        </pc:spChg>
        <pc:spChg chg="add del mod">
          <ac:chgData name="Toby Russell" userId="0d3e3635-ec96-4dfe-84bc-de4149b678ab" providerId="ADAL" clId="{509D8084-70A8-473B-A68E-32AFF01A219A}" dt="2020-09-16T12:26:33.938" v="8894" actId="1036"/>
          <ac:spMkLst>
            <pc:docMk/>
            <pc:sldMk cId="1894533214" sldId="821"/>
            <ac:spMk id="14" creationId="{2FB3E5F0-0822-4FE0-954F-D01EF1A437D2}"/>
          </ac:spMkLst>
        </pc:spChg>
        <pc:spChg chg="add del mod">
          <ac:chgData name="Toby Russell" userId="0d3e3635-ec96-4dfe-84bc-de4149b678ab" providerId="ADAL" clId="{509D8084-70A8-473B-A68E-32AFF01A219A}" dt="2020-09-16T12:26:33.938" v="8894" actId="1036"/>
          <ac:spMkLst>
            <pc:docMk/>
            <pc:sldMk cId="1894533214" sldId="821"/>
            <ac:spMk id="15" creationId="{E708FC61-5848-481F-AFA1-75B5F16E9C94}"/>
          </ac:spMkLst>
        </pc:spChg>
        <pc:spChg chg="mod">
          <ac:chgData name="Toby Russell" userId="0d3e3635-ec96-4dfe-84bc-de4149b678ab" providerId="ADAL" clId="{509D8084-70A8-473B-A68E-32AFF01A219A}" dt="2020-09-13T15:18:18.611" v="6338" actId="20577"/>
          <ac:spMkLst>
            <pc:docMk/>
            <pc:sldMk cId="1894533214" sldId="821"/>
            <ac:spMk id="16" creationId="{B09ABD5F-7CE0-474B-9B68-6421E59332DC}"/>
          </ac:spMkLst>
        </pc:spChg>
        <pc:spChg chg="mod">
          <ac:chgData name="Toby Russell" userId="0d3e3635-ec96-4dfe-84bc-de4149b678ab" providerId="ADAL" clId="{509D8084-70A8-473B-A68E-32AFF01A219A}" dt="2020-09-13T15:18:31.093" v="6341" actId="20577"/>
          <ac:spMkLst>
            <pc:docMk/>
            <pc:sldMk cId="1894533214" sldId="821"/>
            <ac:spMk id="17" creationId="{E4012BB9-FF3C-4CAE-9B92-93C0B6D407ED}"/>
          </ac:spMkLst>
        </pc:spChg>
        <pc:spChg chg="add">
          <ac:chgData name="Toby Russell" userId="0d3e3635-ec96-4dfe-84bc-de4149b678ab" providerId="ADAL" clId="{509D8084-70A8-473B-A68E-32AFF01A219A}" dt="2020-09-16T12:26:16.468" v="8843"/>
          <ac:spMkLst>
            <pc:docMk/>
            <pc:sldMk cId="1894533214" sldId="821"/>
            <ac:spMk id="18" creationId="{09EDADF3-FEA2-4C86-8708-D9124C356789}"/>
          </ac:spMkLst>
        </pc:spChg>
        <pc:spChg chg="mod">
          <ac:chgData name="Toby Russell" userId="0d3e3635-ec96-4dfe-84bc-de4149b678ab" providerId="ADAL" clId="{509D8084-70A8-473B-A68E-32AFF01A219A}" dt="2020-09-16T12:26:43.171" v="8917" actId="1036"/>
          <ac:spMkLst>
            <pc:docMk/>
            <pc:sldMk cId="1894533214" sldId="821"/>
            <ac:spMk id="19" creationId="{C9E23961-7843-4A8C-ABE3-833A566655F6}"/>
          </ac:spMkLst>
        </pc:spChg>
        <pc:spChg chg="add">
          <ac:chgData name="Toby Russell" userId="0d3e3635-ec96-4dfe-84bc-de4149b678ab" providerId="ADAL" clId="{509D8084-70A8-473B-A68E-32AFF01A219A}" dt="2020-09-16T12:26:16.468" v="8843"/>
          <ac:spMkLst>
            <pc:docMk/>
            <pc:sldMk cId="1894533214" sldId="821"/>
            <ac:spMk id="20" creationId="{50D7931A-8064-499C-8673-4030FAC7DA1E}"/>
          </ac:spMkLst>
        </pc:spChg>
        <pc:spChg chg="add">
          <ac:chgData name="Toby Russell" userId="0d3e3635-ec96-4dfe-84bc-de4149b678ab" providerId="ADAL" clId="{509D8084-70A8-473B-A68E-32AFF01A219A}" dt="2020-09-16T12:26:16.468" v="8843"/>
          <ac:spMkLst>
            <pc:docMk/>
            <pc:sldMk cId="1894533214" sldId="821"/>
            <ac:spMk id="22" creationId="{B90CACD6-E553-416A-B86A-A67267526DDE}"/>
          </ac:spMkLst>
        </pc:spChg>
        <pc:picChg chg="mod modCrop">
          <ac:chgData name="Toby Russell" userId="0d3e3635-ec96-4dfe-84bc-de4149b678ab" providerId="ADAL" clId="{509D8084-70A8-473B-A68E-32AFF01A219A}" dt="2020-09-16T12:28:00.523" v="8925" actId="1035"/>
          <ac:picMkLst>
            <pc:docMk/>
            <pc:sldMk cId="1894533214" sldId="821"/>
            <ac:picMk id="21" creationId="{B59A5480-0719-4440-8F2C-B3ACBB7363E7}"/>
          </ac:picMkLst>
        </pc:picChg>
      </pc:sldChg>
      <pc:sldChg chg="addSp delSp modSp add modAnim">
        <pc:chgData name="Toby Russell" userId="0d3e3635-ec96-4dfe-84bc-de4149b678ab" providerId="ADAL" clId="{509D8084-70A8-473B-A68E-32AFF01A219A}" dt="2020-09-16T12:29:42.398" v="9043" actId="14100"/>
        <pc:sldMkLst>
          <pc:docMk/>
          <pc:sldMk cId="4052137314" sldId="822"/>
        </pc:sldMkLst>
        <pc:spChg chg="del">
          <ac:chgData name="Toby Russell" userId="0d3e3635-ec96-4dfe-84bc-de4149b678ab" providerId="ADAL" clId="{509D8084-70A8-473B-A68E-32AFF01A219A}" dt="2020-09-11T10:09:03.934" v="1777"/>
          <ac:spMkLst>
            <pc:docMk/>
            <pc:sldMk cId="4052137314" sldId="822"/>
            <ac:spMk id="2" creationId="{54A122F3-1E97-46FE-9DB0-A6A3D8827994}"/>
          </ac:spMkLst>
        </pc:spChg>
        <pc:spChg chg="del">
          <ac:chgData name="Toby Russell" userId="0d3e3635-ec96-4dfe-84bc-de4149b678ab" providerId="ADAL" clId="{509D8084-70A8-473B-A68E-32AFF01A219A}" dt="2020-09-11T10:09:03.934" v="1777"/>
          <ac:spMkLst>
            <pc:docMk/>
            <pc:sldMk cId="4052137314" sldId="822"/>
            <ac:spMk id="3" creationId="{5509DEA1-25F1-4B4A-A58D-49F00392280A}"/>
          </ac:spMkLst>
        </pc:spChg>
        <pc:spChg chg="add mod">
          <ac:chgData name="Toby Russell" userId="0d3e3635-ec96-4dfe-84bc-de4149b678ab" providerId="ADAL" clId="{509D8084-70A8-473B-A68E-32AFF01A219A}" dt="2020-09-16T11:48:51.722" v="8514" actId="27636"/>
          <ac:spMkLst>
            <pc:docMk/>
            <pc:sldMk cId="4052137314" sldId="822"/>
            <ac:spMk id="4" creationId="{DA81DC62-CDF8-484E-AADD-C9ACAEAA8CC7}"/>
          </ac:spMkLst>
        </pc:spChg>
        <pc:spChg chg="add mod ord">
          <ac:chgData name="Toby Russell" userId="0d3e3635-ec96-4dfe-84bc-de4149b678ab" providerId="ADAL" clId="{509D8084-70A8-473B-A68E-32AFF01A219A}" dt="2020-09-16T12:29:42.398" v="9043" actId="14100"/>
          <ac:spMkLst>
            <pc:docMk/>
            <pc:sldMk cId="4052137314" sldId="822"/>
            <ac:spMk id="5" creationId="{BE0CC7F3-1D8B-4717-820E-3BF2B3F2E1F5}"/>
          </ac:spMkLst>
        </pc:spChg>
        <pc:spChg chg="add mod">
          <ac:chgData name="Toby Russell" userId="0d3e3635-ec96-4dfe-84bc-de4149b678ab" providerId="ADAL" clId="{509D8084-70A8-473B-A68E-32AFF01A219A}" dt="2020-09-16T12:29:22.023" v="9040" actId="1035"/>
          <ac:spMkLst>
            <pc:docMk/>
            <pc:sldMk cId="4052137314" sldId="822"/>
            <ac:spMk id="6" creationId="{9125C418-28D9-4E98-99BB-48DA7E15D3CC}"/>
          </ac:spMkLst>
        </pc:spChg>
        <pc:spChg chg="add mod">
          <ac:chgData name="Toby Russell" userId="0d3e3635-ec96-4dfe-84bc-de4149b678ab" providerId="ADAL" clId="{509D8084-70A8-473B-A68E-32AFF01A219A}" dt="2020-09-16T12:28:52.050" v="8999" actId="1036"/>
          <ac:spMkLst>
            <pc:docMk/>
            <pc:sldMk cId="4052137314" sldId="822"/>
            <ac:spMk id="7" creationId="{C4E8B0FA-4DA8-4C36-BF4E-58E80CA6D213}"/>
          </ac:spMkLst>
        </pc:spChg>
        <pc:spChg chg="add mod">
          <ac:chgData name="Toby Russell" userId="0d3e3635-ec96-4dfe-84bc-de4149b678ab" providerId="ADAL" clId="{509D8084-70A8-473B-A68E-32AFF01A219A}" dt="2020-09-13T15:17:42.944" v="6332" actId="6549"/>
          <ac:spMkLst>
            <pc:docMk/>
            <pc:sldMk cId="4052137314" sldId="822"/>
            <ac:spMk id="8" creationId="{77CD3E3A-A221-4258-9A24-E0C9F8722E80}"/>
          </ac:spMkLst>
        </pc:spChg>
        <pc:spChg chg="add mod">
          <ac:chgData name="Toby Russell" userId="0d3e3635-ec96-4dfe-84bc-de4149b678ab" providerId="ADAL" clId="{509D8084-70A8-473B-A68E-32AFF01A219A}" dt="2020-09-16T12:29:22.023" v="9040" actId="1035"/>
          <ac:spMkLst>
            <pc:docMk/>
            <pc:sldMk cId="4052137314" sldId="822"/>
            <ac:spMk id="13" creationId="{2FF3EA0E-D668-4E81-A09A-F2AC82CFA346}"/>
          </ac:spMkLst>
        </pc:spChg>
        <pc:spChg chg="add mod">
          <ac:chgData name="Toby Russell" userId="0d3e3635-ec96-4dfe-84bc-de4149b678ab" providerId="ADAL" clId="{509D8084-70A8-473B-A68E-32AFF01A219A}" dt="2020-09-16T12:29:22.023" v="9040" actId="1035"/>
          <ac:spMkLst>
            <pc:docMk/>
            <pc:sldMk cId="4052137314" sldId="822"/>
            <ac:spMk id="14" creationId="{01A8D59F-DAFF-405D-AE70-C8F5A950A6C1}"/>
          </ac:spMkLst>
        </pc:spChg>
        <pc:spChg chg="add mod">
          <ac:chgData name="Toby Russell" userId="0d3e3635-ec96-4dfe-84bc-de4149b678ab" providerId="ADAL" clId="{509D8084-70A8-473B-A68E-32AFF01A219A}" dt="2020-09-16T12:29:05.766" v="9006" actId="1076"/>
          <ac:spMkLst>
            <pc:docMk/>
            <pc:sldMk cId="4052137314" sldId="822"/>
            <ac:spMk id="15" creationId="{131EA345-24C6-457C-AB36-B7CF00DCF870}"/>
          </ac:spMkLst>
        </pc:spChg>
        <pc:spChg chg="add mod">
          <ac:chgData name="Toby Russell" userId="0d3e3635-ec96-4dfe-84bc-de4149b678ab" providerId="ADAL" clId="{509D8084-70A8-473B-A68E-32AFF01A219A}" dt="2020-09-16T12:29:05.766" v="9006" actId="1076"/>
          <ac:spMkLst>
            <pc:docMk/>
            <pc:sldMk cId="4052137314" sldId="822"/>
            <ac:spMk id="16" creationId="{74F3E220-2B79-4CAB-BB4D-17E8F92320E7}"/>
          </ac:spMkLst>
        </pc:spChg>
        <pc:spChg chg="add mod">
          <ac:chgData name="Toby Russell" userId="0d3e3635-ec96-4dfe-84bc-de4149b678ab" providerId="ADAL" clId="{509D8084-70A8-473B-A68E-32AFF01A219A}" dt="2020-09-12T09:20:22.061" v="2735" actId="1076"/>
          <ac:spMkLst>
            <pc:docMk/>
            <pc:sldMk cId="4052137314" sldId="822"/>
            <ac:spMk id="18" creationId="{7021F19F-EB6B-49BA-9A28-651770AEB6F6}"/>
          </ac:spMkLst>
        </pc:spChg>
        <pc:spChg chg="add">
          <ac:chgData name="Toby Russell" userId="0d3e3635-ec96-4dfe-84bc-de4149b678ab" providerId="ADAL" clId="{509D8084-70A8-473B-A68E-32AFF01A219A}" dt="2020-09-16T12:29:28.719" v="9041"/>
          <ac:spMkLst>
            <pc:docMk/>
            <pc:sldMk cId="4052137314" sldId="822"/>
            <ac:spMk id="19" creationId="{1C762BA8-B0D8-401A-8675-490AFD563DB0}"/>
          </ac:spMkLst>
        </pc:spChg>
        <pc:spChg chg="add">
          <ac:chgData name="Toby Russell" userId="0d3e3635-ec96-4dfe-84bc-de4149b678ab" providerId="ADAL" clId="{509D8084-70A8-473B-A68E-32AFF01A219A}" dt="2020-09-16T12:29:28.719" v="9041"/>
          <ac:spMkLst>
            <pc:docMk/>
            <pc:sldMk cId="4052137314" sldId="822"/>
            <ac:spMk id="20" creationId="{1073EC2C-09BB-4CE8-BC3F-4404F0815648}"/>
          </ac:spMkLst>
        </pc:spChg>
        <pc:spChg chg="add">
          <ac:chgData name="Toby Russell" userId="0d3e3635-ec96-4dfe-84bc-de4149b678ab" providerId="ADAL" clId="{509D8084-70A8-473B-A68E-32AFF01A219A}" dt="2020-09-16T12:29:28.719" v="9041"/>
          <ac:spMkLst>
            <pc:docMk/>
            <pc:sldMk cId="4052137314" sldId="822"/>
            <ac:spMk id="21" creationId="{188364C6-7223-4708-90BD-259CD3988CD1}"/>
          </ac:spMkLst>
        </pc:spChg>
        <pc:graphicFrameChg chg="add mod modGraphic">
          <ac:chgData name="Toby Russell" userId="0d3e3635-ec96-4dfe-84bc-de4149b678ab" providerId="ADAL" clId="{509D8084-70A8-473B-A68E-32AFF01A219A}" dt="2020-09-11T10:23:52.479" v="1916" actId="12385"/>
          <ac:graphicFrameMkLst>
            <pc:docMk/>
            <pc:sldMk cId="4052137314" sldId="822"/>
            <ac:graphicFrameMk id="11" creationId="{EA569354-A94F-4EFF-BBA8-A21F33F9FF7F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2:28:12.803" v="8926" actId="14100"/>
          <ac:graphicFrameMkLst>
            <pc:docMk/>
            <pc:sldMk cId="4052137314" sldId="822"/>
            <ac:graphicFrameMk id="17" creationId="{D4598CA5-F830-417C-BEE8-DA18FF126109}"/>
          </ac:graphicFrameMkLst>
        </pc:graphicFrameChg>
        <pc:picChg chg="add mod modCrop">
          <ac:chgData name="Toby Russell" userId="0d3e3635-ec96-4dfe-84bc-de4149b678ab" providerId="ADAL" clId="{509D8084-70A8-473B-A68E-32AFF01A219A}" dt="2020-09-16T12:29:35.145" v="9042" actId="1036"/>
          <ac:picMkLst>
            <pc:docMk/>
            <pc:sldMk cId="4052137314" sldId="822"/>
            <ac:picMk id="10" creationId="{894EE9F0-8BF5-4486-824A-CC9A78790D22}"/>
          </ac:picMkLst>
        </pc:picChg>
      </pc:sldChg>
      <pc:sldChg chg="delSp modSp setBg">
        <pc:chgData name="Toby Russell" userId="0d3e3635-ec96-4dfe-84bc-de4149b678ab" providerId="ADAL" clId="{509D8084-70A8-473B-A68E-32AFF01A219A}" dt="2020-09-11T10:32:06.561" v="1921" actId="207"/>
        <pc:sldMkLst>
          <pc:docMk/>
          <pc:sldMk cId="3881568769" sldId="823"/>
        </pc:sldMkLst>
        <pc:spChg chg="del">
          <ac:chgData name="Toby Russell" userId="0d3e3635-ec96-4dfe-84bc-de4149b678ab" providerId="ADAL" clId="{509D8084-70A8-473B-A68E-32AFF01A219A}" dt="2020-09-11T10:31:06.719" v="1918" actId="478"/>
          <ac:spMkLst>
            <pc:docMk/>
            <pc:sldMk cId="3881568769" sldId="823"/>
            <ac:spMk id="2" creationId="{7C7F448B-B18D-AD48-B864-053E26851936}"/>
          </ac:spMkLst>
        </pc:spChg>
        <pc:spChg chg="del">
          <ac:chgData name="Toby Russell" userId="0d3e3635-ec96-4dfe-84bc-de4149b678ab" providerId="ADAL" clId="{509D8084-70A8-473B-A68E-32AFF01A219A}" dt="2020-09-11T10:31:03.856" v="1917" actId="478"/>
          <ac:spMkLst>
            <pc:docMk/>
            <pc:sldMk cId="3881568769" sldId="823"/>
            <ac:spMk id="3" creationId="{3A144DDE-F0DB-AD4F-886F-0FB42E2DF596}"/>
          </ac:spMkLst>
        </pc:spChg>
        <pc:spChg chg="del">
          <ac:chgData name="Toby Russell" userId="0d3e3635-ec96-4dfe-84bc-de4149b678ab" providerId="ADAL" clId="{509D8084-70A8-473B-A68E-32AFF01A219A}" dt="2020-09-11T10:31:09.457" v="1919" actId="478"/>
          <ac:spMkLst>
            <pc:docMk/>
            <pc:sldMk cId="3881568769" sldId="823"/>
            <ac:spMk id="4" creationId="{93DB3B5F-4077-1346-BBBD-348AD3D2CF8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" creationId="{24C1268C-57E7-274E-B485-667EE007EEF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" creationId="{A566AC3C-B4B0-9045-8A97-E05CD4280B5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" creationId="{0BF4EBCA-13B9-9045-A5E5-9E14F4D2CD9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" creationId="{B33A916D-C12D-224A-ABD9-8CB62957AFB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" creationId="{2EAD1957-2AB2-174B-A850-862794BFF76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" creationId="{AD5F24A5-7C32-1D48-BFEE-1934F60DEA0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" creationId="{0ADF053B-78F9-7848-AAB6-B0CB098D6B5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" creationId="{94FAF268-E424-EF4B-8CC9-92EEFE10996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" creationId="{76BF23C0-8BD1-694B-8B4B-1E8E5B21C20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" creationId="{B8F655A9-2BE8-6247-AC11-A77CC0858D8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" creationId="{093A75B6-7F21-5B4A-A40A-DE755B2B933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7" creationId="{DC2610DE-EA03-2249-8085-822B78DABD9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8" creationId="{C1226409-4B8C-5E43-A4B6-42F84119769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9" creationId="{E3F076BE-FEEE-6C47-81EE-36A412E8090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0" creationId="{AE8412D6-1A21-7D4D-98E9-FEAE1CBB7A1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1" creationId="{8E73E9AF-5751-1F46-8746-A95FDBD3B13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2" creationId="{E11B075F-06DE-2447-BC78-9CB05A50401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3" creationId="{8AE5BBA1-FD28-2D4D-B455-AA4BC4806D1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4" creationId="{2E3EA6DD-6924-0F49-8006-2CC4A2F59F8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5" creationId="{63F0DAEF-34F1-D043-B50A-F7E9C5E1B36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6" creationId="{6B63C92D-C52B-C549-A0B5-3DE74B906C4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7" creationId="{8EE927F5-4987-8142-B9B0-BE3CB08406F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8" creationId="{9530A283-C6BC-3545-9411-78E5AD155B3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9" creationId="{82107ED2-31B1-D94A-A9CA-C3A621E78E3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0" creationId="{7F3FD39B-7990-4542-AC6F-A7DE403B31E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1" creationId="{7F1E4724-A824-D747-90BF-39834718636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2" creationId="{AEC9A5CC-F3D1-8546-BFB4-03246C44E96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3" creationId="{2BEFA801-7FB0-C749-AA55-07BBB5F17BB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4" creationId="{8D61C447-F3DB-FE48-9FC5-DEEA7666FBF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5" creationId="{16E4CE3A-44E8-684D-BD55-0613B77A944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6" creationId="{0119120B-2B40-EA42-8CDD-6AD244D9546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7" creationId="{5D33A4D2-9B8B-0442-A321-FE93EABB5A8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8" creationId="{EF7C32F6-BF72-E247-9864-75305C59D52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9" creationId="{AC0A4025-423A-2D46-A5D5-8A5EF96F008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0" creationId="{6F3FB4A0-44F3-5148-A509-1104FE24C06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1" creationId="{B2CCB570-6E6C-2744-8F3C-A550038909A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2" creationId="{86D06574-D9C1-6D48-8A48-4C6C29CEFF8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3" creationId="{22E57865-521D-8041-AFD7-14B043E1CDA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4" creationId="{A31AF414-DA2D-C842-ACFC-B9B446A792E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5" creationId="{9A3A6182-0D58-5348-8BF5-D56F917F0DD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6" creationId="{93541CFB-4D5E-1040-A679-1B9E936364A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7" creationId="{BDF373A1-779F-C349-8718-AA4FD5B6DE8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8" creationId="{48DA1127-1628-4C4C-AC39-48CB0640B31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9" creationId="{92BA46FC-629F-804D-A471-99C5750BF02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0" creationId="{C14FCBFC-12AE-F142-9AC9-8DBB86F880A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1" creationId="{351CDBA1-801C-FC42-9B14-387D0B3068F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2" creationId="{8CAEA3FB-72FB-8B4D-B0ED-6B09C9300D6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3" creationId="{CC3E7F83-55B6-2544-9C3B-E429901ADC9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4" creationId="{B8462D2F-E72E-B145-970C-B0242F295D5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5" creationId="{08E799E8-A997-CB4C-87FA-43E02B4329F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6" creationId="{5C28C735-EDE7-3D49-8BE5-C1251B49604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7" creationId="{67CEE67D-8862-F441-AEC7-4215B1D0351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8" creationId="{1FF77A69-E61B-FF4C-B9D2-9AA6A29EEEC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9" creationId="{F6CE2820-7A48-204C-9EC7-896F6B35241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0" creationId="{5D828B6D-17E2-6544-BA16-13A3B1BF15F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1" creationId="{AFD6846C-7503-E04A-9FD5-FAAB3A2AD99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2" creationId="{6BEC1A30-C817-A74A-BB94-76A38672FD4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3" creationId="{222D1992-01CB-154F-8E64-469FDE349DB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4" creationId="{B2A332F8-DD17-8440-970C-0216EC294C4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5" creationId="{25F0CF5C-2CD2-374E-B1EF-E884FF766F1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6" creationId="{524CD917-051C-2C49-8950-08709AA3CD1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7" creationId="{FC7E37B5-5FEE-D244-A525-D2E62C14CE0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8" creationId="{8894A81E-3FE2-114D-AF47-EE55D47EE57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9" creationId="{C62D0C1C-BE3D-B247-93ED-BDAE1935C15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0" creationId="{F57A84EF-288F-0840-93C6-B1F7D178A10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1" creationId="{BC455F29-C842-344D-B816-535FBE7F1466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2" creationId="{F02EE923-9F75-DC46-AA7B-6D0BBE2ACC7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3" creationId="{7747DD5D-AB37-B146-A2C3-1477EBDA997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4" creationId="{FAA49B19-5FEB-4547-B272-CE4665430066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5" creationId="{2DE695BB-1900-B64B-9FC3-C583E34A369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6" creationId="{4B731180-C5E2-A34C-A6D3-815C8D266CB6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7" creationId="{6DBD9998-578D-5E4C-883A-52594090B16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8" creationId="{03712907-600C-6943-A59A-22743CAAC52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9" creationId="{C94D2AEE-AF42-F34D-86EB-390DC7E3651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0" creationId="{07E1313E-2FF7-1044-A470-BA7136E8960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1" creationId="{ED7AF5EE-6C85-0F4B-A4D9-DE592B17597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2" creationId="{F272ED3B-283E-3240-9302-E251D2472CC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3" creationId="{C048B95E-7D11-B144-A61C-BA6D814C3BD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4" creationId="{A25A1896-ED05-CF4F-A77C-4FEEFA7E3A8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5" creationId="{188E4660-97D5-C34D-A1D1-62466992B52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6" creationId="{6D0228BB-2066-6243-B4D6-C233BBEAF3D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7" creationId="{BC5D1483-59EC-C743-ABBB-A59205DEE59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8" creationId="{6F45FDE8-C32E-AE48-A0A2-82B07BCDB09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9" creationId="{680122E0-068B-8340-A174-16CFB930DD0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0" creationId="{E3520C11-A90F-DF45-A1AE-FE9E2A7227F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1" creationId="{C10CE421-01B5-9441-84C0-AB06EA843F6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2" creationId="{220F1209-C27B-9449-820B-206CEDE1A9B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3" creationId="{910095C3-BC6D-564D-94E1-85C2AB86DAC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4" creationId="{5FFB04CA-93E8-AC4B-A6FF-25EE8959BF4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5" creationId="{FECAA7BE-AF6A-074A-B39E-EDF6EA0C5D3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6" creationId="{C1A36808-B785-BB4B-90B2-7DFA416CEA3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7" creationId="{3FBC7EA9-550E-2045-A000-6445DD786F8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8" creationId="{CF79E33A-54E8-A14A-AF4B-C4E86F3CE34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9" creationId="{3BEE4FA0-0641-0445-8DB0-F06ADA2EDDE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0" creationId="{7BEE4FD3-F23C-5340-8799-E1ED9FE1E83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1" creationId="{3BF4B8C2-DF20-2641-972D-7BE01F630C0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2" creationId="{DAC247A4-412B-9747-B65A-C0F9D12B37D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3" creationId="{57E903DB-2FFF-BC44-8FE0-053CA95F4DC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4" creationId="{0696A568-4CA6-B040-89F1-A669B3624EF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5" creationId="{865C9A43-0DA0-F540-B4F4-E1206210189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6" creationId="{4A644AC8-4DBE-0748-B619-CDD1EBA0046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7" creationId="{51094743-727A-1243-9601-3B46342F7F1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8" creationId="{6C58D862-5B88-DB4A-BA20-C04D51021F5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9" creationId="{CBA55CB5-5879-4845-B724-3D8C2837D54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0" creationId="{06B2E6F7-2412-3546-A170-164DE39F754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1" creationId="{CD083EA5-5D16-E844-B90A-7099FD35FE8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2" creationId="{DA1F61AD-1D26-4D42-984A-017CDBEC255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3" creationId="{03E14C39-75DB-2547-ADA3-52174D6BF17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4" creationId="{898A4957-1E18-8944-BE08-0682596B61B6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5" creationId="{6EDF03B3-FE65-154E-9445-022A217C3A1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6" creationId="{5A8CDDC7-8B28-244B-A509-4FF0021E4F1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7" creationId="{DCD6DD67-3CFD-564C-945D-6DFC422AB06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8" creationId="{651E0655-4556-5749-A858-C8D477442DB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9" creationId="{3F8BC3C9-7FE6-2446-9D4A-625C68C885F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0" creationId="{BB3E3821-07E2-074D-8E66-33ECFC1C18B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1" creationId="{002EB971-C794-AC48-A881-F9B017635A9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2" creationId="{A778283A-9DDE-ED4E-BB54-A3F5E9B68CD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3" creationId="{0A7EEAE3-DAE6-324D-9DE4-E2FB5F06220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4" creationId="{F52725DD-6F7F-0F41-BBEC-4EC48950FD4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5" creationId="{3B7FAB6A-C0C6-2C4D-94CA-00F4B0F3F85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6" creationId="{19F71546-B011-6043-ADBA-A111958F6BC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7" creationId="{E8D1ED1A-803A-5341-A7C0-3FC7412C724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8" creationId="{D0E049C6-9BC9-AB40-8A6F-6D21D06AE84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9" creationId="{42FF0A59-32C1-1E44-BE4D-EADFF4519BF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0" creationId="{5F5B20C0-E5A4-1941-AF90-CD8D5F8C352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1" creationId="{18A43F1F-45D0-FC4D-B9C6-85BC4B9B8B5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2" creationId="{A73CFC0F-2C1F-1640-B490-52F98DC99F4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3" creationId="{F933EC2A-D08E-AA43-9772-AFBF973629E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4" creationId="{377E51F9-3CBA-CC4E-993D-872D4541437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5" creationId="{D09DCCA5-CECC-D54F-A5ED-9FD7F29CDDB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6" creationId="{BA9D2CFA-EE52-7847-B27B-0E1D6F3D979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7" creationId="{E8A8AF6C-D13C-DA4E-9550-AB6CB45CC426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8" creationId="{3E53995D-1457-8C45-905B-78865CB813D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9" creationId="{0EEE9B72-A6FB-1C45-A672-46BC8DD027C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0" creationId="{93A8946A-6B9F-2E4B-87C9-8A29EF50D35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1" creationId="{DEBCF1B3-5EB7-6A4B-81AB-7D56651D981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2" creationId="{520A861A-8534-FB4D-A79F-9C35F3462D4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3" creationId="{D090416E-B53A-4345-9818-E144E7621BB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4" creationId="{41255882-5096-A646-BAAB-7973099CC74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5" creationId="{C296E542-0115-F949-8D6B-ACD265123E8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6" creationId="{37931118-9D8B-FB42-8B93-397D639526C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7" creationId="{3D7AB26C-4E7A-BF4C-9F9F-96A8B0B3E3F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8" creationId="{2FB63CD8-A281-7945-BD50-DAA2FBE1574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9" creationId="{4C3AA6FC-1BC3-F04F-95F9-5117B67E8B4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0" creationId="{EA15E400-3B77-9C44-A727-08DD5951142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1" creationId="{484D5C40-633A-6F4C-B814-88F7D1655BC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2" creationId="{ACE689CE-0473-1B43-8A98-6052E067065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3" creationId="{D275CE93-C294-3141-8EA2-7A5F5A45805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4" creationId="{E5D5B136-A3D7-484E-8A43-BC61F98A70E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5" creationId="{8BA57D54-A76D-E647-AE47-BD56C4A95BF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6" creationId="{E1BC64AC-F721-CB40-92A4-C72F5695D8C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7" creationId="{C77D1207-B740-F84A-B993-4D782FDEBB9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8" creationId="{BDDEB4C0-DCC4-D14D-B170-B33325A979F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9" creationId="{DF828092-6473-AD43-AF03-B73CCDB511F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0" creationId="{D5439000-A5D1-4447-8EE3-0EA087733BF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1" creationId="{5380A9EB-D1D1-0E40-903A-BFDA129AF58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2" creationId="{8B814ACE-EA1A-464F-A0EC-A9DDF8B4CD6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3" creationId="{791E656C-2294-544C-8DBA-DDAFAAA98E6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4" creationId="{3ACF8D03-715C-B34B-A824-AE14558EEE1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5" creationId="{8A43A6EA-1044-D74F-830A-5F11B15A26C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6" creationId="{6B0FDF0B-FC96-DC41-8F2B-1B802DF73F3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7" creationId="{F2509B40-9241-A340-926E-8B0A6DE19E2C}"/>
          </ac:spMkLst>
        </pc:spChg>
      </pc:sldChg>
      <pc:sldChg chg="delSp modSp add setBg">
        <pc:chgData name="Toby Russell" userId="0d3e3635-ec96-4dfe-84bc-de4149b678ab" providerId="ADAL" clId="{509D8084-70A8-473B-A68E-32AFF01A219A}" dt="2020-09-11T10:32:50.495" v="1925" actId="207"/>
        <pc:sldMkLst>
          <pc:docMk/>
          <pc:sldMk cId="858115338" sldId="824"/>
        </pc:sldMkLst>
        <pc:spChg chg="del">
          <ac:chgData name="Toby Russell" userId="0d3e3635-ec96-4dfe-84bc-de4149b678ab" providerId="ADAL" clId="{509D8084-70A8-473B-A68E-32AFF01A219A}" dt="2020-09-11T10:32:43.784" v="1924" actId="478"/>
          <ac:spMkLst>
            <pc:docMk/>
            <pc:sldMk cId="858115338" sldId="824"/>
            <ac:spMk id="2" creationId="{D62D8776-58E2-9348-8732-85D09013118F}"/>
          </ac:spMkLst>
        </pc:spChg>
        <pc:spChg chg="del">
          <ac:chgData name="Toby Russell" userId="0d3e3635-ec96-4dfe-84bc-de4149b678ab" providerId="ADAL" clId="{509D8084-70A8-473B-A68E-32AFF01A219A}" dt="2020-09-11T10:32:43.784" v="1924" actId="478"/>
          <ac:spMkLst>
            <pc:docMk/>
            <pc:sldMk cId="858115338" sldId="824"/>
            <ac:spMk id="3" creationId="{E20EEB69-5279-E74C-8162-B386F26EA078}"/>
          </ac:spMkLst>
        </pc:spChg>
        <pc:spChg chg="del">
          <ac:chgData name="Toby Russell" userId="0d3e3635-ec96-4dfe-84bc-de4149b678ab" providerId="ADAL" clId="{509D8084-70A8-473B-A68E-32AFF01A219A}" dt="2020-09-11T10:32:43.784" v="1924" actId="478"/>
          <ac:spMkLst>
            <pc:docMk/>
            <pc:sldMk cId="858115338" sldId="824"/>
            <ac:spMk id="4" creationId="{96361B21-1A70-604E-9457-33A39350D21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" creationId="{EF17FAB9-7C01-B448-B69C-09859A7FCC2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" creationId="{D14AA6E9-DE06-4F4C-B08B-4F1CEEFA927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" creationId="{C5DAB413-7AB0-9D49-AC6F-E8BE3D00333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" creationId="{A324441B-A60E-B743-87F3-756DE704494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" creationId="{6EB6A7E1-7275-A04C-AAE2-840DD69700F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" creationId="{3C5650F9-25E6-DD43-8A14-CB5E853A039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" creationId="{5A096598-8035-FD42-815D-DABC8337163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" creationId="{7E470A31-319D-D649-95A9-5E95BA57815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4" creationId="{A719C2C6-4FF0-444E-A4C3-70241194814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5" creationId="{F3C7F88B-E87D-094A-BBC5-0B786E6481F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6" creationId="{26E54967-E436-024D-95F3-1852652BBE7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7" creationId="{80696960-AFB5-4241-8C29-398FA20701B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8" creationId="{6F707015-9B61-2447-8D18-BFCB98D1B92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9" creationId="{1A855BE6-7A16-EC4D-899C-E0F74DA86F3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0" creationId="{9FCB2445-D8D1-7043-B731-1336761DE27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1" creationId="{5BB1F142-0DBB-034C-A23F-E3E90497DDF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2" creationId="{6426E564-26B9-BF4B-9807-FEACDBB8294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3" creationId="{C72AF501-388B-BD4C-B820-DAFEBD2B0CF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4" creationId="{EAB25551-F989-AF4B-BCB4-9633265FD51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5" creationId="{F20AACA2-068B-964D-9950-988F4BD201B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6" creationId="{5DBE07C5-88E6-DB4C-8D9C-E3A89A11CA1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7" creationId="{50537DC8-4BC7-A545-94F5-3AAD825A002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8" creationId="{843656E8-8A5B-1549-83D3-BC73A56C1CC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9" creationId="{4BFD9AED-F448-BE4F-A81C-9CEF881201F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0" creationId="{FDE158CB-B426-634E-ABDE-ECA07319C76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1" creationId="{9C9F7C6E-F3DE-B24C-B0C8-C098145C60A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2" creationId="{F8FD055D-5157-0C47-95CC-FAABDA34524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3" creationId="{5512BBAD-C0A4-104F-B6A8-BF7A8402823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4" creationId="{30E070AF-8586-DF4F-9F21-4F59A296FB6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5" creationId="{AA520317-C1D4-794C-8085-985C01CC3CC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6" creationId="{4E0A1DFE-45D6-E240-BE6E-DBDCE4DCF6D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7" creationId="{67A5737D-75BC-F44D-9200-E9D64A9533A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8" creationId="{C9C7280C-B9F4-FC45-A6A3-7721D5F22D6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9" creationId="{5FEB7606-8C0D-ED48-BFAD-77E47434525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0" creationId="{69969FEF-7627-E44F-8950-72BC1F64002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1" creationId="{DC56A450-7565-E84D-ADF6-5017E849CE3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2" creationId="{C2C2FFFD-D982-C247-AE3D-17C3FF4801C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3" creationId="{0C9E1D6D-22B6-324C-8069-B9395712ABF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4" creationId="{5C517809-F53F-5343-8951-889C747F0C2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5" creationId="{740DBDE0-7084-1F46-B58E-071CB7D2761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6" creationId="{80085FD5-EA70-C348-BA1B-305335A09D1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7" creationId="{36136829-05D4-8D4D-9E88-F3247E18233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8" creationId="{6D24DA40-3BED-0E42-A243-A4AF95DE764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9" creationId="{F0F91114-645F-0041-A74B-FF698C3A820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0" creationId="{8145AC3E-5C73-E445-B749-AAE2F8FA31D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1" creationId="{E88ACBEE-920A-DB49-A117-DFA75D5A204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2" creationId="{E8ABC44A-99C1-0D41-9C0D-B98CC76A733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3" creationId="{3641AB88-4FC2-EF4D-B055-60BE2C63C41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4" creationId="{4E781628-B74B-224D-98C3-11CD50EDBF8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5" creationId="{B59B2274-6E20-694C-BB4A-EB164FE4DDE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6" creationId="{97A8A99F-9023-AB46-9F9C-29EFAAE4D1F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7" creationId="{BF1F8AF8-137D-1240-866A-63891FA5839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8" creationId="{64ADE31E-B6A4-894C-944E-DAD876F8910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9" creationId="{884729DB-397D-B74A-9CA2-94C13D334E1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0" creationId="{D10A6E56-F077-7B42-A661-8C3EC249F7D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1" creationId="{A4CB3087-ECB3-1542-9864-BB9938D521B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2" creationId="{10CB0B50-CB63-B344-958A-A86F3E843E7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3" creationId="{F50B1478-58F9-E444-927A-DD72C8AF051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4" creationId="{437DAD47-7B0A-EC49-943A-07D5F18F7BE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5" creationId="{76EE995A-1B1A-3D45-88D3-3F21E9D2362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6" creationId="{BE0C6528-AF7A-EF41-AFCD-0EAE9BC6532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7" creationId="{B82CD45A-CCBC-C54C-A6BD-D6941824F63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8" creationId="{E0402859-9F01-EF46-ADFD-AB98776A96D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9" creationId="{6739A924-25E0-9A4C-8635-6E005F542A7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0" creationId="{EB3E930F-DAA3-6546-BB5A-2EDF062C19F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1" creationId="{33367926-7B21-4D49-AB33-0E4FC4776C5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2" creationId="{CF0A7BFD-1E6F-4D4C-9218-846A2768D64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3" creationId="{DD1A9B41-AF8F-9F48-9382-EF3521BA088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4" creationId="{5EA1AB8D-6794-F24D-9FEE-0287F37CC5B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5" creationId="{5B5A0A03-F6EE-4D45-BED5-241E08D432A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6" creationId="{CEA3701D-5C07-6D40-820E-13A86A8F008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7" creationId="{D87787FE-6655-6448-99BA-D90DB27FF4F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8" creationId="{F92A4206-8876-7A40-9952-EAFEE1A0F01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9" creationId="{7D698581-D560-B64A-B1A0-145B90B8FFB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0" creationId="{5E6105D3-1304-764F-ACCD-387D616AA1D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1" creationId="{5123064A-8B07-F345-BBFB-D8508DB7306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2" creationId="{42F7F1D8-7465-6440-8D49-294C1414D68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3" creationId="{8A435282-70C9-3948-9F65-024D1F1081C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4" creationId="{7DD10EC7-4D93-E94A-8BA9-67BBF7B4EFE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5" creationId="{1EE55420-901F-D142-979A-953C34780A8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6" creationId="{EE4883D9-96B7-6646-BE4B-810153E0535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7" creationId="{93266399-0A7D-B243-822E-11619A6816F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8" creationId="{128B14CA-4009-564B-AED9-9EE7EE04315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9" creationId="{5209F9D8-5C89-B84A-891A-ECECB10CE1F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0" creationId="{3E8262CA-F330-A941-807C-508D7468D556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1" creationId="{38AAFEBA-DE6F-874B-B346-36BA6AF346F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2" creationId="{4AADB615-46AE-6C4A-B312-B68C4ABFB2E6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3" creationId="{1809EF4A-B72D-C148-B1CF-10137ABB273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4" creationId="{C70DECFF-43D0-6747-9F5D-475E7ACB66A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5" creationId="{30E6E4A3-B181-3B49-8DC5-8A4F2179BD9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6" creationId="{6CA5523A-1E16-574B-9F06-6D0307B85D2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7" creationId="{94F24926-3653-7841-ADE2-CEDB5E2A0D1C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8" creationId="{268EF228-EB16-9F42-964A-BB6FF10F7BA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9" creationId="{71A833C6-8AAD-1F48-BA38-457BF3195016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0" creationId="{F1BE7233-472F-7E4C-A33D-5A036F15D9A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1" creationId="{7C316A29-9DDF-7345-8A57-0BE8AF7C777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2" creationId="{D98F630B-F5F7-7043-B4C6-A8DF5B10CD6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3" creationId="{55A7FCC7-C5C6-524D-A732-7B429FD8126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4" creationId="{6305C022-8774-7841-87B6-86378EE7BA9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5" creationId="{89BF17BB-660D-A041-9959-AB9B731CFA3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6" creationId="{E80DD0FB-38AA-6C47-B4CB-1BE40E2EB9F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7" creationId="{F63A78DD-C9F9-8F41-A210-3E0A4B2B89B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8" creationId="{FD34CF97-01B6-BB4E-B190-B9A440673B4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9" creationId="{2111C99E-1102-2C4E-8F36-E3974C44F53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0" creationId="{771B6800-8315-E641-897F-4E2CBA30A15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1" creationId="{BCD5E4E5-C99C-D542-867A-F8B49D626F0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2" creationId="{00F5DAEF-3508-4D46-9064-B65EA4A691C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3" creationId="{88372AAF-411A-0249-8A5A-48E672EF165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4" creationId="{9AFC1435-5A86-E641-AFE9-95850EC911F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5" creationId="{E97219DC-1C64-8E43-BD33-F5E9F51E031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6" creationId="{5D4958A6-DA18-0546-A78B-A2492754F90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7" creationId="{4887A282-E823-5947-952A-A263BF5A447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8" creationId="{6FAB829B-3632-3F45-B65A-C4BBB91E00D6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9" creationId="{8893C386-0562-3E4E-8B63-83392F579CF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0" creationId="{F2FCFDDB-C865-2B45-A0A1-62EDF87F004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1" creationId="{44CA6BBF-7AEE-E649-81E3-A205CC63758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2" creationId="{4B720278-BC02-D44B-B064-8E2021111CA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3" creationId="{0AA56D92-93ED-4D4A-8E72-034AC64427A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4" creationId="{5AB5F1EB-D767-5743-B989-B5339C33838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5" creationId="{E9C55630-8192-7540-A317-DBEE3733FEF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6" creationId="{5D432C40-E4E6-7B44-8376-4E6CF3B09DC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7" creationId="{B9B068BD-2211-4448-9E9D-D1D5941D77CC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8" creationId="{6E41B171-9E27-064F-8F3C-C2067D967E0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9" creationId="{69099BC5-4AA8-F544-86D5-361C0D6B5BF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0" creationId="{40902704-FA9C-5B40-A4A7-7A0BD9B0874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1" creationId="{42193168-8C55-D343-8A13-BD1BE09F97B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2" creationId="{AF2E3000-42B3-9841-8CB9-0FA1C669731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3" creationId="{6387A4F1-F95C-6F48-9230-775DABBB461C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4" creationId="{6B9CA6C2-DC33-FB4D-84FB-A757108A227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5" creationId="{378E71F3-01CE-0347-AC79-4DE6C44C9A0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6" creationId="{91E29404-1F61-9345-AAA6-14B5555C3956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7" creationId="{F2ADA904-C693-C941-B447-9655FE09B9BD}"/>
          </ac:spMkLst>
        </pc:spChg>
      </pc:sldChg>
      <pc:sldChg chg="delSp modSp add setBg">
        <pc:chgData name="Toby Russell" userId="0d3e3635-ec96-4dfe-84bc-de4149b678ab" providerId="ADAL" clId="{509D8084-70A8-473B-A68E-32AFF01A219A}" dt="2020-09-11T10:33:02.891" v="1927" actId="207"/>
        <pc:sldMkLst>
          <pc:docMk/>
          <pc:sldMk cId="2968905233" sldId="825"/>
        </pc:sldMkLst>
        <pc:spChg chg="del">
          <ac:chgData name="Toby Russell" userId="0d3e3635-ec96-4dfe-84bc-de4149b678ab" providerId="ADAL" clId="{509D8084-70A8-473B-A68E-32AFF01A219A}" dt="2020-09-11T10:32:56.723" v="1926" actId="478"/>
          <ac:spMkLst>
            <pc:docMk/>
            <pc:sldMk cId="2968905233" sldId="825"/>
            <ac:spMk id="2" creationId="{A157AF97-631A-F844-B925-8850800EE400}"/>
          </ac:spMkLst>
        </pc:spChg>
        <pc:spChg chg="del">
          <ac:chgData name="Toby Russell" userId="0d3e3635-ec96-4dfe-84bc-de4149b678ab" providerId="ADAL" clId="{509D8084-70A8-473B-A68E-32AFF01A219A}" dt="2020-09-11T10:32:56.723" v="1926" actId="478"/>
          <ac:spMkLst>
            <pc:docMk/>
            <pc:sldMk cId="2968905233" sldId="825"/>
            <ac:spMk id="3" creationId="{8A9F8C12-7CC3-EE42-B171-041EB4AC4CD7}"/>
          </ac:spMkLst>
        </pc:spChg>
        <pc:spChg chg="del">
          <ac:chgData name="Toby Russell" userId="0d3e3635-ec96-4dfe-84bc-de4149b678ab" providerId="ADAL" clId="{509D8084-70A8-473B-A68E-32AFF01A219A}" dt="2020-09-11T10:32:56.723" v="1926" actId="478"/>
          <ac:spMkLst>
            <pc:docMk/>
            <pc:sldMk cId="2968905233" sldId="825"/>
            <ac:spMk id="4" creationId="{E83BBFE7-FC0F-044C-84C2-A90C7048087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" creationId="{6A0514A5-9479-F54C-AB7D-77E4C15C5E4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" creationId="{4CB28B7E-BDB6-AB43-874C-6A59F4017D4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" creationId="{367D8546-E6EC-8642-8A01-D2B23463066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" creationId="{6A4B33ED-E534-504C-96FE-7C40302209B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" creationId="{71F2709E-4066-9D4F-91A3-EC2EC77B18D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" creationId="{999D3566-6C97-0C4C-A772-4CCD00FB8ED5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" creationId="{48737105-6EDA-944C-A8B2-7F17806D858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" creationId="{566BAD98-A192-8447-A672-7AAABA5334B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" creationId="{713F292D-FAC4-824E-8EF3-D8ED8D87C28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5" creationId="{5679FC9F-1031-5748-A710-E87C72FD151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6" creationId="{E024CC02-C26F-0A4B-9661-61B4C7A51EA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7" creationId="{48E84068-6947-B448-8A42-5FE8C9DE900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8" creationId="{7B926EC8-F5A8-7A46-8D38-2A26441DB1D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9" creationId="{CD44E762-4FF3-C14B-88C0-A63615EFEDE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0" creationId="{C7AEB9A5-81AA-0749-94A8-410DA3C9318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1" creationId="{DB6CD454-39CF-0443-AD84-20BAE3C2452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2" creationId="{A29D2732-4C15-D442-A509-F9F51CEC145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3" creationId="{ADA3F8FE-252C-5449-BCE4-DC952C1E34D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4" creationId="{DA9E7D28-7BB3-F642-9B88-38A44FC0010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5" creationId="{6C8AE896-1D4C-B647-A298-F957A8B5900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6" creationId="{9EA415E1-12B3-0247-8896-84A8BB3BB06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7" creationId="{286A6A61-571A-854A-A47D-4134D26C53A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8" creationId="{8F7B182D-FCCF-BB4A-B5EA-83B3C327EF0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9" creationId="{5C5BFD25-D7F2-2D42-8E24-C29F36699E8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0" creationId="{6D85A6DE-67F0-1742-835D-9B92362A621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1" creationId="{5F0D0A4A-E6CA-0B42-A44F-03EF7C74496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2" creationId="{7DF926CD-A5B5-D943-80B6-9B262F7F436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6" creationId="{44E36E7C-6DDC-EA4B-9FB7-97D2BA2E1C9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7" creationId="{05559CE7-41CC-7B4B-8429-5EA4057CF32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8" creationId="{E90F6235-907F-9A40-9516-C56C0C075DC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9" creationId="{C93E6396-8C32-6040-B2ED-B411F8F7E8F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0" creationId="{20093B63-0727-8F42-8A8D-AEA459C48EB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1" creationId="{EDD4156E-3F41-494A-BDE7-0AF679B9EAD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2" creationId="{2EF050A7-5FF9-1947-9510-1B2A9F03F52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3" creationId="{830EF041-53E5-6A41-B6BF-5D2078BFD5A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4" creationId="{9BB2A662-1F52-F849-A071-C8141CF0769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5" creationId="{B411215D-BAA0-FF4F-B73C-D4AECF6FC08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6" creationId="{69784F04-9133-C241-BB92-2459F11C3EB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7" creationId="{2E6C562E-F078-FE44-84D9-7EC0286598C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8" creationId="{19D722AC-7249-F343-A72B-27D2496BC3A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9" creationId="{2A5070D3-5B52-2C49-BD13-F9C3DC6AD07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0" creationId="{6331CEF7-ECE9-C047-A2F2-AC5A9D4F6AD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1" creationId="{E1EF6E61-2BEA-114F-BD13-A7F641FF708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2" creationId="{0AE90C2A-012D-A849-B593-2D6D832E0A7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3" creationId="{4E78FBA4-7B78-B849-8B2A-C905066CAB9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4" creationId="{69013C8A-A55A-6B41-A666-9EF7CB34C1C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5" creationId="{D6A56465-1913-484A-81E8-EA01B227563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6" creationId="{9E5D001B-7C6D-4947-9A91-DE402A64B55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7" creationId="{188048B7-35B4-BC48-95C3-C5648CB276D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8" creationId="{2BD61509-AFC3-7E4A-A584-3955EFDD9D0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9" creationId="{4DA3007A-4860-7F4C-8FD7-B774755153F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0" creationId="{043AC988-F95A-0C4B-A837-A26C3EEC41F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1" creationId="{0EB4D640-EB0F-3F44-A0F7-CB7289FC4E9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2" creationId="{1F8C48ED-2C32-914E-9439-9A3F67238C1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3" creationId="{6CE2F94D-2910-054B-ACEB-6A6ECDD2C59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4" creationId="{FCA676EB-5D6C-3244-AE4C-239FDF3ABC6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5" creationId="{0BC19BE4-F203-994C-8E0E-1936B7B4D2F5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6" creationId="{BB7A7C30-0C55-E84E-A2E1-4FDA1C06A14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7" creationId="{959DE1AD-6E4D-CC4D-A16B-B83A3571B01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8" creationId="{D8932791-80C7-784D-89A9-5DAD26F5877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9" creationId="{D33E9CFE-6227-3345-8C89-13302A57A39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0" creationId="{00AB77E0-EE35-A840-9840-BA58FFFC85E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1" creationId="{95BA0CEC-205B-9445-837D-C2D4514507A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2" creationId="{017C5E7F-B080-B84F-9D8E-A8815AB26C1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3" creationId="{B5657F7E-D266-AC48-BA83-A7E52E9D47E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4" creationId="{6EB72009-6E20-064F-A22E-DCFE5002B47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5" creationId="{CFA94B59-CCD2-FC4C-B2B1-1E318A76ADE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6" creationId="{4D50A0C6-487D-7B46-9248-37BB2322337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7" creationId="{D115664A-B249-C045-AB04-26A994B596A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8" creationId="{EB521875-730C-0845-B20B-933A50D2597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9" creationId="{A96FFFA8-74E1-DF4F-AA9B-E638E32F35A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0" creationId="{E20FDD08-59CF-5641-BAE6-B1C561EB71C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1" creationId="{8A19C9EE-230E-EA40-B436-26D9A13269A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2" creationId="{650B1CD1-4C00-0F4C-BA11-E2ECBCA528E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3" creationId="{8FA083BC-FCE9-5747-ADC4-CE66226E174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4" creationId="{A042B326-7286-0E46-A71D-F897D04CA26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5" creationId="{AF559C95-DA15-F842-9775-6D21015EFAC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6" creationId="{E9FBC773-5E97-B84B-BDBA-132668839D2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7" creationId="{F809C150-61D7-6548-9BC6-86C11A3CF20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8" creationId="{D97B615E-96CB-A24B-B685-27F89393D30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9" creationId="{AA6BC964-6237-734D-BB47-86B99C6C0235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0" creationId="{FFD32817-F0E2-D240-A9A6-38387298C9E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1" creationId="{4D7A23E4-0CD2-674D-AB18-72BC8BCCA3A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2" creationId="{BC0FE456-DC42-0242-83D9-15703D4DFED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3" creationId="{5AE1D816-6D4C-674B-8E9E-A03DDEDFD61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4" creationId="{3FC4BABB-B151-AF46-990C-79D5CF00367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5" creationId="{4C62D2EF-FC36-9B48-BBAF-6DA81D65A6B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6" creationId="{7CD04AB2-C094-8A42-982F-629BD2C445E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7" creationId="{9A77EBF2-E9A7-8048-8480-2BCAC9BBC7B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8" creationId="{068DE6FB-107F-F249-9E4E-5B2564198E9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9" creationId="{547E2CE1-17DF-8046-9377-54A6FA6C648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0" creationId="{094D8777-A688-EE46-81E0-811CFC4BC1E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1" creationId="{B66706A3-DABE-0A48-8111-938ECCD7780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2" creationId="{23811335-28C7-9649-9771-AE18D96E4FA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3" creationId="{BB4BB678-7553-484F-B439-640784D1006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4" creationId="{46D2C0DD-5D4F-2148-9CEC-9DC2FD407F0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5" creationId="{E6573EDF-9C77-0F40-A57B-4BF12108D7F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6" creationId="{A0F5CC9F-DC73-0D42-91AE-F371C0C2ACF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7" creationId="{8291CDA1-EB7C-0648-91EF-7480A377EC7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8" creationId="{99A62DB6-05E8-F24B-A9E9-6D94A137E6D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9" creationId="{A5CF3DF2-BD6C-3A45-94BE-64C8642FBA8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0" creationId="{43623CA8-CF8B-4249-AD96-E0BB0222B36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1" creationId="{D422A8CB-E9DD-9F42-9E39-AE4B77744DA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2" creationId="{BD775E8C-39FB-694D-B5E6-3D9E0201EFA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3" creationId="{F5B9E3DC-0B4B-5F4D-BAAB-D2A1CF053A7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4" creationId="{4B5D6F64-6D15-6D49-9AF2-096B3FF7D34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5" creationId="{FD108636-7D82-9147-A9A7-D07AEDF439E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6" creationId="{0738F2E7-3BC4-824D-B997-AF76FDF0870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7" creationId="{33C03302-6698-C947-959A-58104B4B8DE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8" creationId="{42543925-8605-154A-800F-30F697A648B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9" creationId="{D548A369-9303-2643-85DC-7166F43996E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0" creationId="{FD7CDD8A-97A6-134C-97D0-A7B603392C3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1" creationId="{F5C0DC50-4C1F-944A-B801-6A044728F18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2" creationId="{74677D66-A021-B248-BEA1-5C53BCA9333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3" creationId="{D064C643-3E70-4842-8EB3-D6BB58D0F5E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4" creationId="{C8AABB52-8C15-0941-A7C0-D68410543F9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5" creationId="{0A8C101E-79FF-1A41-8157-B6F31983F91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6" creationId="{0413D865-1B4C-4E44-B1F3-F03DC0D1EEB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7" creationId="{ECAF8BB8-A206-1B47-BC32-02518C27DAF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8" creationId="{3DCEC531-F989-8645-98D0-5B3F8FABA43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9" creationId="{96854202-7433-5D41-96AA-A5FE2B77DBF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0" creationId="{7BB7446D-5183-3041-A2C3-97C65E13E82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1" creationId="{8E65F341-BE36-A84F-8091-D9548862B0B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2" creationId="{5E377493-4117-C747-B7F6-8BDCF72FDA1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3" creationId="{87EF226F-EB47-9F4F-860C-C97F626EC51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4" creationId="{1D18084D-04B3-9240-8219-C0DD5B7ED79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5" creationId="{57F146E2-4112-D340-83A0-7275F2A1AB4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6" creationId="{F4A77279-36A7-374B-972F-366F07ADF53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7" creationId="{6C1F9FDE-6D92-9A4E-9EDD-90B376009FB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8" creationId="{EF1603BD-B72A-4348-B987-AB644779C5E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9" creationId="{F22BA6B8-DED8-D743-801D-142E77A5F3D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0" creationId="{7FD7B96B-E920-6F46-BE58-3036B6D2141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1" creationId="{4B78F4CA-91D3-224D-AE19-1286AE7F076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2" creationId="{516FC891-DCCE-584D-82AD-B00C4E8DBC6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3" creationId="{80A01B13-A9A7-E643-A60B-2F1806E187F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4" creationId="{B590CDE7-E4D8-BC4C-93C3-F5343162CAA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5" creationId="{75FF9D7E-AEB3-4346-89EB-B265CD31DBD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6" creationId="{443E8454-DCB2-6D47-96B4-76B7EC6E674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7" creationId="{D1AC28B4-FA3B-FC46-BBC0-670D09921F1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8" creationId="{D0D2D932-1943-B44A-ACA1-5019AE2923C2}"/>
          </ac:spMkLst>
        </pc:spChg>
        <pc:grpChg chg="mod">
          <ac:chgData name="Toby Russell" userId="0d3e3635-ec96-4dfe-84bc-de4149b678ab" providerId="ADAL" clId="{509D8084-70A8-473B-A68E-32AFF01A219A}" dt="2020-09-11T10:33:02.891" v="1927" actId="207"/>
          <ac:grpSpMkLst>
            <pc:docMk/>
            <pc:sldMk cId="2968905233" sldId="825"/>
            <ac:grpSpMk id="33" creationId="{5D4389B2-E69F-194C-8FB9-7C91C6242C6E}"/>
          </ac:grpSpMkLst>
        </pc:grpChg>
      </pc:sldChg>
      <pc:sldChg chg="modSp">
        <pc:chgData name="Toby Russell" userId="0d3e3635-ec96-4dfe-84bc-de4149b678ab" providerId="ADAL" clId="{509D8084-70A8-473B-A68E-32AFF01A219A}" dt="2020-09-16T11:48:52.598" v="8551" actId="27636"/>
        <pc:sldMkLst>
          <pc:docMk/>
          <pc:sldMk cId="2899973976" sldId="826"/>
        </pc:sldMkLst>
        <pc:spChg chg="mod">
          <ac:chgData name="Toby Russell" userId="0d3e3635-ec96-4dfe-84bc-de4149b678ab" providerId="ADAL" clId="{509D8084-70A8-473B-A68E-32AFF01A219A}" dt="2020-09-16T11:48:52.598" v="8551" actId="27636"/>
          <ac:spMkLst>
            <pc:docMk/>
            <pc:sldMk cId="2899973976" sldId="826"/>
            <ac:spMk id="3" creationId="{35426458-BBC2-4307-9E1D-EF6541609990}"/>
          </ac:spMkLst>
        </pc:spChg>
      </pc:sldChg>
      <pc:sldChg chg="modSp">
        <pc:chgData name="Toby Russell" userId="0d3e3635-ec96-4dfe-84bc-de4149b678ab" providerId="ADAL" clId="{509D8084-70A8-473B-A68E-32AFF01A219A}" dt="2020-09-16T15:41:16.980" v="9836" actId="1076"/>
        <pc:sldMkLst>
          <pc:docMk/>
          <pc:sldMk cId="3928421617" sldId="827"/>
        </pc:sldMkLst>
        <pc:spChg chg="mod">
          <ac:chgData name="Toby Russell" userId="0d3e3635-ec96-4dfe-84bc-de4149b678ab" providerId="ADAL" clId="{509D8084-70A8-473B-A68E-32AFF01A219A}" dt="2020-09-16T11:48:52.665" v="8555" actId="27636"/>
          <ac:spMkLst>
            <pc:docMk/>
            <pc:sldMk cId="3928421617" sldId="827"/>
            <ac:spMk id="3" creationId="{FFC27A0B-C676-44B1-9F24-59651D5EED6E}"/>
          </ac:spMkLst>
        </pc:spChg>
        <pc:grpChg chg="mod">
          <ac:chgData name="Toby Russell" userId="0d3e3635-ec96-4dfe-84bc-de4149b678ab" providerId="ADAL" clId="{509D8084-70A8-473B-A68E-32AFF01A219A}" dt="2020-09-16T15:41:16.980" v="9836" actId="1076"/>
          <ac:grpSpMkLst>
            <pc:docMk/>
            <pc:sldMk cId="3928421617" sldId="827"/>
            <ac:grpSpMk id="886" creationId="{86D90279-4D96-C948-8F1B-591999C041D0}"/>
          </ac:grpSpMkLst>
        </pc:grpChg>
        <pc:grpChg chg="mod">
          <ac:chgData name="Toby Russell" userId="0d3e3635-ec96-4dfe-84bc-de4149b678ab" providerId="ADAL" clId="{509D8084-70A8-473B-A68E-32AFF01A219A}" dt="2020-09-16T15:41:10.193" v="9834" actId="1076"/>
          <ac:grpSpMkLst>
            <pc:docMk/>
            <pc:sldMk cId="3928421617" sldId="827"/>
            <ac:grpSpMk id="2029" creationId="{84D9D649-9326-8B40-A6A8-C8397EFB953B}"/>
          </ac:grpSpMkLst>
        </pc:grpChg>
        <pc:grpChg chg="mod">
          <ac:chgData name="Toby Russell" userId="0d3e3635-ec96-4dfe-84bc-de4149b678ab" providerId="ADAL" clId="{509D8084-70A8-473B-A68E-32AFF01A219A}" dt="2020-09-16T15:41:13.592" v="9835" actId="1076"/>
          <ac:grpSpMkLst>
            <pc:docMk/>
            <pc:sldMk cId="3928421617" sldId="827"/>
            <ac:grpSpMk id="2621" creationId="{5E6D9E75-6026-EB42-8D13-F16195B72FA5}"/>
          </ac:grpSpMkLst>
        </pc:grpChg>
      </pc:sldChg>
      <pc:sldChg chg="modSp">
        <pc:chgData name="Toby Russell" userId="0d3e3635-ec96-4dfe-84bc-de4149b678ab" providerId="ADAL" clId="{509D8084-70A8-473B-A68E-32AFF01A219A}" dt="2020-09-16T15:40:39.222" v="9824" actId="404"/>
        <pc:sldMkLst>
          <pc:docMk/>
          <pc:sldMk cId="742447944" sldId="828"/>
        </pc:sldMkLst>
        <pc:spChg chg="mod">
          <ac:chgData name="Toby Russell" userId="0d3e3635-ec96-4dfe-84bc-de4149b678ab" providerId="ADAL" clId="{509D8084-70A8-473B-A68E-32AFF01A219A}" dt="2020-09-16T15:40:39.222" v="9824" actId="404"/>
          <ac:spMkLst>
            <pc:docMk/>
            <pc:sldMk cId="742447944" sldId="828"/>
            <ac:spMk id="2" creationId="{9C7F0DA2-7AAB-4861-A4ED-6C7B2F867C11}"/>
          </ac:spMkLst>
        </pc:spChg>
        <pc:spChg chg="mod">
          <ac:chgData name="Toby Russell" userId="0d3e3635-ec96-4dfe-84bc-de4149b678ab" providerId="ADAL" clId="{509D8084-70A8-473B-A68E-32AFF01A219A}" dt="2020-09-16T11:48:52.619" v="8552" actId="27636"/>
          <ac:spMkLst>
            <pc:docMk/>
            <pc:sldMk cId="742447944" sldId="828"/>
            <ac:spMk id="3" creationId="{1C441BD8-8918-4FF1-B375-9988B82B9C81}"/>
          </ac:spMkLst>
        </pc:spChg>
      </pc:sldChg>
      <pc:sldChg chg="modSp">
        <pc:chgData name="Toby Russell" userId="0d3e3635-ec96-4dfe-84bc-de4149b678ab" providerId="ADAL" clId="{509D8084-70A8-473B-A68E-32AFF01A219A}" dt="2020-09-16T15:42:03.894" v="9907" actId="1076"/>
        <pc:sldMkLst>
          <pc:docMk/>
          <pc:sldMk cId="2359968149" sldId="829"/>
        </pc:sldMkLst>
        <pc:spChg chg="mod">
          <ac:chgData name="Toby Russell" userId="0d3e3635-ec96-4dfe-84bc-de4149b678ab" providerId="ADAL" clId="{509D8084-70A8-473B-A68E-32AFF01A219A}" dt="2020-09-16T11:48:52.783" v="8559" actId="27636"/>
          <ac:spMkLst>
            <pc:docMk/>
            <pc:sldMk cId="2359968149" sldId="829"/>
            <ac:spMk id="3" creationId="{620BAE9F-D232-470D-AB5E-1857BCCA46A4}"/>
          </ac:spMkLst>
        </pc:spChg>
        <pc:grpChg chg="mod">
          <ac:chgData name="Toby Russell" userId="0d3e3635-ec96-4dfe-84bc-de4149b678ab" providerId="ADAL" clId="{509D8084-70A8-473B-A68E-32AFF01A219A}" dt="2020-09-16T15:42:03.894" v="9907" actId="1076"/>
          <ac:grpSpMkLst>
            <pc:docMk/>
            <pc:sldMk cId="2359968149" sldId="829"/>
            <ac:grpSpMk id="62" creationId="{879CF0B8-1B20-6943-A11E-5C19CCDAFB0B}"/>
          </ac:grpSpMkLst>
        </pc:grpChg>
        <pc:grpChg chg="mod">
          <ac:chgData name="Toby Russell" userId="0d3e3635-ec96-4dfe-84bc-de4149b678ab" providerId="ADAL" clId="{509D8084-70A8-473B-A68E-32AFF01A219A}" dt="2020-09-16T15:42:03.894" v="9907" actId="1076"/>
          <ac:grpSpMkLst>
            <pc:docMk/>
            <pc:sldMk cId="2359968149" sldId="829"/>
            <ac:grpSpMk id="63" creationId="{9BE702B7-C856-CA47-A915-D5F1C2F23576}"/>
          </ac:grpSpMkLst>
        </pc:grpChg>
        <pc:grpChg chg="mod">
          <ac:chgData name="Toby Russell" userId="0d3e3635-ec96-4dfe-84bc-de4149b678ab" providerId="ADAL" clId="{509D8084-70A8-473B-A68E-32AFF01A219A}" dt="2020-09-16T15:42:03.894" v="9907" actId="1076"/>
          <ac:grpSpMkLst>
            <pc:docMk/>
            <pc:sldMk cId="2359968149" sldId="829"/>
            <ac:grpSpMk id="64" creationId="{AAE9AF47-B85B-C940-9649-89E38054F74D}"/>
          </ac:grpSpMkLst>
        </pc:grpChg>
        <pc:grpChg chg="mod">
          <ac:chgData name="Toby Russell" userId="0d3e3635-ec96-4dfe-84bc-de4149b678ab" providerId="ADAL" clId="{509D8084-70A8-473B-A68E-32AFF01A219A}" dt="2020-09-16T15:42:03.894" v="9907" actId="1076"/>
          <ac:grpSpMkLst>
            <pc:docMk/>
            <pc:sldMk cId="2359968149" sldId="829"/>
            <ac:grpSpMk id="65" creationId="{14946850-A6F6-7E41-B3EF-977287F7B33D}"/>
          </ac:grpSpMkLst>
        </pc:grpChg>
      </pc:sldChg>
      <pc:sldChg chg="modSp ord">
        <pc:chgData name="Toby Russell" userId="0d3e3635-ec96-4dfe-84bc-de4149b678ab" providerId="ADAL" clId="{509D8084-70A8-473B-A68E-32AFF01A219A}" dt="2020-09-16T15:50:12.474" v="10017" actId="1036"/>
        <pc:sldMkLst>
          <pc:docMk/>
          <pc:sldMk cId="62975306" sldId="830"/>
        </pc:sldMkLst>
        <pc:spChg chg="mod">
          <ac:chgData name="Toby Russell" userId="0d3e3635-ec96-4dfe-84bc-de4149b678ab" providerId="ADAL" clId="{509D8084-70A8-473B-A68E-32AFF01A219A}" dt="2020-09-16T11:48:52.654" v="8554" actId="27636"/>
          <ac:spMkLst>
            <pc:docMk/>
            <pc:sldMk cId="62975306" sldId="830"/>
            <ac:spMk id="3" creationId="{A329BD35-2895-4E46-A660-B59E042A10B3}"/>
          </ac:spMkLst>
        </pc:s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4" creationId="{5F93BF18-219F-4C7E-9031-F416A2CF1D28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7" creationId="{2BB38A83-1622-4B16-8C90-BB55406AC402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8" creationId="{8D896C81-033D-4A9E-8F8A-8FACAED6DF48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9" creationId="{69B323EA-C611-4078-9BF5-F03440DC8C61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0" creationId="{8B2B3644-5973-4B35-B23A-E3B59339B09B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1" creationId="{72861DE6-2D8C-42D7-9339-6F4EAC905B24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2" creationId="{FADB6CA9-19DC-4B72-9BDF-ED3C6D73F7D9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3" creationId="{C5D17E38-3ACF-4D5C-910E-8FA07ECA906D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4" creationId="{B4D50068-836B-4A96-A636-446C6C000530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5" creationId="{DD5B2C41-9AFD-4983-AE29-31C4668C3D64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6" creationId="{E815A36B-5DAD-4170-9DA3-EB5BAC098469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7" creationId="{DDFF0A67-AB66-45BC-A021-AB40449C2E07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8" creationId="{F0D52C3A-ADDD-4DD3-B17B-FB9955C1D65C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9" creationId="{45ACB1A0-E16A-466C-9CE8-F70A40B441B1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0" creationId="{9B90B8A7-75B3-424A-8DFC-2E43C055BB3D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1" creationId="{148236C0-04DC-4851-9501-B830A91F5AC4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7" creationId="{FC85E8ED-C6B6-4DC5-93C7-ADC23B563EDA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9" creationId="{D0CB45F2-31DE-4765-BC40-B0CCA19D7BB4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30" creationId="{F5E9553B-1B5F-48E9-9BEC-02333B42DB64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31" creationId="{48F22931-7A68-4D97-872C-BC0812B940CF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32" creationId="{5457C29B-7274-458E-9C8B-080F7EBC3B31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33" creationId="{991671F7-7F96-46DA-B78F-B3837D570CE6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38" creationId="{A58B42D8-06FE-43FD-89BA-0624A723EBAF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91" creationId="{939B4D26-1F6C-4A7C-BCB2-41B21C3BFA45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45" creationId="{938B427B-E660-430E-ACEF-F51F8256727D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17" creationId="{E864FAC7-8287-4269-B6F3-4D543680983F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43" creationId="{244A3F67-3601-4268-8250-7BCA52561C31}"/>
          </ac:grpSpMkLst>
        </pc:grpChg>
      </pc:sldChg>
      <pc:sldChg chg="addSp delSp modSp add">
        <pc:chgData name="Toby Russell" userId="0d3e3635-ec96-4dfe-84bc-de4149b678ab" providerId="ADAL" clId="{509D8084-70A8-473B-A68E-32AFF01A219A}" dt="2020-09-16T11:48:52.630" v="8553" actId="27636"/>
        <pc:sldMkLst>
          <pc:docMk/>
          <pc:sldMk cId="3373689317" sldId="831"/>
        </pc:sldMkLst>
        <pc:spChg chg="del">
          <ac:chgData name="Toby Russell" userId="0d3e3635-ec96-4dfe-84bc-de4149b678ab" providerId="ADAL" clId="{509D8084-70A8-473B-A68E-32AFF01A219A}" dt="2020-09-12T08:47:15.469" v="2236"/>
          <ac:spMkLst>
            <pc:docMk/>
            <pc:sldMk cId="3373689317" sldId="831"/>
            <ac:spMk id="2" creationId="{8348DA63-8013-4B73-AE52-197F8FFC8111}"/>
          </ac:spMkLst>
        </pc:spChg>
        <pc:spChg chg="del">
          <ac:chgData name="Toby Russell" userId="0d3e3635-ec96-4dfe-84bc-de4149b678ab" providerId="ADAL" clId="{509D8084-70A8-473B-A68E-32AFF01A219A}" dt="2020-09-12T08:47:15.469" v="2236"/>
          <ac:spMkLst>
            <pc:docMk/>
            <pc:sldMk cId="3373689317" sldId="831"/>
            <ac:spMk id="3" creationId="{1F995790-7966-4A2C-A657-75382F296B7A}"/>
          </ac:spMkLst>
        </pc:spChg>
        <pc:spChg chg="add mod">
          <ac:chgData name="Toby Russell" userId="0d3e3635-ec96-4dfe-84bc-de4149b678ab" providerId="ADAL" clId="{509D8084-70A8-473B-A68E-32AFF01A219A}" dt="2020-09-16T11:48:52.630" v="8553" actId="27636"/>
          <ac:spMkLst>
            <pc:docMk/>
            <pc:sldMk cId="3373689317" sldId="831"/>
            <ac:spMk id="4" creationId="{B7119B82-5076-4402-8BC9-FCA6E45049F0}"/>
          </ac:spMkLst>
        </pc:s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5" creationId="{DC32661B-1604-4910-9843-A521A4D08F1C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8" creationId="{25F01F2A-D3AD-4BD6-99A5-1DAFD9B14D9C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11" creationId="{AD7DEF05-15BD-4B1B-B859-C1363BCBDB88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17" creationId="{58D7364B-46AD-41AB-9BA9-31363F23AF7A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21" creationId="{9E256CD0-F140-456E-9D59-9FF93E0B833B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25" creationId="{8AA759F8-506E-4EB6-AC61-59156122278D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30" creationId="{ED971A9A-165B-4707-BAAC-FEFAAC1028CF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33" creationId="{A58916A3-1E65-4E76-B56C-65BEAF62D07E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36" creationId="{058ED85D-9B0A-4BC3-8E0D-0C75BCDA4657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43" creationId="{176B77BA-BAA2-4374-A43E-A258356E2BC3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46" creationId="{BD2EFC87-F408-4176-AAE3-86C5BEDABD62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49" creationId="{6B9515BA-9504-476D-ADEF-A6E837F404BC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52" creationId="{E5D0EFA8-4D1F-4004-B39C-FA723D00A046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55" creationId="{026B0315-4D14-4ACE-A324-18FE96F708BE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59" creationId="{A9D7739A-AC6F-41FC-97DC-F6EFBFCA2841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62" creationId="{497DAB23-1CA3-4F0F-A676-5811FA05E4F9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65" creationId="{E8BC1438-4E6B-4CE4-8C39-AC773F79AFE4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69" creationId="{18A574F0-0E86-43B5-9E4B-D93EA84FE10F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72" creationId="{DBCD356B-B4D0-4E77-978F-82FCFA6528C5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77" creationId="{368642B1-E121-484B-8370-EBD38647C6F9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80" creationId="{2DEEEF7C-83A4-4942-BD86-1C2437544F2E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83" creationId="{62C057DA-FAF0-445F-A0B7-D04E9D889476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89" creationId="{A14180B2-CC7E-48E3-9FF2-7EBD0F21E4B2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93" creationId="{78684C9D-3AC6-4A1F-BA85-A98550B531F7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96" creationId="{0B623246-1968-4459-B23D-8A1E58ED4670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01" creationId="{E8E09A6D-A7AD-4CA7-8780-026B4916E179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04" creationId="{15E3F064-443F-483E-AB35-B8228720CF53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07" creationId="{E892FE01-0312-4F19-BA1C-82E42E521EDD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13" creationId="{C44EE56E-8D13-45BC-9782-94908B1EBD68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17" creationId="{296BBE97-6710-49F1-97C8-EAE07121B40E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21" creationId="{ECBCCF3E-8C13-44F6-A0DE-CBB26D48E4DA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26" creationId="{4DBA2745-C424-4882-8F11-41CD0E0584F3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29" creationId="{41B1C126-1255-48EC-A390-9DA93C65382E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32" creationId="{6F31AF92-EDCE-4F5A-BCFC-9BAD2E9E5F73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39" creationId="{7147BB11-6965-4497-8181-1841EA0EF205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42" creationId="{5E11A1DF-409E-4935-BEF0-02C9F1A86FEB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45" creationId="{6348F19A-3260-47F1-966F-C24B35C004CE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48" creationId="{70443C5F-BBFD-4594-9D5A-0078F8AAEA3A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51" creationId="{7E35E0A1-1413-4412-8840-87A9CBC37FFF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55" creationId="{6D460F47-CB2A-43FF-BAD2-DF2BC704CE80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58" creationId="{5E37BB8E-B5D5-4637-B937-63931F051ED9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61" creationId="{C0F40276-DBBC-4DA5-8B9E-2E2CF2115EEB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65" creationId="{ED918B24-802F-4AD8-A64C-75B5C6B8C15A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68" creationId="{31D2466F-13BA-4534-9D19-A03B5D4FC5B8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73" creationId="{C5D5AE16-AB3F-4DCD-AFA8-FEB5F47900DB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76" creationId="{EF9F7427-5E12-4F0B-B6E2-6E702BB31E07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79" creationId="{FD9E7D08-7A96-406F-9F0F-89CBDCF50976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85" creationId="{FAF3A7BF-15D8-4F5A-B67F-A3C1F76153A8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89" creationId="{E4462BA4-851C-4F40-BB39-716C44A29658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92" creationId="{7245E1E1-7D20-4079-935B-2561F14EF70C}"/>
          </ac:grpSpMkLst>
        </pc:grpChg>
        <pc:grpChg chg="add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97" creationId="{26EA25FF-20FD-45B0-AED5-C2CD2BAAA7E0}"/>
          </ac:grpSpMkLst>
        </pc:grpChg>
      </pc:sldChg>
      <pc:sldChg chg="addSp delSp modSp add modTransition modAnim">
        <pc:chgData name="Toby Russell" userId="0d3e3635-ec96-4dfe-84bc-de4149b678ab" providerId="ADAL" clId="{509D8084-70A8-473B-A68E-32AFF01A219A}" dt="2020-09-18T08:02:57.640" v="10203"/>
        <pc:sldMkLst>
          <pc:docMk/>
          <pc:sldMk cId="11825408" sldId="832"/>
        </pc:sldMkLst>
        <pc:spChg chg="del">
          <ac:chgData name="Toby Russell" userId="0d3e3635-ec96-4dfe-84bc-de4149b678ab" providerId="ADAL" clId="{509D8084-70A8-473B-A68E-32AFF01A219A}" dt="2020-09-12T08:50:23.063" v="2302" actId="478"/>
          <ac:spMkLst>
            <pc:docMk/>
            <pc:sldMk cId="11825408" sldId="832"/>
            <ac:spMk id="2" creationId="{03A1DE61-CFB2-472A-AC80-B0CCC1131933}"/>
          </ac:spMkLst>
        </pc:spChg>
        <pc:spChg chg="mod">
          <ac:chgData name="Toby Russell" userId="0d3e3635-ec96-4dfe-84bc-de4149b678ab" providerId="ADAL" clId="{509D8084-70A8-473B-A68E-32AFF01A219A}" dt="2020-09-16T11:48:52.563" v="8549" actId="27636"/>
          <ac:spMkLst>
            <pc:docMk/>
            <pc:sldMk cId="11825408" sldId="832"/>
            <ac:spMk id="3" creationId="{893D8290-67D7-4DC6-BF7D-5F07C70E7DFB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4" creationId="{B48C3FCC-80C1-4799-8360-28F8B16EDAD1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5" creationId="{232F1CFA-9F06-4210-8B93-C49A24CBE799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6" creationId="{C17C0BF7-DF1B-4B1C-9E88-F51B28D4AA8B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7" creationId="{52C2FD0B-62C0-4176-9D10-8F96FF29A0CD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8" creationId="{0BF8966A-9565-47E4-9ABD-D4C004C8E5E5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9" creationId="{1B9C20AA-BC58-473E-A285-698729A818E9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10" creationId="{15CFB836-C115-4C32-972D-3DE00F0AE899}"/>
          </ac:spMkLst>
        </pc:spChg>
        <pc:spChg chg="mod">
          <ac:chgData name="Toby Russell" userId="0d3e3635-ec96-4dfe-84bc-de4149b678ab" providerId="ADAL" clId="{509D8084-70A8-473B-A68E-32AFF01A219A}" dt="2020-09-18T07:59:25.988" v="10119" actId="1036"/>
          <ac:spMkLst>
            <pc:docMk/>
            <pc:sldMk cId="11825408" sldId="832"/>
            <ac:spMk id="12" creationId="{C3C62897-181F-4DC4-9683-6CAF3E6334AD}"/>
          </ac:spMkLst>
        </pc:spChg>
        <pc:spChg chg="mod">
          <ac:chgData name="Toby Russell" userId="0d3e3635-ec96-4dfe-84bc-de4149b678ab" providerId="ADAL" clId="{509D8084-70A8-473B-A68E-32AFF01A219A}" dt="2020-09-18T07:59:25.988" v="10119" actId="1036"/>
          <ac:spMkLst>
            <pc:docMk/>
            <pc:sldMk cId="11825408" sldId="832"/>
            <ac:spMk id="13" creationId="{A3947EAA-8D03-498B-B497-48BA601146B7}"/>
          </ac:spMkLst>
        </pc:spChg>
        <pc:spChg chg="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43" creationId="{C888A3FB-D85B-4379-9645-BE3FAC576B68}"/>
          </ac:spMkLst>
        </pc:spChg>
        <pc:spChg chg="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44" creationId="{F182E52E-E699-4C50-9679-1B4DDB941C2E}"/>
          </ac:spMkLst>
        </pc:spChg>
        <pc:spChg chg="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46" creationId="{6A0F1895-E39B-4C88-B7E4-5549702F89E5}"/>
          </ac:spMkLst>
        </pc:spChg>
        <pc:spChg chg="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47" creationId="{B7DD05FE-A76A-413C-8DFC-1DBF805EB94F}"/>
          </ac:spMkLst>
        </pc:spChg>
        <pc:spChg chg="mod">
          <ac:chgData name="Toby Russell" userId="0d3e3635-ec96-4dfe-84bc-de4149b678ab" providerId="ADAL" clId="{509D8084-70A8-473B-A68E-32AFF01A219A}" dt="2020-09-18T08:01:02.936" v="10178" actId="207"/>
          <ac:spMkLst>
            <pc:docMk/>
            <pc:sldMk cId="11825408" sldId="832"/>
            <ac:spMk id="49" creationId="{C49F1C2F-7DFC-4A9E-9B44-C134F7B7B800}"/>
          </ac:spMkLst>
        </pc:spChg>
        <pc:spChg chg="mod">
          <ac:chgData name="Toby Russell" userId="0d3e3635-ec96-4dfe-84bc-de4149b678ab" providerId="ADAL" clId="{509D8084-70A8-473B-A68E-32AFF01A219A}" dt="2020-09-18T08:00:54.517" v="10175" actId="2711"/>
          <ac:spMkLst>
            <pc:docMk/>
            <pc:sldMk cId="11825408" sldId="832"/>
            <ac:spMk id="50" creationId="{7612C1D2-F599-4349-B11A-18D0809F92BA}"/>
          </ac:spMkLst>
        </pc:spChg>
        <pc:spChg chg="mod">
          <ac:chgData name="Toby Russell" userId="0d3e3635-ec96-4dfe-84bc-de4149b678ab" providerId="ADAL" clId="{509D8084-70A8-473B-A68E-32AFF01A219A}" dt="2020-09-18T08:01:02.936" v="10178" actId="207"/>
          <ac:spMkLst>
            <pc:docMk/>
            <pc:sldMk cId="11825408" sldId="832"/>
            <ac:spMk id="52" creationId="{AC44B88E-E7CF-45C1-B89C-4C05A6211CDF}"/>
          </ac:spMkLst>
        </pc:spChg>
        <pc:spChg chg="mod">
          <ac:chgData name="Toby Russell" userId="0d3e3635-ec96-4dfe-84bc-de4149b678ab" providerId="ADAL" clId="{509D8084-70A8-473B-A68E-32AFF01A219A}" dt="2020-09-18T08:00:54.517" v="10175" actId="2711"/>
          <ac:spMkLst>
            <pc:docMk/>
            <pc:sldMk cId="11825408" sldId="832"/>
            <ac:spMk id="53" creationId="{A67AE3E9-8BFF-4DBF-BBC8-3C595F4A4BF2}"/>
          </ac:spMkLst>
        </pc:s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11" creationId="{9E504FD2-FEA6-4FC8-9454-D5EF59383C23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14" creationId="{EA1E505B-E145-4291-A003-61A4B2641379}"/>
          </ac:grpSpMkLst>
        </pc:grpChg>
        <pc:grpChg chg="mod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16" creationId="{EBDD9807-69A3-45E1-A486-239B11110C73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22" creationId="{8645C3B7-0C7A-4927-87E7-94B66276839E}"/>
          </ac:grpSpMkLst>
        </pc:grpChg>
        <pc:grpChg chg="mod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24" creationId="{B0787234-D157-45D7-B896-A1978F365337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27" creationId="{2A23D669-A525-4AEC-9DE9-E954C166D6F4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30" creationId="{30D10431-3768-4245-A679-B69EBB5AAF31}"/>
          </ac:grpSpMkLst>
        </pc:grpChg>
        <pc:grpChg chg="mod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32" creationId="{F6A49A46-3B13-4F72-BB0A-6C107883B0AF}"/>
          </ac:grpSpMkLst>
        </pc:grpChg>
        <pc:grpChg chg="add del mod topLvl">
          <ac:chgData name="Toby Russell" userId="0d3e3635-ec96-4dfe-84bc-de4149b678ab" providerId="ADAL" clId="{509D8084-70A8-473B-A68E-32AFF01A219A}" dt="2020-09-18T08:01:39.782" v="10180" actId="165"/>
          <ac:grpSpMkLst>
            <pc:docMk/>
            <pc:sldMk cId="11825408" sldId="832"/>
            <ac:grpSpMk id="42" creationId="{F30B3F13-BE71-4CB5-8421-F72D5A890FBC}"/>
          </ac:grpSpMkLst>
        </pc:grpChg>
        <pc:grpChg chg="add del mod topLvl">
          <ac:chgData name="Toby Russell" userId="0d3e3635-ec96-4dfe-84bc-de4149b678ab" providerId="ADAL" clId="{509D8084-70A8-473B-A68E-32AFF01A219A}" dt="2020-09-18T08:01:46.492" v="10181" actId="165"/>
          <ac:grpSpMkLst>
            <pc:docMk/>
            <pc:sldMk cId="11825408" sldId="832"/>
            <ac:grpSpMk id="45" creationId="{5B1C5469-3193-4C94-95DD-663D32C9EBC7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48" creationId="{045D5D93-9656-47EF-A566-75C7FF4CC58F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51" creationId="{59887B8B-A36A-4D6E-8276-6DF24D3A70D4}"/>
          </ac:grpSpMkLst>
        </pc:grpChg>
        <pc:grpChg chg="add del mod">
          <ac:chgData name="Toby Russell" userId="0d3e3635-ec96-4dfe-84bc-de4149b678ab" providerId="ADAL" clId="{509D8084-70A8-473B-A68E-32AFF01A219A}" dt="2020-09-18T08:01:23.433" v="10179" actId="165"/>
          <ac:grpSpMkLst>
            <pc:docMk/>
            <pc:sldMk cId="11825408" sldId="832"/>
            <ac:grpSpMk id="54" creationId="{C18BE1D9-9FE4-44D6-B1A8-BB6900D266A2}"/>
          </ac:grpSpMkLst>
        </pc:grpChg>
      </pc:sldChg>
      <pc:sldChg chg="addSp delSp modSp add ord delAnim modAnim">
        <pc:chgData name="Toby Russell" userId="0d3e3635-ec96-4dfe-84bc-de4149b678ab" providerId="ADAL" clId="{509D8084-70A8-473B-A68E-32AFF01A219A}" dt="2020-09-16T11:48:52.720" v="8557" actId="27636"/>
        <pc:sldMkLst>
          <pc:docMk/>
          <pc:sldMk cId="2286823706" sldId="833"/>
        </pc:sldMkLst>
        <pc:spChg chg="del">
          <ac:chgData name="Toby Russell" userId="0d3e3635-ec96-4dfe-84bc-de4149b678ab" providerId="ADAL" clId="{509D8084-70A8-473B-A68E-32AFF01A219A}" dt="2020-09-12T08:54:01.877" v="2357" actId="478"/>
          <ac:spMkLst>
            <pc:docMk/>
            <pc:sldMk cId="2286823706" sldId="833"/>
            <ac:spMk id="2" creationId="{7832246B-3AB4-42FC-A83A-BD7B2E04F09D}"/>
          </ac:spMkLst>
        </pc:spChg>
        <pc:spChg chg="add del mod">
          <ac:chgData name="Toby Russell" userId="0d3e3635-ec96-4dfe-84bc-de4149b678ab" providerId="ADAL" clId="{509D8084-70A8-473B-A68E-32AFF01A219A}" dt="2020-09-13T15:08:48.604" v="6289" actId="478"/>
          <ac:spMkLst>
            <pc:docMk/>
            <pc:sldMk cId="2286823706" sldId="833"/>
            <ac:spMk id="2" creationId="{863A78A1-A604-4AD6-8861-62729A7381DA}"/>
          </ac:spMkLst>
        </pc:spChg>
        <pc:spChg chg="mod">
          <ac:chgData name="Toby Russell" userId="0d3e3635-ec96-4dfe-84bc-de4149b678ab" providerId="ADAL" clId="{509D8084-70A8-473B-A68E-32AFF01A219A}" dt="2020-09-16T11:48:52.720" v="8557" actId="27636"/>
          <ac:spMkLst>
            <pc:docMk/>
            <pc:sldMk cId="2286823706" sldId="833"/>
            <ac:spMk id="3" creationId="{0F71109E-092B-4673-873D-616D6E0A1044}"/>
          </ac:spMkLst>
        </pc:spChg>
        <pc:spChg chg="mod">
          <ac:chgData name="Toby Russell" userId="0d3e3635-ec96-4dfe-84bc-de4149b678ab" providerId="ADAL" clId="{509D8084-70A8-473B-A68E-32AFF01A219A}" dt="2020-09-13T14:58:28.240" v="6160" actId="207"/>
          <ac:spMkLst>
            <pc:docMk/>
            <pc:sldMk cId="2286823706" sldId="833"/>
            <ac:spMk id="33" creationId="{1DE4F300-8444-47D5-9D26-BEF46D68EA8F}"/>
          </ac:spMkLst>
        </pc:spChg>
        <pc:spChg chg="mod">
          <ac:chgData name="Toby Russell" userId="0d3e3635-ec96-4dfe-84bc-de4149b678ab" providerId="ADAL" clId="{509D8084-70A8-473B-A68E-32AFF01A219A}" dt="2020-09-13T14:57:38.204" v="6137" actId="113"/>
          <ac:spMkLst>
            <pc:docMk/>
            <pc:sldMk cId="2286823706" sldId="833"/>
            <ac:spMk id="34" creationId="{BF12F0B7-DDD1-4BF7-A4B5-5CBEA7EC39A0}"/>
          </ac:spMkLst>
        </pc:spChg>
        <pc:spChg chg="mod">
          <ac:chgData name="Toby Russell" userId="0d3e3635-ec96-4dfe-84bc-de4149b678ab" providerId="ADAL" clId="{509D8084-70A8-473B-A68E-32AFF01A219A}" dt="2020-09-13T14:58:28.240" v="6160" actId="207"/>
          <ac:spMkLst>
            <pc:docMk/>
            <pc:sldMk cId="2286823706" sldId="833"/>
            <ac:spMk id="36" creationId="{F892CB46-39EA-4C10-A3AF-D7F10F31C82A}"/>
          </ac:spMkLst>
        </pc:spChg>
        <pc:spChg chg="mod">
          <ac:chgData name="Toby Russell" userId="0d3e3635-ec96-4dfe-84bc-de4149b678ab" providerId="ADAL" clId="{509D8084-70A8-473B-A68E-32AFF01A219A}" dt="2020-09-13T14:57:58.672" v="6150" actId="20577"/>
          <ac:spMkLst>
            <pc:docMk/>
            <pc:sldMk cId="2286823706" sldId="833"/>
            <ac:spMk id="37" creationId="{EAD1A6A8-D753-4F71-8F15-BF8E48BE1A17}"/>
          </ac:spMkLst>
        </pc:spChg>
        <pc:spChg chg="mod">
          <ac:chgData name="Toby Russell" userId="0d3e3635-ec96-4dfe-84bc-de4149b678ab" providerId="ADAL" clId="{509D8084-70A8-473B-A68E-32AFF01A219A}" dt="2020-09-13T14:58:28.240" v="6160" actId="207"/>
          <ac:spMkLst>
            <pc:docMk/>
            <pc:sldMk cId="2286823706" sldId="833"/>
            <ac:spMk id="39" creationId="{AD8C5EA6-AB5B-4602-911A-CD000B5D70BD}"/>
          </ac:spMkLst>
        </pc:spChg>
        <pc:spChg chg="mod">
          <ac:chgData name="Toby Russell" userId="0d3e3635-ec96-4dfe-84bc-de4149b678ab" providerId="ADAL" clId="{509D8084-70A8-473B-A68E-32AFF01A219A}" dt="2020-09-13T14:58:04.455" v="6151" actId="113"/>
          <ac:spMkLst>
            <pc:docMk/>
            <pc:sldMk cId="2286823706" sldId="833"/>
            <ac:spMk id="40" creationId="{F8AE03B0-82B9-4AC7-89A1-F6ADD0FDD3B6}"/>
          </ac:spMkLst>
        </pc:spChg>
        <pc:spChg chg="mod">
          <ac:chgData name="Toby Russell" userId="0d3e3635-ec96-4dfe-84bc-de4149b678ab" providerId="ADAL" clId="{509D8084-70A8-473B-A68E-32AFF01A219A}" dt="2020-09-13T14:58:28.240" v="6160" actId="207"/>
          <ac:spMkLst>
            <pc:docMk/>
            <pc:sldMk cId="2286823706" sldId="833"/>
            <ac:spMk id="42" creationId="{CC4F0306-7E82-4AF2-ACEC-2690EC5BE99D}"/>
          </ac:spMkLst>
        </pc:spChg>
        <pc:spChg chg="mod">
          <ac:chgData name="Toby Russell" userId="0d3e3635-ec96-4dfe-84bc-de4149b678ab" providerId="ADAL" clId="{509D8084-70A8-473B-A68E-32AFF01A219A}" dt="2020-09-13T14:58:17.252" v="6159" actId="2711"/>
          <ac:spMkLst>
            <pc:docMk/>
            <pc:sldMk cId="2286823706" sldId="833"/>
            <ac:spMk id="43" creationId="{346586D6-2AE2-4EC7-AB1B-FFFE66D3AE6A}"/>
          </ac:spMkLst>
        </pc:spChg>
        <pc:spChg chg="add mod">
          <ac:chgData name="Toby Russell" userId="0d3e3635-ec96-4dfe-84bc-de4149b678ab" providerId="ADAL" clId="{509D8084-70A8-473B-A68E-32AFF01A219A}" dt="2020-09-13T15:09:05.672" v="6295" actId="164"/>
          <ac:spMkLst>
            <pc:docMk/>
            <pc:sldMk cId="2286823706" sldId="833"/>
            <ac:spMk id="45" creationId="{A978A26B-2748-4306-9C65-72AD7A9DBE12}"/>
          </ac:spMkLst>
        </pc:spChg>
        <pc:spChg chg="add mod">
          <ac:chgData name="Toby Russell" userId="0d3e3635-ec96-4dfe-84bc-de4149b678ab" providerId="ADAL" clId="{509D8084-70A8-473B-A68E-32AFF01A219A}" dt="2020-09-13T15:09:05.672" v="6295" actId="164"/>
          <ac:spMkLst>
            <pc:docMk/>
            <pc:sldMk cId="2286823706" sldId="833"/>
            <ac:spMk id="46" creationId="{89A904FC-9144-4AA5-9EDB-85D2D8A733E5}"/>
          </ac:spMkLst>
        </pc:spChg>
        <pc:spChg chg="add mod">
          <ac:chgData name="Toby Russell" userId="0d3e3635-ec96-4dfe-84bc-de4149b678ab" providerId="ADAL" clId="{509D8084-70A8-473B-A68E-32AFF01A219A}" dt="2020-09-13T15:09:05.672" v="6295" actId="164"/>
          <ac:spMkLst>
            <pc:docMk/>
            <pc:sldMk cId="2286823706" sldId="833"/>
            <ac:spMk id="47" creationId="{ECF61A86-5A0E-4963-855C-8C4754F0F805}"/>
          </ac:spMkLst>
        </pc:spChg>
        <pc:spChg chg="add del mod">
          <ac:chgData name="Toby Russell" userId="0d3e3635-ec96-4dfe-84bc-de4149b678ab" providerId="ADAL" clId="{509D8084-70A8-473B-A68E-32AFF01A219A}" dt="2020-09-13T15:08:48.604" v="6289" actId="478"/>
          <ac:spMkLst>
            <pc:docMk/>
            <pc:sldMk cId="2286823706" sldId="833"/>
            <ac:spMk id="48" creationId="{2EC1510A-F387-4C14-B708-B953CE450BAF}"/>
          </ac:spMkLst>
        </pc:spChg>
        <pc:spChg chg="add del mod">
          <ac:chgData name="Toby Russell" userId="0d3e3635-ec96-4dfe-84bc-de4149b678ab" providerId="ADAL" clId="{509D8084-70A8-473B-A68E-32AFF01A219A}" dt="2020-09-13T15:08:48.604" v="6289" actId="478"/>
          <ac:spMkLst>
            <pc:docMk/>
            <pc:sldMk cId="2286823706" sldId="833"/>
            <ac:spMk id="49" creationId="{2D30B0B0-6508-4A35-869E-692A30375ED1}"/>
          </ac:spMkLst>
        </pc:spChg>
        <pc:spChg chg="add del">
          <ac:chgData name="Toby Russell" userId="0d3e3635-ec96-4dfe-84bc-de4149b678ab" providerId="ADAL" clId="{509D8084-70A8-473B-A68E-32AFF01A219A}" dt="2020-09-13T15:08:54.201" v="6291"/>
          <ac:spMkLst>
            <pc:docMk/>
            <pc:sldMk cId="2286823706" sldId="833"/>
            <ac:spMk id="50" creationId="{60B936AE-6BCC-4C28-B17D-87E049F08722}"/>
          </ac:spMkLst>
        </pc:spChg>
        <pc:spChg chg="add del">
          <ac:chgData name="Toby Russell" userId="0d3e3635-ec96-4dfe-84bc-de4149b678ab" providerId="ADAL" clId="{509D8084-70A8-473B-A68E-32AFF01A219A}" dt="2020-09-13T15:08:54.201" v="6291"/>
          <ac:spMkLst>
            <pc:docMk/>
            <pc:sldMk cId="2286823706" sldId="833"/>
            <ac:spMk id="51" creationId="{9AA54D7E-57A6-454D-819A-096988232BD3}"/>
          </ac:spMkLst>
        </pc:spChg>
        <pc:spChg chg="add del">
          <ac:chgData name="Toby Russell" userId="0d3e3635-ec96-4dfe-84bc-de4149b678ab" providerId="ADAL" clId="{509D8084-70A8-473B-A68E-32AFF01A219A}" dt="2020-09-13T15:08:54.201" v="6291"/>
          <ac:spMkLst>
            <pc:docMk/>
            <pc:sldMk cId="2286823706" sldId="833"/>
            <ac:spMk id="52" creationId="{650996A7-DB5D-4248-85DD-89418181157D}"/>
          </ac:spMkLst>
        </pc:spChg>
        <pc:spChg chg="add mod">
          <ac:chgData name="Toby Russell" userId="0d3e3635-ec96-4dfe-84bc-de4149b678ab" providerId="ADAL" clId="{509D8084-70A8-473B-A68E-32AFF01A219A}" dt="2020-09-13T15:09:01.623" v="6294" actId="164"/>
          <ac:spMkLst>
            <pc:docMk/>
            <pc:sldMk cId="2286823706" sldId="833"/>
            <ac:spMk id="53" creationId="{AE2E72D8-D58D-45B5-8C87-911C1DF31233}"/>
          </ac:spMkLst>
        </pc:spChg>
        <pc:spChg chg="add mod">
          <ac:chgData name="Toby Russell" userId="0d3e3635-ec96-4dfe-84bc-de4149b678ab" providerId="ADAL" clId="{509D8084-70A8-473B-A68E-32AFF01A219A}" dt="2020-09-13T15:09:01.623" v="6294" actId="164"/>
          <ac:spMkLst>
            <pc:docMk/>
            <pc:sldMk cId="2286823706" sldId="833"/>
            <ac:spMk id="54" creationId="{6E3A3596-8099-46A0-BF5C-E5C0E8012271}"/>
          </ac:spMkLst>
        </pc:spChg>
        <pc:spChg chg="add mod">
          <ac:chgData name="Toby Russell" userId="0d3e3635-ec96-4dfe-84bc-de4149b678ab" providerId="ADAL" clId="{509D8084-70A8-473B-A68E-32AFF01A219A}" dt="2020-09-13T15:09:01.623" v="6294" actId="164"/>
          <ac:spMkLst>
            <pc:docMk/>
            <pc:sldMk cId="2286823706" sldId="833"/>
            <ac:spMk id="55" creationId="{BAB37351-DFD4-4330-B930-BFB6B016AAE7}"/>
          </ac:spMkLst>
        </pc:s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4" creationId="{7778547D-054D-4A46-8C19-3843C06D6642}"/>
          </ac:grpSpMkLst>
        </pc:grpChg>
        <pc:grpChg chg="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6" creationId="{0482AC9A-918E-4940-AF9C-14A3C2D48FBA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12" creationId="{B23248D0-9C0B-47B3-8795-810A13BDF96C}"/>
          </ac:grpSpMkLst>
        </pc:grpChg>
        <pc:grpChg chg="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14" creationId="{636CD042-D5D6-44C4-AF75-773D2C4CB920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17" creationId="{C1C01405-F91D-44D3-9B98-0234CA23AF27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20" creationId="{8964A2BE-03E1-4F66-86BC-FC4D47DEEF0C}"/>
          </ac:grpSpMkLst>
        </pc:grpChg>
        <pc:grpChg chg="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22" creationId="{9B0C08EB-B0EA-4E59-906C-B9DB56DB1C98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32" creationId="{F78AAEFD-9F36-4FD1-A2C8-EED8BDDDA298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35" creationId="{CDF4B67E-FAA4-4C9E-A949-F9A240C41FFB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38" creationId="{D9478A6B-04CE-48E1-9AB3-5ADCFE585D75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41" creationId="{146A5294-E140-4B51-AD14-5DEA959E7758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44" creationId="{4DDA2143-9532-4BAE-88EF-0F6BA30E7D7F}"/>
          </ac:grpSpMkLst>
        </pc:grpChg>
        <pc:grpChg chg="add mod">
          <ac:chgData name="Toby Russell" userId="0d3e3635-ec96-4dfe-84bc-de4149b678ab" providerId="ADAL" clId="{509D8084-70A8-473B-A68E-32AFF01A219A}" dt="2020-09-13T15:09:01.623" v="6294" actId="164"/>
          <ac:grpSpMkLst>
            <pc:docMk/>
            <pc:sldMk cId="2286823706" sldId="833"/>
            <ac:grpSpMk id="56" creationId="{DFB5D6F7-4116-4095-B8E3-B834E7A693E2}"/>
          </ac:grpSpMkLst>
        </pc:grpChg>
        <pc:grpChg chg="add mod">
          <ac:chgData name="Toby Russell" userId="0d3e3635-ec96-4dfe-84bc-de4149b678ab" providerId="ADAL" clId="{509D8084-70A8-473B-A68E-32AFF01A219A}" dt="2020-09-13T15:09:05.672" v="6295" actId="164"/>
          <ac:grpSpMkLst>
            <pc:docMk/>
            <pc:sldMk cId="2286823706" sldId="833"/>
            <ac:grpSpMk id="57" creationId="{F5BADFA3-1AA7-49B6-BDD6-FF99CFF7200B}"/>
          </ac:grpSpMkLst>
        </pc:grpChg>
      </pc:sldChg>
      <pc:sldChg chg="addSp modSp add ord modAnim">
        <pc:chgData name="Toby Russell" userId="0d3e3635-ec96-4dfe-84bc-de4149b678ab" providerId="ADAL" clId="{509D8084-70A8-473B-A68E-32AFF01A219A}" dt="2020-09-16T15:42:37.678" v="9957" actId="1035"/>
        <pc:sldMkLst>
          <pc:docMk/>
          <pc:sldMk cId="841721926" sldId="834"/>
        </pc:sldMkLst>
        <pc:spChg chg="mod">
          <ac:chgData name="Toby Russell" userId="0d3e3635-ec96-4dfe-84bc-de4149b678ab" providerId="ADAL" clId="{509D8084-70A8-473B-A68E-32AFF01A219A}" dt="2020-09-16T11:48:52.857" v="8564" actId="27636"/>
          <ac:spMkLst>
            <pc:docMk/>
            <pc:sldMk cId="841721926" sldId="834"/>
            <ac:spMk id="2" creationId="{B74E377F-E5B3-4DFA-93B2-8FE279E39558}"/>
          </ac:spMkLst>
        </pc:spChg>
        <pc:graphicFrameChg chg="add mod">
          <ac:chgData name="Toby Russell" userId="0d3e3635-ec96-4dfe-84bc-de4149b678ab" providerId="ADAL" clId="{509D8084-70A8-473B-A68E-32AFF01A219A}" dt="2020-09-16T15:42:32.493" v="9944" actId="1035"/>
          <ac:graphicFrameMkLst>
            <pc:docMk/>
            <pc:sldMk cId="841721926" sldId="834"/>
            <ac:graphicFrameMk id="3" creationId="{777B5C7F-CCF5-4FE3-B0CB-6B7D2E530398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2:30.643" v="9935" actId="1036"/>
          <ac:graphicFrameMkLst>
            <pc:docMk/>
            <pc:sldMk cId="841721926" sldId="834"/>
            <ac:graphicFrameMk id="4" creationId="{9C14D27C-A340-442C-B1AA-51FB48C88A02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2:37.678" v="9957" actId="1035"/>
          <ac:graphicFrameMkLst>
            <pc:docMk/>
            <pc:sldMk cId="841721926" sldId="834"/>
            <ac:graphicFrameMk id="5" creationId="{6491F3CA-24ED-4F75-9940-3B8E084CB907}"/>
          </ac:graphicFrameMkLst>
        </pc:graphicFrameChg>
      </pc:sldChg>
      <pc:sldChg chg="addSp modSp add mod ord modAnim">
        <pc:chgData name="Toby Russell" userId="0d3e3635-ec96-4dfe-84bc-de4149b678ab" providerId="ADAL" clId="{509D8084-70A8-473B-A68E-32AFF01A219A}" dt="2020-09-16T11:48:52.865" v="8565" actId="27636"/>
        <pc:sldMkLst>
          <pc:docMk/>
          <pc:sldMk cId="2516000495" sldId="835"/>
        </pc:sldMkLst>
        <pc:spChg chg="mod">
          <ac:chgData name="Toby Russell" userId="0d3e3635-ec96-4dfe-84bc-de4149b678ab" providerId="ADAL" clId="{509D8084-70A8-473B-A68E-32AFF01A219A}" dt="2020-09-16T11:48:52.865" v="8565" actId="27636"/>
          <ac:spMkLst>
            <pc:docMk/>
            <pc:sldMk cId="2516000495" sldId="835"/>
            <ac:spMk id="2" creationId="{C24D0074-E30F-40F6-AC34-F62B3792ECE5}"/>
          </ac:spMkLst>
        </pc:spChg>
        <pc:graphicFrameChg chg="add mod">
          <ac:chgData name="Toby Russell" userId="0d3e3635-ec96-4dfe-84bc-de4149b678ab" providerId="ADAL" clId="{509D8084-70A8-473B-A68E-32AFF01A219A}" dt="2020-09-12T09:00:42.558" v="2485" actId="1076"/>
          <ac:graphicFrameMkLst>
            <pc:docMk/>
            <pc:sldMk cId="2516000495" sldId="835"/>
            <ac:graphicFrameMk id="3" creationId="{4A51AB29-3DB5-4901-A7F7-C487D7386A3B}"/>
          </ac:graphicFrameMkLst>
        </pc:graphicFrameChg>
        <pc:graphicFrameChg chg="add mod">
          <ac:chgData name="Toby Russell" userId="0d3e3635-ec96-4dfe-84bc-de4149b678ab" providerId="ADAL" clId="{509D8084-70A8-473B-A68E-32AFF01A219A}" dt="2020-09-12T09:00:33.380" v="2484" actId="1076"/>
          <ac:graphicFrameMkLst>
            <pc:docMk/>
            <pc:sldMk cId="2516000495" sldId="835"/>
            <ac:graphicFrameMk id="4" creationId="{A94AF5D5-85B3-4B89-B569-38EF5A359818}"/>
          </ac:graphicFrameMkLst>
        </pc:graphicFrameChg>
      </pc:sldChg>
      <pc:sldChg chg="addSp modSp add ord modAnim">
        <pc:chgData name="Toby Russell" userId="0d3e3635-ec96-4dfe-84bc-de4149b678ab" providerId="ADAL" clId="{509D8084-70A8-473B-A68E-32AFF01A219A}" dt="2020-09-16T11:48:52.893" v="8566" actId="27636"/>
        <pc:sldMkLst>
          <pc:docMk/>
          <pc:sldMk cId="3737611386" sldId="836"/>
        </pc:sldMkLst>
        <pc:spChg chg="mod">
          <ac:chgData name="Toby Russell" userId="0d3e3635-ec96-4dfe-84bc-de4149b678ab" providerId="ADAL" clId="{509D8084-70A8-473B-A68E-32AFF01A219A}" dt="2020-09-16T11:48:52.893" v="8566" actId="27636"/>
          <ac:spMkLst>
            <pc:docMk/>
            <pc:sldMk cId="3737611386" sldId="836"/>
            <ac:spMk id="2" creationId="{CBD5CD3B-9136-47B3-8949-06A32F590544}"/>
          </ac:spMkLst>
        </pc:spChg>
        <pc:graphicFrameChg chg="add mod">
          <ac:chgData name="Toby Russell" userId="0d3e3635-ec96-4dfe-84bc-de4149b678ab" providerId="ADAL" clId="{509D8084-70A8-473B-A68E-32AFF01A219A}" dt="2020-09-12T09:03:11.909" v="2514" actId="14100"/>
          <ac:graphicFrameMkLst>
            <pc:docMk/>
            <pc:sldMk cId="3737611386" sldId="836"/>
            <ac:graphicFrameMk id="3" creationId="{FF35EFD3-9E97-4ABD-AAF0-CE1F84B2E720}"/>
          </ac:graphicFrameMkLst>
        </pc:graphicFrameChg>
        <pc:graphicFrameChg chg="add mod">
          <ac:chgData name="Toby Russell" userId="0d3e3635-ec96-4dfe-84bc-de4149b678ab" providerId="ADAL" clId="{509D8084-70A8-473B-A68E-32AFF01A219A}" dt="2020-09-12T09:04:26.073" v="2530" actId="14100"/>
          <ac:graphicFrameMkLst>
            <pc:docMk/>
            <pc:sldMk cId="3737611386" sldId="836"/>
            <ac:graphicFrameMk id="4" creationId="{CCFBC779-BEAA-485D-B932-EFEDDE50D63B}"/>
          </ac:graphicFrameMkLst>
        </pc:graphicFrameChg>
      </pc:sldChg>
      <pc:sldChg chg="addSp modSp add modAnim">
        <pc:chgData name="Toby Russell" userId="0d3e3635-ec96-4dfe-84bc-de4149b678ab" providerId="ADAL" clId="{509D8084-70A8-473B-A68E-32AFF01A219A}" dt="2020-09-16T15:02:00.589" v="9380" actId="1076"/>
        <pc:sldMkLst>
          <pc:docMk/>
          <pc:sldMk cId="1997459877" sldId="837"/>
        </pc:sldMkLst>
        <pc:spChg chg="mod">
          <ac:chgData name="Toby Russell" userId="0d3e3635-ec96-4dfe-84bc-de4149b678ab" providerId="ADAL" clId="{509D8084-70A8-473B-A68E-32AFF01A219A}" dt="2020-09-16T11:48:52.114" v="8534" actId="27636"/>
          <ac:spMkLst>
            <pc:docMk/>
            <pc:sldMk cId="1997459877" sldId="837"/>
            <ac:spMk id="2" creationId="{7F4942B3-87FE-4EE9-83E5-5BD500278322}"/>
          </ac:spMkLst>
        </pc:spChg>
        <pc:graphicFrameChg chg="add mod">
          <ac:chgData name="Toby Russell" userId="0d3e3635-ec96-4dfe-84bc-de4149b678ab" providerId="ADAL" clId="{509D8084-70A8-473B-A68E-32AFF01A219A}" dt="2020-09-16T15:02:00.589" v="9380" actId="1076"/>
          <ac:graphicFrameMkLst>
            <pc:docMk/>
            <pc:sldMk cId="1997459877" sldId="837"/>
            <ac:graphicFrameMk id="3" creationId="{F3992DC7-C7E7-40C5-B412-82BFD4FE8F80}"/>
          </ac:graphicFrameMkLst>
        </pc:graphicFrameChg>
      </pc:sldChg>
      <pc:sldChg chg="addSp delSp modSp add">
        <pc:chgData name="Toby Russell" userId="0d3e3635-ec96-4dfe-84bc-de4149b678ab" providerId="ADAL" clId="{509D8084-70A8-473B-A68E-32AFF01A219A}" dt="2020-09-16T15:39:00.206" v="9810" actId="1076"/>
        <pc:sldMkLst>
          <pc:docMk/>
          <pc:sldMk cId="4090170564" sldId="838"/>
        </pc:sldMkLst>
        <pc:spChg chg="mod">
          <ac:chgData name="Toby Russell" userId="0d3e3635-ec96-4dfe-84bc-de4149b678ab" providerId="ADAL" clId="{509D8084-70A8-473B-A68E-32AFF01A219A}" dt="2020-09-16T11:48:52.583" v="8550" actId="27636"/>
          <ac:spMkLst>
            <pc:docMk/>
            <pc:sldMk cId="4090170564" sldId="838"/>
            <ac:spMk id="2" creationId="{8AE81749-F9FD-40DB-9B4F-6789CD65FCB2}"/>
          </ac:spMkLst>
        </pc:spChg>
        <pc:picChg chg="add del mod">
          <ac:chgData name="Toby Russell" userId="0d3e3635-ec96-4dfe-84bc-de4149b678ab" providerId="ADAL" clId="{509D8084-70A8-473B-A68E-32AFF01A219A}" dt="2020-09-12T09:36:17.627" v="2889" actId="478"/>
          <ac:picMkLst>
            <pc:docMk/>
            <pc:sldMk cId="4090170564" sldId="838"/>
            <ac:picMk id="3" creationId="{F847D1D7-55F9-4DF0-B95B-CA2115A4CFDC}"/>
          </ac:picMkLst>
        </pc:picChg>
        <pc:picChg chg="add del mod">
          <ac:chgData name="Toby Russell" userId="0d3e3635-ec96-4dfe-84bc-de4149b678ab" providerId="ADAL" clId="{509D8084-70A8-473B-A68E-32AFF01A219A}" dt="2020-09-12T09:36:34.396" v="2892" actId="478"/>
          <ac:picMkLst>
            <pc:docMk/>
            <pc:sldMk cId="4090170564" sldId="838"/>
            <ac:picMk id="4" creationId="{E1DBBCDF-973D-47FD-AFC5-0D94DE1104E3}"/>
          </ac:picMkLst>
        </pc:picChg>
        <pc:picChg chg="add mod">
          <ac:chgData name="Toby Russell" userId="0d3e3635-ec96-4dfe-84bc-de4149b678ab" providerId="ADAL" clId="{509D8084-70A8-473B-A68E-32AFF01A219A}" dt="2020-09-16T15:39:00.206" v="9810" actId="1076"/>
          <ac:picMkLst>
            <pc:docMk/>
            <pc:sldMk cId="4090170564" sldId="838"/>
            <ac:picMk id="5" creationId="{C488E1C9-64AA-4F1C-A74C-89F0EF8237E8}"/>
          </ac:picMkLst>
        </pc:picChg>
        <pc:picChg chg="add del">
          <ac:chgData name="Toby Russell" userId="0d3e3635-ec96-4dfe-84bc-de4149b678ab" providerId="ADAL" clId="{509D8084-70A8-473B-A68E-32AFF01A219A}" dt="2020-09-12T09:37:04.819" v="2895"/>
          <ac:picMkLst>
            <pc:docMk/>
            <pc:sldMk cId="4090170564" sldId="838"/>
            <ac:picMk id="6" creationId="{B12D6470-BFBD-4112-A4D1-FC3169E837A6}"/>
          </ac:picMkLst>
        </pc:picChg>
      </pc:sldChg>
      <pc:sldChg chg="addSp modSp add">
        <pc:chgData name="Toby Russell" userId="0d3e3635-ec96-4dfe-84bc-de4149b678ab" providerId="ADAL" clId="{509D8084-70A8-473B-A68E-32AFF01A219A}" dt="2020-09-16T15:45:14.221" v="9992" actId="1076"/>
        <pc:sldMkLst>
          <pc:docMk/>
          <pc:sldMk cId="2278591005" sldId="839"/>
        </pc:sldMkLst>
        <pc:spChg chg="mod">
          <ac:chgData name="Toby Russell" userId="0d3e3635-ec96-4dfe-84bc-de4149b678ab" providerId="ADAL" clId="{509D8084-70A8-473B-A68E-32AFF01A219A}" dt="2020-09-16T11:48:53.393" v="8589" actId="27636"/>
          <ac:spMkLst>
            <pc:docMk/>
            <pc:sldMk cId="2278591005" sldId="839"/>
            <ac:spMk id="2" creationId="{01041A53-6D7A-454C-BBD7-B4337FF494D6}"/>
          </ac:spMkLst>
        </pc:spChg>
        <pc:picChg chg="add mod">
          <ac:chgData name="Toby Russell" userId="0d3e3635-ec96-4dfe-84bc-de4149b678ab" providerId="ADAL" clId="{509D8084-70A8-473B-A68E-32AFF01A219A}" dt="2020-09-12T10:13:57.088" v="3393" actId="1076"/>
          <ac:picMkLst>
            <pc:docMk/>
            <pc:sldMk cId="2278591005" sldId="839"/>
            <ac:picMk id="4" creationId="{21F320BB-0C4E-4984-9D54-02E4C8757E50}"/>
          </ac:picMkLst>
        </pc:picChg>
        <pc:picChg chg="add mod">
          <ac:chgData name="Toby Russell" userId="0d3e3635-ec96-4dfe-84bc-de4149b678ab" providerId="ADAL" clId="{509D8084-70A8-473B-A68E-32AFF01A219A}" dt="2020-09-12T10:14:08.413" v="3399" actId="1076"/>
          <ac:picMkLst>
            <pc:docMk/>
            <pc:sldMk cId="2278591005" sldId="839"/>
            <ac:picMk id="6" creationId="{43D77253-EC06-4311-85C9-8A93EB2CC668}"/>
          </ac:picMkLst>
        </pc:picChg>
        <pc:picChg chg="add mod">
          <ac:chgData name="Toby Russell" userId="0d3e3635-ec96-4dfe-84bc-de4149b678ab" providerId="ADAL" clId="{509D8084-70A8-473B-A68E-32AFF01A219A}" dt="2020-09-12T10:14:26.832" v="3404" actId="1076"/>
          <ac:picMkLst>
            <pc:docMk/>
            <pc:sldMk cId="2278591005" sldId="839"/>
            <ac:picMk id="8" creationId="{F6AF5FE7-6F2D-434A-8C17-6574F707AE81}"/>
          </ac:picMkLst>
        </pc:picChg>
        <pc:picChg chg="add mod">
          <ac:chgData name="Toby Russell" userId="0d3e3635-ec96-4dfe-84bc-de4149b678ab" providerId="ADAL" clId="{509D8084-70A8-473B-A68E-32AFF01A219A}" dt="2020-09-13T14:39:05.696" v="6105" actId="1076"/>
          <ac:picMkLst>
            <pc:docMk/>
            <pc:sldMk cId="2278591005" sldId="839"/>
            <ac:picMk id="10" creationId="{2A1D0150-64D9-4DDF-BA5C-AA9D523DEB7D}"/>
          </ac:picMkLst>
        </pc:picChg>
        <pc:picChg chg="add mod">
          <ac:chgData name="Toby Russell" userId="0d3e3635-ec96-4dfe-84bc-de4149b678ab" providerId="ADAL" clId="{509D8084-70A8-473B-A68E-32AFF01A219A}" dt="2020-09-16T15:45:08.905" v="9989" actId="1076"/>
          <ac:picMkLst>
            <pc:docMk/>
            <pc:sldMk cId="2278591005" sldId="839"/>
            <ac:picMk id="12" creationId="{0469B825-6425-4BCF-9B14-F2D0D1E9B9E5}"/>
          </ac:picMkLst>
        </pc:picChg>
        <pc:picChg chg="add mod">
          <ac:chgData name="Toby Russell" userId="0d3e3635-ec96-4dfe-84bc-de4149b678ab" providerId="ADAL" clId="{509D8084-70A8-473B-A68E-32AFF01A219A}" dt="2020-09-12T10:15:18.038" v="3418" actId="1076"/>
          <ac:picMkLst>
            <pc:docMk/>
            <pc:sldMk cId="2278591005" sldId="839"/>
            <ac:picMk id="14" creationId="{A7FB08A2-15A4-4269-BB76-2571FCA3566B}"/>
          </ac:picMkLst>
        </pc:picChg>
        <pc:picChg chg="add mod">
          <ac:chgData name="Toby Russell" userId="0d3e3635-ec96-4dfe-84bc-de4149b678ab" providerId="ADAL" clId="{509D8084-70A8-473B-A68E-32AFF01A219A}" dt="2020-09-16T15:45:10.396" v="9990" actId="1076"/>
          <ac:picMkLst>
            <pc:docMk/>
            <pc:sldMk cId="2278591005" sldId="839"/>
            <ac:picMk id="1026" creationId="{970F5795-3A1E-456D-8267-795995BDD199}"/>
          </ac:picMkLst>
        </pc:picChg>
        <pc:picChg chg="add mod">
          <ac:chgData name="Toby Russell" userId="0d3e3635-ec96-4dfe-84bc-de4149b678ab" providerId="ADAL" clId="{509D8084-70A8-473B-A68E-32AFF01A219A}" dt="2020-09-16T15:45:14.221" v="9992" actId="1076"/>
          <ac:picMkLst>
            <pc:docMk/>
            <pc:sldMk cId="2278591005" sldId="839"/>
            <ac:picMk id="1028" creationId="{F8C73B99-B34D-43F2-A717-4B1CCBD9A14F}"/>
          </ac:picMkLst>
        </pc:picChg>
        <pc:picChg chg="add mod">
          <ac:chgData name="Toby Russell" userId="0d3e3635-ec96-4dfe-84bc-de4149b678ab" providerId="ADAL" clId="{509D8084-70A8-473B-A68E-32AFF01A219A}" dt="2020-09-16T15:45:12.128" v="9991" actId="1076"/>
          <ac:picMkLst>
            <pc:docMk/>
            <pc:sldMk cId="2278591005" sldId="839"/>
            <ac:picMk id="1030" creationId="{3AE45568-9807-4313-957E-744FCAC68C84}"/>
          </ac:picMkLst>
        </pc:picChg>
      </pc:sldChg>
      <pc:sldChg chg="modSp add del">
        <pc:chgData name="Toby Russell" userId="0d3e3635-ec96-4dfe-84bc-de4149b678ab" providerId="ADAL" clId="{509D8084-70A8-473B-A68E-32AFF01A219A}" dt="2020-09-12T09:55:57.058" v="3092" actId="2696"/>
        <pc:sldMkLst>
          <pc:docMk/>
          <pc:sldMk cId="2422368446" sldId="839"/>
        </pc:sldMkLst>
        <pc:spChg chg="mod">
          <ac:chgData name="Toby Russell" userId="0d3e3635-ec96-4dfe-84bc-de4149b678ab" providerId="ADAL" clId="{509D8084-70A8-473B-A68E-32AFF01A219A}" dt="2020-09-12T09:55:32.854" v="3075" actId="20577"/>
          <ac:spMkLst>
            <pc:docMk/>
            <pc:sldMk cId="2422368446" sldId="839"/>
            <ac:spMk id="2" creationId="{7D38D3C5-B74A-41DE-AD49-0E887B11A070}"/>
          </ac:spMkLst>
        </pc:spChg>
      </pc:sldChg>
      <pc:sldChg chg="addSp delSp modSp add">
        <pc:chgData name="Toby Russell" userId="0d3e3635-ec96-4dfe-84bc-de4149b678ab" providerId="ADAL" clId="{509D8084-70A8-473B-A68E-32AFF01A219A}" dt="2020-09-16T14:44:12.941" v="9370"/>
        <pc:sldMkLst>
          <pc:docMk/>
          <pc:sldMk cId="2060975071" sldId="840"/>
        </pc:sldMkLst>
        <pc:spChg chg="mod">
          <ac:chgData name="Toby Russell" userId="0d3e3635-ec96-4dfe-84bc-de4149b678ab" providerId="ADAL" clId="{509D8084-70A8-473B-A68E-32AFF01A219A}" dt="2020-09-16T11:48:53.402" v="8590" actId="27636"/>
          <ac:spMkLst>
            <pc:docMk/>
            <pc:sldMk cId="2060975071" sldId="840"/>
            <ac:spMk id="2" creationId="{B9315A61-401F-48A0-8B08-5385C04E8CD0}"/>
          </ac:spMkLst>
        </pc:spChg>
        <pc:spChg chg="add del">
          <ac:chgData name="Toby Russell" userId="0d3e3635-ec96-4dfe-84bc-de4149b678ab" providerId="ADAL" clId="{509D8084-70A8-473B-A68E-32AFF01A219A}" dt="2020-09-16T14:44:12.941" v="9370"/>
          <ac:spMkLst>
            <pc:docMk/>
            <pc:sldMk cId="2060975071" sldId="840"/>
            <ac:spMk id="3" creationId="{70FDD942-A602-4443-9593-915BCEC0E7A0}"/>
          </ac:spMkLst>
        </pc:spChg>
        <pc:picChg chg="add mod">
          <ac:chgData name="Toby Russell" userId="0d3e3635-ec96-4dfe-84bc-de4149b678ab" providerId="ADAL" clId="{509D8084-70A8-473B-A68E-32AFF01A219A}" dt="2020-09-12T10:19:41.946" v="3453" actId="14100"/>
          <ac:picMkLst>
            <pc:docMk/>
            <pc:sldMk cId="2060975071" sldId="840"/>
            <ac:picMk id="2050" creationId="{E5BC8C06-43B3-44C2-BFDA-1E2C004FB788}"/>
          </ac:picMkLst>
        </pc:picChg>
        <pc:picChg chg="add mod">
          <ac:chgData name="Toby Russell" userId="0d3e3635-ec96-4dfe-84bc-de4149b678ab" providerId="ADAL" clId="{509D8084-70A8-473B-A68E-32AFF01A219A}" dt="2020-09-12T10:20:08.111" v="3458" actId="14100"/>
          <ac:picMkLst>
            <pc:docMk/>
            <pc:sldMk cId="2060975071" sldId="840"/>
            <ac:picMk id="2052" creationId="{289099E3-015E-4E8C-9096-6B502B4F01D5}"/>
          </ac:picMkLst>
        </pc:picChg>
        <pc:picChg chg="add mod">
          <ac:chgData name="Toby Russell" userId="0d3e3635-ec96-4dfe-84bc-de4149b678ab" providerId="ADAL" clId="{509D8084-70A8-473B-A68E-32AFF01A219A}" dt="2020-09-12T10:20:13.755" v="3460" actId="1076"/>
          <ac:picMkLst>
            <pc:docMk/>
            <pc:sldMk cId="2060975071" sldId="840"/>
            <ac:picMk id="2054" creationId="{1F4EC827-B1E3-42B0-BC4E-14AF06A572B5}"/>
          </ac:picMkLst>
        </pc:picChg>
        <pc:picChg chg="add mod">
          <ac:chgData name="Toby Russell" userId="0d3e3635-ec96-4dfe-84bc-de4149b678ab" providerId="ADAL" clId="{509D8084-70A8-473B-A68E-32AFF01A219A}" dt="2020-09-12T10:20:44.906" v="3465" actId="1076"/>
          <ac:picMkLst>
            <pc:docMk/>
            <pc:sldMk cId="2060975071" sldId="840"/>
            <ac:picMk id="2056" creationId="{347F9618-893F-4E24-A7CE-78901DEA18E2}"/>
          </ac:picMkLst>
        </pc:picChg>
      </pc:sldChg>
      <pc:sldChg chg="addSp modSp add">
        <pc:chgData name="Toby Russell" userId="0d3e3635-ec96-4dfe-84bc-de4149b678ab" providerId="ADAL" clId="{509D8084-70A8-473B-A68E-32AFF01A219A}" dt="2020-09-16T11:48:53.424" v="8591" actId="27636"/>
        <pc:sldMkLst>
          <pc:docMk/>
          <pc:sldMk cId="1145222254" sldId="841"/>
        </pc:sldMkLst>
        <pc:spChg chg="mod">
          <ac:chgData name="Toby Russell" userId="0d3e3635-ec96-4dfe-84bc-de4149b678ab" providerId="ADAL" clId="{509D8084-70A8-473B-A68E-32AFF01A219A}" dt="2020-09-16T11:48:53.424" v="8591" actId="27636"/>
          <ac:spMkLst>
            <pc:docMk/>
            <pc:sldMk cId="1145222254" sldId="841"/>
            <ac:spMk id="2" creationId="{CC6E9156-FC01-4DD1-95C2-AF5C0FFC212C}"/>
          </ac:spMkLst>
        </pc:spChg>
        <pc:picChg chg="add mod">
          <ac:chgData name="Toby Russell" userId="0d3e3635-ec96-4dfe-84bc-de4149b678ab" providerId="ADAL" clId="{509D8084-70A8-473B-A68E-32AFF01A219A}" dt="2020-09-12T10:22:06.123" v="3509" actId="1076"/>
          <ac:picMkLst>
            <pc:docMk/>
            <pc:sldMk cId="1145222254" sldId="841"/>
            <ac:picMk id="3074" creationId="{BA73971E-7D46-426E-BAB8-FBE6E73316B4}"/>
          </ac:picMkLst>
        </pc:picChg>
        <pc:picChg chg="add mod">
          <ac:chgData name="Toby Russell" userId="0d3e3635-ec96-4dfe-84bc-de4149b678ab" providerId="ADAL" clId="{509D8084-70A8-473B-A68E-32AFF01A219A}" dt="2020-09-12T10:22:18.512" v="3513" actId="14100"/>
          <ac:picMkLst>
            <pc:docMk/>
            <pc:sldMk cId="1145222254" sldId="841"/>
            <ac:picMk id="3076" creationId="{3B336AED-FA1B-4580-B0C5-DE440C576DC8}"/>
          </ac:picMkLst>
        </pc:picChg>
        <pc:picChg chg="add mod">
          <ac:chgData name="Toby Russell" userId="0d3e3635-ec96-4dfe-84bc-de4149b678ab" providerId="ADAL" clId="{509D8084-70A8-473B-A68E-32AFF01A219A}" dt="2020-09-12T10:22:24.885" v="3515" actId="1076"/>
          <ac:picMkLst>
            <pc:docMk/>
            <pc:sldMk cId="1145222254" sldId="841"/>
            <ac:picMk id="3078" creationId="{D70C82C9-CDEA-4F59-864E-F0A72114E0CC}"/>
          </ac:picMkLst>
        </pc:picChg>
      </pc:sldChg>
      <pc:sldChg chg="add del">
        <pc:chgData name="Toby Russell" userId="0d3e3635-ec96-4dfe-84bc-de4149b678ab" providerId="ADAL" clId="{509D8084-70A8-473B-A68E-32AFF01A219A}" dt="2020-09-13T14:27:19.730" v="5814" actId="2696"/>
        <pc:sldMkLst>
          <pc:docMk/>
          <pc:sldMk cId="2789743544" sldId="842"/>
        </pc:sldMkLst>
      </pc:sldChg>
      <pc:sldChg chg="addSp delSp modSp add del">
        <pc:chgData name="Toby Russell" userId="0d3e3635-ec96-4dfe-84bc-de4149b678ab" providerId="ADAL" clId="{509D8084-70A8-473B-A68E-32AFF01A219A}" dt="2020-09-12T10:58:12.742" v="3576" actId="2696"/>
        <pc:sldMkLst>
          <pc:docMk/>
          <pc:sldMk cId="1264131440" sldId="843"/>
        </pc:sldMkLst>
        <pc:spChg chg="mod">
          <ac:chgData name="Toby Russell" userId="0d3e3635-ec96-4dfe-84bc-de4149b678ab" providerId="ADAL" clId="{509D8084-70A8-473B-A68E-32AFF01A219A}" dt="2020-09-12T10:53:52.734" v="3541" actId="20577"/>
          <ac:spMkLst>
            <pc:docMk/>
            <pc:sldMk cId="1264131440" sldId="843"/>
            <ac:spMk id="2" creationId="{B7140BCC-ADC1-4483-9A8F-09995D883FCA}"/>
          </ac:spMkLst>
        </pc:spChg>
        <pc:spChg chg="add del mod topLvl">
          <ac:chgData name="Toby Russell" userId="0d3e3635-ec96-4dfe-84bc-de4149b678ab" providerId="ADAL" clId="{509D8084-70A8-473B-A68E-32AFF01A219A}" dt="2020-09-12T10:55:24.420" v="3558" actId="165"/>
          <ac:spMkLst>
            <pc:docMk/>
            <pc:sldMk cId="1264131440" sldId="843"/>
            <ac:spMk id="4" creationId="{4B19583D-AF4E-4652-8006-F98A5AEDF0B9}"/>
          </ac:spMkLst>
        </pc:spChg>
        <pc:spChg chg="add del mod topLvl">
          <ac:chgData name="Toby Russell" userId="0d3e3635-ec96-4dfe-84bc-de4149b678ab" providerId="ADAL" clId="{509D8084-70A8-473B-A68E-32AFF01A219A}" dt="2020-09-12T10:56:26.728" v="3563" actId="207"/>
          <ac:spMkLst>
            <pc:docMk/>
            <pc:sldMk cId="1264131440" sldId="843"/>
            <ac:spMk id="11" creationId="{E3DB9F5B-6E2F-40A6-BB1E-62CA869ADA10}"/>
          </ac:spMkLst>
        </pc:spChg>
        <pc:spChg chg="add del mod topLvl">
          <ac:chgData name="Toby Russell" userId="0d3e3635-ec96-4dfe-84bc-de4149b678ab" providerId="ADAL" clId="{509D8084-70A8-473B-A68E-32AFF01A219A}" dt="2020-09-12T10:56:42.795" v="3565" actId="207"/>
          <ac:spMkLst>
            <pc:docMk/>
            <pc:sldMk cId="1264131440" sldId="843"/>
            <ac:spMk id="12" creationId="{B15BBCD2-555E-4A23-A17E-4E2C919A4569}"/>
          </ac:spMkLst>
        </pc:spChg>
        <pc:spChg chg="add del mod topLvl">
          <ac:chgData name="Toby Russell" userId="0d3e3635-ec96-4dfe-84bc-de4149b678ab" providerId="ADAL" clId="{509D8084-70A8-473B-A68E-32AFF01A219A}" dt="2020-09-12T10:56:37.604" v="3564" actId="207"/>
          <ac:spMkLst>
            <pc:docMk/>
            <pc:sldMk cId="1264131440" sldId="843"/>
            <ac:spMk id="13" creationId="{3482BACD-887C-4190-BF06-A0215956D9FA}"/>
          </ac:spMkLst>
        </pc:spChg>
        <pc:spChg chg="add del mod topLvl">
          <ac:chgData name="Toby Russell" userId="0d3e3635-ec96-4dfe-84bc-de4149b678ab" providerId="ADAL" clId="{509D8084-70A8-473B-A68E-32AFF01A219A}" dt="2020-09-12T10:58:06.977" v="3575" actId="478"/>
          <ac:spMkLst>
            <pc:docMk/>
            <pc:sldMk cId="1264131440" sldId="843"/>
            <ac:spMk id="14" creationId="{59117E2A-16C9-4A2C-B941-330D9C031FC6}"/>
          </ac:spMkLst>
        </pc:spChg>
        <pc:spChg chg="add del mod topLvl">
          <ac:chgData name="Toby Russell" userId="0d3e3635-ec96-4dfe-84bc-de4149b678ab" providerId="ADAL" clId="{509D8084-70A8-473B-A68E-32AFF01A219A}" dt="2020-09-12T10:55:24.420" v="3558" actId="165"/>
          <ac:spMkLst>
            <pc:docMk/>
            <pc:sldMk cId="1264131440" sldId="843"/>
            <ac:spMk id="15" creationId="{BE33BD89-E3E6-450F-ACDF-B631CDBE4692}"/>
          </ac:spMkLst>
        </pc:spChg>
        <pc:spChg chg="add del mod topLvl">
          <ac:chgData name="Toby Russell" userId="0d3e3635-ec96-4dfe-84bc-de4149b678ab" providerId="ADAL" clId="{509D8084-70A8-473B-A68E-32AFF01A219A}" dt="2020-09-12T10:55:24.420" v="3558" actId="165"/>
          <ac:spMkLst>
            <pc:docMk/>
            <pc:sldMk cId="1264131440" sldId="843"/>
            <ac:spMk id="16" creationId="{3582D988-04C1-450E-841D-2C6FF4B9EC06}"/>
          </ac:spMkLst>
        </pc:spChg>
        <pc:spChg chg="add mod">
          <ac:chgData name="Toby Russell" userId="0d3e3635-ec96-4dfe-84bc-de4149b678ab" providerId="ADAL" clId="{509D8084-70A8-473B-A68E-32AFF01A219A}" dt="2020-09-12T10:56:13.197" v="3562" actId="1076"/>
          <ac:spMkLst>
            <pc:docMk/>
            <pc:sldMk cId="1264131440" sldId="843"/>
            <ac:spMk id="18" creationId="{7D629F85-997F-49C7-8C4A-A9AF668177F6}"/>
          </ac:spMkLst>
        </pc:spChg>
        <pc:spChg chg="add mod ord">
          <ac:chgData name="Toby Russell" userId="0d3e3635-ec96-4dfe-84bc-de4149b678ab" providerId="ADAL" clId="{509D8084-70A8-473B-A68E-32AFF01A219A}" dt="2020-09-12T10:57:56.795" v="3574" actId="167"/>
          <ac:spMkLst>
            <pc:docMk/>
            <pc:sldMk cId="1264131440" sldId="843"/>
            <ac:spMk id="19" creationId="{527B8101-7F1E-4D3B-90D9-1DB8CE56C4D8}"/>
          </ac:spMkLst>
        </pc:spChg>
        <pc:grpChg chg="add del mod">
          <ac:chgData name="Toby Russell" userId="0d3e3635-ec96-4dfe-84bc-de4149b678ab" providerId="ADAL" clId="{509D8084-70A8-473B-A68E-32AFF01A219A}" dt="2020-09-12T10:55:24.420" v="3558" actId="165"/>
          <ac:grpSpMkLst>
            <pc:docMk/>
            <pc:sldMk cId="1264131440" sldId="843"/>
            <ac:grpSpMk id="17" creationId="{C09ED05C-4CEA-47B3-A87E-36E31AC586CB}"/>
          </ac:grpSpMkLst>
        </pc:grpChg>
        <pc:graphicFrameChg chg="add del mod topLvl">
          <ac:chgData name="Toby Russell" userId="0d3e3635-ec96-4dfe-84bc-de4149b678ab" providerId="ADAL" clId="{509D8084-70A8-473B-A68E-32AFF01A219A}" dt="2020-09-12T10:55:24.420" v="3558" actId="165"/>
          <ac:graphicFrameMkLst>
            <pc:docMk/>
            <pc:sldMk cId="1264131440" sldId="843"/>
            <ac:graphicFrameMk id="3" creationId="{287E6C00-4365-46EF-BD21-15A6CE06E83F}"/>
          </ac:graphicFrameMkLst>
        </pc:graphicFrameChg>
        <pc:picChg chg="add del mod topLvl">
          <ac:chgData name="Toby Russell" userId="0d3e3635-ec96-4dfe-84bc-de4149b678ab" providerId="ADAL" clId="{509D8084-70A8-473B-A68E-32AFF01A219A}" dt="2020-09-12T10:56:01.871" v="3559" actId="478"/>
          <ac:picMkLst>
            <pc:docMk/>
            <pc:sldMk cId="1264131440" sldId="843"/>
            <ac:picMk id="5" creationId="{8CAC0868-1ED5-473E-98D1-923665AEC4EB}"/>
          </ac:picMkLst>
        </pc:picChg>
        <pc:picChg chg="add del mod topLvl">
          <ac:chgData name="Toby Russell" userId="0d3e3635-ec96-4dfe-84bc-de4149b678ab" providerId="ADAL" clId="{509D8084-70A8-473B-A68E-32AFF01A219A}" dt="2020-09-12T10:57:09.659" v="3568" actId="1076"/>
          <ac:picMkLst>
            <pc:docMk/>
            <pc:sldMk cId="1264131440" sldId="843"/>
            <ac:picMk id="6" creationId="{EF464BCD-85B4-47BC-A22D-EA980B252B86}"/>
          </ac:picMkLst>
        </pc:picChg>
        <pc:picChg chg="add del mod topLvl">
          <ac:chgData name="Toby Russell" userId="0d3e3635-ec96-4dfe-84bc-de4149b678ab" providerId="ADAL" clId="{509D8084-70A8-473B-A68E-32AFF01A219A}" dt="2020-09-12T10:56:37.604" v="3564" actId="207"/>
          <ac:picMkLst>
            <pc:docMk/>
            <pc:sldMk cId="1264131440" sldId="843"/>
            <ac:picMk id="7" creationId="{2C2422DC-5AC1-4C58-AED3-AB199B1C5CAD}"/>
          </ac:picMkLst>
        </pc:picChg>
        <pc:picChg chg="add del mod topLvl">
          <ac:chgData name="Toby Russell" userId="0d3e3635-ec96-4dfe-84bc-de4149b678ab" providerId="ADAL" clId="{509D8084-70A8-473B-A68E-32AFF01A219A}" dt="2020-09-12T10:56:42.795" v="3565" actId="207"/>
          <ac:picMkLst>
            <pc:docMk/>
            <pc:sldMk cId="1264131440" sldId="843"/>
            <ac:picMk id="8" creationId="{7AA84298-2A0C-4888-90FE-2E4C95AE33B7}"/>
          </ac:picMkLst>
        </pc:picChg>
        <pc:picChg chg="add del mod topLvl">
          <ac:chgData name="Toby Russell" userId="0d3e3635-ec96-4dfe-84bc-de4149b678ab" providerId="ADAL" clId="{509D8084-70A8-473B-A68E-32AFF01A219A}" dt="2020-09-12T10:57:43.918" v="3570" actId="478"/>
          <ac:picMkLst>
            <pc:docMk/>
            <pc:sldMk cId="1264131440" sldId="843"/>
            <ac:picMk id="9" creationId="{D47499EC-B449-4412-AD54-4B54E42A963B}"/>
          </ac:picMkLst>
        </pc:picChg>
        <pc:picChg chg="add del mod topLvl">
          <ac:chgData name="Toby Russell" userId="0d3e3635-ec96-4dfe-84bc-de4149b678ab" providerId="ADAL" clId="{509D8084-70A8-473B-A68E-32AFF01A219A}" dt="2020-09-12T10:57:09.659" v="3568" actId="1076"/>
          <ac:picMkLst>
            <pc:docMk/>
            <pc:sldMk cId="1264131440" sldId="843"/>
            <ac:picMk id="10" creationId="{2AF4605E-D381-4E0C-B6EC-0C890986866A}"/>
          </ac:picMkLst>
        </pc:picChg>
      </pc:sldChg>
      <pc:sldChg chg="addSp delSp modSp add ord">
        <pc:chgData name="Toby Russell" userId="0d3e3635-ec96-4dfe-84bc-de4149b678ab" providerId="ADAL" clId="{509D8084-70A8-473B-A68E-32AFF01A219A}" dt="2020-09-16T15:41:22.660" v="9837" actId="1076"/>
        <pc:sldMkLst>
          <pc:docMk/>
          <pc:sldMk cId="2889354960" sldId="843"/>
        </pc:sldMkLst>
        <pc:spChg chg="mod">
          <ac:chgData name="Toby Russell" userId="0d3e3635-ec96-4dfe-84bc-de4149b678ab" providerId="ADAL" clId="{509D8084-70A8-473B-A68E-32AFF01A219A}" dt="2020-09-16T11:48:52.690" v="8556" actId="27636"/>
          <ac:spMkLst>
            <pc:docMk/>
            <pc:sldMk cId="2889354960" sldId="843"/>
            <ac:spMk id="2" creationId="{02144880-F20F-4B1F-AFEB-E940E9F3052C}"/>
          </ac:spMkLst>
        </pc:spChg>
        <pc:grpChg chg="add mod">
          <ac:chgData name="Toby Russell" userId="0d3e3635-ec96-4dfe-84bc-de4149b678ab" providerId="ADAL" clId="{509D8084-70A8-473B-A68E-32AFF01A219A}" dt="2020-09-16T15:41:22.660" v="9837" actId="1076"/>
          <ac:grpSpMkLst>
            <pc:docMk/>
            <pc:sldMk cId="2889354960" sldId="843"/>
            <ac:grpSpMk id="3" creationId="{2F8C0D26-4128-4BF2-A915-FD6D37170CB9}"/>
          </ac:grpSpMkLst>
        </pc:grpChg>
        <pc:picChg chg="add del mod">
          <ac:chgData name="Toby Russell" userId="0d3e3635-ec96-4dfe-84bc-de4149b678ab" providerId="ADAL" clId="{509D8084-70A8-473B-A68E-32AFF01A219A}" dt="2020-09-12T11:06:40.054" v="3594" actId="478"/>
          <ac:picMkLst>
            <pc:docMk/>
            <pc:sldMk cId="2889354960" sldId="843"/>
            <ac:picMk id="9" creationId="{FB95AE94-35A1-4558-A881-62A8A7AFBEFE}"/>
          </ac:picMkLst>
        </pc:picChg>
        <pc:picChg chg="add del">
          <ac:chgData name="Toby Russell" userId="0d3e3635-ec96-4dfe-84bc-de4149b678ab" providerId="ADAL" clId="{509D8084-70A8-473B-A68E-32AFF01A219A}" dt="2020-09-12T11:06:59.112" v="3596" actId="478"/>
          <ac:picMkLst>
            <pc:docMk/>
            <pc:sldMk cId="2889354960" sldId="843"/>
            <ac:picMk id="10" creationId="{5B58DD93-9047-4D27-87C9-7B0540138E7C}"/>
          </ac:picMkLst>
        </pc:picChg>
        <pc:picChg chg="add mod">
          <ac:chgData name="Toby Russell" userId="0d3e3635-ec96-4dfe-84bc-de4149b678ab" providerId="ADAL" clId="{509D8084-70A8-473B-A68E-32AFF01A219A}" dt="2020-09-12T11:09:42.737" v="3621" actId="1076"/>
          <ac:picMkLst>
            <pc:docMk/>
            <pc:sldMk cId="2889354960" sldId="843"/>
            <ac:picMk id="11" creationId="{7A4C6682-981A-431F-9A6A-97793D96E693}"/>
          </ac:picMkLst>
        </pc:picChg>
        <pc:picChg chg="add mod">
          <ac:chgData name="Toby Russell" userId="0d3e3635-ec96-4dfe-84bc-de4149b678ab" providerId="ADAL" clId="{509D8084-70A8-473B-A68E-32AFF01A219A}" dt="2020-09-12T11:08:32.830" v="3606" actId="1076"/>
          <ac:picMkLst>
            <pc:docMk/>
            <pc:sldMk cId="2889354960" sldId="843"/>
            <ac:picMk id="12" creationId="{63B21137-2B5F-4C4A-A0C4-9971E934B067}"/>
          </ac:picMkLst>
        </pc:picChg>
        <pc:picChg chg="add mod">
          <ac:chgData name="Toby Russell" userId="0d3e3635-ec96-4dfe-84bc-de4149b678ab" providerId="ADAL" clId="{509D8084-70A8-473B-A68E-32AFF01A219A}" dt="2020-09-12T11:09:05.956" v="3613" actId="1076"/>
          <ac:picMkLst>
            <pc:docMk/>
            <pc:sldMk cId="2889354960" sldId="843"/>
            <ac:picMk id="13" creationId="{A30D4F09-D635-486F-B7B1-762F449DFD47}"/>
          </ac:picMkLst>
        </pc:picChg>
        <pc:picChg chg="add mod">
          <ac:chgData name="Toby Russell" userId="0d3e3635-ec96-4dfe-84bc-de4149b678ab" providerId="ADAL" clId="{509D8084-70A8-473B-A68E-32AFF01A219A}" dt="2020-09-12T11:09:38.740" v="3620" actId="14100"/>
          <ac:picMkLst>
            <pc:docMk/>
            <pc:sldMk cId="2889354960" sldId="843"/>
            <ac:picMk id="14" creationId="{68CECE79-613A-482B-906B-2A048CFAF9AF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5:42:59.136" v="9959" actId="1076"/>
        <pc:sldMkLst>
          <pc:docMk/>
          <pc:sldMk cId="3035677724" sldId="844"/>
        </pc:sldMkLst>
        <pc:spChg chg="mod">
          <ac:chgData name="Toby Russell" userId="0d3e3635-ec96-4dfe-84bc-de4149b678ab" providerId="ADAL" clId="{509D8084-70A8-473B-A68E-32AFF01A219A}" dt="2020-09-16T11:48:52.932" v="8569" actId="27636"/>
          <ac:spMkLst>
            <pc:docMk/>
            <pc:sldMk cId="3035677724" sldId="844"/>
            <ac:spMk id="2" creationId="{8006C8C6-A806-4E18-88DB-92BDC063CE51}"/>
          </ac:spMkLst>
        </pc:spChg>
        <pc:picChg chg="add mod ord">
          <ac:chgData name="Toby Russell" userId="0d3e3635-ec96-4dfe-84bc-de4149b678ab" providerId="ADAL" clId="{509D8084-70A8-473B-A68E-32AFF01A219A}" dt="2020-09-12T13:27:14.445" v="3899" actId="1076"/>
          <ac:picMkLst>
            <pc:docMk/>
            <pc:sldMk cId="3035677724" sldId="844"/>
            <ac:picMk id="3" creationId="{9E87C049-C627-46CE-9DD8-E1714842FB4A}"/>
          </ac:picMkLst>
        </pc:picChg>
        <pc:picChg chg="add mod">
          <ac:chgData name="Toby Russell" userId="0d3e3635-ec96-4dfe-84bc-de4149b678ab" providerId="ADAL" clId="{509D8084-70A8-473B-A68E-32AFF01A219A}" dt="2020-09-12T12:22:31.478" v="3654" actId="1076"/>
          <ac:picMkLst>
            <pc:docMk/>
            <pc:sldMk cId="3035677724" sldId="844"/>
            <ac:picMk id="4" creationId="{7D6C7626-E99E-4495-AB35-E0AD97211D06}"/>
          </ac:picMkLst>
        </pc:picChg>
        <pc:picChg chg="add mod">
          <ac:chgData name="Toby Russell" userId="0d3e3635-ec96-4dfe-84bc-de4149b678ab" providerId="ADAL" clId="{509D8084-70A8-473B-A68E-32AFF01A219A}" dt="2020-09-12T12:39:23.561" v="3820" actId="14100"/>
          <ac:picMkLst>
            <pc:docMk/>
            <pc:sldMk cId="3035677724" sldId="844"/>
            <ac:picMk id="5" creationId="{3F9DD73E-CA02-4F34-AB7F-54A32A140AB8}"/>
          </ac:picMkLst>
        </pc:picChg>
        <pc:picChg chg="add mod">
          <ac:chgData name="Toby Russell" userId="0d3e3635-ec96-4dfe-84bc-de4149b678ab" providerId="ADAL" clId="{509D8084-70A8-473B-A68E-32AFF01A219A}" dt="2020-09-12T12:30:03.251" v="3702" actId="1076"/>
          <ac:picMkLst>
            <pc:docMk/>
            <pc:sldMk cId="3035677724" sldId="844"/>
            <ac:picMk id="6" creationId="{71847937-8C2E-4908-8B61-052944B16875}"/>
          </ac:picMkLst>
        </pc:picChg>
        <pc:picChg chg="add del mod">
          <ac:chgData name="Toby Russell" userId="0d3e3635-ec96-4dfe-84bc-de4149b678ab" providerId="ADAL" clId="{509D8084-70A8-473B-A68E-32AFF01A219A}" dt="2020-09-12T14:40:05.065" v="4150" actId="478"/>
          <ac:picMkLst>
            <pc:docMk/>
            <pc:sldMk cId="3035677724" sldId="844"/>
            <ac:picMk id="7" creationId="{D7CD5640-389C-47CF-9F95-C09845E438DC}"/>
          </ac:picMkLst>
        </pc:picChg>
        <pc:picChg chg="add del mod ord modCrop">
          <ac:chgData name="Toby Russell" userId="0d3e3635-ec96-4dfe-84bc-de4149b678ab" providerId="ADAL" clId="{509D8084-70A8-473B-A68E-32AFF01A219A}" dt="2020-09-12T12:29:37.398" v="3696" actId="478"/>
          <ac:picMkLst>
            <pc:docMk/>
            <pc:sldMk cId="3035677724" sldId="844"/>
            <ac:picMk id="8" creationId="{0CBB593B-4CB3-48E7-9F2B-97E63830CE33}"/>
          </ac:picMkLst>
        </pc:picChg>
        <pc:picChg chg="add mod modCrop">
          <ac:chgData name="Toby Russell" userId="0d3e3635-ec96-4dfe-84bc-de4149b678ab" providerId="ADAL" clId="{509D8084-70A8-473B-A68E-32AFF01A219A}" dt="2020-09-12T12:39:28.352" v="3822" actId="1076"/>
          <ac:picMkLst>
            <pc:docMk/>
            <pc:sldMk cId="3035677724" sldId="844"/>
            <ac:picMk id="9" creationId="{3FDBC66E-0614-4A17-9075-C1A9CEBD6CAA}"/>
          </ac:picMkLst>
        </pc:picChg>
        <pc:picChg chg="add mod modCrop">
          <ac:chgData name="Toby Russell" userId="0d3e3635-ec96-4dfe-84bc-de4149b678ab" providerId="ADAL" clId="{509D8084-70A8-473B-A68E-32AFF01A219A}" dt="2020-09-12T12:31:11.131" v="3710" actId="732"/>
          <ac:picMkLst>
            <pc:docMk/>
            <pc:sldMk cId="3035677724" sldId="844"/>
            <ac:picMk id="10" creationId="{95D20E12-CB87-46BD-8E61-D1204A2123FB}"/>
          </ac:picMkLst>
        </pc:picChg>
        <pc:picChg chg="add mod modCrop">
          <ac:chgData name="Toby Russell" userId="0d3e3635-ec96-4dfe-84bc-de4149b678ab" providerId="ADAL" clId="{509D8084-70A8-473B-A68E-32AFF01A219A}" dt="2020-09-12T12:39:10.216" v="3817" actId="1076"/>
          <ac:picMkLst>
            <pc:docMk/>
            <pc:sldMk cId="3035677724" sldId="844"/>
            <ac:picMk id="11" creationId="{4524496F-E19D-4E21-88BA-7D860ECD92F2}"/>
          </ac:picMkLst>
        </pc:picChg>
        <pc:picChg chg="add mod">
          <ac:chgData name="Toby Russell" userId="0d3e3635-ec96-4dfe-84bc-de4149b678ab" providerId="ADAL" clId="{509D8084-70A8-473B-A68E-32AFF01A219A}" dt="2020-09-12T12:50:44.774" v="3879" actId="1076"/>
          <ac:picMkLst>
            <pc:docMk/>
            <pc:sldMk cId="3035677724" sldId="844"/>
            <ac:picMk id="12" creationId="{5D794840-DCEA-4C41-B8C0-2A99DC8B16CB}"/>
          </ac:picMkLst>
        </pc:picChg>
        <pc:picChg chg="add mod">
          <ac:chgData name="Toby Russell" userId="0d3e3635-ec96-4dfe-84bc-de4149b678ab" providerId="ADAL" clId="{509D8084-70A8-473B-A68E-32AFF01A219A}" dt="2020-09-12T13:27:33.943" v="3904" actId="1076"/>
          <ac:picMkLst>
            <pc:docMk/>
            <pc:sldMk cId="3035677724" sldId="844"/>
            <ac:picMk id="13" creationId="{8D7C2A55-F256-4299-9151-942BBC196F8D}"/>
          </ac:picMkLst>
        </pc:picChg>
        <pc:picChg chg="add mod">
          <ac:chgData name="Toby Russell" userId="0d3e3635-ec96-4dfe-84bc-de4149b678ab" providerId="ADAL" clId="{509D8084-70A8-473B-A68E-32AFF01A219A}" dt="2020-09-12T13:37:05.923" v="3939" actId="1076"/>
          <ac:picMkLst>
            <pc:docMk/>
            <pc:sldMk cId="3035677724" sldId="844"/>
            <ac:picMk id="14" creationId="{4513FC11-33AB-4230-B17E-008A9C74B7E7}"/>
          </ac:picMkLst>
        </pc:picChg>
        <pc:picChg chg="add mod">
          <ac:chgData name="Toby Russell" userId="0d3e3635-ec96-4dfe-84bc-de4149b678ab" providerId="ADAL" clId="{509D8084-70A8-473B-A68E-32AFF01A219A}" dt="2020-09-16T15:42:59.136" v="9959" actId="1076"/>
          <ac:picMkLst>
            <pc:docMk/>
            <pc:sldMk cId="3035677724" sldId="844"/>
            <ac:picMk id="15" creationId="{408225B4-459C-4471-8562-D7B7DACA5464}"/>
          </ac:picMkLst>
        </pc:picChg>
        <pc:picChg chg="add mod">
          <ac:chgData name="Toby Russell" userId="0d3e3635-ec96-4dfe-84bc-de4149b678ab" providerId="ADAL" clId="{509D8084-70A8-473B-A68E-32AFF01A219A}" dt="2020-09-12T14:39:02.459" v="4146" actId="1076"/>
          <ac:picMkLst>
            <pc:docMk/>
            <pc:sldMk cId="3035677724" sldId="844"/>
            <ac:picMk id="16" creationId="{038E5425-42A4-4D9C-868E-00DE39F05045}"/>
          </ac:picMkLst>
        </pc:picChg>
        <pc:picChg chg="add mod">
          <ac:chgData name="Toby Russell" userId="0d3e3635-ec96-4dfe-84bc-de4149b678ab" providerId="ADAL" clId="{509D8084-70A8-473B-A68E-32AFF01A219A}" dt="2020-09-12T14:39:43.043" v="4149" actId="1076"/>
          <ac:picMkLst>
            <pc:docMk/>
            <pc:sldMk cId="3035677724" sldId="844"/>
            <ac:picMk id="17" creationId="{361F6FDF-E552-4A2F-A7CE-075D9D83ED0F}"/>
          </ac:picMkLst>
        </pc:picChg>
        <pc:picChg chg="add mod">
          <ac:chgData name="Toby Russell" userId="0d3e3635-ec96-4dfe-84bc-de4149b678ab" providerId="ADAL" clId="{509D8084-70A8-473B-A68E-32AFF01A219A}" dt="2020-09-12T15:26:10.641" v="4163" actId="1076"/>
          <ac:picMkLst>
            <pc:docMk/>
            <pc:sldMk cId="3035677724" sldId="844"/>
            <ac:picMk id="18" creationId="{5191582F-D72D-40CB-824C-45CDBB9AC6CE}"/>
          </ac:picMkLst>
        </pc:picChg>
        <pc:picChg chg="add mod">
          <ac:chgData name="Toby Russell" userId="0d3e3635-ec96-4dfe-84bc-de4149b678ab" providerId="ADAL" clId="{509D8084-70A8-473B-A68E-32AFF01A219A}" dt="2020-09-12T15:40:42.531" v="4280" actId="1076"/>
          <ac:picMkLst>
            <pc:docMk/>
            <pc:sldMk cId="3035677724" sldId="844"/>
            <ac:picMk id="19" creationId="{C8BBB9CE-BE13-41C8-AB7B-45EB3EAFA5F0}"/>
          </ac:picMkLst>
        </pc:picChg>
        <pc:picChg chg="add del mod">
          <ac:chgData name="Toby Russell" userId="0d3e3635-ec96-4dfe-84bc-de4149b678ab" providerId="ADAL" clId="{509D8084-70A8-473B-A68E-32AFF01A219A}" dt="2020-09-12T15:41:22.984" v="4287"/>
          <ac:picMkLst>
            <pc:docMk/>
            <pc:sldMk cId="3035677724" sldId="844"/>
            <ac:picMk id="20" creationId="{A5DF3770-4D9A-44D3-9EE8-2A23E9F2DCF8}"/>
          </ac:picMkLst>
        </pc:picChg>
        <pc:picChg chg="add mod">
          <ac:chgData name="Toby Russell" userId="0d3e3635-ec96-4dfe-84bc-de4149b678ab" providerId="ADAL" clId="{509D8084-70A8-473B-A68E-32AFF01A219A}" dt="2020-09-12T15:42:37.007" v="4292" actId="1076"/>
          <ac:picMkLst>
            <pc:docMk/>
            <pc:sldMk cId="3035677724" sldId="844"/>
            <ac:picMk id="21" creationId="{3E92523F-AB76-44D3-B6C5-BA532D5EC6D9}"/>
          </ac:picMkLst>
        </pc:picChg>
        <pc:picChg chg="add del mod">
          <ac:chgData name="Toby Russell" userId="0d3e3635-ec96-4dfe-84bc-de4149b678ab" providerId="ADAL" clId="{509D8084-70A8-473B-A68E-32AFF01A219A}" dt="2020-09-13T09:26:53.575" v="4881" actId="478"/>
          <ac:picMkLst>
            <pc:docMk/>
            <pc:sldMk cId="3035677724" sldId="844"/>
            <ac:picMk id="22" creationId="{E3E1E489-8287-40A0-A08A-3A72951C5F3F}"/>
          </ac:picMkLst>
        </pc:picChg>
        <pc:picChg chg="add mod">
          <ac:chgData name="Toby Russell" userId="0d3e3635-ec96-4dfe-84bc-de4149b678ab" providerId="ADAL" clId="{509D8084-70A8-473B-A68E-32AFF01A219A}" dt="2020-09-13T09:22:27.327" v="4866" actId="1076"/>
          <ac:picMkLst>
            <pc:docMk/>
            <pc:sldMk cId="3035677724" sldId="844"/>
            <ac:picMk id="23" creationId="{A7F91DF5-6487-4E09-B6DF-4485D5311A48}"/>
          </ac:picMkLst>
        </pc:picChg>
        <pc:picChg chg="add mod">
          <ac:chgData name="Toby Russell" userId="0d3e3635-ec96-4dfe-84bc-de4149b678ab" providerId="ADAL" clId="{509D8084-70A8-473B-A68E-32AFF01A219A}" dt="2020-09-13T09:27:10.324" v="4886" actId="1076"/>
          <ac:picMkLst>
            <pc:docMk/>
            <pc:sldMk cId="3035677724" sldId="844"/>
            <ac:picMk id="24" creationId="{55DFF93E-B1EF-4568-93D2-BCEBFC419369}"/>
          </ac:picMkLst>
        </pc:picChg>
        <pc:picChg chg="add mod">
          <ac:chgData name="Toby Russell" userId="0d3e3635-ec96-4dfe-84bc-de4149b678ab" providerId="ADAL" clId="{509D8084-70A8-473B-A68E-32AFF01A219A}" dt="2020-09-13T09:28:41.647" v="4889" actId="1076"/>
          <ac:picMkLst>
            <pc:docMk/>
            <pc:sldMk cId="3035677724" sldId="844"/>
            <ac:picMk id="25" creationId="{9FC5A6CB-7881-4A0B-921F-CE5878E43BFF}"/>
          </ac:picMkLst>
        </pc:picChg>
        <pc:picChg chg="add del mod">
          <ac:chgData name="Toby Russell" userId="0d3e3635-ec96-4dfe-84bc-de4149b678ab" providerId="ADAL" clId="{509D8084-70A8-473B-A68E-32AFF01A219A}" dt="2020-09-13T09:30:48.843" v="4894" actId="1076"/>
          <ac:picMkLst>
            <pc:docMk/>
            <pc:sldMk cId="3035677724" sldId="844"/>
            <ac:picMk id="26" creationId="{3A72A22D-25B3-4963-9F33-4D4382EFA790}"/>
          </ac:picMkLst>
        </pc:picChg>
        <pc:picChg chg="add del">
          <ac:chgData name="Toby Russell" userId="0d3e3635-ec96-4dfe-84bc-de4149b678ab" providerId="ADAL" clId="{509D8084-70A8-473B-A68E-32AFF01A219A}" dt="2020-09-13T09:32:32.485" v="4900"/>
          <ac:picMkLst>
            <pc:docMk/>
            <pc:sldMk cId="3035677724" sldId="844"/>
            <ac:picMk id="27" creationId="{881CE02A-9910-48D6-8EC8-EF9A6932FB1B}"/>
          </ac:picMkLst>
        </pc:picChg>
        <pc:picChg chg="add mod">
          <ac:chgData name="Toby Russell" userId="0d3e3635-ec96-4dfe-84bc-de4149b678ab" providerId="ADAL" clId="{509D8084-70A8-473B-A68E-32AFF01A219A}" dt="2020-09-13T09:33:42.774" v="4916" actId="14100"/>
          <ac:picMkLst>
            <pc:docMk/>
            <pc:sldMk cId="3035677724" sldId="844"/>
            <ac:picMk id="28" creationId="{2888A02B-AB11-41D4-A624-1E5F30B21E35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5:43:35.820" v="9968" actId="1076"/>
        <pc:sldMkLst>
          <pc:docMk/>
          <pc:sldMk cId="3571979859" sldId="845"/>
        </pc:sldMkLst>
        <pc:spChg chg="mod">
          <ac:chgData name="Toby Russell" userId="0d3e3635-ec96-4dfe-84bc-de4149b678ab" providerId="ADAL" clId="{509D8084-70A8-473B-A68E-32AFF01A219A}" dt="2020-09-16T11:48:53.070" v="8573" actId="27636"/>
          <ac:spMkLst>
            <pc:docMk/>
            <pc:sldMk cId="3571979859" sldId="845"/>
            <ac:spMk id="2" creationId="{8DE9AABE-EAE3-41D1-BE86-9137290495CF}"/>
          </ac:spMkLst>
        </pc:spChg>
        <pc:picChg chg="add mod modCrop">
          <ac:chgData name="Toby Russell" userId="0d3e3635-ec96-4dfe-84bc-de4149b678ab" providerId="ADAL" clId="{509D8084-70A8-473B-A68E-32AFF01A219A}" dt="2020-09-12T12:33:53.263" v="3755" actId="1076"/>
          <ac:picMkLst>
            <pc:docMk/>
            <pc:sldMk cId="3571979859" sldId="845"/>
            <ac:picMk id="3" creationId="{5BD4697A-6DD8-4F14-BF51-73202347652C}"/>
          </ac:picMkLst>
        </pc:picChg>
        <pc:picChg chg="add del">
          <ac:chgData name="Toby Russell" userId="0d3e3635-ec96-4dfe-84bc-de4149b678ab" providerId="ADAL" clId="{509D8084-70A8-473B-A68E-32AFF01A219A}" dt="2020-09-12T12:32:43.791" v="3746" actId="478"/>
          <ac:picMkLst>
            <pc:docMk/>
            <pc:sldMk cId="3571979859" sldId="845"/>
            <ac:picMk id="4" creationId="{02D85F53-9016-4762-AE05-286D53940A30}"/>
          </ac:picMkLst>
        </pc:picChg>
        <pc:picChg chg="add mod modCrop">
          <ac:chgData name="Toby Russell" userId="0d3e3635-ec96-4dfe-84bc-de4149b678ab" providerId="ADAL" clId="{509D8084-70A8-473B-A68E-32AFF01A219A}" dt="2020-09-12T12:34:31.109" v="3762" actId="1076"/>
          <ac:picMkLst>
            <pc:docMk/>
            <pc:sldMk cId="3571979859" sldId="845"/>
            <ac:picMk id="5" creationId="{A067A5F1-B632-4DE0-936B-91E191A0727E}"/>
          </ac:picMkLst>
        </pc:picChg>
        <pc:picChg chg="add mod">
          <ac:chgData name="Toby Russell" userId="0d3e3635-ec96-4dfe-84bc-de4149b678ab" providerId="ADAL" clId="{509D8084-70A8-473B-A68E-32AFF01A219A}" dt="2020-09-12T13:36:16.820" v="3936" actId="1076"/>
          <ac:picMkLst>
            <pc:docMk/>
            <pc:sldMk cId="3571979859" sldId="845"/>
            <ac:picMk id="6" creationId="{B0BA0275-077F-464E-9849-C107ED36A054}"/>
          </ac:picMkLst>
        </pc:picChg>
        <pc:picChg chg="add mod">
          <ac:chgData name="Toby Russell" userId="0d3e3635-ec96-4dfe-84bc-de4149b678ab" providerId="ADAL" clId="{509D8084-70A8-473B-A68E-32AFF01A219A}" dt="2020-09-12T13:40:41.979" v="3954" actId="1076"/>
          <ac:picMkLst>
            <pc:docMk/>
            <pc:sldMk cId="3571979859" sldId="845"/>
            <ac:picMk id="7" creationId="{3D5BA4E0-66C4-4E52-ABCF-BD27F1385F4A}"/>
          </ac:picMkLst>
        </pc:picChg>
        <pc:picChg chg="add mod">
          <ac:chgData name="Toby Russell" userId="0d3e3635-ec96-4dfe-84bc-de4149b678ab" providerId="ADAL" clId="{509D8084-70A8-473B-A68E-32AFF01A219A}" dt="2020-09-12T13:40:44.328" v="3955" actId="1076"/>
          <ac:picMkLst>
            <pc:docMk/>
            <pc:sldMk cId="3571979859" sldId="845"/>
            <ac:picMk id="8" creationId="{BFDB77CE-4EB4-419F-9438-E6F54B2BA433}"/>
          </ac:picMkLst>
        </pc:picChg>
        <pc:picChg chg="add mod">
          <ac:chgData name="Toby Russell" userId="0d3e3635-ec96-4dfe-84bc-de4149b678ab" providerId="ADAL" clId="{509D8084-70A8-473B-A68E-32AFF01A219A}" dt="2020-09-12T13:49:48.985" v="3974" actId="1076"/>
          <ac:picMkLst>
            <pc:docMk/>
            <pc:sldMk cId="3571979859" sldId="845"/>
            <ac:picMk id="9" creationId="{2816F739-00DE-4B9C-936F-F9A1F823F9F5}"/>
          </ac:picMkLst>
        </pc:picChg>
        <pc:picChg chg="add mod">
          <ac:chgData name="Toby Russell" userId="0d3e3635-ec96-4dfe-84bc-de4149b678ab" providerId="ADAL" clId="{509D8084-70A8-473B-A68E-32AFF01A219A}" dt="2020-09-16T15:43:35.820" v="9968" actId="1076"/>
          <ac:picMkLst>
            <pc:docMk/>
            <pc:sldMk cId="3571979859" sldId="845"/>
            <ac:picMk id="10" creationId="{F28899C1-B817-4F99-B8C5-9BEC3ABD8A13}"/>
          </ac:picMkLst>
        </pc:picChg>
        <pc:picChg chg="add del mod">
          <ac:chgData name="Toby Russell" userId="0d3e3635-ec96-4dfe-84bc-de4149b678ab" providerId="ADAL" clId="{509D8084-70A8-473B-A68E-32AFF01A219A}" dt="2020-09-12T15:51:41.769" v="4396" actId="478"/>
          <ac:picMkLst>
            <pc:docMk/>
            <pc:sldMk cId="3571979859" sldId="845"/>
            <ac:picMk id="11" creationId="{1DC3E4B7-3D83-4CAE-BF72-B7C900840491}"/>
          </ac:picMkLst>
        </pc:picChg>
        <pc:picChg chg="add del">
          <ac:chgData name="Toby Russell" userId="0d3e3635-ec96-4dfe-84bc-de4149b678ab" providerId="ADAL" clId="{509D8084-70A8-473B-A68E-32AFF01A219A}" dt="2020-09-12T15:51:43.914" v="4398" actId="478"/>
          <ac:picMkLst>
            <pc:docMk/>
            <pc:sldMk cId="3571979859" sldId="845"/>
            <ac:picMk id="12" creationId="{3F840115-1680-4F6D-AB21-6969BE96BAA3}"/>
          </ac:picMkLst>
        </pc:picChg>
        <pc:picChg chg="add mod">
          <ac:chgData name="Toby Russell" userId="0d3e3635-ec96-4dfe-84bc-de4149b678ab" providerId="ADAL" clId="{509D8084-70A8-473B-A68E-32AFF01A219A}" dt="2020-09-16T15:43:33.985" v="9967" actId="1076"/>
          <ac:picMkLst>
            <pc:docMk/>
            <pc:sldMk cId="3571979859" sldId="845"/>
            <ac:picMk id="13" creationId="{6C1C5719-F740-4907-BD87-F5FF4C6492A4}"/>
          </ac:picMkLst>
        </pc:picChg>
        <pc:picChg chg="add del mod">
          <ac:chgData name="Toby Russell" userId="0d3e3635-ec96-4dfe-84bc-de4149b678ab" providerId="ADAL" clId="{509D8084-70A8-473B-A68E-32AFF01A219A}" dt="2020-09-13T09:53:47.714" v="4994"/>
          <ac:picMkLst>
            <pc:docMk/>
            <pc:sldMk cId="3571979859" sldId="845"/>
            <ac:picMk id="14" creationId="{07B9E287-4094-48F6-A877-F5C8058FF59D}"/>
          </ac:picMkLst>
        </pc:picChg>
        <pc:picChg chg="add mod">
          <ac:chgData name="Toby Russell" userId="0d3e3635-ec96-4dfe-84bc-de4149b678ab" providerId="ADAL" clId="{509D8084-70A8-473B-A68E-32AFF01A219A}" dt="2020-09-13T09:39:49.043" v="4944" actId="1076"/>
          <ac:picMkLst>
            <pc:docMk/>
            <pc:sldMk cId="3571979859" sldId="845"/>
            <ac:picMk id="15" creationId="{136D2B38-2FDD-49B9-A0F9-98ECCC237E10}"/>
          </ac:picMkLst>
        </pc:picChg>
        <pc:picChg chg="add mod">
          <ac:chgData name="Toby Russell" userId="0d3e3635-ec96-4dfe-84bc-de4149b678ab" providerId="ADAL" clId="{509D8084-70A8-473B-A68E-32AFF01A219A}" dt="2020-09-13T09:41:10.668" v="4947" actId="1076"/>
          <ac:picMkLst>
            <pc:docMk/>
            <pc:sldMk cId="3571979859" sldId="845"/>
            <ac:picMk id="16" creationId="{8C635E61-F9CE-4036-AF38-B4218E1B97A2}"/>
          </ac:picMkLst>
        </pc:picChg>
        <pc:picChg chg="add del">
          <ac:chgData name="Toby Russell" userId="0d3e3635-ec96-4dfe-84bc-de4149b678ab" providerId="ADAL" clId="{509D8084-70A8-473B-A68E-32AFF01A219A}" dt="2020-09-13T09:45:11.675" v="4949" actId="478"/>
          <ac:picMkLst>
            <pc:docMk/>
            <pc:sldMk cId="3571979859" sldId="845"/>
            <ac:picMk id="17" creationId="{3A865299-D9BD-4468-B1E2-A165F8682258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1:48:53.225" v="8582" actId="27636"/>
        <pc:sldMkLst>
          <pc:docMk/>
          <pc:sldMk cId="2486799139" sldId="846"/>
        </pc:sldMkLst>
        <pc:spChg chg="mod">
          <ac:chgData name="Toby Russell" userId="0d3e3635-ec96-4dfe-84bc-de4149b678ab" providerId="ADAL" clId="{509D8084-70A8-473B-A68E-32AFF01A219A}" dt="2020-09-16T11:48:53.225" v="8582" actId="27636"/>
          <ac:spMkLst>
            <pc:docMk/>
            <pc:sldMk cId="2486799139" sldId="846"/>
            <ac:spMk id="2" creationId="{3EA8DCB9-4A44-4B05-9DA6-02DA2D1D0663}"/>
          </ac:spMkLst>
        </pc:spChg>
        <pc:graphicFrameChg chg="add del mod">
          <ac:chgData name="Toby Russell" userId="0d3e3635-ec96-4dfe-84bc-de4149b678ab" providerId="ADAL" clId="{509D8084-70A8-473B-A68E-32AFF01A219A}" dt="2020-09-13T11:40:22.975" v="5360" actId="478"/>
          <ac:graphicFrameMkLst>
            <pc:docMk/>
            <pc:sldMk cId="2486799139" sldId="846"/>
            <ac:graphicFrameMk id="3" creationId="{003ED5D9-CF4E-497D-8B36-62DCEE3395F1}"/>
          </ac:graphicFrameMkLst>
        </pc:graphicFrameChg>
        <pc:graphicFrameChg chg="add del mod">
          <ac:chgData name="Toby Russell" userId="0d3e3635-ec96-4dfe-84bc-de4149b678ab" providerId="ADAL" clId="{509D8084-70A8-473B-A68E-32AFF01A219A}" dt="2020-09-13T11:40:49.122" v="5362" actId="478"/>
          <ac:graphicFrameMkLst>
            <pc:docMk/>
            <pc:sldMk cId="2486799139" sldId="846"/>
            <ac:graphicFrameMk id="9" creationId="{9FD78260-221E-45E8-A90F-E2782BE28773}"/>
          </ac:graphicFrameMkLst>
        </pc:graphicFrameChg>
        <pc:picChg chg="add del mod modCrop">
          <ac:chgData name="Toby Russell" userId="0d3e3635-ec96-4dfe-84bc-de4149b678ab" providerId="ADAL" clId="{509D8084-70A8-473B-A68E-32AFF01A219A}" dt="2020-09-12T13:30:55.815" v="3920" actId="478"/>
          <ac:picMkLst>
            <pc:docMk/>
            <pc:sldMk cId="2486799139" sldId="846"/>
            <ac:picMk id="3" creationId="{C9ABCAB4-524C-45C9-A146-709D76BDDAA0}"/>
          </ac:picMkLst>
        </pc:picChg>
        <pc:picChg chg="add mod modCrop">
          <ac:chgData name="Toby Russell" userId="0d3e3635-ec96-4dfe-84bc-de4149b678ab" providerId="ADAL" clId="{509D8084-70A8-473B-A68E-32AFF01A219A}" dt="2020-09-12T13:31:01.908" v="3922" actId="1076"/>
          <ac:picMkLst>
            <pc:docMk/>
            <pc:sldMk cId="2486799139" sldId="846"/>
            <ac:picMk id="4" creationId="{76DFB150-E2B8-4ED3-9110-FC787EDB7D68}"/>
          </ac:picMkLst>
        </pc:picChg>
        <pc:picChg chg="add mod">
          <ac:chgData name="Toby Russell" userId="0d3e3635-ec96-4dfe-84bc-de4149b678ab" providerId="ADAL" clId="{509D8084-70A8-473B-A68E-32AFF01A219A}" dt="2020-09-12T13:30:59.206" v="3921" actId="1076"/>
          <ac:picMkLst>
            <pc:docMk/>
            <pc:sldMk cId="2486799139" sldId="846"/>
            <ac:picMk id="5" creationId="{7D21248E-ADCF-46F6-8409-648D13E640B9}"/>
          </ac:picMkLst>
        </pc:picChg>
        <pc:picChg chg="add mod">
          <ac:chgData name="Toby Russell" userId="0d3e3635-ec96-4dfe-84bc-de4149b678ab" providerId="ADAL" clId="{509D8084-70A8-473B-A68E-32AFF01A219A}" dt="2020-09-12T13:31:04.509" v="3923" actId="1076"/>
          <ac:picMkLst>
            <pc:docMk/>
            <pc:sldMk cId="2486799139" sldId="846"/>
            <ac:picMk id="6" creationId="{1E58B42C-DB84-4F15-B720-66713DC2DAA7}"/>
          </ac:picMkLst>
        </pc:picChg>
        <pc:picChg chg="add mod">
          <ac:chgData name="Toby Russell" userId="0d3e3635-ec96-4dfe-84bc-de4149b678ab" providerId="ADAL" clId="{509D8084-70A8-473B-A68E-32AFF01A219A}" dt="2020-09-12T13:31:07.528" v="3924" actId="1076"/>
          <ac:picMkLst>
            <pc:docMk/>
            <pc:sldMk cId="2486799139" sldId="846"/>
            <ac:picMk id="7" creationId="{06ACEBF3-C8FF-496E-B17B-DF3634C7487F}"/>
          </ac:picMkLst>
        </pc:picChg>
        <pc:picChg chg="add mod">
          <ac:chgData name="Toby Russell" userId="0d3e3635-ec96-4dfe-84bc-de4149b678ab" providerId="ADAL" clId="{509D8084-70A8-473B-A68E-32AFF01A219A}" dt="2020-09-12T12:49:40.568" v="3875" actId="1076"/>
          <ac:picMkLst>
            <pc:docMk/>
            <pc:sldMk cId="2486799139" sldId="846"/>
            <ac:picMk id="8" creationId="{49238435-47AA-4909-BA19-611DFE30F89B}"/>
          </ac:picMkLst>
        </pc:picChg>
        <pc:picChg chg="add del mod">
          <ac:chgData name="Toby Russell" userId="0d3e3635-ec96-4dfe-84bc-de4149b678ab" providerId="ADAL" clId="{509D8084-70A8-473B-A68E-32AFF01A219A}" dt="2020-09-12T13:28:50.117" v="3908" actId="478"/>
          <ac:picMkLst>
            <pc:docMk/>
            <pc:sldMk cId="2486799139" sldId="846"/>
            <ac:picMk id="9" creationId="{C0158A9C-3CFE-43DB-9DEC-3983B9022F6A}"/>
          </ac:picMkLst>
        </pc:picChg>
        <pc:picChg chg="add mod">
          <ac:chgData name="Toby Russell" userId="0d3e3635-ec96-4dfe-84bc-de4149b678ab" providerId="ADAL" clId="{509D8084-70A8-473B-A68E-32AFF01A219A}" dt="2020-09-12T13:31:09.148" v="3925" actId="1076"/>
          <ac:picMkLst>
            <pc:docMk/>
            <pc:sldMk cId="2486799139" sldId="846"/>
            <ac:picMk id="10" creationId="{241B5C4D-C160-42EC-AFDD-391F04935CA7}"/>
          </ac:picMkLst>
        </pc:picChg>
        <pc:picChg chg="add mod">
          <ac:chgData name="Toby Russell" userId="0d3e3635-ec96-4dfe-84bc-de4149b678ab" providerId="ADAL" clId="{509D8084-70A8-473B-A68E-32AFF01A219A}" dt="2020-09-12T13:31:11.184" v="3926" actId="1076"/>
          <ac:picMkLst>
            <pc:docMk/>
            <pc:sldMk cId="2486799139" sldId="846"/>
            <ac:picMk id="11" creationId="{21317037-8095-4750-BC8C-86E74DE20842}"/>
          </ac:picMkLst>
        </pc:picChg>
        <pc:picChg chg="add mod">
          <ac:chgData name="Toby Russell" userId="0d3e3635-ec96-4dfe-84bc-de4149b678ab" providerId="ADAL" clId="{509D8084-70A8-473B-A68E-32AFF01A219A}" dt="2020-09-12T13:32:14.023" v="3931" actId="1076"/>
          <ac:picMkLst>
            <pc:docMk/>
            <pc:sldMk cId="2486799139" sldId="846"/>
            <ac:picMk id="12" creationId="{14E63104-2B4E-47C1-9017-A2B1B8310EF0}"/>
          </ac:picMkLst>
        </pc:picChg>
        <pc:picChg chg="add mod">
          <ac:chgData name="Toby Russell" userId="0d3e3635-ec96-4dfe-84bc-de4149b678ab" providerId="ADAL" clId="{509D8084-70A8-473B-A68E-32AFF01A219A}" dt="2020-09-12T13:42:23.807" v="3958" actId="1076"/>
          <ac:picMkLst>
            <pc:docMk/>
            <pc:sldMk cId="2486799139" sldId="846"/>
            <ac:picMk id="13" creationId="{9FBB81C4-EEEA-4FF9-9C6C-CD8CD88CE691}"/>
          </ac:picMkLst>
        </pc:picChg>
        <pc:picChg chg="add mod">
          <ac:chgData name="Toby Russell" userId="0d3e3635-ec96-4dfe-84bc-de4149b678ab" providerId="ADAL" clId="{509D8084-70A8-473B-A68E-32AFF01A219A}" dt="2020-09-12T13:43:15.464" v="3962" actId="14100"/>
          <ac:picMkLst>
            <pc:docMk/>
            <pc:sldMk cId="2486799139" sldId="846"/>
            <ac:picMk id="14" creationId="{269DCA1F-ECF8-4389-A075-A8BDAFD2A53B}"/>
          </ac:picMkLst>
        </pc:picChg>
        <pc:picChg chg="add mod modCrop">
          <ac:chgData name="Toby Russell" userId="0d3e3635-ec96-4dfe-84bc-de4149b678ab" providerId="ADAL" clId="{509D8084-70A8-473B-A68E-32AFF01A219A}" dt="2020-09-12T13:58:43.564" v="4043" actId="1076"/>
          <ac:picMkLst>
            <pc:docMk/>
            <pc:sldMk cId="2486799139" sldId="846"/>
            <ac:picMk id="15" creationId="{40450C82-20D2-4E43-A32F-F2320230831E}"/>
          </ac:picMkLst>
        </pc:picChg>
        <pc:picChg chg="add mod modCrop">
          <ac:chgData name="Toby Russell" userId="0d3e3635-ec96-4dfe-84bc-de4149b678ab" providerId="ADAL" clId="{509D8084-70A8-473B-A68E-32AFF01A219A}" dt="2020-09-12T14:00:22.868" v="4049" actId="732"/>
          <ac:picMkLst>
            <pc:docMk/>
            <pc:sldMk cId="2486799139" sldId="846"/>
            <ac:picMk id="16" creationId="{821A6F83-8B73-424D-93EF-AD686A32865E}"/>
          </ac:picMkLst>
        </pc:picChg>
        <pc:picChg chg="add mod modCrop">
          <ac:chgData name="Toby Russell" userId="0d3e3635-ec96-4dfe-84bc-de4149b678ab" providerId="ADAL" clId="{509D8084-70A8-473B-A68E-32AFF01A219A}" dt="2020-09-12T14:11:55.697" v="4125" actId="732"/>
          <ac:picMkLst>
            <pc:docMk/>
            <pc:sldMk cId="2486799139" sldId="846"/>
            <ac:picMk id="17" creationId="{69AFB30B-3C50-43DE-A6F2-66C5EDF01306}"/>
          </ac:picMkLst>
        </pc:picChg>
        <pc:picChg chg="add del">
          <ac:chgData name="Toby Russell" userId="0d3e3635-ec96-4dfe-84bc-de4149b678ab" providerId="ADAL" clId="{509D8084-70A8-473B-A68E-32AFF01A219A}" dt="2020-09-12T15:43:37.880" v="4294" actId="478"/>
          <ac:picMkLst>
            <pc:docMk/>
            <pc:sldMk cId="2486799139" sldId="846"/>
            <ac:picMk id="18" creationId="{D007AAE8-D7FE-4CF4-BA1F-4FF61ABAD6BD}"/>
          </ac:picMkLst>
        </pc:picChg>
        <pc:picChg chg="add del">
          <ac:chgData name="Toby Russell" userId="0d3e3635-ec96-4dfe-84bc-de4149b678ab" providerId="ADAL" clId="{509D8084-70A8-473B-A68E-32AFF01A219A}" dt="2020-09-12T15:43:54.876" v="4296"/>
          <ac:picMkLst>
            <pc:docMk/>
            <pc:sldMk cId="2486799139" sldId="846"/>
            <ac:picMk id="19" creationId="{0ED18700-8139-4E84-B5FD-CB021E285073}"/>
          </ac:picMkLst>
        </pc:picChg>
        <pc:picChg chg="add mod">
          <ac:chgData name="Toby Russell" userId="0d3e3635-ec96-4dfe-84bc-de4149b678ab" providerId="ADAL" clId="{509D8084-70A8-473B-A68E-32AFF01A219A}" dt="2020-09-12T15:44:23.351" v="4303" actId="1076"/>
          <ac:picMkLst>
            <pc:docMk/>
            <pc:sldMk cId="2486799139" sldId="846"/>
            <ac:picMk id="20" creationId="{904825A0-60E2-49D6-972F-FC69B4216EF3}"/>
          </ac:picMkLst>
        </pc:picChg>
        <pc:picChg chg="add del mod">
          <ac:chgData name="Toby Russell" userId="0d3e3635-ec96-4dfe-84bc-de4149b678ab" providerId="ADAL" clId="{509D8084-70A8-473B-A68E-32AFF01A219A}" dt="2020-09-13T11:32:15.006" v="5322"/>
          <ac:picMkLst>
            <pc:docMk/>
            <pc:sldMk cId="2486799139" sldId="846"/>
            <ac:picMk id="21" creationId="{8CCEF91D-3A58-4264-8D38-37B484C022D3}"/>
          </ac:picMkLst>
        </pc:picChg>
        <pc:picChg chg="add mod">
          <ac:chgData name="Toby Russell" userId="0d3e3635-ec96-4dfe-84bc-de4149b678ab" providerId="ADAL" clId="{509D8084-70A8-473B-A68E-32AFF01A219A}" dt="2020-09-12T15:45:26.140" v="4309" actId="1076"/>
          <ac:picMkLst>
            <pc:docMk/>
            <pc:sldMk cId="2486799139" sldId="846"/>
            <ac:picMk id="22" creationId="{0234751F-874F-4F08-BB4F-85D02139204F}"/>
          </ac:picMkLst>
        </pc:picChg>
        <pc:picChg chg="add mod">
          <ac:chgData name="Toby Russell" userId="0d3e3635-ec96-4dfe-84bc-de4149b678ab" providerId="ADAL" clId="{509D8084-70A8-473B-A68E-32AFF01A219A}" dt="2020-09-12T16:30:15.422" v="4661" actId="1076"/>
          <ac:picMkLst>
            <pc:docMk/>
            <pc:sldMk cId="2486799139" sldId="846"/>
            <ac:picMk id="23" creationId="{EA17192A-FAE7-4425-B1AA-8343707DF8CE}"/>
          </ac:picMkLst>
        </pc:picChg>
        <pc:picChg chg="add mod">
          <ac:chgData name="Toby Russell" userId="0d3e3635-ec96-4dfe-84bc-de4149b678ab" providerId="ADAL" clId="{509D8084-70A8-473B-A68E-32AFF01A219A}" dt="2020-09-12T16:30:34.665" v="4664" actId="1076"/>
          <ac:picMkLst>
            <pc:docMk/>
            <pc:sldMk cId="2486799139" sldId="846"/>
            <ac:picMk id="24" creationId="{66CACD0B-0A68-4346-BE4A-B80CA205EF19}"/>
          </ac:picMkLst>
        </pc:picChg>
        <pc:picChg chg="add mod">
          <ac:chgData name="Toby Russell" userId="0d3e3635-ec96-4dfe-84bc-de4149b678ab" providerId="ADAL" clId="{509D8084-70A8-473B-A68E-32AFF01A219A}" dt="2020-09-12T16:30:51.457" v="4667" actId="1076"/>
          <ac:picMkLst>
            <pc:docMk/>
            <pc:sldMk cId="2486799139" sldId="846"/>
            <ac:picMk id="25" creationId="{93C889DB-4005-472B-9EBC-A3638409976C}"/>
          </ac:picMkLst>
        </pc:picChg>
        <pc:picChg chg="add mod">
          <ac:chgData name="Toby Russell" userId="0d3e3635-ec96-4dfe-84bc-de4149b678ab" providerId="ADAL" clId="{509D8084-70A8-473B-A68E-32AFF01A219A}" dt="2020-09-12T16:31:06.169" v="4670" actId="1076"/>
          <ac:picMkLst>
            <pc:docMk/>
            <pc:sldMk cId="2486799139" sldId="846"/>
            <ac:picMk id="26" creationId="{2FD36BB7-E5AF-4B51-8016-354C3A85E5AD}"/>
          </ac:picMkLst>
        </pc:picChg>
        <pc:picChg chg="add mod">
          <ac:chgData name="Toby Russell" userId="0d3e3635-ec96-4dfe-84bc-de4149b678ab" providerId="ADAL" clId="{509D8084-70A8-473B-A68E-32AFF01A219A}" dt="2020-09-12T16:31:42.710" v="4677" actId="1076"/>
          <ac:picMkLst>
            <pc:docMk/>
            <pc:sldMk cId="2486799139" sldId="846"/>
            <ac:picMk id="27" creationId="{7107E707-DBE0-49A4-9F52-47AB4421FE95}"/>
          </ac:picMkLst>
        </pc:picChg>
        <pc:picChg chg="add mod">
          <ac:chgData name="Toby Russell" userId="0d3e3635-ec96-4dfe-84bc-de4149b678ab" providerId="ADAL" clId="{509D8084-70A8-473B-A68E-32AFF01A219A}" dt="2020-09-12T16:32:07.035" v="4680" actId="1076"/>
          <ac:picMkLst>
            <pc:docMk/>
            <pc:sldMk cId="2486799139" sldId="846"/>
            <ac:picMk id="28" creationId="{1FDB0180-2B58-4E7A-8DA7-C096AE23498E}"/>
          </ac:picMkLst>
        </pc:picChg>
        <pc:picChg chg="add mod">
          <ac:chgData name="Toby Russell" userId="0d3e3635-ec96-4dfe-84bc-de4149b678ab" providerId="ADAL" clId="{509D8084-70A8-473B-A68E-32AFF01A219A}" dt="2020-09-12T16:33:01.656" v="4684" actId="14100"/>
          <ac:picMkLst>
            <pc:docMk/>
            <pc:sldMk cId="2486799139" sldId="846"/>
            <ac:picMk id="29" creationId="{FBA9B1BC-25AC-4CD4-9AEB-C6CA16EFB38E}"/>
          </ac:picMkLst>
        </pc:picChg>
        <pc:picChg chg="add mod">
          <ac:chgData name="Toby Russell" userId="0d3e3635-ec96-4dfe-84bc-de4149b678ab" providerId="ADAL" clId="{509D8084-70A8-473B-A68E-32AFF01A219A}" dt="2020-09-12T16:33:20.344" v="4687" actId="1076"/>
          <ac:picMkLst>
            <pc:docMk/>
            <pc:sldMk cId="2486799139" sldId="846"/>
            <ac:picMk id="30" creationId="{54A1E296-8C6A-482F-83EF-AC4A4392E14E}"/>
          </ac:picMkLst>
        </pc:picChg>
        <pc:picChg chg="add mod">
          <ac:chgData name="Toby Russell" userId="0d3e3635-ec96-4dfe-84bc-de4149b678ab" providerId="ADAL" clId="{509D8084-70A8-473B-A68E-32AFF01A219A}" dt="2020-09-12T16:33:53.124" v="4692" actId="14100"/>
          <ac:picMkLst>
            <pc:docMk/>
            <pc:sldMk cId="2486799139" sldId="846"/>
            <ac:picMk id="31" creationId="{FAE34B46-04FA-47DE-9485-C91B94BBD2D1}"/>
          </ac:picMkLst>
        </pc:picChg>
        <pc:picChg chg="add mod">
          <ac:chgData name="Toby Russell" userId="0d3e3635-ec96-4dfe-84bc-de4149b678ab" providerId="ADAL" clId="{509D8084-70A8-473B-A68E-32AFF01A219A}" dt="2020-09-12T16:34:31.965" v="4696" actId="14100"/>
          <ac:picMkLst>
            <pc:docMk/>
            <pc:sldMk cId="2486799139" sldId="846"/>
            <ac:picMk id="32" creationId="{763BA41F-0DE6-46D3-BA26-F6DC13E79E6D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1:48:53.125" v="8576" actId="27636"/>
        <pc:sldMkLst>
          <pc:docMk/>
          <pc:sldMk cId="1648259603" sldId="847"/>
        </pc:sldMkLst>
        <pc:spChg chg="mod">
          <ac:chgData name="Toby Russell" userId="0d3e3635-ec96-4dfe-84bc-de4149b678ab" providerId="ADAL" clId="{509D8084-70A8-473B-A68E-32AFF01A219A}" dt="2020-09-16T11:48:53.125" v="8576" actId="27636"/>
          <ac:spMkLst>
            <pc:docMk/>
            <pc:sldMk cId="1648259603" sldId="847"/>
            <ac:spMk id="2" creationId="{9F1EF481-FCAE-453C-91DA-16B0D783EEC2}"/>
          </ac:spMkLst>
        </pc:spChg>
        <pc:picChg chg="add mod modCrop">
          <ac:chgData name="Toby Russell" userId="0d3e3635-ec96-4dfe-84bc-de4149b678ab" providerId="ADAL" clId="{509D8084-70A8-473B-A68E-32AFF01A219A}" dt="2020-09-12T12:41:54.380" v="3858" actId="14100"/>
          <ac:picMkLst>
            <pc:docMk/>
            <pc:sldMk cId="1648259603" sldId="847"/>
            <ac:picMk id="3" creationId="{4DFB3C20-D9F0-4BCB-90BC-D16C8CC370D2}"/>
          </ac:picMkLst>
        </pc:picChg>
        <pc:picChg chg="add mod">
          <ac:chgData name="Toby Russell" userId="0d3e3635-ec96-4dfe-84bc-de4149b678ab" providerId="ADAL" clId="{509D8084-70A8-473B-A68E-32AFF01A219A}" dt="2020-09-12T13:24:38.633" v="3887" actId="1076"/>
          <ac:picMkLst>
            <pc:docMk/>
            <pc:sldMk cId="1648259603" sldId="847"/>
            <ac:picMk id="4" creationId="{EF368EE8-0F9A-40A7-A88E-3C8FECD40092}"/>
          </ac:picMkLst>
        </pc:picChg>
        <pc:picChg chg="add mod">
          <ac:chgData name="Toby Russell" userId="0d3e3635-ec96-4dfe-84bc-de4149b678ab" providerId="ADAL" clId="{509D8084-70A8-473B-A68E-32AFF01A219A}" dt="2020-09-12T13:25:33.815" v="3890" actId="1076"/>
          <ac:picMkLst>
            <pc:docMk/>
            <pc:sldMk cId="1648259603" sldId="847"/>
            <ac:picMk id="5" creationId="{132321C3-54DD-41C0-92CF-FE213EA8186F}"/>
          </ac:picMkLst>
        </pc:picChg>
        <pc:picChg chg="add del mod">
          <ac:chgData name="Toby Russell" userId="0d3e3635-ec96-4dfe-84bc-de4149b678ab" providerId="ADAL" clId="{509D8084-70A8-473B-A68E-32AFF01A219A}" dt="2020-09-12T13:46:32.891" v="3966" actId="478"/>
          <ac:picMkLst>
            <pc:docMk/>
            <pc:sldMk cId="1648259603" sldId="847"/>
            <ac:picMk id="6" creationId="{2E5E2CF1-DB8E-4E13-9102-72E1782E1C37}"/>
          </ac:picMkLst>
        </pc:picChg>
        <pc:picChg chg="add mod">
          <ac:chgData name="Toby Russell" userId="0d3e3635-ec96-4dfe-84bc-de4149b678ab" providerId="ADAL" clId="{509D8084-70A8-473B-A68E-32AFF01A219A}" dt="2020-09-12T13:47:00.642" v="3971" actId="1076"/>
          <ac:picMkLst>
            <pc:docMk/>
            <pc:sldMk cId="1648259603" sldId="847"/>
            <ac:picMk id="7" creationId="{1965FC80-D3B7-4F26-9CAB-8AE03225656D}"/>
          </ac:picMkLst>
        </pc:picChg>
        <pc:picChg chg="add mod modCrop">
          <ac:chgData name="Toby Russell" userId="0d3e3635-ec96-4dfe-84bc-de4149b678ab" providerId="ADAL" clId="{509D8084-70A8-473B-A68E-32AFF01A219A}" dt="2020-09-12T14:10:00.970" v="4114" actId="1076"/>
          <ac:picMkLst>
            <pc:docMk/>
            <pc:sldMk cId="1648259603" sldId="847"/>
            <ac:picMk id="8" creationId="{53A71FEA-4947-43ED-A978-4A8B0E71425C}"/>
          </ac:picMkLst>
        </pc:picChg>
        <pc:picChg chg="add mod modCrop">
          <ac:chgData name="Toby Russell" userId="0d3e3635-ec96-4dfe-84bc-de4149b678ab" providerId="ADAL" clId="{509D8084-70A8-473B-A68E-32AFF01A219A}" dt="2020-09-12T14:11:09.759" v="4120" actId="732"/>
          <ac:picMkLst>
            <pc:docMk/>
            <pc:sldMk cId="1648259603" sldId="847"/>
            <ac:picMk id="9" creationId="{04E72B9D-4292-40A2-91C1-A02922C1C7C9}"/>
          </ac:picMkLst>
        </pc:picChg>
        <pc:picChg chg="add mod modCrop">
          <ac:chgData name="Toby Russell" userId="0d3e3635-ec96-4dfe-84bc-de4149b678ab" providerId="ADAL" clId="{509D8084-70A8-473B-A68E-32AFF01A219A}" dt="2020-09-12T14:13:00.610" v="4133" actId="732"/>
          <ac:picMkLst>
            <pc:docMk/>
            <pc:sldMk cId="1648259603" sldId="847"/>
            <ac:picMk id="10" creationId="{14D92974-897A-446E-8E04-E1A804C59E7F}"/>
          </ac:picMkLst>
        </pc:picChg>
        <pc:picChg chg="add del mod">
          <ac:chgData name="Toby Russell" userId="0d3e3635-ec96-4dfe-84bc-de4149b678ab" providerId="ADAL" clId="{509D8084-70A8-473B-A68E-32AFF01A219A}" dt="2020-09-12T14:13:52.787" v="4141" actId="478"/>
          <ac:picMkLst>
            <pc:docMk/>
            <pc:sldMk cId="1648259603" sldId="847"/>
            <ac:picMk id="11" creationId="{263DE9C8-BBA1-4388-AABC-A41224FC3544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5:43:20.167" v="9963" actId="1076"/>
        <pc:sldMkLst>
          <pc:docMk/>
          <pc:sldMk cId="2743895184" sldId="848"/>
        </pc:sldMkLst>
        <pc:spChg chg="mod">
          <ac:chgData name="Toby Russell" userId="0d3e3635-ec96-4dfe-84bc-de4149b678ab" providerId="ADAL" clId="{509D8084-70A8-473B-A68E-32AFF01A219A}" dt="2020-09-16T11:48:52.999" v="8571" actId="27636"/>
          <ac:spMkLst>
            <pc:docMk/>
            <pc:sldMk cId="2743895184" sldId="848"/>
            <ac:spMk id="2" creationId="{04A87388-DDCA-4665-9C84-523ADF7878D4}"/>
          </ac:spMkLst>
        </pc:spChg>
        <pc:picChg chg="add mod ord modCrop">
          <ac:chgData name="Toby Russell" userId="0d3e3635-ec96-4dfe-84bc-de4149b678ab" providerId="ADAL" clId="{509D8084-70A8-473B-A68E-32AFF01A219A}" dt="2020-09-13T09:48:47.941" v="4968" actId="167"/>
          <ac:picMkLst>
            <pc:docMk/>
            <pc:sldMk cId="2743895184" sldId="848"/>
            <ac:picMk id="3" creationId="{AFC991D9-0DC6-4761-94D1-68D8853DC3AD}"/>
          </ac:picMkLst>
        </pc:picChg>
        <pc:picChg chg="add mod">
          <ac:chgData name="Toby Russell" userId="0d3e3635-ec96-4dfe-84bc-de4149b678ab" providerId="ADAL" clId="{509D8084-70A8-473B-A68E-32AFF01A219A}" dt="2020-09-16T15:43:11.001" v="9960" actId="1076"/>
          <ac:picMkLst>
            <pc:docMk/>
            <pc:sldMk cId="2743895184" sldId="848"/>
            <ac:picMk id="4" creationId="{4884DCAA-6FA8-4167-9382-84AD1692178D}"/>
          </ac:picMkLst>
        </pc:picChg>
        <pc:picChg chg="add mod">
          <ac:chgData name="Toby Russell" userId="0d3e3635-ec96-4dfe-84bc-de4149b678ab" providerId="ADAL" clId="{509D8084-70A8-473B-A68E-32AFF01A219A}" dt="2020-09-13T09:49:00.774" v="4972" actId="1076"/>
          <ac:picMkLst>
            <pc:docMk/>
            <pc:sldMk cId="2743895184" sldId="848"/>
            <ac:picMk id="5" creationId="{4B52A9A9-D601-4D64-B923-86A2F9540253}"/>
          </ac:picMkLst>
        </pc:picChg>
        <pc:picChg chg="add mod">
          <ac:chgData name="Toby Russell" userId="0d3e3635-ec96-4dfe-84bc-de4149b678ab" providerId="ADAL" clId="{509D8084-70A8-473B-A68E-32AFF01A219A}" dt="2020-09-13T09:48:59.044" v="4971" actId="1076"/>
          <ac:picMkLst>
            <pc:docMk/>
            <pc:sldMk cId="2743895184" sldId="848"/>
            <ac:picMk id="6" creationId="{AA53854D-67E1-434B-B0AD-678C0CE0B5F9}"/>
          </ac:picMkLst>
        </pc:picChg>
        <pc:picChg chg="add mod ord modCrop">
          <ac:chgData name="Toby Russell" userId="0d3e3635-ec96-4dfe-84bc-de4149b678ab" providerId="ADAL" clId="{509D8084-70A8-473B-A68E-32AFF01A219A}" dt="2020-09-16T15:43:20.167" v="9963" actId="1076"/>
          <ac:picMkLst>
            <pc:docMk/>
            <pc:sldMk cId="2743895184" sldId="848"/>
            <ac:picMk id="7" creationId="{AEB0ABE0-62B0-408D-A816-ED3E55ED2E05}"/>
          </ac:picMkLst>
        </pc:picChg>
        <pc:picChg chg="add mod modCrop">
          <ac:chgData name="Toby Russell" userId="0d3e3635-ec96-4dfe-84bc-de4149b678ab" providerId="ADAL" clId="{509D8084-70A8-473B-A68E-32AFF01A219A}" dt="2020-09-12T13:57:34.960" v="4036" actId="1076"/>
          <ac:picMkLst>
            <pc:docMk/>
            <pc:sldMk cId="2743895184" sldId="848"/>
            <ac:picMk id="8" creationId="{48D493C1-884A-4000-974F-913ED38DBF84}"/>
          </ac:picMkLst>
        </pc:picChg>
        <pc:picChg chg="add mod">
          <ac:chgData name="Toby Russell" userId="0d3e3635-ec96-4dfe-84bc-de4149b678ab" providerId="ADAL" clId="{509D8084-70A8-473B-A68E-32AFF01A219A}" dt="2020-09-13T09:48:21.350" v="4960" actId="1076"/>
          <ac:picMkLst>
            <pc:docMk/>
            <pc:sldMk cId="2743895184" sldId="848"/>
            <ac:picMk id="9" creationId="{3CF1CAC2-844B-49B8-9189-5ED380CF38C5}"/>
          </ac:picMkLst>
        </pc:picChg>
        <pc:picChg chg="add del mod">
          <ac:chgData name="Toby Russell" userId="0d3e3635-ec96-4dfe-84bc-de4149b678ab" providerId="ADAL" clId="{509D8084-70A8-473B-A68E-32AFF01A219A}" dt="2020-09-13T09:24:31.187" v="4870" actId="478"/>
          <ac:picMkLst>
            <pc:docMk/>
            <pc:sldMk cId="2743895184" sldId="848"/>
            <ac:picMk id="10" creationId="{3E51203F-ED49-4CB2-88B6-0C62F67F4982}"/>
          </ac:picMkLst>
        </pc:picChg>
        <pc:picChg chg="add del mod">
          <ac:chgData name="Toby Russell" userId="0d3e3635-ec96-4dfe-84bc-de4149b678ab" providerId="ADAL" clId="{509D8084-70A8-473B-A68E-32AFF01A219A}" dt="2020-09-13T09:24:53.178" v="4873" actId="478"/>
          <ac:picMkLst>
            <pc:docMk/>
            <pc:sldMk cId="2743895184" sldId="848"/>
            <ac:picMk id="11" creationId="{ACB445D6-4245-4D63-9A6D-41C941588227}"/>
          </ac:picMkLst>
        </pc:picChg>
        <pc:picChg chg="add mod">
          <ac:chgData name="Toby Russell" userId="0d3e3635-ec96-4dfe-84bc-de4149b678ab" providerId="ADAL" clId="{509D8084-70A8-473B-A68E-32AFF01A219A}" dt="2020-09-16T15:43:17.474" v="9962" actId="1076"/>
          <ac:picMkLst>
            <pc:docMk/>
            <pc:sldMk cId="2743895184" sldId="848"/>
            <ac:picMk id="12" creationId="{156DF02B-048D-4BB4-9CE9-45E487CD20C2}"/>
          </ac:picMkLst>
        </pc:picChg>
        <pc:picChg chg="add del">
          <ac:chgData name="Toby Russell" userId="0d3e3635-ec96-4dfe-84bc-de4149b678ab" providerId="ADAL" clId="{509D8084-70A8-473B-A68E-32AFF01A219A}" dt="2020-09-13T09:25:44.975" v="4876"/>
          <ac:picMkLst>
            <pc:docMk/>
            <pc:sldMk cId="2743895184" sldId="848"/>
            <ac:picMk id="13" creationId="{B509030D-2F0C-40F8-BE7D-6A3863E8E884}"/>
          </ac:picMkLst>
        </pc:picChg>
        <pc:picChg chg="add mod">
          <ac:chgData name="Toby Russell" userId="0d3e3635-ec96-4dfe-84bc-de4149b678ab" providerId="ADAL" clId="{509D8084-70A8-473B-A68E-32AFF01A219A}" dt="2020-09-13T09:31:41.113" v="4898" actId="1076"/>
          <ac:picMkLst>
            <pc:docMk/>
            <pc:sldMk cId="2743895184" sldId="848"/>
            <ac:picMk id="14" creationId="{01037458-E470-427A-9374-8B9D275BA9D0}"/>
          </ac:picMkLst>
        </pc:picChg>
        <pc:picChg chg="add mod">
          <ac:chgData name="Toby Russell" userId="0d3e3635-ec96-4dfe-84bc-de4149b678ab" providerId="ADAL" clId="{509D8084-70A8-473B-A68E-32AFF01A219A}" dt="2020-09-16T15:43:13.443" v="9961" actId="1076"/>
          <ac:picMkLst>
            <pc:docMk/>
            <pc:sldMk cId="2743895184" sldId="848"/>
            <ac:picMk id="15" creationId="{63D73B56-0641-4B74-A838-D7D987BFA0FB}"/>
          </ac:picMkLst>
        </pc:picChg>
        <pc:picChg chg="add mod ord">
          <ac:chgData name="Toby Russell" userId="0d3e3635-ec96-4dfe-84bc-de4149b678ab" providerId="ADAL" clId="{509D8084-70A8-473B-A68E-32AFF01A219A}" dt="2020-09-13T09:48:54.399" v="4970" actId="1076"/>
          <ac:picMkLst>
            <pc:docMk/>
            <pc:sldMk cId="2743895184" sldId="848"/>
            <ac:picMk id="16" creationId="{C58848DE-8871-4C6E-80EF-8236F5A6A804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1:48:53.190" v="8580" actId="27636"/>
        <pc:sldMkLst>
          <pc:docMk/>
          <pc:sldMk cId="2381941091" sldId="849"/>
        </pc:sldMkLst>
        <pc:spChg chg="mod">
          <ac:chgData name="Toby Russell" userId="0d3e3635-ec96-4dfe-84bc-de4149b678ab" providerId="ADAL" clId="{509D8084-70A8-473B-A68E-32AFF01A219A}" dt="2020-09-16T11:48:53.190" v="8580" actId="27636"/>
          <ac:spMkLst>
            <pc:docMk/>
            <pc:sldMk cId="2381941091" sldId="849"/>
            <ac:spMk id="2" creationId="{F565CFC0-67E2-49DB-B1F4-C29A6BDC36CB}"/>
          </ac:spMkLst>
        </pc:spChg>
        <pc:picChg chg="add del mod">
          <ac:chgData name="Toby Russell" userId="0d3e3635-ec96-4dfe-84bc-de4149b678ab" providerId="ADAL" clId="{509D8084-70A8-473B-A68E-32AFF01A219A}" dt="2020-09-12T14:02:53.689" v="4083" actId="14100"/>
          <ac:picMkLst>
            <pc:docMk/>
            <pc:sldMk cId="2381941091" sldId="849"/>
            <ac:picMk id="3" creationId="{64D6C522-BFF7-427C-A795-975F8183B9AD}"/>
          </ac:picMkLst>
        </pc:picChg>
        <pc:picChg chg="add mod">
          <ac:chgData name="Toby Russell" userId="0d3e3635-ec96-4dfe-84bc-de4149b678ab" providerId="ADAL" clId="{509D8084-70A8-473B-A68E-32AFF01A219A}" dt="2020-09-12T15:48:52.164" v="4384" actId="1037"/>
          <ac:picMkLst>
            <pc:docMk/>
            <pc:sldMk cId="2381941091" sldId="849"/>
            <ac:picMk id="4" creationId="{92DEC002-2459-4E8F-A42F-A4D54EB89F0E}"/>
          </ac:picMkLst>
        </pc:picChg>
        <pc:picChg chg="add mod">
          <ac:chgData name="Toby Russell" userId="0d3e3635-ec96-4dfe-84bc-de4149b678ab" providerId="ADAL" clId="{509D8084-70A8-473B-A68E-32AFF01A219A}" dt="2020-09-12T14:04:03.458" v="4100" actId="1038"/>
          <ac:picMkLst>
            <pc:docMk/>
            <pc:sldMk cId="2381941091" sldId="849"/>
            <ac:picMk id="5" creationId="{FE8D9827-62CD-41D1-9F60-8214584CA7A9}"/>
          </ac:picMkLst>
        </pc:picChg>
        <pc:picChg chg="add mod">
          <ac:chgData name="Toby Russell" userId="0d3e3635-ec96-4dfe-84bc-de4149b678ab" providerId="ADAL" clId="{509D8084-70A8-473B-A68E-32AFF01A219A}" dt="2020-09-12T14:04:38.551" v="4105" actId="1038"/>
          <ac:picMkLst>
            <pc:docMk/>
            <pc:sldMk cId="2381941091" sldId="849"/>
            <ac:picMk id="6" creationId="{82F02BF2-B1EA-427C-81D1-630D9AE050EF}"/>
          </ac:picMkLst>
        </pc:picChg>
        <pc:picChg chg="add mod ord">
          <ac:chgData name="Toby Russell" userId="0d3e3635-ec96-4dfe-84bc-de4149b678ab" providerId="ADAL" clId="{509D8084-70A8-473B-A68E-32AFF01A219A}" dt="2020-09-12T15:47:43.584" v="4320" actId="1076"/>
          <ac:picMkLst>
            <pc:docMk/>
            <pc:sldMk cId="2381941091" sldId="849"/>
            <ac:picMk id="7" creationId="{EAB0577F-7E89-4406-A05D-F86B88C00A8B}"/>
          </ac:picMkLst>
        </pc:picChg>
        <pc:picChg chg="add mod">
          <ac:chgData name="Toby Russell" userId="0d3e3635-ec96-4dfe-84bc-de4149b678ab" providerId="ADAL" clId="{509D8084-70A8-473B-A68E-32AFF01A219A}" dt="2020-09-12T15:49:26.792" v="4389" actId="14100"/>
          <ac:picMkLst>
            <pc:docMk/>
            <pc:sldMk cId="2381941091" sldId="849"/>
            <ac:picMk id="8" creationId="{8DD37F28-A87A-4004-A7D2-6C711DCDDAB9}"/>
          </ac:picMkLst>
        </pc:picChg>
        <pc:picChg chg="add mod">
          <ac:chgData name="Toby Russell" userId="0d3e3635-ec96-4dfe-84bc-de4149b678ab" providerId="ADAL" clId="{509D8084-70A8-473B-A68E-32AFF01A219A}" dt="2020-09-12T15:48:37.889" v="4330" actId="1035"/>
          <ac:picMkLst>
            <pc:docMk/>
            <pc:sldMk cId="2381941091" sldId="849"/>
            <ac:picMk id="9" creationId="{1191C243-E426-4E06-AECE-A77B31BA0E17}"/>
          </ac:picMkLst>
        </pc:picChg>
        <pc:picChg chg="add mod">
          <ac:chgData name="Toby Russell" userId="0d3e3635-ec96-4dfe-84bc-de4149b678ab" providerId="ADAL" clId="{509D8084-70A8-473B-A68E-32AFF01A219A}" dt="2020-09-12T15:49:44.210" v="4391" actId="1076"/>
          <ac:picMkLst>
            <pc:docMk/>
            <pc:sldMk cId="2381941091" sldId="849"/>
            <ac:picMk id="10" creationId="{B1AC0090-10F7-4BA5-A44E-960AFE032A59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1:48:53.133" v="8577" actId="27636"/>
        <pc:sldMkLst>
          <pc:docMk/>
          <pc:sldMk cId="4080188089" sldId="850"/>
        </pc:sldMkLst>
        <pc:spChg chg="mod">
          <ac:chgData name="Toby Russell" userId="0d3e3635-ec96-4dfe-84bc-de4149b678ab" providerId="ADAL" clId="{509D8084-70A8-473B-A68E-32AFF01A219A}" dt="2020-09-16T11:48:53.133" v="8577" actId="27636"/>
          <ac:spMkLst>
            <pc:docMk/>
            <pc:sldMk cId="4080188089" sldId="850"/>
            <ac:spMk id="2" creationId="{03D6758C-58A0-4E3A-A50A-7A46A52211CA}"/>
          </ac:spMkLst>
        </pc:spChg>
        <pc:picChg chg="add mod">
          <ac:chgData name="Toby Russell" userId="0d3e3635-ec96-4dfe-84bc-de4149b678ab" providerId="ADAL" clId="{509D8084-70A8-473B-A68E-32AFF01A219A}" dt="2020-09-12T15:28:54.011" v="4194" actId="1076"/>
          <ac:picMkLst>
            <pc:docMk/>
            <pc:sldMk cId="4080188089" sldId="850"/>
            <ac:picMk id="3" creationId="{8A2DFF0E-4621-4A49-B356-294860DC607E}"/>
          </ac:picMkLst>
        </pc:picChg>
        <pc:picChg chg="add del mod ord">
          <ac:chgData name="Toby Russell" userId="0d3e3635-ec96-4dfe-84bc-de4149b678ab" providerId="ADAL" clId="{509D8084-70A8-473B-A68E-32AFF01A219A}" dt="2020-09-12T15:34:27.615" v="4222" actId="478"/>
          <ac:picMkLst>
            <pc:docMk/>
            <pc:sldMk cId="4080188089" sldId="850"/>
            <ac:picMk id="4" creationId="{0E41DA30-ED72-4D34-8D11-30211E6AE8A6}"/>
          </ac:picMkLst>
        </pc:picChg>
        <pc:picChg chg="add del mod">
          <ac:chgData name="Toby Russell" userId="0d3e3635-ec96-4dfe-84bc-de4149b678ab" providerId="ADAL" clId="{509D8084-70A8-473B-A68E-32AFF01A219A}" dt="2020-09-12T15:32:01.131" v="4207" actId="478"/>
          <ac:picMkLst>
            <pc:docMk/>
            <pc:sldMk cId="4080188089" sldId="850"/>
            <ac:picMk id="5" creationId="{A72FB9E1-0E46-4B88-9248-65DEF07D2936}"/>
          </ac:picMkLst>
        </pc:picChg>
        <pc:picChg chg="add del mod">
          <ac:chgData name="Toby Russell" userId="0d3e3635-ec96-4dfe-84bc-de4149b678ab" providerId="ADAL" clId="{509D8084-70A8-473B-A68E-32AFF01A219A}" dt="2020-09-12T15:34:29.294" v="4223" actId="478"/>
          <ac:picMkLst>
            <pc:docMk/>
            <pc:sldMk cId="4080188089" sldId="850"/>
            <ac:picMk id="6" creationId="{917D1B99-E672-4E6F-8AB3-8A6692732844}"/>
          </ac:picMkLst>
        </pc:picChg>
        <pc:picChg chg="add mod">
          <ac:chgData name="Toby Russell" userId="0d3e3635-ec96-4dfe-84bc-de4149b678ab" providerId="ADAL" clId="{509D8084-70A8-473B-A68E-32AFF01A219A}" dt="2020-09-12T15:35:13.701" v="4245" actId="1076"/>
          <ac:picMkLst>
            <pc:docMk/>
            <pc:sldMk cId="4080188089" sldId="850"/>
            <ac:picMk id="7" creationId="{C5D6147C-0D5F-41A2-A408-B472F04CC9C9}"/>
          </ac:picMkLst>
        </pc:picChg>
        <pc:picChg chg="add del">
          <ac:chgData name="Toby Russell" userId="0d3e3635-ec96-4dfe-84bc-de4149b678ab" providerId="ADAL" clId="{509D8084-70A8-473B-A68E-32AFF01A219A}" dt="2020-09-12T15:45:44.236" v="4311"/>
          <ac:picMkLst>
            <pc:docMk/>
            <pc:sldMk cId="4080188089" sldId="850"/>
            <ac:picMk id="8" creationId="{1EBF7910-8B85-4E1C-862C-BC50B59C565E}"/>
          </ac:picMkLst>
        </pc:picChg>
        <pc:picChg chg="add mod">
          <ac:chgData name="Toby Russell" userId="0d3e3635-ec96-4dfe-84bc-de4149b678ab" providerId="ADAL" clId="{509D8084-70A8-473B-A68E-32AFF01A219A}" dt="2020-09-12T15:46:13.271" v="4315" actId="1076"/>
          <ac:picMkLst>
            <pc:docMk/>
            <pc:sldMk cId="4080188089" sldId="850"/>
            <ac:picMk id="9" creationId="{2C7FB157-389A-41BB-AABF-7FFFC538B19F}"/>
          </ac:picMkLst>
        </pc:picChg>
        <pc:picChg chg="add del mod">
          <ac:chgData name="Toby Russell" userId="0d3e3635-ec96-4dfe-84bc-de4149b678ab" providerId="ADAL" clId="{509D8084-70A8-473B-A68E-32AFF01A219A}" dt="2020-09-12T16:05:58.832" v="4481" actId="478"/>
          <ac:picMkLst>
            <pc:docMk/>
            <pc:sldMk cId="4080188089" sldId="850"/>
            <ac:picMk id="10" creationId="{29275B8F-391B-4D1C-BCE5-9538FB5883EB}"/>
          </ac:picMkLst>
        </pc:picChg>
        <pc:picChg chg="add del mod ord">
          <ac:chgData name="Toby Russell" userId="0d3e3635-ec96-4dfe-84bc-de4149b678ab" providerId="ADAL" clId="{509D8084-70A8-473B-A68E-32AFF01A219A}" dt="2020-09-12T16:05:59.680" v="4482" actId="478"/>
          <ac:picMkLst>
            <pc:docMk/>
            <pc:sldMk cId="4080188089" sldId="850"/>
            <ac:picMk id="11" creationId="{FB1A6864-E1BD-4034-B4E2-C75F229287A9}"/>
          </ac:picMkLst>
        </pc:picChg>
      </pc:sldChg>
      <pc:sldChg chg="add del">
        <pc:chgData name="Toby Russell" userId="0d3e3635-ec96-4dfe-84bc-de4149b678ab" providerId="ADAL" clId="{509D8084-70A8-473B-A68E-32AFF01A219A}" dt="2020-09-12T15:38:24.008" v="4275" actId="2696"/>
        <pc:sldMkLst>
          <pc:docMk/>
          <pc:sldMk cId="3141788663" sldId="851"/>
        </pc:sldMkLst>
      </pc:sldChg>
      <pc:sldChg chg="addSp modSp add setBg">
        <pc:chgData name="Toby Russell" userId="0d3e3635-ec96-4dfe-84bc-de4149b678ab" providerId="ADAL" clId="{509D8084-70A8-473B-A68E-32AFF01A219A}" dt="2020-09-16T15:43:40.933" v="9969" actId="1076"/>
        <pc:sldMkLst>
          <pc:docMk/>
          <pc:sldMk cId="2232091530" sldId="852"/>
        </pc:sldMkLst>
        <pc:spChg chg="mod">
          <ac:chgData name="Toby Russell" userId="0d3e3635-ec96-4dfe-84bc-de4149b678ab" providerId="ADAL" clId="{509D8084-70A8-473B-A68E-32AFF01A219A}" dt="2020-09-16T11:48:53.101" v="8575" actId="27636"/>
          <ac:spMkLst>
            <pc:docMk/>
            <pc:sldMk cId="2232091530" sldId="852"/>
            <ac:spMk id="2" creationId="{6687BF0C-2F80-4AAE-A375-F4FCD20310F2}"/>
          </ac:spMkLst>
        </pc:spChg>
        <pc:picChg chg="add mod">
          <ac:chgData name="Toby Russell" userId="0d3e3635-ec96-4dfe-84bc-de4149b678ab" providerId="ADAL" clId="{509D8084-70A8-473B-A68E-32AFF01A219A}" dt="2020-09-16T15:43:40.933" v="9969" actId="1076"/>
          <ac:picMkLst>
            <pc:docMk/>
            <pc:sldMk cId="2232091530" sldId="852"/>
            <ac:picMk id="3" creationId="{4B1CE386-6E21-4656-9CDF-720A2EF70701}"/>
          </ac:picMkLst>
        </pc:picChg>
      </pc:sldChg>
      <pc:sldChg chg="addSp modSp add">
        <pc:chgData name="Toby Russell" userId="0d3e3635-ec96-4dfe-84bc-de4149b678ab" providerId="ADAL" clId="{509D8084-70A8-473B-A68E-32AFF01A219A}" dt="2020-09-16T11:48:53.204" v="8581" actId="27636"/>
        <pc:sldMkLst>
          <pc:docMk/>
          <pc:sldMk cId="2540395397" sldId="853"/>
        </pc:sldMkLst>
        <pc:spChg chg="mod">
          <ac:chgData name="Toby Russell" userId="0d3e3635-ec96-4dfe-84bc-de4149b678ab" providerId="ADAL" clId="{509D8084-70A8-473B-A68E-32AFF01A219A}" dt="2020-09-16T11:48:53.204" v="8581" actId="27636"/>
          <ac:spMkLst>
            <pc:docMk/>
            <pc:sldMk cId="2540395397" sldId="853"/>
            <ac:spMk id="2" creationId="{EBF5837B-1D5B-45AB-A566-BE31089FF6C4}"/>
          </ac:spMkLst>
        </pc:spChg>
        <pc:picChg chg="add mod">
          <ac:chgData name="Toby Russell" userId="0d3e3635-ec96-4dfe-84bc-de4149b678ab" providerId="ADAL" clId="{509D8084-70A8-473B-A68E-32AFF01A219A}" dt="2020-09-12T15:53:51.028" v="4428" actId="1076"/>
          <ac:picMkLst>
            <pc:docMk/>
            <pc:sldMk cId="2540395397" sldId="853"/>
            <ac:picMk id="3" creationId="{C5C52E6A-393C-4EF2-AB51-128329A6BD85}"/>
          </ac:picMkLst>
        </pc:picChg>
        <pc:picChg chg="add mod">
          <ac:chgData name="Toby Russell" userId="0d3e3635-ec96-4dfe-84bc-de4149b678ab" providerId="ADAL" clId="{509D8084-70A8-473B-A68E-32AFF01A219A}" dt="2020-09-12T15:54:41.835" v="4432" actId="1076"/>
          <ac:picMkLst>
            <pc:docMk/>
            <pc:sldMk cId="2540395397" sldId="853"/>
            <ac:picMk id="4" creationId="{61716F94-F70E-4AF6-977E-58C4755895E8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1:48:53.090" v="8574" actId="27636"/>
        <pc:sldMkLst>
          <pc:docMk/>
          <pc:sldMk cId="616669298" sldId="854"/>
        </pc:sldMkLst>
        <pc:spChg chg="mod">
          <ac:chgData name="Toby Russell" userId="0d3e3635-ec96-4dfe-84bc-de4149b678ab" providerId="ADAL" clId="{509D8084-70A8-473B-A68E-32AFF01A219A}" dt="2020-09-16T11:48:53.090" v="8574" actId="27636"/>
          <ac:spMkLst>
            <pc:docMk/>
            <pc:sldMk cId="616669298" sldId="854"/>
            <ac:spMk id="2" creationId="{FBCD6DC1-3D92-48CB-A0EE-166C72647A31}"/>
          </ac:spMkLst>
        </pc:spChg>
        <pc:picChg chg="add del mod">
          <ac:chgData name="Toby Russell" userId="0d3e3635-ec96-4dfe-84bc-de4149b678ab" providerId="ADAL" clId="{509D8084-70A8-473B-A68E-32AFF01A219A}" dt="2020-09-12T15:57:13.485" v="4463" actId="478"/>
          <ac:picMkLst>
            <pc:docMk/>
            <pc:sldMk cId="616669298" sldId="854"/>
            <ac:picMk id="3" creationId="{164F7943-B6FB-410B-8B40-90E47A6DBB6A}"/>
          </ac:picMkLst>
        </pc:picChg>
        <pc:picChg chg="add mod">
          <ac:chgData name="Toby Russell" userId="0d3e3635-ec96-4dfe-84bc-de4149b678ab" providerId="ADAL" clId="{509D8084-70A8-473B-A68E-32AFF01A219A}" dt="2020-09-13T14:11:42.201" v="5737" actId="1076"/>
          <ac:picMkLst>
            <pc:docMk/>
            <pc:sldMk cId="616669298" sldId="854"/>
            <ac:picMk id="3" creationId="{1D168467-7E41-4A0A-B893-4D3AA49F44A2}"/>
          </ac:picMkLst>
        </pc:picChg>
        <pc:picChg chg="add mod">
          <ac:chgData name="Toby Russell" userId="0d3e3635-ec96-4dfe-84bc-de4149b678ab" providerId="ADAL" clId="{509D8084-70A8-473B-A68E-32AFF01A219A}" dt="2020-09-12T15:57:45.743" v="4469" actId="14100"/>
          <ac:picMkLst>
            <pc:docMk/>
            <pc:sldMk cId="616669298" sldId="854"/>
            <ac:picMk id="4" creationId="{D9966000-CB94-4411-9DDB-963F14873AC7}"/>
          </ac:picMkLst>
        </pc:picChg>
        <pc:picChg chg="add mod">
          <ac:chgData name="Toby Russell" userId="0d3e3635-ec96-4dfe-84bc-de4149b678ab" providerId="ADAL" clId="{509D8084-70A8-473B-A68E-32AFF01A219A}" dt="2020-09-12T16:20:56.747" v="4621" actId="14100"/>
          <ac:picMkLst>
            <pc:docMk/>
            <pc:sldMk cId="616669298" sldId="854"/>
            <ac:picMk id="5" creationId="{7C7D7E0B-5E42-4C90-8C3B-0A13B4F7C7F6}"/>
          </ac:picMkLst>
        </pc:picChg>
        <pc:picChg chg="add mod">
          <ac:chgData name="Toby Russell" userId="0d3e3635-ec96-4dfe-84bc-de4149b678ab" providerId="ADAL" clId="{509D8084-70A8-473B-A68E-32AFF01A219A}" dt="2020-09-12T16:21:21.761" v="4625" actId="14100"/>
          <ac:picMkLst>
            <pc:docMk/>
            <pc:sldMk cId="616669298" sldId="854"/>
            <ac:picMk id="6" creationId="{3479B210-8B9C-47D1-8B51-503BF154197A}"/>
          </ac:picMkLst>
        </pc:picChg>
        <pc:picChg chg="add mod">
          <ac:chgData name="Toby Russell" userId="0d3e3635-ec96-4dfe-84bc-de4149b678ab" providerId="ADAL" clId="{509D8084-70A8-473B-A68E-32AFF01A219A}" dt="2020-09-12T16:21:44.564" v="4629" actId="1076"/>
          <ac:picMkLst>
            <pc:docMk/>
            <pc:sldMk cId="616669298" sldId="854"/>
            <ac:picMk id="7" creationId="{32F47AE8-6F66-4406-836F-D527D8A10614}"/>
          </ac:picMkLst>
        </pc:picChg>
        <pc:picChg chg="add mod">
          <ac:chgData name="Toby Russell" userId="0d3e3635-ec96-4dfe-84bc-de4149b678ab" providerId="ADAL" clId="{509D8084-70A8-473B-A68E-32AFF01A219A}" dt="2020-09-12T16:22:11.935" v="4633" actId="14100"/>
          <ac:picMkLst>
            <pc:docMk/>
            <pc:sldMk cId="616669298" sldId="854"/>
            <ac:picMk id="8" creationId="{5FCBBBD2-EBF0-4A90-8033-92C34E38557C}"/>
          </ac:picMkLst>
        </pc:picChg>
        <pc:picChg chg="add mod">
          <ac:chgData name="Toby Russell" userId="0d3e3635-ec96-4dfe-84bc-de4149b678ab" providerId="ADAL" clId="{509D8084-70A8-473B-A68E-32AFF01A219A}" dt="2020-09-12T16:22:28.841" v="4636" actId="1076"/>
          <ac:picMkLst>
            <pc:docMk/>
            <pc:sldMk cId="616669298" sldId="854"/>
            <ac:picMk id="9" creationId="{86BB0ED9-3B4E-4A7E-A307-56F58CCB743E}"/>
          </ac:picMkLst>
        </pc:picChg>
        <pc:picChg chg="add mod">
          <ac:chgData name="Toby Russell" userId="0d3e3635-ec96-4dfe-84bc-de4149b678ab" providerId="ADAL" clId="{509D8084-70A8-473B-A68E-32AFF01A219A}" dt="2020-09-12T16:22:48.372" v="4639" actId="1076"/>
          <ac:picMkLst>
            <pc:docMk/>
            <pc:sldMk cId="616669298" sldId="854"/>
            <ac:picMk id="10" creationId="{E7EDDE32-67BE-4740-8054-B38484431510}"/>
          </ac:picMkLst>
        </pc:picChg>
        <pc:picChg chg="add mod">
          <ac:chgData name="Toby Russell" userId="0d3e3635-ec96-4dfe-84bc-de4149b678ab" providerId="ADAL" clId="{509D8084-70A8-473B-A68E-32AFF01A219A}" dt="2020-09-12T16:23:38.860" v="4643" actId="14100"/>
          <ac:picMkLst>
            <pc:docMk/>
            <pc:sldMk cId="616669298" sldId="854"/>
            <ac:picMk id="11" creationId="{A62BCECD-89AF-4C3A-B8B9-63C4794CFFED}"/>
          </ac:picMkLst>
        </pc:picChg>
        <pc:picChg chg="add mod">
          <ac:chgData name="Toby Russell" userId="0d3e3635-ec96-4dfe-84bc-de4149b678ab" providerId="ADAL" clId="{509D8084-70A8-473B-A68E-32AFF01A219A}" dt="2020-09-12T16:23:53.617" v="4646" actId="1076"/>
          <ac:picMkLst>
            <pc:docMk/>
            <pc:sldMk cId="616669298" sldId="854"/>
            <ac:picMk id="12" creationId="{68F304EE-16DA-487F-A077-F4E457F6BD9F}"/>
          </ac:picMkLst>
        </pc:picChg>
        <pc:picChg chg="add mod">
          <ac:chgData name="Toby Russell" userId="0d3e3635-ec96-4dfe-84bc-de4149b678ab" providerId="ADAL" clId="{509D8084-70A8-473B-A68E-32AFF01A219A}" dt="2020-09-12T16:24:11.713" v="4649" actId="1076"/>
          <ac:picMkLst>
            <pc:docMk/>
            <pc:sldMk cId="616669298" sldId="854"/>
            <ac:picMk id="13" creationId="{92E2CC32-4A31-4301-B5F3-BE0796347039}"/>
          </ac:picMkLst>
        </pc:picChg>
        <pc:picChg chg="add mod">
          <ac:chgData name="Toby Russell" userId="0d3e3635-ec96-4dfe-84bc-de4149b678ab" providerId="ADAL" clId="{509D8084-70A8-473B-A68E-32AFF01A219A}" dt="2020-09-12T16:24:30.434" v="4652" actId="1076"/>
          <ac:picMkLst>
            <pc:docMk/>
            <pc:sldMk cId="616669298" sldId="854"/>
            <ac:picMk id="14" creationId="{1A9DEC26-8927-422A-8284-971485FB2768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1:48:53.160" v="8578" actId="27636"/>
        <pc:sldMkLst>
          <pc:docMk/>
          <pc:sldMk cId="2171009091" sldId="855"/>
        </pc:sldMkLst>
        <pc:spChg chg="mod ord">
          <ac:chgData name="Toby Russell" userId="0d3e3635-ec96-4dfe-84bc-de4149b678ab" providerId="ADAL" clId="{509D8084-70A8-473B-A68E-32AFF01A219A}" dt="2020-09-16T11:48:53.160" v="8578" actId="27636"/>
          <ac:spMkLst>
            <pc:docMk/>
            <pc:sldMk cId="2171009091" sldId="855"/>
            <ac:spMk id="2" creationId="{D0BDD88C-39DD-4B3B-8B53-A2CC4DC23CBC}"/>
          </ac:spMkLst>
        </pc:spChg>
        <pc:picChg chg="add mod">
          <ac:chgData name="Toby Russell" userId="0d3e3635-ec96-4dfe-84bc-de4149b678ab" providerId="ADAL" clId="{509D8084-70A8-473B-A68E-32AFF01A219A}" dt="2020-09-12T16:12:59.817" v="4567" actId="1076"/>
          <ac:picMkLst>
            <pc:docMk/>
            <pc:sldMk cId="2171009091" sldId="855"/>
            <ac:picMk id="3" creationId="{4796DB16-FC5C-47AE-BE37-3D3FB1D7C72F}"/>
          </ac:picMkLst>
        </pc:picChg>
        <pc:picChg chg="add mod">
          <ac:chgData name="Toby Russell" userId="0d3e3635-ec96-4dfe-84bc-de4149b678ab" providerId="ADAL" clId="{509D8084-70A8-473B-A68E-32AFF01A219A}" dt="2020-09-12T16:13:55.317" v="4573" actId="1076"/>
          <ac:picMkLst>
            <pc:docMk/>
            <pc:sldMk cId="2171009091" sldId="855"/>
            <ac:picMk id="4" creationId="{8ED160B4-E6CC-4DD1-B4BB-8272281C0042}"/>
          </ac:picMkLst>
        </pc:picChg>
        <pc:picChg chg="add mod">
          <ac:chgData name="Toby Russell" userId="0d3e3635-ec96-4dfe-84bc-de4149b678ab" providerId="ADAL" clId="{509D8084-70A8-473B-A68E-32AFF01A219A}" dt="2020-09-12T16:08:45.190" v="4532" actId="1076"/>
          <ac:picMkLst>
            <pc:docMk/>
            <pc:sldMk cId="2171009091" sldId="855"/>
            <ac:picMk id="5" creationId="{E1E1DFF2-81DD-4DB1-8440-492C0BD20E79}"/>
          </ac:picMkLst>
        </pc:picChg>
        <pc:picChg chg="add mod">
          <ac:chgData name="Toby Russell" userId="0d3e3635-ec96-4dfe-84bc-de4149b678ab" providerId="ADAL" clId="{509D8084-70A8-473B-A68E-32AFF01A219A}" dt="2020-09-12T16:13:16.139" v="4568" actId="1076"/>
          <ac:picMkLst>
            <pc:docMk/>
            <pc:sldMk cId="2171009091" sldId="855"/>
            <ac:picMk id="6" creationId="{125AAC62-4A35-49B5-913D-461958DA3673}"/>
          </ac:picMkLst>
        </pc:picChg>
        <pc:picChg chg="add mod">
          <ac:chgData name="Toby Russell" userId="0d3e3635-ec96-4dfe-84bc-de4149b678ab" providerId="ADAL" clId="{509D8084-70A8-473B-A68E-32AFF01A219A}" dt="2020-09-12T16:12:15.913" v="4562" actId="1076"/>
          <ac:picMkLst>
            <pc:docMk/>
            <pc:sldMk cId="2171009091" sldId="855"/>
            <ac:picMk id="7" creationId="{857B7170-4B84-482F-BC41-0F350EDCCE75}"/>
          </ac:picMkLst>
        </pc:picChg>
        <pc:picChg chg="add mod">
          <ac:chgData name="Toby Russell" userId="0d3e3635-ec96-4dfe-84bc-de4149b678ab" providerId="ADAL" clId="{509D8084-70A8-473B-A68E-32AFF01A219A}" dt="2020-09-12T16:14:04.884" v="4575" actId="1076"/>
          <ac:picMkLst>
            <pc:docMk/>
            <pc:sldMk cId="2171009091" sldId="855"/>
            <ac:picMk id="8" creationId="{8C7D758D-2CA8-4CE9-BA66-A6EABB826C5A}"/>
          </ac:picMkLst>
        </pc:picChg>
        <pc:picChg chg="add mod">
          <ac:chgData name="Toby Russell" userId="0d3e3635-ec96-4dfe-84bc-de4149b678ab" providerId="ADAL" clId="{509D8084-70A8-473B-A68E-32AFF01A219A}" dt="2020-09-12T16:12:20.127" v="4563" actId="1076"/>
          <ac:picMkLst>
            <pc:docMk/>
            <pc:sldMk cId="2171009091" sldId="855"/>
            <ac:picMk id="9" creationId="{C2FF1F4C-3F81-4B67-ABED-AC18B410201D}"/>
          </ac:picMkLst>
        </pc:picChg>
        <pc:picChg chg="add mod">
          <ac:chgData name="Toby Russell" userId="0d3e3635-ec96-4dfe-84bc-de4149b678ab" providerId="ADAL" clId="{509D8084-70A8-473B-A68E-32AFF01A219A}" dt="2020-09-12T16:13:59.416" v="4574" actId="1076"/>
          <ac:picMkLst>
            <pc:docMk/>
            <pc:sldMk cId="2171009091" sldId="855"/>
            <ac:picMk id="10" creationId="{63F8DF0A-55DB-4D58-9D8F-92EA02023C6E}"/>
          </ac:picMkLst>
        </pc:picChg>
        <pc:picChg chg="add mod">
          <ac:chgData name="Toby Russell" userId="0d3e3635-ec96-4dfe-84bc-de4149b678ab" providerId="ADAL" clId="{509D8084-70A8-473B-A68E-32AFF01A219A}" dt="2020-09-12T16:14:22.782" v="4576" actId="1076"/>
          <ac:picMkLst>
            <pc:docMk/>
            <pc:sldMk cId="2171009091" sldId="855"/>
            <ac:picMk id="11" creationId="{F699083E-82BF-44A5-9E46-D45E845E236E}"/>
          </ac:picMkLst>
        </pc:picChg>
        <pc:picChg chg="add mod">
          <ac:chgData name="Toby Russell" userId="0d3e3635-ec96-4dfe-84bc-de4149b678ab" providerId="ADAL" clId="{509D8084-70A8-473B-A68E-32AFF01A219A}" dt="2020-09-12T16:12:56.109" v="4566" actId="1076"/>
          <ac:picMkLst>
            <pc:docMk/>
            <pc:sldMk cId="2171009091" sldId="855"/>
            <ac:picMk id="12" creationId="{7DCFF2EF-4A80-41D2-AE13-9B86960BBE92}"/>
          </ac:picMkLst>
        </pc:picChg>
        <pc:picChg chg="add mod">
          <ac:chgData name="Toby Russell" userId="0d3e3635-ec96-4dfe-84bc-de4149b678ab" providerId="ADAL" clId="{509D8084-70A8-473B-A68E-32AFF01A219A}" dt="2020-09-12T16:13:46.599" v="4571" actId="1076"/>
          <ac:picMkLst>
            <pc:docMk/>
            <pc:sldMk cId="2171009091" sldId="855"/>
            <ac:picMk id="13" creationId="{3B5B6183-F302-44D8-8DB8-5E60E201BF22}"/>
          </ac:picMkLst>
        </pc:picChg>
        <pc:picChg chg="add mod">
          <ac:chgData name="Toby Russell" userId="0d3e3635-ec96-4dfe-84bc-de4149b678ab" providerId="ADAL" clId="{509D8084-70A8-473B-A68E-32AFF01A219A}" dt="2020-09-12T16:14:39.930" v="4579" actId="1076"/>
          <ac:picMkLst>
            <pc:docMk/>
            <pc:sldMk cId="2171009091" sldId="855"/>
            <ac:picMk id="14" creationId="{FB4FAAF4-A32E-48A2-B474-C00546C8FE40}"/>
          </ac:picMkLst>
        </pc:picChg>
        <pc:picChg chg="add mod">
          <ac:chgData name="Toby Russell" userId="0d3e3635-ec96-4dfe-84bc-de4149b678ab" providerId="ADAL" clId="{509D8084-70A8-473B-A68E-32AFF01A219A}" dt="2020-09-12T16:15:20.548" v="4582" actId="1076"/>
          <ac:picMkLst>
            <pc:docMk/>
            <pc:sldMk cId="2171009091" sldId="855"/>
            <ac:picMk id="15" creationId="{5DEA6C1C-3E5B-4BCD-B6DB-5A00A52C22AF}"/>
          </ac:picMkLst>
        </pc:picChg>
        <pc:picChg chg="add del mod">
          <ac:chgData name="Toby Russell" userId="0d3e3635-ec96-4dfe-84bc-de4149b678ab" providerId="ADAL" clId="{509D8084-70A8-473B-A68E-32AFF01A219A}" dt="2020-09-12T16:16:06.721" v="4587" actId="478"/>
          <ac:picMkLst>
            <pc:docMk/>
            <pc:sldMk cId="2171009091" sldId="855"/>
            <ac:picMk id="16" creationId="{BE3F46B6-7EE9-46BD-B3F5-1702D8B46A6C}"/>
          </ac:picMkLst>
        </pc:picChg>
        <pc:picChg chg="add mod">
          <ac:chgData name="Toby Russell" userId="0d3e3635-ec96-4dfe-84bc-de4149b678ab" providerId="ADAL" clId="{509D8084-70A8-473B-A68E-32AFF01A219A}" dt="2020-09-12T16:16:37.397" v="4590" actId="1076"/>
          <ac:picMkLst>
            <pc:docMk/>
            <pc:sldMk cId="2171009091" sldId="855"/>
            <ac:picMk id="17" creationId="{A10288BE-E461-4F14-91BF-2C8CDDA33025}"/>
          </ac:picMkLst>
        </pc:picChg>
        <pc:picChg chg="add mod">
          <ac:chgData name="Toby Russell" userId="0d3e3635-ec96-4dfe-84bc-de4149b678ab" providerId="ADAL" clId="{509D8084-70A8-473B-A68E-32AFF01A219A}" dt="2020-09-12T16:16:57.233" v="4593" actId="1076"/>
          <ac:picMkLst>
            <pc:docMk/>
            <pc:sldMk cId="2171009091" sldId="855"/>
            <ac:picMk id="18" creationId="{C34ACEDC-61FC-4FE3-AC6F-08F1A21D94C4}"/>
          </ac:picMkLst>
        </pc:picChg>
        <pc:picChg chg="add mod">
          <ac:chgData name="Toby Russell" userId="0d3e3635-ec96-4dfe-84bc-de4149b678ab" providerId="ADAL" clId="{509D8084-70A8-473B-A68E-32AFF01A219A}" dt="2020-09-12T16:17:33.558" v="4596" actId="1076"/>
          <ac:picMkLst>
            <pc:docMk/>
            <pc:sldMk cId="2171009091" sldId="855"/>
            <ac:picMk id="19" creationId="{1EF9C446-BA6C-46AB-B292-60DEFC5B6EA8}"/>
          </ac:picMkLst>
        </pc:picChg>
        <pc:picChg chg="add mod">
          <ac:chgData name="Toby Russell" userId="0d3e3635-ec96-4dfe-84bc-de4149b678ab" providerId="ADAL" clId="{509D8084-70A8-473B-A68E-32AFF01A219A}" dt="2020-09-12T16:17:56.922" v="4599" actId="1076"/>
          <ac:picMkLst>
            <pc:docMk/>
            <pc:sldMk cId="2171009091" sldId="855"/>
            <ac:picMk id="20" creationId="{2BEF3401-EA65-4AB4-8987-77DE9692DE65}"/>
          </ac:picMkLst>
        </pc:picChg>
        <pc:picChg chg="add mod">
          <ac:chgData name="Toby Russell" userId="0d3e3635-ec96-4dfe-84bc-de4149b678ab" providerId="ADAL" clId="{509D8084-70A8-473B-A68E-32AFF01A219A}" dt="2020-09-12T16:18:21.492" v="4602" actId="1076"/>
          <ac:picMkLst>
            <pc:docMk/>
            <pc:sldMk cId="2171009091" sldId="855"/>
            <ac:picMk id="21" creationId="{0A0B82FE-7ACE-4F2D-A622-16BB9EFC6822}"/>
          </ac:picMkLst>
        </pc:picChg>
        <pc:picChg chg="add mod">
          <ac:chgData name="Toby Russell" userId="0d3e3635-ec96-4dfe-84bc-de4149b678ab" providerId="ADAL" clId="{509D8084-70A8-473B-A68E-32AFF01A219A}" dt="2020-09-12T16:18:39.797" v="4605" actId="1076"/>
          <ac:picMkLst>
            <pc:docMk/>
            <pc:sldMk cId="2171009091" sldId="855"/>
            <ac:picMk id="22" creationId="{15A3A54C-6897-4687-A6B2-D5F600A1BC51}"/>
          </ac:picMkLst>
        </pc:picChg>
        <pc:picChg chg="add mod">
          <ac:chgData name="Toby Russell" userId="0d3e3635-ec96-4dfe-84bc-de4149b678ab" providerId="ADAL" clId="{509D8084-70A8-473B-A68E-32AFF01A219A}" dt="2020-09-12T16:19:01.422" v="4608" actId="1076"/>
          <ac:picMkLst>
            <pc:docMk/>
            <pc:sldMk cId="2171009091" sldId="855"/>
            <ac:picMk id="23" creationId="{24EC6AF2-549F-422C-9AA1-9A9AF2E60166}"/>
          </ac:picMkLst>
        </pc:picChg>
        <pc:picChg chg="add mod">
          <ac:chgData name="Toby Russell" userId="0d3e3635-ec96-4dfe-84bc-de4149b678ab" providerId="ADAL" clId="{509D8084-70A8-473B-A68E-32AFF01A219A}" dt="2020-09-12T16:19:36.784" v="4611" actId="1076"/>
          <ac:picMkLst>
            <pc:docMk/>
            <pc:sldMk cId="2171009091" sldId="855"/>
            <ac:picMk id="24" creationId="{F5A5BD65-B666-4BA4-9D6C-14770D7807FC}"/>
          </ac:picMkLst>
        </pc:picChg>
        <pc:picChg chg="add mod">
          <ac:chgData name="Toby Russell" userId="0d3e3635-ec96-4dfe-84bc-de4149b678ab" providerId="ADAL" clId="{509D8084-70A8-473B-A68E-32AFF01A219A}" dt="2020-09-12T16:19:59.928" v="4614" actId="1076"/>
          <ac:picMkLst>
            <pc:docMk/>
            <pc:sldMk cId="2171009091" sldId="855"/>
            <ac:picMk id="25" creationId="{BBB8D4C6-4C5F-4186-9CF3-79B5647871EE}"/>
          </ac:picMkLst>
        </pc:picChg>
        <pc:picChg chg="add del mod">
          <ac:chgData name="Toby Russell" userId="0d3e3635-ec96-4dfe-84bc-de4149b678ab" providerId="ADAL" clId="{509D8084-70A8-473B-A68E-32AFF01A219A}" dt="2020-09-12T16:20:44.408" v="4618" actId="478"/>
          <ac:picMkLst>
            <pc:docMk/>
            <pc:sldMk cId="2171009091" sldId="855"/>
            <ac:picMk id="26" creationId="{546426BE-8E8F-4C1D-9E76-DEC4312ABAB9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5:44:05.228" v="9972" actId="478"/>
        <pc:sldMkLst>
          <pc:docMk/>
          <pc:sldMk cId="4036399481" sldId="856"/>
        </pc:sldMkLst>
        <pc:spChg chg="mod ord">
          <ac:chgData name="Toby Russell" userId="0d3e3635-ec96-4dfe-84bc-de4149b678ab" providerId="ADAL" clId="{509D8084-70A8-473B-A68E-32AFF01A219A}" dt="2020-09-16T11:41:27.032" v="8390" actId="27636"/>
          <ac:spMkLst>
            <pc:docMk/>
            <pc:sldMk cId="4036399481" sldId="856"/>
            <ac:spMk id="2" creationId="{44ED051D-C725-48B1-888D-D256C8717B56}"/>
          </ac:spMkLst>
        </pc:spChg>
        <pc:spChg chg="add del mod">
          <ac:chgData name="Toby Russell" userId="0d3e3635-ec96-4dfe-84bc-de4149b678ab" providerId="ADAL" clId="{509D8084-70A8-473B-A68E-32AFF01A219A}" dt="2020-09-12T16:38:28.165" v="4733" actId="478"/>
          <ac:spMkLst>
            <pc:docMk/>
            <pc:sldMk cId="4036399481" sldId="856"/>
            <ac:spMk id="3" creationId="{B6E91824-4CC9-41F2-B91A-AC6D1DFACC94}"/>
          </ac:spMkLst>
        </pc:spChg>
        <pc:spChg chg="add mod ord">
          <ac:chgData name="Toby Russell" userId="0d3e3635-ec96-4dfe-84bc-de4149b678ab" providerId="ADAL" clId="{509D8084-70A8-473B-A68E-32AFF01A219A}" dt="2020-09-13T11:35:05.443" v="5341" actId="207"/>
          <ac:spMkLst>
            <pc:docMk/>
            <pc:sldMk cId="4036399481" sldId="856"/>
            <ac:spMk id="5" creationId="{5970FB01-C90A-4DC4-9D89-377589108042}"/>
          </ac:spMkLst>
        </pc:spChg>
        <pc:spChg chg="add del mod ord">
          <ac:chgData name="Toby Russell" userId="0d3e3635-ec96-4dfe-84bc-de4149b678ab" providerId="ADAL" clId="{509D8084-70A8-473B-A68E-32AFF01A219A}" dt="2020-09-12T16:39:32.269" v="4743" actId="478"/>
          <ac:spMkLst>
            <pc:docMk/>
            <pc:sldMk cId="4036399481" sldId="856"/>
            <ac:spMk id="5" creationId="{D1F1212E-791A-436D-B398-D1F10B45496F}"/>
          </ac:spMkLst>
        </pc:spChg>
        <pc:spChg chg="del mod">
          <ac:chgData name="Toby Russell" userId="0d3e3635-ec96-4dfe-84bc-de4149b678ab" providerId="ADAL" clId="{509D8084-70A8-473B-A68E-32AFF01A219A}" dt="2020-09-16T15:44:05.228" v="9972" actId="478"/>
          <ac:spMkLst>
            <pc:docMk/>
            <pc:sldMk cId="4036399481" sldId="856"/>
            <ac:spMk id="12" creationId="{DC3D13F1-9666-42BB-A689-569255D066CC}"/>
          </ac:spMkLst>
        </pc:spChg>
        <pc:spChg chg="add del mod ord">
          <ac:chgData name="Toby Russell" userId="0d3e3635-ec96-4dfe-84bc-de4149b678ab" providerId="ADAL" clId="{509D8084-70A8-473B-A68E-32AFF01A219A}" dt="2020-09-13T11:26:44.098" v="5299"/>
          <ac:spMkLst>
            <pc:docMk/>
            <pc:sldMk cId="4036399481" sldId="856"/>
            <ac:spMk id="25" creationId="{485C90B3-D53F-476B-A99E-7D372057FB5E}"/>
          </ac:spMkLst>
        </pc:spChg>
        <pc:spChg chg="add mod ord">
          <ac:chgData name="Toby Russell" userId="0d3e3635-ec96-4dfe-84bc-de4149b678ab" providerId="ADAL" clId="{509D8084-70A8-473B-A68E-32AFF01A219A}" dt="2020-09-13T11:37:51.133" v="5357" actId="207"/>
          <ac:spMkLst>
            <pc:docMk/>
            <pc:sldMk cId="4036399481" sldId="856"/>
            <ac:spMk id="26" creationId="{BA0929E4-DBE2-4C3B-9C82-3A619D7F238B}"/>
          </ac:spMkLst>
        </pc:spChg>
        <pc:spChg chg="del">
          <ac:chgData name="Toby Russell" userId="0d3e3635-ec96-4dfe-84bc-de4149b678ab" providerId="ADAL" clId="{509D8084-70A8-473B-A68E-32AFF01A219A}" dt="2020-09-16T15:44:03.308" v="9970" actId="478"/>
          <ac:spMkLst>
            <pc:docMk/>
            <pc:sldMk cId="4036399481" sldId="856"/>
            <ac:spMk id="64" creationId="{9A6A1F83-9DE7-4B1D-99C7-C5637A07ADE4}"/>
          </ac:spMkLst>
        </pc:spChg>
        <pc:grpChg chg="add mod">
          <ac:chgData name="Toby Russell" userId="0d3e3635-ec96-4dfe-84bc-de4149b678ab" providerId="ADAL" clId="{509D8084-70A8-473B-A68E-32AFF01A219A}" dt="2020-09-13T11:29:16.037" v="5308" actId="164"/>
          <ac:grpSpMkLst>
            <pc:docMk/>
            <pc:sldMk cId="4036399481" sldId="856"/>
            <ac:grpSpMk id="3" creationId="{07ACA748-A999-464B-843A-B6E23FFACD05}"/>
          </ac:grpSpMkLst>
        </pc:grpChg>
        <pc:grpChg chg="add mod">
          <ac:chgData name="Toby Russell" userId="0d3e3635-ec96-4dfe-84bc-de4149b678ab" providerId="ADAL" clId="{509D8084-70A8-473B-A68E-32AFF01A219A}" dt="2020-09-13T11:29:22.362" v="5310" actId="1076"/>
          <ac:grpSpMkLst>
            <pc:docMk/>
            <pc:sldMk cId="4036399481" sldId="856"/>
            <ac:grpSpMk id="47" creationId="{B3C2E288-07F7-49C1-9D7B-0B77AD51446F}"/>
          </ac:grpSpMkLst>
        </pc:grpChg>
        <pc:grpChg chg="add mod">
          <ac:chgData name="Toby Russell" userId="0d3e3635-ec96-4dfe-84bc-de4149b678ab" providerId="ADAL" clId="{509D8084-70A8-473B-A68E-32AFF01A219A}" dt="2020-09-13T11:29:36.177" v="5313" actId="1076"/>
          <ac:grpSpMkLst>
            <pc:docMk/>
            <pc:sldMk cId="4036399481" sldId="856"/>
            <ac:grpSpMk id="54" creationId="{C09A47E0-1A7B-4A52-A4D6-BA00CE33B340}"/>
          </ac:grpSpMkLst>
        </pc:grpChg>
        <pc:picChg chg="add mod">
          <ac:chgData name="Toby Russell" userId="0d3e3635-ec96-4dfe-84bc-de4149b678ab" providerId="ADAL" clId="{509D8084-70A8-473B-A68E-32AFF01A219A}" dt="2020-09-13T11:10:14.919" v="5025" actId="1076"/>
          <ac:picMkLst>
            <pc:docMk/>
            <pc:sldMk cId="4036399481" sldId="856"/>
            <ac:picMk id="4" creationId="{30E6DE94-68D2-4993-95D6-514DCB6521D3}"/>
          </ac:picMkLst>
        </pc:picChg>
        <pc:picChg chg="add mod">
          <ac:chgData name="Toby Russell" userId="0d3e3635-ec96-4dfe-84bc-de4149b678ab" providerId="ADAL" clId="{509D8084-70A8-473B-A68E-32AFF01A219A}" dt="2020-09-13T11:09:48.493" v="5022" actId="1076"/>
          <ac:picMkLst>
            <pc:docMk/>
            <pc:sldMk cId="4036399481" sldId="856"/>
            <ac:picMk id="6" creationId="{47ACBC7C-5388-4DD1-86FD-7A928B5B6DFE}"/>
          </ac:picMkLst>
        </pc:picChg>
        <pc:picChg chg="add mod">
          <ac:chgData name="Toby Russell" userId="0d3e3635-ec96-4dfe-84bc-de4149b678ab" providerId="ADAL" clId="{509D8084-70A8-473B-A68E-32AFF01A219A}" dt="2020-09-13T11:09:57.934" v="5024" actId="1076"/>
          <ac:picMkLst>
            <pc:docMk/>
            <pc:sldMk cId="4036399481" sldId="856"/>
            <ac:picMk id="7" creationId="{CC95231B-A543-4E72-AB8B-82FD477D5946}"/>
          </ac:picMkLst>
        </pc:picChg>
        <pc:picChg chg="add mod">
          <ac:chgData name="Toby Russell" userId="0d3e3635-ec96-4dfe-84bc-de4149b678ab" providerId="ADAL" clId="{509D8084-70A8-473B-A68E-32AFF01A219A}" dt="2020-09-13T11:10:29.682" v="5026" actId="1076"/>
          <ac:picMkLst>
            <pc:docMk/>
            <pc:sldMk cId="4036399481" sldId="856"/>
            <ac:picMk id="8" creationId="{4A551AC8-EE86-4F44-B566-5CD476998B65}"/>
          </ac:picMkLst>
        </pc:picChg>
        <pc:picChg chg="add mod">
          <ac:chgData name="Toby Russell" userId="0d3e3635-ec96-4dfe-84bc-de4149b678ab" providerId="ADAL" clId="{509D8084-70A8-473B-A68E-32AFF01A219A}" dt="2020-09-13T11:10:35.842" v="5037" actId="1036"/>
          <ac:picMkLst>
            <pc:docMk/>
            <pc:sldMk cId="4036399481" sldId="856"/>
            <ac:picMk id="9" creationId="{3C205AA4-F60E-4481-B580-791F4F3B8E94}"/>
          </ac:picMkLst>
        </pc:picChg>
        <pc:picChg chg="add mod">
          <ac:chgData name="Toby Russell" userId="0d3e3635-ec96-4dfe-84bc-de4149b678ab" providerId="ADAL" clId="{509D8084-70A8-473B-A68E-32AFF01A219A}" dt="2020-09-13T11:10:40.507" v="5038" actId="1076"/>
          <ac:picMkLst>
            <pc:docMk/>
            <pc:sldMk cId="4036399481" sldId="856"/>
            <ac:picMk id="10" creationId="{E4729F37-999F-46B7-AE03-4CC8D043670A}"/>
          </ac:picMkLst>
        </pc:picChg>
        <pc:picChg chg="add mod ord">
          <ac:chgData name="Toby Russell" userId="0d3e3635-ec96-4dfe-84bc-de4149b678ab" providerId="ADAL" clId="{509D8084-70A8-473B-A68E-32AFF01A219A}" dt="2020-09-13T11:29:50.362" v="5314" actId="1076"/>
          <ac:picMkLst>
            <pc:docMk/>
            <pc:sldMk cId="4036399481" sldId="856"/>
            <ac:picMk id="11" creationId="{E560F4FD-A2D1-4DCE-A0C7-4D7F317D3977}"/>
          </ac:picMkLst>
        </pc:picChg>
        <pc:picChg chg="add del mod ord">
          <ac:chgData name="Toby Russell" userId="0d3e3635-ec96-4dfe-84bc-de4149b678ab" providerId="ADAL" clId="{509D8084-70A8-473B-A68E-32AFF01A219A}" dt="2020-09-13T11:29:59.724" v="5317" actId="478"/>
          <ac:picMkLst>
            <pc:docMk/>
            <pc:sldMk cId="4036399481" sldId="856"/>
            <ac:picMk id="12" creationId="{5FA17515-C57A-4203-BA56-5056ADFA84AE}"/>
          </ac:picMkLst>
        </pc:picChg>
        <pc:picChg chg="add mod">
          <ac:chgData name="Toby Russell" userId="0d3e3635-ec96-4dfe-84bc-de4149b678ab" providerId="ADAL" clId="{509D8084-70A8-473B-A68E-32AFF01A219A}" dt="2020-09-13T11:11:10.032" v="5044" actId="1076"/>
          <ac:picMkLst>
            <pc:docMk/>
            <pc:sldMk cId="4036399481" sldId="856"/>
            <ac:picMk id="13" creationId="{6E3AE96C-F8EC-4438-9B5E-FE0F27890F76}"/>
          </ac:picMkLst>
        </pc:picChg>
        <pc:picChg chg="add mod ord">
          <ac:chgData name="Toby Russell" userId="0d3e3635-ec96-4dfe-84bc-de4149b678ab" providerId="ADAL" clId="{509D8084-70A8-473B-A68E-32AFF01A219A}" dt="2020-09-13T11:11:20.581" v="5046" actId="1035"/>
          <ac:picMkLst>
            <pc:docMk/>
            <pc:sldMk cId="4036399481" sldId="856"/>
            <ac:picMk id="14" creationId="{8E6C4309-23F3-41D1-A9BB-CEEC8F3C1DA1}"/>
          </ac:picMkLst>
        </pc:picChg>
        <pc:picChg chg="add mod ord">
          <ac:chgData name="Toby Russell" userId="0d3e3635-ec96-4dfe-84bc-de4149b678ab" providerId="ADAL" clId="{509D8084-70A8-473B-A68E-32AFF01A219A}" dt="2020-09-13T11:22:51.635" v="5142" actId="1037"/>
          <ac:picMkLst>
            <pc:docMk/>
            <pc:sldMk cId="4036399481" sldId="856"/>
            <ac:picMk id="15" creationId="{EB9C6B9B-C5BE-4FBD-8804-B1C04DB646B5}"/>
          </ac:picMkLst>
        </pc:picChg>
        <pc:picChg chg="add mod">
          <ac:chgData name="Toby Russell" userId="0d3e3635-ec96-4dfe-84bc-de4149b678ab" providerId="ADAL" clId="{509D8084-70A8-473B-A68E-32AFF01A219A}" dt="2020-09-13T11:22:36.751" v="5112" actId="1076"/>
          <ac:picMkLst>
            <pc:docMk/>
            <pc:sldMk cId="4036399481" sldId="856"/>
            <ac:picMk id="16" creationId="{194F8F2D-6409-49A9-BD1B-FDE42D01CA94}"/>
          </ac:picMkLst>
        </pc:picChg>
        <pc:picChg chg="add mod">
          <ac:chgData name="Toby Russell" userId="0d3e3635-ec96-4dfe-84bc-de4149b678ab" providerId="ADAL" clId="{509D8084-70A8-473B-A68E-32AFF01A219A}" dt="2020-09-13T11:22:30.454" v="5110" actId="1076"/>
          <ac:picMkLst>
            <pc:docMk/>
            <pc:sldMk cId="4036399481" sldId="856"/>
            <ac:picMk id="17" creationId="{254C2167-EBD2-4AF2-9F7F-8C7A1B4D3449}"/>
          </ac:picMkLst>
        </pc:picChg>
        <pc:picChg chg="add mod">
          <ac:chgData name="Toby Russell" userId="0d3e3635-ec96-4dfe-84bc-de4149b678ab" providerId="ADAL" clId="{509D8084-70A8-473B-A68E-32AFF01A219A}" dt="2020-09-13T11:22:28.252" v="5109" actId="1076"/>
          <ac:picMkLst>
            <pc:docMk/>
            <pc:sldMk cId="4036399481" sldId="856"/>
            <ac:picMk id="18" creationId="{C33BD5A7-44A6-4311-8CAC-82936C7758A5}"/>
          </ac:picMkLst>
        </pc:picChg>
        <pc:picChg chg="add mod">
          <ac:chgData name="Toby Russell" userId="0d3e3635-ec96-4dfe-84bc-de4149b678ab" providerId="ADAL" clId="{509D8084-70A8-473B-A68E-32AFF01A219A}" dt="2020-09-13T11:22:24.814" v="5108" actId="1076"/>
          <ac:picMkLst>
            <pc:docMk/>
            <pc:sldMk cId="4036399481" sldId="856"/>
            <ac:picMk id="19" creationId="{FE6679EE-4A7F-4D17-8CEA-0EEB05C384E6}"/>
          </ac:picMkLst>
        </pc:picChg>
        <pc:picChg chg="add mod">
          <ac:chgData name="Toby Russell" userId="0d3e3635-ec96-4dfe-84bc-de4149b678ab" providerId="ADAL" clId="{509D8084-70A8-473B-A68E-32AFF01A219A}" dt="2020-09-13T11:22:34.091" v="5111" actId="1076"/>
          <ac:picMkLst>
            <pc:docMk/>
            <pc:sldMk cId="4036399481" sldId="856"/>
            <ac:picMk id="20" creationId="{092EE6A3-F569-408F-A6DE-994A5BB8E8C6}"/>
          </ac:picMkLst>
        </pc:picChg>
        <pc:picChg chg="add mod">
          <ac:chgData name="Toby Russell" userId="0d3e3635-ec96-4dfe-84bc-de4149b678ab" providerId="ADAL" clId="{509D8084-70A8-473B-A68E-32AFF01A219A}" dt="2020-09-13T11:22:59.122" v="5144" actId="1076"/>
          <ac:picMkLst>
            <pc:docMk/>
            <pc:sldMk cId="4036399481" sldId="856"/>
            <ac:picMk id="21" creationId="{6DF0D269-9F5B-4E14-9217-2988AA8D10D6}"/>
          </ac:picMkLst>
        </pc:picChg>
        <pc:picChg chg="add mod">
          <ac:chgData name="Toby Russell" userId="0d3e3635-ec96-4dfe-84bc-de4149b678ab" providerId="ADAL" clId="{509D8084-70A8-473B-A68E-32AFF01A219A}" dt="2020-09-13T11:11:04.938" v="5043" actId="1076"/>
          <ac:picMkLst>
            <pc:docMk/>
            <pc:sldMk cId="4036399481" sldId="856"/>
            <ac:picMk id="22" creationId="{5AAD7397-2FD9-4591-9735-0B05C9F31B18}"/>
          </ac:picMkLst>
        </pc:picChg>
        <pc:picChg chg="add mod ord">
          <ac:chgData name="Toby Russell" userId="0d3e3635-ec96-4dfe-84bc-de4149b678ab" providerId="ADAL" clId="{509D8084-70A8-473B-A68E-32AFF01A219A}" dt="2020-09-13T11:23:13.358" v="5147" actId="1076"/>
          <ac:picMkLst>
            <pc:docMk/>
            <pc:sldMk cId="4036399481" sldId="856"/>
            <ac:picMk id="23" creationId="{B624E4E7-08E0-42BB-BE34-1445A7006878}"/>
          </ac:picMkLst>
        </pc:picChg>
        <pc:picChg chg="add mod">
          <ac:chgData name="Toby Russell" userId="0d3e3635-ec96-4dfe-84bc-de4149b678ab" providerId="ADAL" clId="{509D8084-70A8-473B-A68E-32AFF01A219A}" dt="2020-09-13T11:22:55.341" v="5143" actId="1076"/>
          <ac:picMkLst>
            <pc:docMk/>
            <pc:sldMk cId="4036399481" sldId="856"/>
            <ac:picMk id="24" creationId="{02D3EFE6-7A08-4435-8E7E-BD62A177EA16}"/>
          </ac:picMkLst>
        </pc:picChg>
        <pc:picChg chg="add del mod">
          <ac:chgData name="Toby Russell" userId="0d3e3635-ec96-4dfe-84bc-de4149b678ab" providerId="ADAL" clId="{509D8084-70A8-473B-A68E-32AFF01A219A}" dt="2020-09-12T17:55:40.470" v="4859" actId="478"/>
          <ac:picMkLst>
            <pc:docMk/>
            <pc:sldMk cId="4036399481" sldId="856"/>
            <ac:picMk id="26" creationId="{E563CB37-78ED-4260-B76C-6DBACE9153B1}"/>
          </ac:picMkLst>
        </pc:picChg>
        <pc:picChg chg="add mod">
          <ac:chgData name="Toby Russell" userId="0d3e3635-ec96-4dfe-84bc-de4149b678ab" providerId="ADAL" clId="{509D8084-70A8-473B-A68E-32AFF01A219A}" dt="2020-09-13T11:23:17.376" v="5148" actId="1076"/>
          <ac:picMkLst>
            <pc:docMk/>
            <pc:sldMk cId="4036399481" sldId="856"/>
            <ac:picMk id="27" creationId="{B60F0ECD-7FF1-4B3C-85E5-842FCBBDB7C3}"/>
          </ac:picMkLst>
        </pc:picChg>
        <pc:picChg chg="add mod">
          <ac:chgData name="Toby Russell" userId="0d3e3635-ec96-4dfe-84bc-de4149b678ab" providerId="ADAL" clId="{509D8084-70A8-473B-A68E-32AFF01A219A}" dt="2020-09-13T11:23:23.634" v="5150" actId="1076"/>
          <ac:picMkLst>
            <pc:docMk/>
            <pc:sldMk cId="4036399481" sldId="856"/>
            <ac:picMk id="28" creationId="{BD374AB3-8180-4A0D-AEE7-4B986120F6D2}"/>
          </ac:picMkLst>
        </pc:picChg>
        <pc:picChg chg="add mod">
          <ac:chgData name="Toby Russell" userId="0d3e3635-ec96-4dfe-84bc-de4149b678ab" providerId="ADAL" clId="{509D8084-70A8-473B-A68E-32AFF01A219A}" dt="2020-09-13T11:23:20.821" v="5149" actId="1076"/>
          <ac:picMkLst>
            <pc:docMk/>
            <pc:sldMk cId="4036399481" sldId="856"/>
            <ac:picMk id="29" creationId="{ADCBE9FB-3D48-4033-8268-83E340CAC0D6}"/>
          </ac:picMkLst>
        </pc:picChg>
        <pc:picChg chg="add mod">
          <ac:chgData name="Toby Russell" userId="0d3e3635-ec96-4dfe-84bc-de4149b678ab" providerId="ADAL" clId="{509D8084-70A8-473B-A68E-32AFF01A219A}" dt="2020-09-13T11:26:50.264" v="5300" actId="1076"/>
          <ac:picMkLst>
            <pc:docMk/>
            <pc:sldMk cId="4036399481" sldId="856"/>
            <ac:picMk id="30" creationId="{224EF2DA-B797-47AB-AC47-B30C0950968E}"/>
          </ac:picMkLst>
        </pc:picChg>
        <pc:picChg chg="add mod">
          <ac:chgData name="Toby Russell" userId="0d3e3635-ec96-4dfe-84bc-de4149b678ab" providerId="ADAL" clId="{509D8084-70A8-473B-A68E-32AFF01A219A}" dt="2020-09-13T11:23:08.044" v="5145" actId="1076"/>
          <ac:picMkLst>
            <pc:docMk/>
            <pc:sldMk cId="4036399481" sldId="856"/>
            <ac:picMk id="31" creationId="{2512BD16-29E0-45EC-8934-8BF7F57EDA05}"/>
          </ac:picMkLst>
        </pc:picChg>
        <pc:picChg chg="add mod">
          <ac:chgData name="Toby Russell" userId="0d3e3635-ec96-4dfe-84bc-de4149b678ab" providerId="ADAL" clId="{509D8084-70A8-473B-A68E-32AFF01A219A}" dt="2020-09-13T11:23:11.080" v="5146" actId="1076"/>
          <ac:picMkLst>
            <pc:docMk/>
            <pc:sldMk cId="4036399481" sldId="856"/>
            <ac:picMk id="32" creationId="{5196E67E-BC33-4AEB-A366-B41E893E6C09}"/>
          </ac:picMkLst>
        </pc:picChg>
        <pc:picChg chg="add mod ord">
          <ac:chgData name="Toby Russell" userId="0d3e3635-ec96-4dfe-84bc-de4149b678ab" providerId="ADAL" clId="{509D8084-70A8-473B-A68E-32AFF01A219A}" dt="2020-09-13T11:26:59.784" v="5301" actId="1076"/>
          <ac:picMkLst>
            <pc:docMk/>
            <pc:sldMk cId="4036399481" sldId="856"/>
            <ac:picMk id="33" creationId="{1E46781F-29B4-4C08-9223-F15DD4F054B9}"/>
          </ac:picMkLst>
        </pc:picChg>
        <pc:picChg chg="add mod">
          <ac:chgData name="Toby Russell" userId="0d3e3635-ec96-4dfe-84bc-de4149b678ab" providerId="ADAL" clId="{509D8084-70A8-473B-A68E-32AFF01A219A}" dt="2020-09-13T11:24:59.108" v="5291" actId="1076"/>
          <ac:picMkLst>
            <pc:docMk/>
            <pc:sldMk cId="4036399481" sldId="856"/>
            <ac:picMk id="34" creationId="{BD29C5AE-C8D9-41A8-B1E1-FCA044AA6C29}"/>
          </ac:picMkLst>
        </pc:picChg>
        <pc:picChg chg="add mod">
          <ac:chgData name="Toby Russell" userId="0d3e3635-ec96-4dfe-84bc-de4149b678ab" providerId="ADAL" clId="{509D8084-70A8-473B-A68E-32AFF01A219A}" dt="2020-09-13T11:25:01.941" v="5292" actId="1076"/>
          <ac:picMkLst>
            <pc:docMk/>
            <pc:sldMk cId="4036399481" sldId="856"/>
            <ac:picMk id="35" creationId="{C09E62D5-C473-4E52-9516-2443FA259D2C}"/>
          </ac:picMkLst>
        </pc:picChg>
        <pc:picChg chg="add mod">
          <ac:chgData name="Toby Russell" userId="0d3e3635-ec96-4dfe-84bc-de4149b678ab" providerId="ADAL" clId="{509D8084-70A8-473B-A68E-32AFF01A219A}" dt="2020-09-13T11:10:54.410" v="5040" actId="1076"/>
          <ac:picMkLst>
            <pc:docMk/>
            <pc:sldMk cId="4036399481" sldId="856"/>
            <ac:picMk id="36" creationId="{C7873FF0-20B9-4892-AD33-274B59A37AEC}"/>
          </ac:picMkLst>
        </pc:picChg>
        <pc:picChg chg="add mod">
          <ac:chgData name="Toby Russell" userId="0d3e3635-ec96-4dfe-84bc-de4149b678ab" providerId="ADAL" clId="{509D8084-70A8-473B-A68E-32AFF01A219A}" dt="2020-09-13T11:10:54.410" v="5040" actId="1076"/>
          <ac:picMkLst>
            <pc:docMk/>
            <pc:sldMk cId="4036399481" sldId="856"/>
            <ac:picMk id="37" creationId="{64B2E6C0-4BDE-4581-9271-B40385DB7C68}"/>
          </ac:picMkLst>
        </pc:picChg>
        <pc:picChg chg="add mod ord">
          <ac:chgData name="Toby Russell" userId="0d3e3635-ec96-4dfe-84bc-de4149b678ab" providerId="ADAL" clId="{509D8084-70A8-473B-A68E-32AFF01A219A}" dt="2020-09-13T11:22:20.238" v="5107" actId="1038"/>
          <ac:picMkLst>
            <pc:docMk/>
            <pc:sldMk cId="4036399481" sldId="856"/>
            <ac:picMk id="38" creationId="{5FF8A6F7-6856-4252-9F26-D8B51F146528}"/>
          </ac:picMkLst>
        </pc:picChg>
        <pc:picChg chg="add mod ord">
          <ac:chgData name="Toby Russell" userId="0d3e3635-ec96-4dfe-84bc-de4149b678ab" providerId="ADAL" clId="{509D8084-70A8-473B-A68E-32AFF01A219A}" dt="2020-09-13T11:24:34.897" v="5258" actId="1035"/>
          <ac:picMkLst>
            <pc:docMk/>
            <pc:sldMk cId="4036399481" sldId="856"/>
            <ac:picMk id="39" creationId="{EABF321A-D81E-412E-9901-E42C7A202DA2}"/>
          </ac:picMkLst>
        </pc:picChg>
        <pc:picChg chg="add mod">
          <ac:chgData name="Toby Russell" userId="0d3e3635-ec96-4dfe-84bc-de4149b678ab" providerId="ADAL" clId="{509D8084-70A8-473B-A68E-32AFF01A219A}" dt="2020-09-13T11:24:46.083" v="5290" actId="1037"/>
          <ac:picMkLst>
            <pc:docMk/>
            <pc:sldMk cId="4036399481" sldId="856"/>
            <ac:picMk id="40" creationId="{ABA582A0-2AE4-4800-AB76-1D70CD44973F}"/>
          </ac:picMkLst>
        </pc:picChg>
        <pc:picChg chg="add mo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1" creationId="{02DC8B94-36ED-4FF3-9F6C-E6B89DD9D721}"/>
          </ac:picMkLst>
        </pc:picChg>
        <pc:picChg chg="add mo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2" creationId="{0904C9B7-610E-4CB5-9C85-08EDD6605BF9}"/>
          </ac:picMkLst>
        </pc:picChg>
        <pc:picChg chg="add mo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3" creationId="{2EC950B0-7AFA-4BFF-8201-FCEE6242439E}"/>
          </ac:picMkLst>
        </pc:picChg>
        <pc:picChg chg="add mo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4" creationId="{65F31E49-F8A9-4311-82F8-C3AEDD4AC3FC}"/>
          </ac:picMkLst>
        </pc:picChg>
        <pc:picChg chg="add mo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5" creationId="{B8B0506E-77BB-47EE-BEFE-34FF1CE042BE}"/>
          </ac:picMkLst>
        </pc:picChg>
        <pc:picChg chg="add mod or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6" creationId="{D3AFDE40-1A6F-4E7D-9FE4-41CBDBB62768}"/>
          </ac:picMkLst>
        </pc:picChg>
        <pc:picChg chg="add mod">
          <ac:chgData name="Toby Russell" userId="0d3e3635-ec96-4dfe-84bc-de4149b678ab" providerId="ADAL" clId="{509D8084-70A8-473B-A68E-32AFF01A219A}" dt="2020-09-13T11:29:57.624" v="5316" actId="1076"/>
          <ac:picMkLst>
            <pc:docMk/>
            <pc:sldMk cId="4036399481" sldId="856"/>
            <ac:picMk id="61" creationId="{FAC8C3F8-ABBE-42D7-8E79-0921D0E1C06B}"/>
          </ac:picMkLst>
        </pc:picChg>
        <pc:picChg chg="add mod">
          <ac:chgData name="Toby Russell" userId="0d3e3635-ec96-4dfe-84bc-de4149b678ab" providerId="ADAL" clId="{509D8084-70A8-473B-A68E-32AFF01A219A}" dt="2020-09-13T11:32:02.193" v="5320" actId="1076"/>
          <ac:picMkLst>
            <pc:docMk/>
            <pc:sldMk cId="4036399481" sldId="856"/>
            <ac:picMk id="62" creationId="{D6500642-4091-4AA7-A35B-80C05B0E8610}"/>
          </ac:picMkLst>
        </pc:picChg>
        <pc:picChg chg="add mod">
          <ac:chgData name="Toby Russell" userId="0d3e3635-ec96-4dfe-84bc-de4149b678ab" providerId="ADAL" clId="{509D8084-70A8-473B-A68E-32AFF01A219A}" dt="2020-09-13T11:32:37.267" v="5327" actId="1076"/>
          <ac:picMkLst>
            <pc:docMk/>
            <pc:sldMk cId="4036399481" sldId="856"/>
            <ac:picMk id="63" creationId="{D7746B25-AA7B-45B9-BCE0-D69C6F4A50CF}"/>
          </ac:picMkLst>
        </pc:picChg>
      </pc:sldChg>
      <pc:sldChg chg="add del">
        <pc:chgData name="Toby Russell" userId="0d3e3635-ec96-4dfe-84bc-de4149b678ab" providerId="ADAL" clId="{509D8084-70A8-473B-A68E-32AFF01A219A}" dt="2020-09-14T06:48:13.199" v="8181" actId="2696"/>
        <pc:sldMkLst>
          <pc:docMk/>
          <pc:sldMk cId="1764820958" sldId="857"/>
        </pc:sldMkLst>
      </pc:sldChg>
      <pc:sldChg chg="addSp delSp modSp add">
        <pc:chgData name="Toby Russell" userId="0d3e3635-ec96-4dfe-84bc-de4149b678ab" providerId="ADAL" clId="{509D8084-70A8-473B-A68E-32AFF01A219A}" dt="2020-09-16T16:57:52.123" v="10086" actId="207"/>
        <pc:sldMkLst>
          <pc:docMk/>
          <pc:sldMk cId="122692874" sldId="858"/>
        </pc:sldMkLst>
        <pc:spChg chg="mod">
          <ac:chgData name="Toby Russell" userId="0d3e3635-ec96-4dfe-84bc-de4149b678ab" providerId="ADAL" clId="{509D8084-70A8-473B-A68E-32AFF01A219A}" dt="2020-09-16T11:48:53.167" v="8579" actId="27636"/>
          <ac:spMkLst>
            <pc:docMk/>
            <pc:sldMk cId="122692874" sldId="858"/>
            <ac:spMk id="2" creationId="{EADD9044-3794-43DB-B021-37F36B263D40}"/>
          </ac:spMkLst>
        </pc:spChg>
        <pc:spChg chg="add mod">
          <ac:chgData name="Toby Russell" userId="0d3e3635-ec96-4dfe-84bc-de4149b678ab" providerId="ADAL" clId="{509D8084-70A8-473B-A68E-32AFF01A219A}" dt="2020-09-16T16:52:12.285" v="10055" actId="164"/>
          <ac:spMkLst>
            <pc:docMk/>
            <pc:sldMk cId="122692874" sldId="858"/>
            <ac:spMk id="7" creationId="{2CEBC069-CF79-4A90-91C2-599521715CCE}"/>
          </ac:spMkLst>
        </pc:spChg>
        <pc:spChg chg="add mod">
          <ac:chgData name="Toby Russell" userId="0d3e3635-ec96-4dfe-84bc-de4149b678ab" providerId="ADAL" clId="{509D8084-70A8-473B-A68E-32AFF01A219A}" dt="2020-09-16T16:52:12.285" v="10055" actId="164"/>
          <ac:spMkLst>
            <pc:docMk/>
            <pc:sldMk cId="122692874" sldId="858"/>
            <ac:spMk id="8" creationId="{9227B491-B33B-4F4C-8F23-D6E8EF1321AA}"/>
          </ac:spMkLst>
        </pc:spChg>
        <pc:spChg chg="add mod">
          <ac:chgData name="Toby Russell" userId="0d3e3635-ec96-4dfe-84bc-de4149b678ab" providerId="ADAL" clId="{509D8084-70A8-473B-A68E-32AFF01A219A}" dt="2020-09-16T16:52:12.285" v="10055" actId="164"/>
          <ac:spMkLst>
            <pc:docMk/>
            <pc:sldMk cId="122692874" sldId="858"/>
            <ac:spMk id="9" creationId="{2E528813-6AB2-4816-B04C-EE866AEF3B52}"/>
          </ac:spMkLst>
        </pc:spChg>
        <pc:spChg chg="mod">
          <ac:chgData name="Toby Russell" userId="0d3e3635-ec96-4dfe-84bc-de4149b678ab" providerId="ADAL" clId="{509D8084-70A8-473B-A68E-32AFF01A219A}" dt="2020-09-16T16:52:41.927" v="10063" actId="207"/>
          <ac:spMkLst>
            <pc:docMk/>
            <pc:sldMk cId="122692874" sldId="858"/>
            <ac:spMk id="12" creationId="{836EBFE2-5266-4505-974F-2FA3BBF77129}"/>
          </ac:spMkLst>
        </pc:spChg>
        <pc:spChg chg="mod">
          <ac:chgData name="Toby Russell" userId="0d3e3635-ec96-4dfe-84bc-de4149b678ab" providerId="ADAL" clId="{509D8084-70A8-473B-A68E-32AFF01A219A}" dt="2020-09-16T16:52:38.453" v="10062" actId="207"/>
          <ac:spMkLst>
            <pc:docMk/>
            <pc:sldMk cId="122692874" sldId="858"/>
            <ac:spMk id="13" creationId="{C3905F64-02EB-4BCF-BCC5-30FD7B9C32C1}"/>
          </ac:spMkLst>
        </pc:spChg>
        <pc:spChg chg="mod">
          <ac:chgData name="Toby Russell" userId="0d3e3635-ec96-4dfe-84bc-de4149b678ab" providerId="ADAL" clId="{509D8084-70A8-473B-A68E-32AFF01A219A}" dt="2020-09-16T16:52:33.047" v="10061" actId="207"/>
          <ac:spMkLst>
            <pc:docMk/>
            <pc:sldMk cId="122692874" sldId="858"/>
            <ac:spMk id="14" creationId="{C925D7BC-CD83-4EC1-94EA-AD082D4FC2A4}"/>
          </ac:spMkLst>
        </pc:spChg>
        <pc:spChg chg="add del">
          <ac:chgData name="Toby Russell" userId="0d3e3635-ec96-4dfe-84bc-de4149b678ab" providerId="ADAL" clId="{509D8084-70A8-473B-A68E-32AFF01A219A}" dt="2020-09-16T16:52:46.752" v="10065" actId="478"/>
          <ac:spMkLst>
            <pc:docMk/>
            <pc:sldMk cId="122692874" sldId="858"/>
            <ac:spMk id="15" creationId="{5CC69A93-3B2F-4C56-89AF-CAD33DEC2401}"/>
          </ac:spMkLst>
        </pc:spChg>
        <pc:spChg chg="mod">
          <ac:chgData name="Toby Russell" userId="0d3e3635-ec96-4dfe-84bc-de4149b678ab" providerId="ADAL" clId="{509D8084-70A8-473B-A68E-32AFF01A219A}" dt="2020-09-16T16:52:58.990" v="10068" actId="207"/>
          <ac:spMkLst>
            <pc:docMk/>
            <pc:sldMk cId="122692874" sldId="858"/>
            <ac:spMk id="17" creationId="{F5FB8B8A-B4DE-45C6-8DBC-E522D7C9EC63}"/>
          </ac:spMkLst>
        </pc:spChg>
        <pc:spChg chg="mod">
          <ac:chgData name="Toby Russell" userId="0d3e3635-ec96-4dfe-84bc-de4149b678ab" providerId="ADAL" clId="{509D8084-70A8-473B-A68E-32AFF01A219A}" dt="2020-09-16T16:53:09.185" v="10070" actId="207"/>
          <ac:spMkLst>
            <pc:docMk/>
            <pc:sldMk cId="122692874" sldId="858"/>
            <ac:spMk id="18" creationId="{F4DCA0B3-AFB5-4F06-BC57-2CADD4F62810}"/>
          </ac:spMkLst>
        </pc:spChg>
        <pc:spChg chg="mod">
          <ac:chgData name="Toby Russell" userId="0d3e3635-ec96-4dfe-84bc-de4149b678ab" providerId="ADAL" clId="{509D8084-70A8-473B-A68E-32AFF01A219A}" dt="2020-09-16T16:53:04.306" v="10069" actId="207"/>
          <ac:spMkLst>
            <pc:docMk/>
            <pc:sldMk cId="122692874" sldId="858"/>
            <ac:spMk id="19" creationId="{878EF3C3-41CF-444D-8BCF-742D99431C58}"/>
          </ac:spMkLst>
        </pc:spChg>
        <pc:spChg chg="mod">
          <ac:chgData name="Toby Russell" userId="0d3e3635-ec96-4dfe-84bc-de4149b678ab" providerId="ADAL" clId="{509D8084-70A8-473B-A68E-32AFF01A219A}" dt="2020-09-16T16:53:21.313" v="10073" actId="207"/>
          <ac:spMkLst>
            <pc:docMk/>
            <pc:sldMk cId="122692874" sldId="858"/>
            <ac:spMk id="21" creationId="{1BF55BCD-268B-42B2-B43B-1CD3ACEAEB15}"/>
          </ac:spMkLst>
        </pc:spChg>
        <pc:spChg chg="mod">
          <ac:chgData name="Toby Russell" userId="0d3e3635-ec96-4dfe-84bc-de4149b678ab" providerId="ADAL" clId="{509D8084-70A8-473B-A68E-32AFF01A219A}" dt="2020-09-16T16:53:42.214" v="10076" actId="207"/>
          <ac:spMkLst>
            <pc:docMk/>
            <pc:sldMk cId="122692874" sldId="858"/>
            <ac:spMk id="22" creationId="{5FE7E86A-31E5-4466-8172-172AFAE7C4EA}"/>
          </ac:spMkLst>
        </pc:spChg>
        <pc:spChg chg="mod">
          <ac:chgData name="Toby Russell" userId="0d3e3635-ec96-4dfe-84bc-de4149b678ab" providerId="ADAL" clId="{509D8084-70A8-473B-A68E-32AFF01A219A}" dt="2020-09-16T16:53:28.225" v="10074" actId="207"/>
          <ac:spMkLst>
            <pc:docMk/>
            <pc:sldMk cId="122692874" sldId="858"/>
            <ac:spMk id="23" creationId="{48C4B96F-6E94-4AA7-BCCF-FB8D2FF4ADDB}"/>
          </ac:spMkLst>
        </pc:spChg>
        <pc:spChg chg="mod">
          <ac:chgData name="Toby Russell" userId="0d3e3635-ec96-4dfe-84bc-de4149b678ab" providerId="ADAL" clId="{509D8084-70A8-473B-A68E-32AFF01A219A}" dt="2020-09-16T16:54:43.624" v="10079" actId="207"/>
          <ac:spMkLst>
            <pc:docMk/>
            <pc:sldMk cId="122692874" sldId="858"/>
            <ac:spMk id="25" creationId="{39C04152-9852-45C4-86AE-84E704D200B9}"/>
          </ac:spMkLst>
        </pc:spChg>
        <pc:spChg chg="mod">
          <ac:chgData name="Toby Russell" userId="0d3e3635-ec96-4dfe-84bc-de4149b678ab" providerId="ADAL" clId="{509D8084-70A8-473B-A68E-32AFF01A219A}" dt="2020-09-16T16:54:56.132" v="10081" actId="207"/>
          <ac:spMkLst>
            <pc:docMk/>
            <pc:sldMk cId="122692874" sldId="858"/>
            <ac:spMk id="26" creationId="{5A5E93C3-698B-48A6-B071-C86172662526}"/>
          </ac:spMkLst>
        </pc:spChg>
        <pc:spChg chg="mod">
          <ac:chgData name="Toby Russell" userId="0d3e3635-ec96-4dfe-84bc-de4149b678ab" providerId="ADAL" clId="{509D8084-70A8-473B-A68E-32AFF01A219A}" dt="2020-09-16T16:54:49.653" v="10080" actId="207"/>
          <ac:spMkLst>
            <pc:docMk/>
            <pc:sldMk cId="122692874" sldId="858"/>
            <ac:spMk id="27" creationId="{1F764C75-A789-4969-88F1-208CA196FD70}"/>
          </ac:spMkLst>
        </pc:spChg>
        <pc:spChg chg="mod">
          <ac:chgData name="Toby Russell" userId="0d3e3635-ec96-4dfe-84bc-de4149b678ab" providerId="ADAL" clId="{509D8084-70A8-473B-A68E-32AFF01A219A}" dt="2020-09-16T16:57:27.401" v="10084" actId="207"/>
          <ac:spMkLst>
            <pc:docMk/>
            <pc:sldMk cId="122692874" sldId="858"/>
            <ac:spMk id="29" creationId="{8DC2AE58-94FB-4780-87DC-5BE00136DECA}"/>
          </ac:spMkLst>
        </pc:spChg>
        <pc:spChg chg="mod">
          <ac:chgData name="Toby Russell" userId="0d3e3635-ec96-4dfe-84bc-de4149b678ab" providerId="ADAL" clId="{509D8084-70A8-473B-A68E-32AFF01A219A}" dt="2020-09-16T16:57:45.396" v="10085" actId="207"/>
          <ac:spMkLst>
            <pc:docMk/>
            <pc:sldMk cId="122692874" sldId="858"/>
            <ac:spMk id="30" creationId="{3DA5A792-A65C-443B-B344-1CD461B5ECF6}"/>
          </ac:spMkLst>
        </pc:spChg>
        <pc:spChg chg="mod">
          <ac:chgData name="Toby Russell" userId="0d3e3635-ec96-4dfe-84bc-de4149b678ab" providerId="ADAL" clId="{509D8084-70A8-473B-A68E-32AFF01A219A}" dt="2020-09-16T16:57:52.123" v="10086" actId="207"/>
          <ac:spMkLst>
            <pc:docMk/>
            <pc:sldMk cId="122692874" sldId="858"/>
            <ac:spMk id="31" creationId="{79B17171-B34A-49DD-BA27-54C910765009}"/>
          </ac:spMkLst>
        </pc:spChg>
        <pc:grpChg chg="add mod">
          <ac:chgData name="Toby Russell" userId="0d3e3635-ec96-4dfe-84bc-de4149b678ab" providerId="ADAL" clId="{509D8084-70A8-473B-A68E-32AFF01A219A}" dt="2020-09-16T16:52:23.371" v="10058" actId="1076"/>
          <ac:grpSpMkLst>
            <pc:docMk/>
            <pc:sldMk cId="122692874" sldId="858"/>
            <ac:grpSpMk id="10" creationId="{07374D72-C918-4E42-9F7E-F6B12742D2CF}"/>
          </ac:grpSpMkLst>
        </pc:grpChg>
        <pc:grpChg chg="add mod">
          <ac:chgData name="Toby Russell" userId="0d3e3635-ec96-4dfe-84bc-de4149b678ab" providerId="ADAL" clId="{509D8084-70A8-473B-A68E-32AFF01A219A}" dt="2020-09-16T16:52:27.569" v="10060" actId="1076"/>
          <ac:grpSpMkLst>
            <pc:docMk/>
            <pc:sldMk cId="122692874" sldId="858"/>
            <ac:grpSpMk id="11" creationId="{780E4FAC-82D6-45BF-B030-0CC630A6E08B}"/>
          </ac:grpSpMkLst>
        </pc:grpChg>
        <pc:grpChg chg="add mod">
          <ac:chgData name="Toby Russell" userId="0d3e3635-ec96-4dfe-84bc-de4149b678ab" providerId="ADAL" clId="{509D8084-70A8-473B-A68E-32AFF01A219A}" dt="2020-09-16T16:52:53.777" v="10067" actId="1076"/>
          <ac:grpSpMkLst>
            <pc:docMk/>
            <pc:sldMk cId="122692874" sldId="858"/>
            <ac:grpSpMk id="16" creationId="{01D68872-9E6F-41CD-B634-95E35AF50582}"/>
          </ac:grpSpMkLst>
        </pc:grpChg>
        <pc:grpChg chg="add mod">
          <ac:chgData name="Toby Russell" userId="0d3e3635-ec96-4dfe-84bc-de4149b678ab" providerId="ADAL" clId="{509D8084-70A8-473B-A68E-32AFF01A219A}" dt="2020-09-16T16:53:15.462" v="10072" actId="1076"/>
          <ac:grpSpMkLst>
            <pc:docMk/>
            <pc:sldMk cId="122692874" sldId="858"/>
            <ac:grpSpMk id="20" creationId="{045D99C7-E764-4706-B098-E7558AC272FD}"/>
          </ac:grpSpMkLst>
        </pc:grpChg>
        <pc:grpChg chg="add mod">
          <ac:chgData name="Toby Russell" userId="0d3e3635-ec96-4dfe-84bc-de4149b678ab" providerId="ADAL" clId="{509D8084-70A8-473B-A68E-32AFF01A219A}" dt="2020-09-16T16:54:39.070" v="10078" actId="1076"/>
          <ac:grpSpMkLst>
            <pc:docMk/>
            <pc:sldMk cId="122692874" sldId="858"/>
            <ac:grpSpMk id="24" creationId="{17EA1963-FD72-4BA3-82AB-697FCC899693}"/>
          </ac:grpSpMkLst>
        </pc:grpChg>
        <pc:grpChg chg="add mod">
          <ac:chgData name="Toby Russell" userId="0d3e3635-ec96-4dfe-84bc-de4149b678ab" providerId="ADAL" clId="{509D8084-70A8-473B-A68E-32AFF01A219A}" dt="2020-09-16T16:55:05.648" v="10083" actId="1076"/>
          <ac:grpSpMkLst>
            <pc:docMk/>
            <pc:sldMk cId="122692874" sldId="858"/>
            <ac:grpSpMk id="28" creationId="{3DB93FAC-79F2-408E-938D-B25AE33503AE}"/>
          </ac:grpSpMkLst>
        </pc:grpChg>
        <pc:picChg chg="add del mod ord">
          <ac:chgData name="Toby Russell" userId="0d3e3635-ec96-4dfe-84bc-de4149b678ab" providerId="ADAL" clId="{509D8084-70A8-473B-A68E-32AFF01A219A}" dt="2020-09-16T16:52:21.134" v="10057" actId="478"/>
          <ac:picMkLst>
            <pc:docMk/>
            <pc:sldMk cId="122692874" sldId="858"/>
            <ac:picMk id="3" creationId="{0F5D64D3-D1CA-4827-9870-9B68AB5716A7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1:48:52.966" v="8570" actId="27636"/>
        <pc:sldMkLst>
          <pc:docMk/>
          <pc:sldMk cId="2358124315" sldId="859"/>
        </pc:sldMkLst>
        <pc:spChg chg="mod ord">
          <ac:chgData name="Toby Russell" userId="0d3e3635-ec96-4dfe-84bc-de4149b678ab" providerId="ADAL" clId="{509D8084-70A8-473B-A68E-32AFF01A219A}" dt="2020-09-16T11:48:52.966" v="8570" actId="27636"/>
          <ac:spMkLst>
            <pc:docMk/>
            <pc:sldMk cId="2358124315" sldId="859"/>
            <ac:spMk id="2" creationId="{EB7AAFC1-633C-40D2-A0C1-F25D39F21BCE}"/>
          </ac:spMkLst>
        </pc:spChg>
        <pc:grpChg chg="add mod">
          <ac:chgData name="Toby Russell" userId="0d3e3635-ec96-4dfe-84bc-de4149b678ab" providerId="ADAL" clId="{509D8084-70A8-473B-A68E-32AFF01A219A}" dt="2020-09-13T14:06:46.815" v="5717" actId="164"/>
          <ac:grpSpMkLst>
            <pc:docMk/>
            <pc:sldMk cId="2358124315" sldId="859"/>
            <ac:grpSpMk id="21" creationId="{8305A6DE-6137-44F2-9A10-89F948A4DA94}"/>
          </ac:grpSpMkLst>
        </pc:grpChg>
        <pc:grpChg chg="add del mod">
          <ac:chgData name="Toby Russell" userId="0d3e3635-ec96-4dfe-84bc-de4149b678ab" providerId="ADAL" clId="{509D8084-70A8-473B-A68E-32AFF01A219A}" dt="2020-09-13T14:06:43.280" v="5716"/>
          <ac:grpSpMkLst>
            <pc:docMk/>
            <pc:sldMk cId="2358124315" sldId="859"/>
            <ac:grpSpMk id="22" creationId="{A5C5FCE3-F006-4855-AB22-CFAB84766B9B}"/>
          </ac:grpSpMkLst>
        </pc:grpChg>
        <pc:grpChg chg="add mod">
          <ac:chgData name="Toby Russell" userId="0d3e3635-ec96-4dfe-84bc-de4149b678ab" providerId="ADAL" clId="{509D8084-70A8-473B-A68E-32AFF01A219A}" dt="2020-09-13T14:06:58.658" v="5720" actId="164"/>
          <ac:grpSpMkLst>
            <pc:docMk/>
            <pc:sldMk cId="2358124315" sldId="859"/>
            <ac:grpSpMk id="28" creationId="{1C99AE95-A672-4BAB-B6A9-55F492E92F16}"/>
          </ac:grpSpMkLst>
        </pc:grpChg>
        <pc:grpChg chg="add mod">
          <ac:chgData name="Toby Russell" userId="0d3e3635-ec96-4dfe-84bc-de4149b678ab" providerId="ADAL" clId="{509D8084-70A8-473B-A68E-32AFF01A219A}" dt="2020-09-13T14:06:58.658" v="5720" actId="164"/>
          <ac:grpSpMkLst>
            <pc:docMk/>
            <pc:sldMk cId="2358124315" sldId="859"/>
            <ac:grpSpMk id="29" creationId="{5C0C7BE6-13EA-486A-8E12-665168F73B22}"/>
          </ac:grpSpMkLst>
        </pc:grpChg>
        <pc:grpChg chg="mod">
          <ac:chgData name="Toby Russell" userId="0d3e3635-ec96-4dfe-84bc-de4149b678ab" providerId="ADAL" clId="{509D8084-70A8-473B-A68E-32AFF01A219A}" dt="2020-09-13T14:06:48.178" v="5718"/>
          <ac:grpSpMkLst>
            <pc:docMk/>
            <pc:sldMk cId="2358124315" sldId="859"/>
            <ac:grpSpMk id="31" creationId="{0A487AD5-02C8-4860-8645-D650BCC30117}"/>
          </ac:grpSpMkLst>
        </pc:grpChg>
        <pc:grpChg chg="add mod">
          <ac:chgData name="Toby Russell" userId="0d3e3635-ec96-4dfe-84bc-de4149b678ab" providerId="ADAL" clId="{509D8084-70A8-473B-A68E-32AFF01A219A}" dt="2020-09-13T14:06:58.658" v="5720" actId="164"/>
          <ac:grpSpMkLst>
            <pc:docMk/>
            <pc:sldMk cId="2358124315" sldId="859"/>
            <ac:grpSpMk id="37" creationId="{84CC1196-BC47-4CA6-8EFB-0E9840756BF6}"/>
          </ac:grpSpMkLst>
        </pc:grpChg>
        <pc:grpChg chg="add mod">
          <ac:chgData name="Toby Russell" userId="0d3e3635-ec96-4dfe-84bc-de4149b678ab" providerId="ADAL" clId="{509D8084-70A8-473B-A68E-32AFF01A219A}" dt="2020-09-13T14:07:04.758" v="5722" actId="1076"/>
          <ac:grpSpMkLst>
            <pc:docMk/>
            <pc:sldMk cId="2358124315" sldId="859"/>
            <ac:grpSpMk id="38" creationId="{DF5F37CA-298C-4F6E-9945-5FE0090BB133}"/>
          </ac:grpSpMkLst>
        </pc:grpChg>
        <pc:grpChg chg="mod">
          <ac:chgData name="Toby Russell" userId="0d3e3635-ec96-4dfe-84bc-de4149b678ab" providerId="ADAL" clId="{509D8084-70A8-473B-A68E-32AFF01A219A}" dt="2020-09-13T14:06:59.093" v="5721"/>
          <ac:grpSpMkLst>
            <pc:docMk/>
            <pc:sldMk cId="2358124315" sldId="859"/>
            <ac:grpSpMk id="40" creationId="{CEA588FB-CE1F-4D7A-B85F-91FA5CFB6E8C}"/>
          </ac:grpSpMkLst>
        </pc:grpChg>
        <pc:grpChg chg="add mod">
          <ac:chgData name="Toby Russell" userId="0d3e3635-ec96-4dfe-84bc-de4149b678ab" providerId="ADAL" clId="{509D8084-70A8-473B-A68E-32AFF01A219A}" dt="2020-09-13T14:07:16.205" v="5724" actId="1076"/>
          <ac:grpSpMkLst>
            <pc:docMk/>
            <pc:sldMk cId="2358124315" sldId="859"/>
            <ac:grpSpMk id="46" creationId="{E1472BC6-0093-4383-A095-B8DCA554F65E}"/>
          </ac:grpSpMkLst>
        </pc:grpChg>
        <pc:grpChg chg="mod">
          <ac:chgData name="Toby Russell" userId="0d3e3635-ec96-4dfe-84bc-de4149b678ab" providerId="ADAL" clId="{509D8084-70A8-473B-A68E-32AFF01A219A}" dt="2020-09-13T14:07:07.334" v="5723"/>
          <ac:grpSpMkLst>
            <pc:docMk/>
            <pc:sldMk cId="2358124315" sldId="859"/>
            <ac:grpSpMk id="47" creationId="{6CC30815-2487-442E-9002-B54C50F45A43}"/>
          </ac:grpSpMkLst>
        </pc:grpChg>
        <pc:grpChg chg="mod">
          <ac:chgData name="Toby Russell" userId="0d3e3635-ec96-4dfe-84bc-de4149b678ab" providerId="ADAL" clId="{509D8084-70A8-473B-A68E-32AFF01A219A}" dt="2020-09-13T14:07:07.334" v="5723"/>
          <ac:grpSpMkLst>
            <pc:docMk/>
            <pc:sldMk cId="2358124315" sldId="859"/>
            <ac:grpSpMk id="48" creationId="{514E070A-3DC6-415D-8E97-C920A8D9C4EE}"/>
          </ac:grpSpMkLst>
        </pc:grpChg>
        <pc:grpChg chg="mod">
          <ac:chgData name="Toby Russell" userId="0d3e3635-ec96-4dfe-84bc-de4149b678ab" providerId="ADAL" clId="{509D8084-70A8-473B-A68E-32AFF01A219A}" dt="2020-09-13T14:07:07.334" v="5723"/>
          <ac:grpSpMkLst>
            <pc:docMk/>
            <pc:sldMk cId="2358124315" sldId="859"/>
            <ac:grpSpMk id="50" creationId="{EA5032F0-17D5-46E3-8405-93069BB3C6CC}"/>
          </ac:grpSpMkLst>
        </pc:grpChg>
        <pc:grpChg chg="mod">
          <ac:chgData name="Toby Russell" userId="0d3e3635-ec96-4dfe-84bc-de4149b678ab" providerId="ADAL" clId="{509D8084-70A8-473B-A68E-32AFF01A219A}" dt="2020-09-13T14:07:07.334" v="5723"/>
          <ac:grpSpMkLst>
            <pc:docMk/>
            <pc:sldMk cId="2358124315" sldId="859"/>
            <ac:grpSpMk id="57" creationId="{7A2FB420-6548-444D-AEED-D1F53C8F397C}"/>
          </ac:grpSpMkLst>
        </pc:grpChg>
        <pc:grpChg chg="add mod">
          <ac:chgData name="Toby Russell" userId="0d3e3635-ec96-4dfe-84bc-de4149b678ab" providerId="ADAL" clId="{509D8084-70A8-473B-A68E-32AFF01A219A}" dt="2020-09-13T14:07:22.237" v="5726" actId="1076"/>
          <ac:grpSpMkLst>
            <pc:docMk/>
            <pc:sldMk cId="2358124315" sldId="859"/>
            <ac:grpSpMk id="63" creationId="{E4337BBD-F18B-4EE8-B900-CEA6B6F31C09}"/>
          </ac:grpSpMkLst>
        </pc:grpChg>
        <pc:grpChg chg="mod">
          <ac:chgData name="Toby Russell" userId="0d3e3635-ec96-4dfe-84bc-de4149b678ab" providerId="ADAL" clId="{509D8084-70A8-473B-A68E-32AFF01A219A}" dt="2020-09-13T14:07:17.642" v="5725"/>
          <ac:grpSpMkLst>
            <pc:docMk/>
            <pc:sldMk cId="2358124315" sldId="859"/>
            <ac:grpSpMk id="64" creationId="{B41A69E4-4C64-4ABF-9712-1BBFA51760E2}"/>
          </ac:grpSpMkLst>
        </pc:grpChg>
        <pc:grpChg chg="mod">
          <ac:chgData name="Toby Russell" userId="0d3e3635-ec96-4dfe-84bc-de4149b678ab" providerId="ADAL" clId="{509D8084-70A8-473B-A68E-32AFF01A219A}" dt="2020-09-13T14:07:17.642" v="5725"/>
          <ac:grpSpMkLst>
            <pc:docMk/>
            <pc:sldMk cId="2358124315" sldId="859"/>
            <ac:grpSpMk id="65" creationId="{0A0CC3B2-F510-466B-9578-619C409E0292}"/>
          </ac:grpSpMkLst>
        </pc:grpChg>
        <pc:grpChg chg="mod">
          <ac:chgData name="Toby Russell" userId="0d3e3635-ec96-4dfe-84bc-de4149b678ab" providerId="ADAL" clId="{509D8084-70A8-473B-A68E-32AFF01A219A}" dt="2020-09-13T14:07:17.642" v="5725"/>
          <ac:grpSpMkLst>
            <pc:docMk/>
            <pc:sldMk cId="2358124315" sldId="859"/>
            <ac:grpSpMk id="67" creationId="{410E618B-258A-42CE-8267-5499B7798E8A}"/>
          </ac:grpSpMkLst>
        </pc:grpChg>
        <pc:grpChg chg="mod">
          <ac:chgData name="Toby Russell" userId="0d3e3635-ec96-4dfe-84bc-de4149b678ab" providerId="ADAL" clId="{509D8084-70A8-473B-A68E-32AFF01A219A}" dt="2020-09-13T14:07:17.642" v="5725"/>
          <ac:grpSpMkLst>
            <pc:docMk/>
            <pc:sldMk cId="2358124315" sldId="859"/>
            <ac:grpSpMk id="74" creationId="{A51B672D-3264-4719-A9FA-39267B8AECFA}"/>
          </ac:grpSpMkLst>
        </pc:grpChg>
        <pc:grpChg chg="add mod">
          <ac:chgData name="Toby Russell" userId="0d3e3635-ec96-4dfe-84bc-de4149b678ab" providerId="ADAL" clId="{509D8084-70A8-473B-A68E-32AFF01A219A}" dt="2020-09-13T14:07:29.943" v="5728" actId="1076"/>
          <ac:grpSpMkLst>
            <pc:docMk/>
            <pc:sldMk cId="2358124315" sldId="859"/>
            <ac:grpSpMk id="80" creationId="{8D4787E2-EFC3-44DF-A3DC-09B5DF68E160}"/>
          </ac:grpSpMkLst>
        </pc:grpChg>
        <pc:grpChg chg="mod">
          <ac:chgData name="Toby Russell" userId="0d3e3635-ec96-4dfe-84bc-de4149b678ab" providerId="ADAL" clId="{509D8084-70A8-473B-A68E-32AFF01A219A}" dt="2020-09-13T14:07:23.736" v="5727"/>
          <ac:grpSpMkLst>
            <pc:docMk/>
            <pc:sldMk cId="2358124315" sldId="859"/>
            <ac:grpSpMk id="81" creationId="{20E22902-BAFD-43EA-9265-E49BA72EF8CC}"/>
          </ac:grpSpMkLst>
        </pc:grpChg>
        <pc:grpChg chg="mod">
          <ac:chgData name="Toby Russell" userId="0d3e3635-ec96-4dfe-84bc-de4149b678ab" providerId="ADAL" clId="{509D8084-70A8-473B-A68E-32AFF01A219A}" dt="2020-09-13T14:07:23.736" v="5727"/>
          <ac:grpSpMkLst>
            <pc:docMk/>
            <pc:sldMk cId="2358124315" sldId="859"/>
            <ac:grpSpMk id="82" creationId="{90B691F0-212C-4D24-981E-056722C460A8}"/>
          </ac:grpSpMkLst>
        </pc:grpChg>
        <pc:grpChg chg="mod">
          <ac:chgData name="Toby Russell" userId="0d3e3635-ec96-4dfe-84bc-de4149b678ab" providerId="ADAL" clId="{509D8084-70A8-473B-A68E-32AFF01A219A}" dt="2020-09-13T14:07:23.736" v="5727"/>
          <ac:grpSpMkLst>
            <pc:docMk/>
            <pc:sldMk cId="2358124315" sldId="859"/>
            <ac:grpSpMk id="84" creationId="{297C1667-7598-4840-A69E-BC78740611A8}"/>
          </ac:grpSpMkLst>
        </pc:grpChg>
        <pc:grpChg chg="mod">
          <ac:chgData name="Toby Russell" userId="0d3e3635-ec96-4dfe-84bc-de4149b678ab" providerId="ADAL" clId="{509D8084-70A8-473B-A68E-32AFF01A219A}" dt="2020-09-13T14:07:23.736" v="5727"/>
          <ac:grpSpMkLst>
            <pc:docMk/>
            <pc:sldMk cId="2358124315" sldId="859"/>
            <ac:grpSpMk id="91" creationId="{B44DE959-005C-4365-9C73-3E82B77B0710}"/>
          </ac:grpSpMkLst>
        </pc:grpChg>
        <pc:picChg chg="add mod">
          <ac:chgData name="Toby Russell" userId="0d3e3635-ec96-4dfe-84bc-de4149b678ab" providerId="ADAL" clId="{509D8084-70A8-473B-A68E-32AFF01A219A}" dt="2020-09-13T13:22:03.127" v="5570" actId="1076"/>
          <ac:picMkLst>
            <pc:docMk/>
            <pc:sldMk cId="2358124315" sldId="859"/>
            <ac:picMk id="3" creationId="{5EF4689F-82DF-4C51-8934-C1D40757640C}"/>
          </ac:picMkLst>
        </pc:picChg>
        <pc:picChg chg="add mod">
          <ac:chgData name="Toby Russell" userId="0d3e3635-ec96-4dfe-84bc-de4149b678ab" providerId="ADAL" clId="{509D8084-70A8-473B-A68E-32AFF01A219A}" dt="2020-09-13T13:22:05.724" v="5571" actId="1076"/>
          <ac:picMkLst>
            <pc:docMk/>
            <pc:sldMk cId="2358124315" sldId="859"/>
            <ac:picMk id="4" creationId="{7C56FF20-31CD-42EA-917C-CB5F6EEEF3DE}"/>
          </ac:picMkLst>
        </pc:picChg>
        <pc:picChg chg="add mod">
          <ac:chgData name="Toby Russell" userId="0d3e3635-ec96-4dfe-84bc-de4149b678ab" providerId="ADAL" clId="{509D8084-70A8-473B-A68E-32AFF01A219A}" dt="2020-09-13T13:21:53.835" v="5567" actId="1076"/>
          <ac:picMkLst>
            <pc:docMk/>
            <pc:sldMk cId="2358124315" sldId="859"/>
            <ac:picMk id="5" creationId="{FE653EBB-C819-45AF-93D8-507F11B9CF7A}"/>
          </ac:picMkLst>
        </pc:picChg>
        <pc:picChg chg="add mod">
          <ac:chgData name="Toby Russell" userId="0d3e3635-ec96-4dfe-84bc-de4149b678ab" providerId="ADAL" clId="{509D8084-70A8-473B-A68E-32AFF01A219A}" dt="2020-09-13T13:20:05.408" v="5546" actId="14100"/>
          <ac:picMkLst>
            <pc:docMk/>
            <pc:sldMk cId="2358124315" sldId="859"/>
            <ac:picMk id="6" creationId="{D43BC44E-0B68-407A-9473-CD8F0DDD8EBE}"/>
          </ac:picMkLst>
        </pc:picChg>
        <pc:picChg chg="add mod">
          <ac:chgData name="Toby Russell" userId="0d3e3635-ec96-4dfe-84bc-de4149b678ab" providerId="ADAL" clId="{509D8084-70A8-473B-A68E-32AFF01A219A}" dt="2020-09-13T13:20:10.304" v="5548" actId="1076"/>
          <ac:picMkLst>
            <pc:docMk/>
            <pc:sldMk cId="2358124315" sldId="859"/>
            <ac:picMk id="7" creationId="{6F5A5E83-593A-48B9-918D-ADF8AD1F2DFF}"/>
          </ac:picMkLst>
        </pc:picChg>
        <pc:picChg chg="add mod">
          <ac:chgData name="Toby Russell" userId="0d3e3635-ec96-4dfe-84bc-de4149b678ab" providerId="ADAL" clId="{509D8084-70A8-473B-A68E-32AFF01A219A}" dt="2020-09-13T13:20:57.237" v="5557" actId="1076"/>
          <ac:picMkLst>
            <pc:docMk/>
            <pc:sldMk cId="2358124315" sldId="859"/>
            <ac:picMk id="8" creationId="{3397622D-8DB5-49E6-AD79-BE8BE4423934}"/>
          </ac:picMkLst>
        </pc:picChg>
        <pc:picChg chg="add mod ord">
          <ac:chgData name="Toby Russell" userId="0d3e3635-ec96-4dfe-84bc-de4149b678ab" providerId="ADAL" clId="{509D8084-70A8-473B-A68E-32AFF01A219A}" dt="2020-09-13T13:21:36.242" v="5565"/>
          <ac:picMkLst>
            <pc:docMk/>
            <pc:sldMk cId="2358124315" sldId="859"/>
            <ac:picMk id="9" creationId="{407FA743-53D3-4AD4-85B7-1976544AEE6C}"/>
          </ac:picMkLst>
        </pc:picChg>
        <pc:picChg chg="add mod ord">
          <ac:chgData name="Toby Russell" userId="0d3e3635-ec96-4dfe-84bc-de4149b678ab" providerId="ADAL" clId="{509D8084-70A8-473B-A68E-32AFF01A219A}" dt="2020-09-13T13:26:45.509" v="5585" actId="1076"/>
          <ac:picMkLst>
            <pc:docMk/>
            <pc:sldMk cId="2358124315" sldId="859"/>
            <ac:picMk id="10" creationId="{CB579C37-54CE-4F01-B60A-720FF96C9D29}"/>
          </ac:picMkLst>
        </pc:picChg>
        <pc:picChg chg="add mod ord">
          <ac:chgData name="Toby Russell" userId="0d3e3635-ec96-4dfe-84bc-de4149b678ab" providerId="ADAL" clId="{509D8084-70A8-473B-A68E-32AFF01A219A}" dt="2020-09-13T13:54:52.143" v="5680" actId="1037"/>
          <ac:picMkLst>
            <pc:docMk/>
            <pc:sldMk cId="2358124315" sldId="859"/>
            <ac:picMk id="11" creationId="{4864E257-960F-44FA-A478-CF14E117A1A2}"/>
          </ac:picMkLst>
        </pc:picChg>
        <pc:picChg chg="add mod">
          <ac:chgData name="Toby Russell" userId="0d3e3635-ec96-4dfe-84bc-de4149b678ab" providerId="ADAL" clId="{509D8084-70A8-473B-A68E-32AFF01A219A}" dt="2020-09-13T13:54:13.190" v="5616" actId="14100"/>
          <ac:picMkLst>
            <pc:docMk/>
            <pc:sldMk cId="2358124315" sldId="859"/>
            <ac:picMk id="12" creationId="{ED7D5B3D-9FE5-4B6C-A9CA-1F84FBE56676}"/>
          </ac:picMkLst>
        </pc:picChg>
        <pc:picChg chg="add mod">
          <ac:chgData name="Toby Russell" userId="0d3e3635-ec96-4dfe-84bc-de4149b678ab" providerId="ADAL" clId="{509D8084-70A8-473B-A68E-32AFF01A219A}" dt="2020-09-13T13:53:57.788" v="5612" actId="1076"/>
          <ac:picMkLst>
            <pc:docMk/>
            <pc:sldMk cId="2358124315" sldId="859"/>
            <ac:picMk id="13" creationId="{18110C21-AE32-47A1-8A0C-E86C803583B0}"/>
          </ac:picMkLst>
        </pc:picChg>
        <pc:picChg chg="add mod ord">
          <ac:chgData name="Toby Russell" userId="0d3e3635-ec96-4dfe-84bc-de4149b678ab" providerId="ADAL" clId="{509D8084-70A8-473B-A68E-32AFF01A219A}" dt="2020-09-13T13:54:34.606" v="5661" actId="1038"/>
          <ac:picMkLst>
            <pc:docMk/>
            <pc:sldMk cId="2358124315" sldId="859"/>
            <ac:picMk id="14" creationId="{359E4BE2-C271-42BD-838F-ABC8E120E41C}"/>
          </ac:picMkLst>
        </pc:picChg>
        <pc:picChg chg="add mod">
          <ac:chgData name="Toby Russell" userId="0d3e3635-ec96-4dfe-84bc-de4149b678ab" providerId="ADAL" clId="{509D8084-70A8-473B-A68E-32AFF01A219A}" dt="2020-09-13T14:06:40.496" v="5714" actId="164"/>
          <ac:picMkLst>
            <pc:docMk/>
            <pc:sldMk cId="2358124315" sldId="859"/>
            <ac:picMk id="15" creationId="{91956D5B-57C2-4ED5-929A-FE06658C09E8}"/>
          </ac:picMkLst>
        </pc:picChg>
        <pc:picChg chg="add mod">
          <ac:chgData name="Toby Russell" userId="0d3e3635-ec96-4dfe-84bc-de4149b678ab" providerId="ADAL" clId="{509D8084-70A8-473B-A68E-32AFF01A219A}" dt="2020-09-13T14:06:46.815" v="5717" actId="164"/>
          <ac:picMkLst>
            <pc:docMk/>
            <pc:sldMk cId="2358124315" sldId="859"/>
            <ac:picMk id="16" creationId="{9447B3FA-D89C-437D-BCF3-726E2DB40B4F}"/>
          </ac:picMkLst>
        </pc:picChg>
        <pc:picChg chg="add mod">
          <ac:chgData name="Toby Russell" userId="0d3e3635-ec96-4dfe-84bc-de4149b678ab" providerId="ADAL" clId="{509D8084-70A8-473B-A68E-32AFF01A219A}" dt="2020-09-13T14:06:40.496" v="5714" actId="164"/>
          <ac:picMkLst>
            <pc:docMk/>
            <pc:sldMk cId="2358124315" sldId="859"/>
            <ac:picMk id="17" creationId="{C0496855-1B17-4C6B-B02A-35DF47ECD5CD}"/>
          </ac:picMkLst>
        </pc:picChg>
        <pc:picChg chg="add mod">
          <ac:chgData name="Toby Russell" userId="0d3e3635-ec96-4dfe-84bc-de4149b678ab" providerId="ADAL" clId="{509D8084-70A8-473B-A68E-32AFF01A219A}" dt="2020-09-13T14:06:40.496" v="5714" actId="164"/>
          <ac:picMkLst>
            <pc:docMk/>
            <pc:sldMk cId="2358124315" sldId="859"/>
            <ac:picMk id="18" creationId="{CE9ACCBF-0455-4394-9AAD-9DCE4D2BF8FB}"/>
          </ac:picMkLst>
        </pc:picChg>
        <pc:picChg chg="add mod">
          <ac:chgData name="Toby Russell" userId="0d3e3635-ec96-4dfe-84bc-de4149b678ab" providerId="ADAL" clId="{509D8084-70A8-473B-A68E-32AFF01A219A}" dt="2020-09-13T14:06:40.496" v="5714" actId="164"/>
          <ac:picMkLst>
            <pc:docMk/>
            <pc:sldMk cId="2358124315" sldId="859"/>
            <ac:picMk id="19" creationId="{79C9EB43-EFAB-4BC2-A385-F2349123F12A}"/>
          </ac:picMkLst>
        </pc:picChg>
        <pc:picChg chg="add mod">
          <ac:chgData name="Toby Russell" userId="0d3e3635-ec96-4dfe-84bc-de4149b678ab" providerId="ADAL" clId="{509D8084-70A8-473B-A68E-32AFF01A219A}" dt="2020-09-13T14:06:40.496" v="5714" actId="164"/>
          <ac:picMkLst>
            <pc:docMk/>
            <pc:sldMk cId="2358124315" sldId="859"/>
            <ac:picMk id="20" creationId="{0C707B6E-5F35-428C-95F1-E14D3E5AE96B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5:43:28.674" v="9966" actId="1076"/>
        <pc:sldMkLst>
          <pc:docMk/>
          <pc:sldMk cId="2622733684" sldId="860"/>
        </pc:sldMkLst>
        <pc:spChg chg="mod">
          <ac:chgData name="Toby Russell" userId="0d3e3635-ec96-4dfe-84bc-de4149b678ab" providerId="ADAL" clId="{509D8084-70A8-473B-A68E-32AFF01A219A}" dt="2020-09-16T11:48:53.032" v="8572" actId="27636"/>
          <ac:spMkLst>
            <pc:docMk/>
            <pc:sldMk cId="2622733684" sldId="860"/>
            <ac:spMk id="2" creationId="{67A48C39-B2BD-4CAC-B4B2-E61446E0686B}"/>
          </ac:spMkLst>
        </pc:spChg>
        <pc:picChg chg="add del">
          <ac:chgData name="Toby Russell" userId="0d3e3635-ec96-4dfe-84bc-de4149b678ab" providerId="ADAL" clId="{509D8084-70A8-473B-A68E-32AFF01A219A}" dt="2020-09-13T14:03:54.841" v="5691"/>
          <ac:picMkLst>
            <pc:docMk/>
            <pc:sldMk cId="2622733684" sldId="860"/>
            <ac:picMk id="3" creationId="{81FDD2AD-BCF2-4685-AC94-5CDD21180AD2}"/>
          </ac:picMkLst>
        </pc:picChg>
        <pc:picChg chg="add mod">
          <ac:chgData name="Toby Russell" userId="0d3e3635-ec96-4dfe-84bc-de4149b678ab" providerId="ADAL" clId="{509D8084-70A8-473B-A68E-32AFF01A219A}" dt="2020-09-13T14:04:19.106" v="5694" actId="1076"/>
          <ac:picMkLst>
            <pc:docMk/>
            <pc:sldMk cId="2622733684" sldId="860"/>
            <ac:picMk id="4" creationId="{25162292-E364-4992-847C-8EA728230F61}"/>
          </ac:picMkLst>
        </pc:picChg>
        <pc:picChg chg="add mod">
          <ac:chgData name="Toby Russell" userId="0d3e3635-ec96-4dfe-84bc-de4149b678ab" providerId="ADAL" clId="{509D8084-70A8-473B-A68E-32AFF01A219A}" dt="2020-09-13T14:04:44.516" v="5697" actId="1076"/>
          <ac:picMkLst>
            <pc:docMk/>
            <pc:sldMk cId="2622733684" sldId="860"/>
            <ac:picMk id="5" creationId="{28F72DB2-2B1D-42BA-A411-CB9A41B4BA3A}"/>
          </ac:picMkLst>
        </pc:picChg>
        <pc:picChg chg="add mod">
          <ac:chgData name="Toby Russell" userId="0d3e3635-ec96-4dfe-84bc-de4149b678ab" providerId="ADAL" clId="{509D8084-70A8-473B-A68E-32AFF01A219A}" dt="2020-09-13T14:05:10.053" v="5700" actId="1076"/>
          <ac:picMkLst>
            <pc:docMk/>
            <pc:sldMk cId="2622733684" sldId="860"/>
            <ac:picMk id="6" creationId="{6F678ADA-5D3F-4E24-8AB6-FEEBCAEF5616}"/>
          </ac:picMkLst>
        </pc:picChg>
        <pc:picChg chg="add mod">
          <ac:chgData name="Toby Russell" userId="0d3e3635-ec96-4dfe-84bc-de4149b678ab" providerId="ADAL" clId="{509D8084-70A8-473B-A68E-32AFF01A219A}" dt="2020-09-13T14:05:32.482" v="5703" actId="1076"/>
          <ac:picMkLst>
            <pc:docMk/>
            <pc:sldMk cId="2622733684" sldId="860"/>
            <ac:picMk id="7" creationId="{F8497757-C948-4727-9BDC-A3E6BA0B1C6E}"/>
          </ac:picMkLst>
        </pc:picChg>
        <pc:picChg chg="add mod">
          <ac:chgData name="Toby Russell" userId="0d3e3635-ec96-4dfe-84bc-de4149b678ab" providerId="ADAL" clId="{509D8084-70A8-473B-A68E-32AFF01A219A}" dt="2020-09-13T14:10:26.409" v="5731" actId="1076"/>
          <ac:picMkLst>
            <pc:docMk/>
            <pc:sldMk cId="2622733684" sldId="860"/>
            <ac:picMk id="8" creationId="{301701F9-7D8C-4712-BF8A-7703F7187FC4}"/>
          </ac:picMkLst>
        </pc:picChg>
        <pc:picChg chg="add del mod">
          <ac:chgData name="Toby Russell" userId="0d3e3635-ec96-4dfe-84bc-de4149b678ab" providerId="ADAL" clId="{509D8084-70A8-473B-A68E-32AFF01A219A}" dt="2020-09-13T14:13:47.064" v="5740" actId="478"/>
          <ac:picMkLst>
            <pc:docMk/>
            <pc:sldMk cId="2622733684" sldId="860"/>
            <ac:picMk id="9" creationId="{2DC916D8-B5EB-4FEB-9F95-3E47F6CF2F5B}"/>
          </ac:picMkLst>
        </pc:picChg>
        <pc:picChg chg="add mod">
          <ac:chgData name="Toby Russell" userId="0d3e3635-ec96-4dfe-84bc-de4149b678ab" providerId="ADAL" clId="{509D8084-70A8-473B-A68E-32AFF01A219A}" dt="2020-09-13T14:14:14.003" v="5745" actId="1076"/>
          <ac:picMkLst>
            <pc:docMk/>
            <pc:sldMk cId="2622733684" sldId="860"/>
            <ac:picMk id="10" creationId="{7168A93A-BBA9-43D3-941B-6F6ADBD55D9A}"/>
          </ac:picMkLst>
        </pc:picChg>
        <pc:picChg chg="add mod">
          <ac:chgData name="Toby Russell" userId="0d3e3635-ec96-4dfe-84bc-de4149b678ab" providerId="ADAL" clId="{509D8084-70A8-473B-A68E-32AFF01A219A}" dt="2020-09-13T14:18:04.273" v="5747" actId="1076"/>
          <ac:picMkLst>
            <pc:docMk/>
            <pc:sldMk cId="2622733684" sldId="860"/>
            <ac:picMk id="11" creationId="{57BDFE51-BD26-45D6-A581-082A648748C1}"/>
          </ac:picMkLst>
        </pc:picChg>
        <pc:picChg chg="add mod">
          <ac:chgData name="Toby Russell" userId="0d3e3635-ec96-4dfe-84bc-de4149b678ab" providerId="ADAL" clId="{509D8084-70A8-473B-A68E-32AFF01A219A}" dt="2020-09-16T15:43:28.674" v="9966" actId="1076"/>
          <ac:picMkLst>
            <pc:docMk/>
            <pc:sldMk cId="2622733684" sldId="860"/>
            <ac:picMk id="12" creationId="{F19844FD-EEF9-4DF3-9B38-B39F7D5CB49F}"/>
          </ac:picMkLst>
        </pc:picChg>
        <pc:picChg chg="add mod">
          <ac:chgData name="Toby Russell" userId="0d3e3635-ec96-4dfe-84bc-de4149b678ab" providerId="ADAL" clId="{509D8084-70A8-473B-A68E-32AFF01A219A}" dt="2020-09-16T15:43:26.214" v="9965" actId="1076"/>
          <ac:picMkLst>
            <pc:docMk/>
            <pc:sldMk cId="2622733684" sldId="860"/>
            <ac:picMk id="13" creationId="{9C865437-2D88-49FC-B62D-078E0BD989BF}"/>
          </ac:picMkLst>
        </pc:picChg>
        <pc:picChg chg="add mod">
          <ac:chgData name="Toby Russell" userId="0d3e3635-ec96-4dfe-84bc-de4149b678ab" providerId="ADAL" clId="{509D8084-70A8-473B-A68E-32AFF01A219A}" dt="2020-09-16T15:43:25.067" v="9964" actId="1076"/>
          <ac:picMkLst>
            <pc:docMk/>
            <pc:sldMk cId="2622733684" sldId="860"/>
            <ac:picMk id="14" creationId="{AB449964-AB6E-4E4C-A892-906EF47E3B9C}"/>
          </ac:picMkLst>
        </pc:picChg>
      </pc:sldChg>
      <pc:sldChg chg="del">
        <pc:chgData name="Toby Russell" userId="0d3e3635-ec96-4dfe-84bc-de4149b678ab" providerId="ADAL" clId="{509D8084-70A8-473B-A68E-32AFF01A219A}" dt="2020-09-13T14:26:07.935" v="5759"/>
        <pc:sldMkLst>
          <pc:docMk/>
          <pc:sldMk cId="510511220" sldId="861"/>
        </pc:sldMkLst>
      </pc:sldChg>
      <pc:sldChg chg="modSp add">
        <pc:chgData name="Toby Russell" userId="0d3e3635-ec96-4dfe-84bc-de4149b678ab" providerId="ADAL" clId="{509D8084-70A8-473B-A68E-32AFF01A219A}" dt="2020-09-13T14:26:24.222" v="5789" actId="20577"/>
        <pc:sldMkLst>
          <pc:docMk/>
          <pc:sldMk cId="1561865981" sldId="861"/>
        </pc:sldMkLst>
        <pc:spChg chg="mod">
          <ac:chgData name="Toby Russell" userId="0d3e3635-ec96-4dfe-84bc-de4149b678ab" providerId="ADAL" clId="{509D8084-70A8-473B-A68E-32AFF01A219A}" dt="2020-09-13T14:26:24.222" v="5789" actId="20577"/>
          <ac:spMkLst>
            <pc:docMk/>
            <pc:sldMk cId="1561865981" sldId="861"/>
            <ac:spMk id="5" creationId="{00000000-0000-0000-0000-000000000000}"/>
          </ac:spMkLst>
        </pc:spChg>
      </pc:sldChg>
      <pc:sldChg chg="modSp add">
        <pc:chgData name="Toby Russell" userId="0d3e3635-ec96-4dfe-84bc-de4149b678ab" providerId="ADAL" clId="{509D8084-70A8-473B-A68E-32AFF01A219A}" dt="2020-09-13T14:26:53.012" v="5805" actId="20577"/>
        <pc:sldMkLst>
          <pc:docMk/>
          <pc:sldMk cId="352287575" sldId="862"/>
        </pc:sldMkLst>
        <pc:spChg chg="mod">
          <ac:chgData name="Toby Russell" userId="0d3e3635-ec96-4dfe-84bc-de4149b678ab" providerId="ADAL" clId="{509D8084-70A8-473B-A68E-32AFF01A219A}" dt="2020-09-13T14:26:53.012" v="5805" actId="20577"/>
          <ac:spMkLst>
            <pc:docMk/>
            <pc:sldMk cId="352287575" sldId="862"/>
            <ac:spMk id="5" creationId="{00000000-0000-0000-0000-000000000000}"/>
          </ac:spMkLst>
        </pc:spChg>
      </pc:sldChg>
      <pc:sldChg chg="add del setBg">
        <pc:chgData name="Toby Russell" userId="0d3e3635-ec96-4dfe-84bc-de4149b678ab" providerId="ADAL" clId="{509D8084-70A8-473B-A68E-32AFF01A219A}" dt="2020-09-13T14:26:46.890" v="5791"/>
        <pc:sldMkLst>
          <pc:docMk/>
          <pc:sldMk cId="3888288769" sldId="862"/>
        </pc:sldMkLst>
      </pc:sldChg>
      <pc:sldChg chg="modSp add">
        <pc:chgData name="Toby Russell" userId="0d3e3635-ec96-4dfe-84bc-de4149b678ab" providerId="ADAL" clId="{509D8084-70A8-473B-A68E-32AFF01A219A}" dt="2020-09-13T14:27:12.087" v="5813" actId="20577"/>
        <pc:sldMkLst>
          <pc:docMk/>
          <pc:sldMk cId="1246945850" sldId="863"/>
        </pc:sldMkLst>
        <pc:spChg chg="mod">
          <ac:chgData name="Toby Russell" userId="0d3e3635-ec96-4dfe-84bc-de4149b678ab" providerId="ADAL" clId="{509D8084-70A8-473B-A68E-32AFF01A219A}" dt="2020-09-13T14:27:12.087" v="5813" actId="20577"/>
          <ac:spMkLst>
            <pc:docMk/>
            <pc:sldMk cId="1246945850" sldId="863"/>
            <ac:spMk id="5" creationId="{00000000-0000-0000-0000-000000000000}"/>
          </ac:spMkLst>
        </pc:spChg>
      </pc:sldChg>
      <pc:sldChg chg="add del setBg">
        <pc:chgData name="Toby Russell" userId="0d3e3635-ec96-4dfe-84bc-de4149b678ab" providerId="ADAL" clId="{509D8084-70A8-473B-A68E-32AFF01A219A}" dt="2020-09-13T14:27:04.788" v="5807"/>
        <pc:sldMkLst>
          <pc:docMk/>
          <pc:sldMk cId="1478926052" sldId="863"/>
        </pc:sldMkLst>
      </pc:sldChg>
      <pc:sldChg chg="add del setBg">
        <pc:chgData name="Toby Russell" userId="0d3e3635-ec96-4dfe-84bc-de4149b678ab" providerId="ADAL" clId="{509D8084-70A8-473B-A68E-32AFF01A219A}" dt="2020-09-13T14:27:39.474" v="5816"/>
        <pc:sldMkLst>
          <pc:docMk/>
          <pc:sldMk cId="3200437762" sldId="864"/>
        </pc:sldMkLst>
      </pc:sldChg>
      <pc:sldChg chg="modSp add">
        <pc:chgData name="Toby Russell" userId="0d3e3635-ec96-4dfe-84bc-de4149b678ab" providerId="ADAL" clId="{509D8084-70A8-473B-A68E-32AFF01A219A}" dt="2020-09-13T14:27:52.652" v="5822" actId="20577"/>
        <pc:sldMkLst>
          <pc:docMk/>
          <pc:sldMk cId="3282215565" sldId="864"/>
        </pc:sldMkLst>
        <pc:spChg chg="mod">
          <ac:chgData name="Toby Russell" userId="0d3e3635-ec96-4dfe-84bc-de4149b678ab" providerId="ADAL" clId="{509D8084-70A8-473B-A68E-32AFF01A219A}" dt="2020-09-13T14:27:52.652" v="5822" actId="20577"/>
          <ac:spMkLst>
            <pc:docMk/>
            <pc:sldMk cId="3282215565" sldId="864"/>
            <ac:spMk id="5" creationId="{00000000-0000-0000-0000-000000000000}"/>
          </ac:spMkLst>
        </pc:spChg>
      </pc:sldChg>
      <pc:sldChg chg="modSp add">
        <pc:chgData name="Toby Russell" userId="0d3e3635-ec96-4dfe-84bc-de4149b678ab" providerId="ADAL" clId="{509D8084-70A8-473B-A68E-32AFF01A219A}" dt="2020-09-13T14:28:23.028" v="5836" actId="20577"/>
        <pc:sldMkLst>
          <pc:docMk/>
          <pc:sldMk cId="992956992" sldId="865"/>
        </pc:sldMkLst>
        <pc:spChg chg="mod">
          <ac:chgData name="Toby Russell" userId="0d3e3635-ec96-4dfe-84bc-de4149b678ab" providerId="ADAL" clId="{509D8084-70A8-473B-A68E-32AFF01A219A}" dt="2020-09-13T14:28:23.028" v="5836" actId="20577"/>
          <ac:spMkLst>
            <pc:docMk/>
            <pc:sldMk cId="992956992" sldId="865"/>
            <ac:spMk id="5" creationId="{00000000-0000-0000-0000-000000000000}"/>
          </ac:spMkLst>
        </pc:spChg>
      </pc:sldChg>
      <pc:sldChg chg="add del setBg">
        <pc:chgData name="Toby Russell" userId="0d3e3635-ec96-4dfe-84bc-de4149b678ab" providerId="ADAL" clId="{509D8084-70A8-473B-A68E-32AFF01A219A}" dt="2020-09-13T14:28:17.589" v="5824"/>
        <pc:sldMkLst>
          <pc:docMk/>
          <pc:sldMk cId="2988202626" sldId="865"/>
        </pc:sldMkLst>
      </pc:sldChg>
      <pc:sldChg chg="modSp add">
        <pc:chgData name="Toby Russell" userId="0d3e3635-ec96-4dfe-84bc-de4149b678ab" providerId="ADAL" clId="{509D8084-70A8-473B-A68E-32AFF01A219A}" dt="2020-09-13T14:28:44.388" v="5854" actId="20577"/>
        <pc:sldMkLst>
          <pc:docMk/>
          <pc:sldMk cId="195386161" sldId="866"/>
        </pc:sldMkLst>
        <pc:spChg chg="mod">
          <ac:chgData name="Toby Russell" userId="0d3e3635-ec96-4dfe-84bc-de4149b678ab" providerId="ADAL" clId="{509D8084-70A8-473B-A68E-32AFF01A219A}" dt="2020-09-13T14:28:44.388" v="5854" actId="20577"/>
          <ac:spMkLst>
            <pc:docMk/>
            <pc:sldMk cId="195386161" sldId="866"/>
            <ac:spMk id="5" creationId="{00000000-0000-0000-0000-000000000000}"/>
          </ac:spMkLst>
        </pc:spChg>
      </pc:sldChg>
      <pc:sldChg chg="add del setBg">
        <pc:chgData name="Toby Russell" userId="0d3e3635-ec96-4dfe-84bc-de4149b678ab" providerId="ADAL" clId="{509D8084-70A8-473B-A68E-32AFF01A219A}" dt="2020-09-13T14:28:38.076" v="5838"/>
        <pc:sldMkLst>
          <pc:docMk/>
          <pc:sldMk cId="3937130206" sldId="866"/>
        </pc:sldMkLst>
      </pc:sldChg>
      <pc:sldChg chg="add del setBg">
        <pc:chgData name="Toby Russell" userId="0d3e3635-ec96-4dfe-84bc-de4149b678ab" providerId="ADAL" clId="{509D8084-70A8-473B-A68E-32AFF01A219A}" dt="2020-09-13T14:29:01.630" v="5856"/>
        <pc:sldMkLst>
          <pc:docMk/>
          <pc:sldMk cId="1672013886" sldId="867"/>
        </pc:sldMkLst>
      </pc:sldChg>
      <pc:sldChg chg="modSp add">
        <pc:chgData name="Toby Russell" userId="0d3e3635-ec96-4dfe-84bc-de4149b678ab" providerId="ADAL" clId="{509D8084-70A8-473B-A68E-32AFF01A219A}" dt="2020-09-13T14:29:06.180" v="5865" actId="20577"/>
        <pc:sldMkLst>
          <pc:docMk/>
          <pc:sldMk cId="2709668898" sldId="867"/>
        </pc:sldMkLst>
        <pc:spChg chg="mod">
          <ac:chgData name="Toby Russell" userId="0d3e3635-ec96-4dfe-84bc-de4149b678ab" providerId="ADAL" clId="{509D8084-70A8-473B-A68E-32AFF01A219A}" dt="2020-09-13T14:29:06.180" v="5865" actId="20577"/>
          <ac:spMkLst>
            <pc:docMk/>
            <pc:sldMk cId="2709668898" sldId="867"/>
            <ac:spMk id="5" creationId="{00000000-0000-0000-0000-000000000000}"/>
          </ac:spMkLst>
        </pc:spChg>
      </pc:sldChg>
      <pc:sldChg chg="add del setBg">
        <pc:chgData name="Toby Russell" userId="0d3e3635-ec96-4dfe-84bc-de4149b678ab" providerId="ADAL" clId="{509D8084-70A8-473B-A68E-32AFF01A219A}" dt="2020-09-13T14:29:45.600" v="5867"/>
        <pc:sldMkLst>
          <pc:docMk/>
          <pc:sldMk cId="1915832934" sldId="868"/>
        </pc:sldMkLst>
      </pc:sldChg>
      <pc:sldChg chg="modSp add">
        <pc:chgData name="Toby Russell" userId="0d3e3635-ec96-4dfe-84bc-de4149b678ab" providerId="ADAL" clId="{509D8084-70A8-473B-A68E-32AFF01A219A}" dt="2020-09-13T14:29:49.563" v="5880" actId="20577"/>
        <pc:sldMkLst>
          <pc:docMk/>
          <pc:sldMk cId="3333082868" sldId="868"/>
        </pc:sldMkLst>
        <pc:spChg chg="mod">
          <ac:chgData name="Toby Russell" userId="0d3e3635-ec96-4dfe-84bc-de4149b678ab" providerId="ADAL" clId="{509D8084-70A8-473B-A68E-32AFF01A219A}" dt="2020-09-13T14:29:49.563" v="5880" actId="20577"/>
          <ac:spMkLst>
            <pc:docMk/>
            <pc:sldMk cId="3333082868" sldId="868"/>
            <ac:spMk id="5" creationId="{00000000-0000-0000-0000-000000000000}"/>
          </ac:spMkLst>
        </pc:spChg>
      </pc:sldChg>
      <pc:sldChg chg="addSp modSp add modAnim">
        <pc:chgData name="Toby Russell" userId="0d3e3635-ec96-4dfe-84bc-de4149b678ab" providerId="ADAL" clId="{509D8084-70A8-473B-A68E-32AFF01A219A}" dt="2020-09-16T11:48:52.900" v="8567" actId="27636"/>
        <pc:sldMkLst>
          <pc:docMk/>
          <pc:sldMk cId="69714515" sldId="869"/>
        </pc:sldMkLst>
        <pc:spChg chg="mod">
          <ac:chgData name="Toby Russell" userId="0d3e3635-ec96-4dfe-84bc-de4149b678ab" providerId="ADAL" clId="{509D8084-70A8-473B-A68E-32AFF01A219A}" dt="2020-09-16T11:48:52.900" v="8567" actId="27636"/>
          <ac:spMkLst>
            <pc:docMk/>
            <pc:sldMk cId="69714515" sldId="869"/>
            <ac:spMk id="2" creationId="{48207D11-603D-4979-A9CF-C4A16CCE371D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4" creationId="{21353017-5C85-4BB9-8DC3-0C4B160473F2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5" creationId="{5B35212F-C21E-4CD0-BFF0-7EBF01F291B7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6" creationId="{BF90741B-3D8D-4AE3-8E21-3A4FBBAE32B1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7" creationId="{67F2A011-3C19-4896-BA1B-9B62393E106A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8" creationId="{7DEABEB5-5ACF-4580-9FAC-995F84EA8D37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9" creationId="{F0E9C0F3-378C-4F45-AE19-9C4533E8F45D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10" creationId="{21FEAF17-9FB3-44BF-ACDB-8C6A9833C049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11" creationId="{9CC4739E-D44E-40CC-AC5D-5E162F9CD4DB}"/>
          </ac:spMkLst>
        </pc:spChg>
        <pc:graphicFrameChg chg="add mod">
          <ac:chgData name="Toby Russell" userId="0d3e3635-ec96-4dfe-84bc-de4149b678ab" providerId="ADAL" clId="{509D8084-70A8-473B-A68E-32AFF01A219A}" dt="2020-09-13T14:34:51.455" v="6064" actId="1076"/>
          <ac:graphicFrameMkLst>
            <pc:docMk/>
            <pc:sldMk cId="69714515" sldId="869"/>
            <ac:graphicFrameMk id="3" creationId="{15EA32FF-3372-4C16-992A-19DC6F9D3A06}"/>
          </ac:graphicFrameMkLst>
        </pc:graphicFrameChg>
      </pc:sldChg>
      <pc:sldChg chg="addSp modSp add del">
        <pc:chgData name="Toby Russell" userId="0d3e3635-ec96-4dfe-84bc-de4149b678ab" providerId="ADAL" clId="{509D8084-70A8-473B-A68E-32AFF01A219A}" dt="2020-09-13T15:10:19.407" v="6297" actId="2696"/>
        <pc:sldMkLst>
          <pc:docMk/>
          <pc:sldMk cId="661534134" sldId="870"/>
        </pc:sldMkLst>
        <pc:spChg chg="add mod">
          <ac:chgData name="Toby Russell" userId="0d3e3635-ec96-4dfe-84bc-de4149b678ab" providerId="ADAL" clId="{509D8084-70A8-473B-A68E-32AFF01A219A}" dt="2020-09-13T15:10:14.283" v="6296"/>
          <ac:spMkLst>
            <pc:docMk/>
            <pc:sldMk cId="661534134" sldId="870"/>
            <ac:spMk id="2" creationId="{2155C09C-901C-4696-B4D9-00D84C369280}"/>
          </ac:spMkLst>
        </pc:spChg>
        <pc:spChg chg="add mod">
          <ac:chgData name="Toby Russell" userId="0d3e3635-ec96-4dfe-84bc-de4149b678ab" providerId="ADAL" clId="{509D8084-70A8-473B-A68E-32AFF01A219A}" dt="2020-09-13T15:10:14.283" v="6296"/>
          <ac:spMkLst>
            <pc:docMk/>
            <pc:sldMk cId="661534134" sldId="870"/>
            <ac:spMk id="3" creationId="{93B578DA-DA53-4BAF-B3C5-72DD4DAB0EE4}"/>
          </ac:spMkLst>
        </pc:spChg>
      </pc:sldChg>
      <pc:sldChg chg="add del">
        <pc:chgData name="Toby Russell" userId="0d3e3635-ec96-4dfe-84bc-de4149b678ab" providerId="ADAL" clId="{509D8084-70A8-473B-A68E-32AFF01A219A}" dt="2020-09-13T15:10:20.977" v="6298" actId="2696"/>
        <pc:sldMkLst>
          <pc:docMk/>
          <pc:sldMk cId="1725320794" sldId="871"/>
        </pc:sldMkLst>
      </pc:sldChg>
      <pc:sldChg chg="addSp delSp modSp add modAnim">
        <pc:chgData name="Toby Russell" userId="0d3e3635-ec96-4dfe-84bc-de4149b678ab" providerId="ADAL" clId="{509D8084-70A8-473B-A68E-32AFF01A219A}" dt="2020-09-16T13:48:16.838" v="9069"/>
        <pc:sldMkLst>
          <pc:docMk/>
          <pc:sldMk cId="3528749320" sldId="872"/>
        </pc:sldMkLst>
        <pc:spChg chg="mod">
          <ac:chgData name="Toby Russell" userId="0d3e3635-ec96-4dfe-84bc-de4149b678ab" providerId="ADAL" clId="{509D8084-70A8-473B-A68E-32AFF01A219A}" dt="2020-09-16T11:48:51.737" v="8515" actId="27636"/>
          <ac:spMkLst>
            <pc:docMk/>
            <pc:sldMk cId="3528749320" sldId="872"/>
            <ac:spMk id="2" creationId="{60D8E7C2-EEDB-4EAA-AADA-06551E00C488}"/>
          </ac:spMkLst>
        </pc:spChg>
        <pc:spChg chg="add mod">
          <ac:chgData name="Toby Russell" userId="0d3e3635-ec96-4dfe-84bc-de4149b678ab" providerId="ADAL" clId="{509D8084-70A8-473B-A68E-32AFF01A219A}" dt="2020-09-16T13:46:51.158" v="9047" actId="14100"/>
          <ac:spMkLst>
            <pc:docMk/>
            <pc:sldMk cId="3528749320" sldId="872"/>
            <ac:spMk id="4" creationId="{BA3C545B-FE5C-457A-B4AD-B36200BF3751}"/>
          </ac:spMkLst>
        </pc:spChg>
        <pc:spChg chg="add mod">
          <ac:chgData name="Toby Russell" userId="0d3e3635-ec96-4dfe-84bc-de4149b678ab" providerId="ADAL" clId="{509D8084-70A8-473B-A68E-32AFF01A219A}" dt="2020-09-16T13:46:58.759" v="9057" actId="1035"/>
          <ac:spMkLst>
            <pc:docMk/>
            <pc:sldMk cId="3528749320" sldId="872"/>
            <ac:spMk id="5" creationId="{41BD45B1-C7A8-443E-BC12-50CD2307E55A}"/>
          </ac:spMkLst>
        </pc:spChg>
        <pc:spChg chg="add mod">
          <ac:chgData name="Toby Russell" userId="0d3e3635-ec96-4dfe-84bc-de4149b678ab" providerId="ADAL" clId="{509D8084-70A8-473B-A68E-32AFF01A219A}" dt="2020-09-16T13:46:58.759" v="9057" actId="1035"/>
          <ac:spMkLst>
            <pc:docMk/>
            <pc:sldMk cId="3528749320" sldId="872"/>
            <ac:spMk id="6" creationId="{367CFA6A-3872-4E9F-857B-BFB03042D114}"/>
          </ac:spMkLst>
        </pc:spChg>
        <pc:spChg chg="add del mod">
          <ac:chgData name="Toby Russell" userId="0d3e3635-ec96-4dfe-84bc-de4149b678ab" providerId="ADAL" clId="{509D8084-70A8-473B-A68E-32AFF01A219A}" dt="2020-09-13T15:07:39.188" v="6284" actId="478"/>
          <ac:spMkLst>
            <pc:docMk/>
            <pc:sldMk cId="3528749320" sldId="872"/>
            <ac:spMk id="7" creationId="{E5641EEC-BEF6-4D47-AF6D-198550DEC899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8" creationId="{9B1463D2-3F8B-4373-9188-BC6D11DC39FB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9" creationId="{50B5BC09-43D6-4025-B498-3095CA4CE326}"/>
          </ac:spMkLst>
        </pc:spChg>
        <pc:spChg chg="add del mod">
          <ac:chgData name="Toby Russell" userId="0d3e3635-ec96-4dfe-84bc-de4149b678ab" providerId="ADAL" clId="{509D8084-70A8-473B-A68E-32AFF01A219A}" dt="2020-09-13T15:07:37.231" v="6282" actId="478"/>
          <ac:spMkLst>
            <pc:docMk/>
            <pc:sldMk cId="3528749320" sldId="872"/>
            <ac:spMk id="10" creationId="{05219304-0F37-41A2-A4F6-E0DF18A6A25A}"/>
          </ac:spMkLst>
        </pc:spChg>
        <pc:spChg chg="add mod">
          <ac:chgData name="Toby Russell" userId="0d3e3635-ec96-4dfe-84bc-de4149b678ab" providerId="ADAL" clId="{509D8084-70A8-473B-A68E-32AFF01A219A}" dt="2020-09-16T13:47:16.935" v="9058" actId="1076"/>
          <ac:spMkLst>
            <pc:docMk/>
            <pc:sldMk cId="3528749320" sldId="872"/>
            <ac:spMk id="11" creationId="{61CF4C87-0B2C-444C-8D32-867333426365}"/>
          </ac:spMkLst>
        </pc:spChg>
        <pc:spChg chg="add mod">
          <ac:chgData name="Toby Russell" userId="0d3e3635-ec96-4dfe-84bc-de4149b678ab" providerId="ADAL" clId="{509D8084-70A8-473B-A68E-32AFF01A219A}" dt="2020-09-16T13:47:16.935" v="9058" actId="1076"/>
          <ac:spMkLst>
            <pc:docMk/>
            <pc:sldMk cId="3528749320" sldId="872"/>
            <ac:spMk id="12" creationId="{AC883607-0B99-4562-800C-1F5ABE9E7DB8}"/>
          </ac:spMkLst>
        </pc:spChg>
        <pc:spChg chg="add del mod">
          <ac:chgData name="Toby Russell" userId="0d3e3635-ec96-4dfe-84bc-de4149b678ab" providerId="ADAL" clId="{509D8084-70A8-473B-A68E-32AFF01A219A}" dt="2020-09-13T15:07:38.082" v="6283" actId="478"/>
          <ac:spMkLst>
            <pc:docMk/>
            <pc:sldMk cId="3528749320" sldId="872"/>
            <ac:spMk id="13" creationId="{7A0CE13D-BA48-4FE5-AFD8-D0751F24E3B3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14" creationId="{D6FEEB38-3910-435E-BB72-F429934F20A9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15" creationId="{DFF4A996-5C32-4CBE-9841-9DBFAC2E20D1}"/>
          </ac:spMkLst>
        </pc:spChg>
        <pc:spChg chg="add mod">
          <ac:chgData name="Toby Russell" userId="0d3e3635-ec96-4dfe-84bc-de4149b678ab" providerId="ADAL" clId="{509D8084-70A8-473B-A68E-32AFF01A219A}" dt="2020-09-16T13:46:51.158" v="9047" actId="14100"/>
          <ac:spMkLst>
            <pc:docMk/>
            <pc:sldMk cId="3528749320" sldId="872"/>
            <ac:spMk id="16" creationId="{BA2A0BE6-D190-45AA-8BFA-28EF40E59337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17" creationId="{69CFBACC-311D-4288-9483-02B2EE03E460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18" creationId="{E538C759-C38B-4DAC-BD2D-36D9434A6501}"/>
          </ac:spMkLst>
        </pc:spChg>
        <pc:spChg chg="add">
          <ac:chgData name="Toby Russell" userId="0d3e3635-ec96-4dfe-84bc-de4149b678ab" providerId="ADAL" clId="{509D8084-70A8-473B-A68E-32AFF01A219A}" dt="2020-09-16T13:48:16.838" v="9069"/>
          <ac:spMkLst>
            <pc:docMk/>
            <pc:sldMk cId="3528749320" sldId="872"/>
            <ac:spMk id="19" creationId="{0274B998-E99F-4F6E-AE15-00DC1BE32C04}"/>
          </ac:spMkLst>
        </pc:spChg>
        <pc:spChg chg="add">
          <ac:chgData name="Toby Russell" userId="0d3e3635-ec96-4dfe-84bc-de4149b678ab" providerId="ADAL" clId="{509D8084-70A8-473B-A68E-32AFF01A219A}" dt="2020-09-16T13:48:16.838" v="9069"/>
          <ac:spMkLst>
            <pc:docMk/>
            <pc:sldMk cId="3528749320" sldId="872"/>
            <ac:spMk id="20" creationId="{EE59D55D-7A32-4CC5-A617-C75F95DA1E68}"/>
          </ac:spMkLst>
        </pc:spChg>
        <pc:spChg chg="add">
          <ac:chgData name="Toby Russell" userId="0d3e3635-ec96-4dfe-84bc-de4149b678ab" providerId="ADAL" clId="{509D8084-70A8-473B-A68E-32AFF01A219A}" dt="2020-09-16T13:48:16.838" v="9069"/>
          <ac:spMkLst>
            <pc:docMk/>
            <pc:sldMk cId="3528749320" sldId="872"/>
            <ac:spMk id="21" creationId="{3E1E0DD4-AE33-4921-9BBC-E9F1F813E362}"/>
          </ac:spMkLst>
        </pc:spChg>
        <pc:picChg chg="add mod">
          <ac:chgData name="Toby Russell" userId="0d3e3635-ec96-4dfe-84bc-de4149b678ab" providerId="ADAL" clId="{509D8084-70A8-473B-A68E-32AFF01A219A}" dt="2020-09-16T13:45:51.298" v="9044" actId="14100"/>
          <ac:picMkLst>
            <pc:docMk/>
            <pc:sldMk cId="3528749320" sldId="872"/>
            <ac:picMk id="3" creationId="{9A588389-BAB8-4B61-AB02-35C2486A8CDA}"/>
          </ac:picMkLst>
        </pc:picChg>
      </pc:sldChg>
      <pc:sldChg chg="addSp modSp add ord">
        <pc:chgData name="Toby Russell" userId="0d3e3635-ec96-4dfe-84bc-de4149b678ab" providerId="ADAL" clId="{509D8084-70A8-473B-A68E-32AFF01A219A}" dt="2020-09-13T16:59:28.423" v="7238"/>
        <pc:sldMkLst>
          <pc:docMk/>
          <pc:sldMk cId="119100467" sldId="873"/>
        </pc:sldMkLst>
        <pc:spChg chg="mod">
          <ac:chgData name="Toby Russell" userId="0d3e3635-ec96-4dfe-84bc-de4149b678ab" providerId="ADAL" clId="{509D8084-70A8-473B-A68E-32AFF01A219A}" dt="2020-09-13T16:59:08.594" v="7203" actId="20577"/>
          <ac:spMkLst>
            <pc:docMk/>
            <pc:sldMk cId="119100467" sldId="873"/>
            <ac:spMk id="2" creationId="{CD4F75DE-06BC-41F2-B6A4-0061820056CB}"/>
          </ac:spMkLst>
        </pc:spChg>
        <pc:spChg chg="mod">
          <ac:chgData name="Toby Russell" userId="0d3e3635-ec96-4dfe-84bc-de4149b678ab" providerId="ADAL" clId="{509D8084-70A8-473B-A68E-32AFF01A219A}" dt="2020-09-13T16:59:21.235" v="7237" actId="20577"/>
          <ac:spMkLst>
            <pc:docMk/>
            <pc:sldMk cId="119100467" sldId="873"/>
            <ac:spMk id="3" creationId="{105C1E9E-FCEB-4A45-B651-E219C81DC2C4}"/>
          </ac:spMkLst>
        </pc:spChg>
        <pc:picChg chg="add">
          <ac:chgData name="Toby Russell" userId="0d3e3635-ec96-4dfe-84bc-de4149b678ab" providerId="ADAL" clId="{509D8084-70A8-473B-A68E-32AFF01A219A}" dt="2020-09-13T16:59:28.423" v="7238"/>
          <ac:picMkLst>
            <pc:docMk/>
            <pc:sldMk cId="119100467" sldId="873"/>
            <ac:picMk id="4" creationId="{509ACFE8-EE0A-44B1-A7A7-5EC64E635CD6}"/>
          </ac:picMkLst>
        </pc:picChg>
      </pc:sldChg>
      <pc:sldChg chg="addSp modSp add">
        <pc:chgData name="Toby Russell" userId="0d3e3635-ec96-4dfe-84bc-de4149b678ab" providerId="ADAL" clId="{509D8084-70A8-473B-A68E-32AFF01A219A}" dt="2020-09-13T15:11:51.089" v="6325"/>
        <pc:sldMkLst>
          <pc:docMk/>
          <pc:sldMk cId="2261364313" sldId="874"/>
        </pc:sldMkLst>
        <pc:picChg chg="add mod ord modCrop">
          <ac:chgData name="Toby Russell" userId="0d3e3635-ec96-4dfe-84bc-de4149b678ab" providerId="ADAL" clId="{509D8084-70A8-473B-A68E-32AFF01A219A}" dt="2020-09-13T15:11:26.320" v="6324" actId="732"/>
          <ac:picMkLst>
            <pc:docMk/>
            <pc:sldMk cId="2261364313" sldId="874"/>
            <ac:picMk id="4" creationId="{251E4A32-CAC0-4747-80A1-99108F8C2521}"/>
          </ac:picMkLst>
        </pc:picChg>
        <pc:picChg chg="add">
          <ac:chgData name="Toby Russell" userId="0d3e3635-ec96-4dfe-84bc-de4149b678ab" providerId="ADAL" clId="{509D8084-70A8-473B-A68E-32AFF01A219A}" dt="2020-09-13T15:11:51.089" v="6325"/>
          <ac:picMkLst>
            <pc:docMk/>
            <pc:sldMk cId="2261364313" sldId="874"/>
            <ac:picMk id="5" creationId="{53E72934-FC9E-4868-9976-B909E311E85A}"/>
          </ac:picMkLst>
        </pc:picChg>
      </pc:sldChg>
      <pc:sldChg chg="addSp modSp add">
        <pc:chgData name="Toby Russell" userId="0d3e3635-ec96-4dfe-84bc-de4149b678ab" providerId="ADAL" clId="{509D8084-70A8-473B-A68E-32AFF01A219A}" dt="2020-09-16T13:48:48.089" v="9072" actId="1076"/>
        <pc:sldMkLst>
          <pc:docMk/>
          <pc:sldMk cId="2103083383" sldId="875"/>
        </pc:sldMkLst>
        <pc:spChg chg="mod">
          <ac:chgData name="Toby Russell" userId="0d3e3635-ec96-4dfe-84bc-de4149b678ab" providerId="ADAL" clId="{509D8084-70A8-473B-A68E-32AFF01A219A}" dt="2020-09-16T11:48:51.746" v="8516" actId="27636"/>
          <ac:spMkLst>
            <pc:docMk/>
            <pc:sldMk cId="2103083383" sldId="875"/>
            <ac:spMk id="2" creationId="{8980CA48-E2EF-4BDA-B984-5781AE9AB4D5}"/>
          </ac:spMkLst>
        </pc:spChg>
        <pc:spChg chg="add mod">
          <ac:chgData name="Toby Russell" userId="0d3e3635-ec96-4dfe-84bc-de4149b678ab" providerId="ADAL" clId="{509D8084-70A8-473B-A68E-32AFF01A219A}" dt="2020-09-16T13:48:31.833" v="9070" actId="14100"/>
          <ac:spMkLst>
            <pc:docMk/>
            <pc:sldMk cId="2103083383" sldId="875"/>
            <ac:spMk id="3" creationId="{45A323BC-9A55-4956-BA14-8315F9E366EB}"/>
          </ac:spMkLst>
        </pc:spChg>
        <pc:spChg chg="add mod">
          <ac:chgData name="Toby Russell" userId="0d3e3635-ec96-4dfe-84bc-de4149b678ab" providerId="ADAL" clId="{509D8084-70A8-473B-A68E-32AFF01A219A}" dt="2020-09-13T15:20:59.501" v="6375" actId="9"/>
          <ac:spMkLst>
            <pc:docMk/>
            <pc:sldMk cId="2103083383" sldId="875"/>
            <ac:spMk id="4" creationId="{FF6CFA17-428C-438F-BD07-502AE2FDF87B}"/>
          </ac:spMkLst>
        </pc:spChg>
        <pc:spChg chg="add mod">
          <ac:chgData name="Toby Russell" userId="0d3e3635-ec96-4dfe-84bc-de4149b678ab" providerId="ADAL" clId="{509D8084-70A8-473B-A68E-32AFF01A219A}" dt="2020-09-16T13:48:48.089" v="9072" actId="1076"/>
          <ac:spMkLst>
            <pc:docMk/>
            <pc:sldMk cId="2103083383" sldId="875"/>
            <ac:spMk id="5" creationId="{1B0A2CF2-5DFA-4057-95F9-C52535A01F35}"/>
          </ac:spMkLst>
        </pc:spChg>
        <pc:spChg chg="add mod">
          <ac:chgData name="Toby Russell" userId="0d3e3635-ec96-4dfe-84bc-de4149b678ab" providerId="ADAL" clId="{509D8084-70A8-473B-A68E-32AFF01A219A}" dt="2020-09-16T13:48:48.089" v="9072" actId="1076"/>
          <ac:spMkLst>
            <pc:docMk/>
            <pc:sldMk cId="2103083383" sldId="875"/>
            <ac:spMk id="6" creationId="{2A141087-F29D-4929-80D8-54715EA51208}"/>
          </ac:spMkLst>
        </pc:spChg>
        <pc:spChg chg="add mod">
          <ac:chgData name="Toby Russell" userId="0d3e3635-ec96-4dfe-84bc-de4149b678ab" providerId="ADAL" clId="{509D8084-70A8-473B-A68E-32AFF01A219A}" dt="2020-09-16T13:48:48.089" v="9072" actId="1076"/>
          <ac:spMkLst>
            <pc:docMk/>
            <pc:sldMk cId="2103083383" sldId="875"/>
            <ac:spMk id="7" creationId="{DBE7789C-6667-4055-B804-2B706326BFE5}"/>
          </ac:spMkLst>
        </pc:spChg>
        <pc:spChg chg="add mod">
          <ac:chgData name="Toby Russell" userId="0d3e3635-ec96-4dfe-84bc-de4149b678ab" providerId="ADAL" clId="{509D8084-70A8-473B-A68E-32AFF01A219A}" dt="2020-09-16T13:48:48.089" v="9072" actId="1076"/>
          <ac:spMkLst>
            <pc:docMk/>
            <pc:sldMk cId="2103083383" sldId="875"/>
            <ac:spMk id="8" creationId="{984F0B99-70AF-4FF5-A888-D175EFB35743}"/>
          </ac:spMkLst>
        </pc:spChg>
        <pc:spChg chg="add">
          <ac:chgData name="Toby Russell" userId="0d3e3635-ec96-4dfe-84bc-de4149b678ab" providerId="ADAL" clId="{509D8084-70A8-473B-A68E-32AFF01A219A}" dt="2020-09-16T13:48:34.331" v="9071"/>
          <ac:spMkLst>
            <pc:docMk/>
            <pc:sldMk cId="2103083383" sldId="875"/>
            <ac:spMk id="9" creationId="{6CAA108B-4FF7-46C3-8B1E-3ECD803B3788}"/>
          </ac:spMkLst>
        </pc:spChg>
        <pc:spChg chg="add">
          <ac:chgData name="Toby Russell" userId="0d3e3635-ec96-4dfe-84bc-de4149b678ab" providerId="ADAL" clId="{509D8084-70A8-473B-A68E-32AFF01A219A}" dt="2020-09-16T13:48:34.331" v="9071"/>
          <ac:spMkLst>
            <pc:docMk/>
            <pc:sldMk cId="2103083383" sldId="875"/>
            <ac:spMk id="10" creationId="{D769519A-E514-435F-ABCF-702DA4E1A289}"/>
          </ac:spMkLst>
        </pc:spChg>
        <pc:spChg chg="add">
          <ac:chgData name="Toby Russell" userId="0d3e3635-ec96-4dfe-84bc-de4149b678ab" providerId="ADAL" clId="{509D8084-70A8-473B-A68E-32AFF01A219A}" dt="2020-09-16T13:48:34.331" v="9071"/>
          <ac:spMkLst>
            <pc:docMk/>
            <pc:sldMk cId="2103083383" sldId="875"/>
            <ac:spMk id="11" creationId="{D4E08806-4919-4315-A1A3-D62071A3FCCF}"/>
          </ac:spMkLst>
        </pc:spChg>
      </pc:sldChg>
      <pc:sldChg chg="addSp modSp add">
        <pc:chgData name="Toby Russell" userId="0d3e3635-ec96-4dfe-84bc-de4149b678ab" providerId="ADAL" clId="{509D8084-70A8-473B-A68E-32AFF01A219A}" dt="2020-09-16T13:50:12.455" v="9094"/>
        <pc:sldMkLst>
          <pc:docMk/>
          <pc:sldMk cId="2856693206" sldId="876"/>
        </pc:sldMkLst>
        <pc:spChg chg="mod">
          <ac:chgData name="Toby Russell" userId="0d3e3635-ec96-4dfe-84bc-de4149b678ab" providerId="ADAL" clId="{509D8084-70A8-473B-A68E-32AFF01A219A}" dt="2020-09-16T11:48:51.765" v="8517" actId="27636"/>
          <ac:spMkLst>
            <pc:docMk/>
            <pc:sldMk cId="2856693206" sldId="876"/>
            <ac:spMk id="2" creationId="{B0F8818A-72BD-4B58-8F1F-F4D8485BC188}"/>
          </ac:spMkLst>
        </pc:spChg>
        <pc:spChg chg="add mod ord">
          <ac:chgData name="Toby Russell" userId="0d3e3635-ec96-4dfe-84bc-de4149b678ab" providerId="ADAL" clId="{509D8084-70A8-473B-A68E-32AFF01A219A}" dt="2020-09-16T13:49:23.207" v="9090" actId="14100"/>
          <ac:spMkLst>
            <pc:docMk/>
            <pc:sldMk cId="2856693206" sldId="876"/>
            <ac:spMk id="3" creationId="{2B353ADD-7349-4CEA-B649-857DC6F5AEAC}"/>
          </ac:spMkLst>
        </pc:spChg>
        <pc:spChg chg="add mod">
          <ac:chgData name="Toby Russell" userId="0d3e3635-ec96-4dfe-84bc-de4149b678ab" providerId="ADAL" clId="{509D8084-70A8-473B-A68E-32AFF01A219A}" dt="2020-09-16T13:49:04.983" v="9087" actId="1036"/>
          <ac:spMkLst>
            <pc:docMk/>
            <pc:sldMk cId="2856693206" sldId="876"/>
            <ac:spMk id="4" creationId="{7A31F5BF-9594-4C8E-9025-E871D3F6BDFF}"/>
          </ac:spMkLst>
        </pc:spChg>
        <pc:spChg chg="add mod">
          <ac:chgData name="Toby Russell" userId="0d3e3635-ec96-4dfe-84bc-de4149b678ab" providerId="ADAL" clId="{509D8084-70A8-473B-A68E-32AFF01A219A}" dt="2020-09-13T15:35:47.436" v="6683" actId="14100"/>
          <ac:spMkLst>
            <pc:docMk/>
            <pc:sldMk cId="2856693206" sldId="876"/>
            <ac:spMk id="5" creationId="{38AA016E-4E06-4F80-960D-72968CB2923A}"/>
          </ac:spMkLst>
        </pc:spChg>
        <pc:spChg chg="add">
          <ac:chgData name="Toby Russell" userId="0d3e3635-ec96-4dfe-84bc-de4149b678ab" providerId="ADAL" clId="{509D8084-70A8-473B-A68E-32AFF01A219A}" dt="2020-09-16T13:50:12.455" v="9094"/>
          <ac:spMkLst>
            <pc:docMk/>
            <pc:sldMk cId="2856693206" sldId="876"/>
            <ac:spMk id="7" creationId="{485BFA52-8F40-42B6-9D0A-3629E01793ED}"/>
          </ac:spMkLst>
        </pc:spChg>
        <pc:spChg chg="add">
          <ac:chgData name="Toby Russell" userId="0d3e3635-ec96-4dfe-84bc-de4149b678ab" providerId="ADAL" clId="{509D8084-70A8-473B-A68E-32AFF01A219A}" dt="2020-09-16T13:50:12.455" v="9094"/>
          <ac:spMkLst>
            <pc:docMk/>
            <pc:sldMk cId="2856693206" sldId="876"/>
            <ac:spMk id="8" creationId="{0A3A301C-2CDA-4AD4-A628-AF283460710C}"/>
          </ac:spMkLst>
        </pc:spChg>
        <pc:spChg chg="add">
          <ac:chgData name="Toby Russell" userId="0d3e3635-ec96-4dfe-84bc-de4149b678ab" providerId="ADAL" clId="{509D8084-70A8-473B-A68E-32AFF01A219A}" dt="2020-09-16T13:50:12.455" v="9094"/>
          <ac:spMkLst>
            <pc:docMk/>
            <pc:sldMk cId="2856693206" sldId="876"/>
            <ac:spMk id="9" creationId="{AE3ECE46-C4A1-44A8-A816-BAE47E60FBAF}"/>
          </ac:spMkLst>
        </pc:spChg>
        <pc:picChg chg="add mod">
          <ac:chgData name="Toby Russell" userId="0d3e3635-ec96-4dfe-84bc-de4149b678ab" providerId="ADAL" clId="{509D8084-70A8-473B-A68E-32AFF01A219A}" dt="2020-09-13T15:35:55.875" v="6684" actId="1076"/>
          <ac:picMkLst>
            <pc:docMk/>
            <pc:sldMk cId="2856693206" sldId="876"/>
            <ac:picMk id="6" creationId="{611D62C3-B7B6-478C-AC5E-5E23B1251C48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3:50:15.190" v="9095"/>
        <pc:sldMkLst>
          <pc:docMk/>
          <pc:sldMk cId="3935695044" sldId="877"/>
        </pc:sldMkLst>
        <pc:spChg chg="mod">
          <ac:chgData name="Toby Russell" userId="0d3e3635-ec96-4dfe-84bc-de4149b678ab" providerId="ADAL" clId="{509D8084-70A8-473B-A68E-32AFF01A219A}" dt="2020-09-13T15:41:03.431" v="6756" actId="207"/>
          <ac:spMkLst>
            <pc:docMk/>
            <pc:sldMk cId="3935695044" sldId="877"/>
            <ac:spMk id="2" creationId="{D0343ACE-4161-47CC-9653-DD9FC81ACB13}"/>
          </ac:spMkLst>
        </pc:spChg>
        <pc:spChg chg="del">
          <ac:chgData name="Toby Russell" userId="0d3e3635-ec96-4dfe-84bc-de4149b678ab" providerId="ADAL" clId="{509D8084-70A8-473B-A68E-32AFF01A219A}" dt="2020-09-13T15:37:35.421" v="6717" actId="478"/>
          <ac:spMkLst>
            <pc:docMk/>
            <pc:sldMk cId="3935695044" sldId="877"/>
            <ac:spMk id="3" creationId="{8BB3239C-4EF9-46CC-802D-3946467A5495}"/>
          </ac:spMkLst>
        </pc:spChg>
        <pc:spChg chg="add mod">
          <ac:chgData name="Toby Russell" userId="0d3e3635-ec96-4dfe-84bc-de4149b678ab" providerId="ADAL" clId="{509D8084-70A8-473B-A68E-32AFF01A219A}" dt="2020-09-13T15:40:43.698" v="6755"/>
          <ac:spMkLst>
            <pc:docMk/>
            <pc:sldMk cId="3935695044" sldId="877"/>
            <ac:spMk id="7" creationId="{517CD8E6-92D1-49FC-9E7D-062036E557E5}"/>
          </ac:spMkLst>
        </pc:spChg>
        <pc:spChg chg="add mod">
          <ac:chgData name="Toby Russell" userId="0d3e3635-ec96-4dfe-84bc-de4149b678ab" providerId="ADAL" clId="{509D8084-70A8-473B-A68E-32AFF01A219A}" dt="2020-09-13T15:41:28.755" v="6759" actId="14100"/>
          <ac:spMkLst>
            <pc:docMk/>
            <pc:sldMk cId="3935695044" sldId="877"/>
            <ac:spMk id="8" creationId="{322837EA-2056-4430-8D64-37B626B2F7F6}"/>
          </ac:spMkLst>
        </pc:spChg>
        <pc:spChg chg="add">
          <ac:chgData name="Toby Russell" userId="0d3e3635-ec96-4dfe-84bc-de4149b678ab" providerId="ADAL" clId="{509D8084-70A8-473B-A68E-32AFF01A219A}" dt="2020-09-16T13:50:15.190" v="9095"/>
          <ac:spMkLst>
            <pc:docMk/>
            <pc:sldMk cId="3935695044" sldId="877"/>
            <ac:spMk id="9" creationId="{ACBEE9A1-0728-4670-82F6-555F0A2A5CB2}"/>
          </ac:spMkLst>
        </pc:spChg>
        <pc:spChg chg="add">
          <ac:chgData name="Toby Russell" userId="0d3e3635-ec96-4dfe-84bc-de4149b678ab" providerId="ADAL" clId="{509D8084-70A8-473B-A68E-32AFF01A219A}" dt="2020-09-16T13:50:15.190" v="9095"/>
          <ac:spMkLst>
            <pc:docMk/>
            <pc:sldMk cId="3935695044" sldId="877"/>
            <ac:spMk id="10" creationId="{6B269FB3-EBEF-47C1-B081-723D4C156E1D}"/>
          </ac:spMkLst>
        </pc:spChg>
        <pc:spChg chg="add">
          <ac:chgData name="Toby Russell" userId="0d3e3635-ec96-4dfe-84bc-de4149b678ab" providerId="ADAL" clId="{509D8084-70A8-473B-A68E-32AFF01A219A}" dt="2020-09-16T13:50:15.190" v="9095"/>
          <ac:spMkLst>
            <pc:docMk/>
            <pc:sldMk cId="3935695044" sldId="877"/>
            <ac:spMk id="11" creationId="{BDC27D98-D726-4203-AB0C-D4A0901FD949}"/>
          </ac:spMkLst>
        </pc:spChg>
        <pc:picChg chg="add mod">
          <ac:chgData name="Toby Russell" userId="0d3e3635-ec96-4dfe-84bc-de4149b678ab" providerId="ADAL" clId="{509D8084-70A8-473B-A68E-32AFF01A219A}" dt="2020-09-16T13:49:57.629" v="9092" actId="14100"/>
          <ac:picMkLst>
            <pc:docMk/>
            <pc:sldMk cId="3935695044" sldId="877"/>
            <ac:picMk id="4" creationId="{3CBF599E-B419-43B6-85B7-F9AD0DC7E5C9}"/>
          </ac:picMkLst>
        </pc:picChg>
        <pc:picChg chg="add mod">
          <ac:chgData name="Toby Russell" userId="0d3e3635-ec96-4dfe-84bc-de4149b678ab" providerId="ADAL" clId="{509D8084-70A8-473B-A68E-32AFF01A219A}" dt="2020-09-13T15:37:57.755" v="6722" actId="14100"/>
          <ac:picMkLst>
            <pc:docMk/>
            <pc:sldMk cId="3935695044" sldId="877"/>
            <ac:picMk id="5" creationId="{4C2D3590-9950-405F-9551-B4C99900C0B1}"/>
          </ac:picMkLst>
        </pc:picChg>
        <pc:picChg chg="add del">
          <ac:chgData name="Toby Russell" userId="0d3e3635-ec96-4dfe-84bc-de4149b678ab" providerId="ADAL" clId="{509D8084-70A8-473B-A68E-32AFF01A219A}" dt="2020-09-13T15:38:15.283" v="6725" actId="478"/>
          <ac:picMkLst>
            <pc:docMk/>
            <pc:sldMk cId="3935695044" sldId="877"/>
            <ac:picMk id="6" creationId="{F6402C61-49A2-493C-A368-A2C0A6572CFB}"/>
          </ac:picMkLst>
        </pc:picChg>
      </pc:sldChg>
      <pc:sldChg chg="addSp delSp modSp add">
        <pc:chgData name="Toby Russell" userId="0d3e3635-ec96-4dfe-84bc-de4149b678ab" providerId="ADAL" clId="{509D8084-70A8-473B-A68E-32AFF01A219A}" dt="2020-09-13T16:58:47.037" v="7186"/>
        <pc:sldMkLst>
          <pc:docMk/>
          <pc:sldMk cId="2373146947" sldId="878"/>
        </pc:sldMkLst>
        <pc:picChg chg="del">
          <ac:chgData name="Toby Russell" userId="0d3e3635-ec96-4dfe-84bc-de4149b678ab" providerId="ADAL" clId="{509D8084-70A8-473B-A68E-32AFF01A219A}" dt="2020-09-13T16:57:07.328" v="7167" actId="478"/>
          <ac:picMkLst>
            <pc:docMk/>
            <pc:sldMk cId="2373146947" sldId="878"/>
            <ac:picMk id="4" creationId="{251E4A32-CAC0-4747-80A1-99108F8C2521}"/>
          </ac:picMkLst>
        </pc:picChg>
        <pc:picChg chg="add mod ord modCrop">
          <ac:chgData name="Toby Russell" userId="0d3e3635-ec96-4dfe-84bc-de4149b678ab" providerId="ADAL" clId="{509D8084-70A8-473B-A68E-32AFF01A219A}" dt="2020-09-13T16:58:47.037" v="7186"/>
          <ac:picMkLst>
            <pc:docMk/>
            <pc:sldMk cId="2373146947" sldId="878"/>
            <ac:picMk id="6" creationId="{00CED277-D17E-46F3-9EF2-721DEDA7DB95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3:56:04.582" v="9288"/>
        <pc:sldMkLst>
          <pc:docMk/>
          <pc:sldMk cId="1742647489" sldId="879"/>
        </pc:sldMkLst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3" creationId="{C997AEE7-C74A-4FCE-A16D-959ECFA11FE6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4" creationId="{EAEF33D6-A1D6-4AEB-B5AA-467437E9C664}"/>
          </ac:spMkLst>
        </pc:spChg>
        <pc:spChg chg="mod">
          <ac:chgData name="Toby Russell" userId="0d3e3635-ec96-4dfe-84bc-de4149b678ab" providerId="ADAL" clId="{509D8084-70A8-473B-A68E-32AFF01A219A}" dt="2020-09-16T11:48:52.062" v="8532" actId="27636"/>
          <ac:spMkLst>
            <pc:docMk/>
            <pc:sldMk cId="1742647489" sldId="879"/>
            <ac:spMk id="5" creationId="{394C9186-3369-C940-84E4-8D71064AC248}"/>
          </ac:spMkLst>
        </pc:spChg>
        <pc:spChg chg="add mod ord">
          <ac:chgData name="Toby Russell" userId="0d3e3635-ec96-4dfe-84bc-de4149b678ab" providerId="ADAL" clId="{509D8084-70A8-473B-A68E-32AFF01A219A}" dt="2020-09-16T13:55:32.592" v="9283" actId="14100"/>
          <ac:spMkLst>
            <pc:docMk/>
            <pc:sldMk cId="1742647489" sldId="879"/>
            <ac:spMk id="7" creationId="{89FCC028-B420-467B-BB11-85EFC9FD20C4}"/>
          </ac:spMkLst>
        </pc:spChg>
        <pc:spChg chg="add mod">
          <ac:chgData name="Toby Russell" userId="0d3e3635-ec96-4dfe-84bc-de4149b678ab" providerId="ADAL" clId="{509D8084-70A8-473B-A68E-32AFF01A219A}" dt="2020-09-16T13:55:44.579" v="9285" actId="14100"/>
          <ac:spMkLst>
            <pc:docMk/>
            <pc:sldMk cId="1742647489" sldId="879"/>
            <ac:spMk id="9" creationId="{CF19C028-A048-48D4-B1F5-AC9A3F979486}"/>
          </ac:spMkLst>
        </pc:spChg>
        <pc:spChg chg="add del">
          <ac:chgData name="Toby Russell" userId="0d3e3635-ec96-4dfe-84bc-de4149b678ab" providerId="ADAL" clId="{509D8084-70A8-473B-A68E-32AFF01A219A}" dt="2020-09-13T17:32:13.909" v="7689" actId="478"/>
          <ac:spMkLst>
            <pc:docMk/>
            <pc:sldMk cId="1742647489" sldId="879"/>
            <ac:spMk id="19" creationId="{6C5D2810-AC51-41D3-9D87-DE7BE771245B}"/>
          </ac:spMkLst>
        </pc:spChg>
        <pc:spChg chg="add mod">
          <ac:chgData name="Toby Russell" userId="0d3e3635-ec96-4dfe-84bc-de4149b678ab" providerId="ADAL" clId="{509D8084-70A8-473B-A68E-32AFF01A219A}" dt="2020-09-16T13:55:59.679" v="9287" actId="1076"/>
          <ac:spMkLst>
            <pc:docMk/>
            <pc:sldMk cId="1742647489" sldId="879"/>
            <ac:spMk id="20" creationId="{085BD625-6397-41E0-AF45-F8F35D121D94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1" creationId="{64D88664-EDD4-4575-BC60-EF1AE6AD201D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2" creationId="{F615D507-53F9-4EE0-BA64-D13E96A869E5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3" creationId="{39920931-84C8-48C0-B288-38D6090D80C4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4" creationId="{8C0F94DE-F00E-409D-953D-A67078287F4C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5" creationId="{BDCEB991-F31E-4AA3-B96C-4C7932AA17E4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6" creationId="{8881C705-44B2-4BF3-B1AD-E5C43EAC9AEE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7" creationId="{18FCF1B1-BC82-4AFB-994C-32AE191C1E99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8" creationId="{16B05A3C-4197-44A3-B601-68A9D29F4017}"/>
          </ac:spMkLst>
        </pc:spChg>
        <pc:spChg chg="mod">
          <ac:chgData name="Toby Russell" userId="0d3e3635-ec96-4dfe-84bc-de4149b678ab" providerId="ADAL" clId="{509D8084-70A8-473B-A68E-32AFF01A219A}" dt="2020-09-13T17:27:57.901" v="7657" actId="6549"/>
          <ac:spMkLst>
            <pc:docMk/>
            <pc:sldMk cId="1742647489" sldId="879"/>
            <ac:spMk id="29" creationId="{0E3ACE33-8E7A-4591-B8FA-623186E1655F}"/>
          </ac:spMkLst>
        </pc:spChg>
        <pc:spChg chg="add mod">
          <ac:chgData name="Toby Russell" userId="0d3e3635-ec96-4dfe-84bc-de4149b678ab" providerId="ADAL" clId="{509D8084-70A8-473B-A68E-32AFF01A219A}" dt="2020-09-16T13:55:59.679" v="9287" actId="1076"/>
          <ac:spMkLst>
            <pc:docMk/>
            <pc:sldMk cId="1742647489" sldId="879"/>
            <ac:spMk id="30" creationId="{3972F0DB-BD88-4672-8C2B-99F755FB85C7}"/>
          </ac:spMkLst>
        </pc:spChg>
        <pc:spChg chg="add mod">
          <ac:chgData name="Toby Russell" userId="0d3e3635-ec96-4dfe-84bc-de4149b678ab" providerId="ADAL" clId="{509D8084-70A8-473B-A68E-32AFF01A219A}" dt="2020-09-16T13:55:59.679" v="9287" actId="1076"/>
          <ac:spMkLst>
            <pc:docMk/>
            <pc:sldMk cId="1742647489" sldId="879"/>
            <ac:spMk id="31" creationId="{D98B83EE-E69D-47DD-A061-62337267A9E6}"/>
          </ac:spMkLst>
        </pc:spChg>
        <pc:spChg chg="add">
          <ac:chgData name="Toby Russell" userId="0d3e3635-ec96-4dfe-84bc-de4149b678ab" providerId="ADAL" clId="{509D8084-70A8-473B-A68E-32AFF01A219A}" dt="2020-09-16T13:56:04.582" v="9288"/>
          <ac:spMkLst>
            <pc:docMk/>
            <pc:sldMk cId="1742647489" sldId="879"/>
            <ac:spMk id="32" creationId="{3F8571E7-3832-4F7E-B231-0CC2BDACD75C}"/>
          </ac:spMkLst>
        </pc:spChg>
        <pc:spChg chg="add">
          <ac:chgData name="Toby Russell" userId="0d3e3635-ec96-4dfe-84bc-de4149b678ab" providerId="ADAL" clId="{509D8084-70A8-473B-A68E-32AFF01A219A}" dt="2020-09-16T13:56:04.582" v="9288"/>
          <ac:spMkLst>
            <pc:docMk/>
            <pc:sldMk cId="1742647489" sldId="879"/>
            <ac:spMk id="33" creationId="{0C8D7B70-EB6D-466D-A086-F5429B78C408}"/>
          </ac:spMkLst>
        </pc:spChg>
        <pc:spChg chg="add">
          <ac:chgData name="Toby Russell" userId="0d3e3635-ec96-4dfe-84bc-de4149b678ab" providerId="ADAL" clId="{509D8084-70A8-473B-A68E-32AFF01A219A}" dt="2020-09-16T13:56:04.582" v="9288"/>
          <ac:spMkLst>
            <pc:docMk/>
            <pc:sldMk cId="1742647489" sldId="879"/>
            <ac:spMk id="34" creationId="{CFEF3391-E13F-4388-8EEB-7CC334D30023}"/>
          </ac:spMkLst>
        </pc:spChg>
        <pc:grpChg chg="add del mod">
          <ac:chgData name="Toby Russell" userId="0d3e3635-ec96-4dfe-84bc-de4149b678ab" providerId="ADAL" clId="{509D8084-70A8-473B-A68E-32AFF01A219A}" dt="2020-09-13T17:30:36.105" v="7667" actId="165"/>
          <ac:grpSpMkLst>
            <pc:docMk/>
            <pc:sldMk cId="1742647489" sldId="879"/>
            <ac:grpSpMk id="6" creationId="{E52956D4-68F1-453F-8A73-2A0DA919C315}"/>
          </ac:grpSpMkLst>
        </pc:grpChg>
        <pc:graphicFrameChg chg="mod topLvl">
          <ac:chgData name="Toby Russell" userId="0d3e3635-ec96-4dfe-84bc-de4149b678ab" providerId="ADAL" clId="{509D8084-70A8-473B-A68E-32AFF01A219A}" dt="2020-09-13T17:31:10.176" v="7685" actId="14100"/>
          <ac:graphicFrameMkLst>
            <pc:docMk/>
            <pc:sldMk cId="1742647489" sldId="879"/>
            <ac:graphicFrameMk id="2" creationId="{298ECEA3-4CB4-4DA2-8A19-84C025410898}"/>
          </ac:graphicFrameMkLst>
        </pc:graphicFrameChg>
        <pc:picChg chg="add mod modCrop">
          <ac:chgData name="Toby Russell" userId="0d3e3635-ec96-4dfe-84bc-de4149b678ab" providerId="ADAL" clId="{509D8084-70A8-473B-A68E-32AFF01A219A}" dt="2020-09-16T13:55:52.913" v="9286" actId="14100"/>
          <ac:picMkLst>
            <pc:docMk/>
            <pc:sldMk cId="1742647489" sldId="879"/>
            <ac:picMk id="8" creationId="{919E0A55-1382-4555-B422-47E8874B5BE5}"/>
          </ac:picMkLst>
        </pc:picChg>
      </pc:sldChg>
      <pc:sldChg chg="addSp delSp modSp add del">
        <pc:chgData name="Toby Russell" userId="0d3e3635-ec96-4dfe-84bc-de4149b678ab" providerId="ADAL" clId="{509D8084-70A8-473B-A68E-32AFF01A219A}" dt="2020-09-16T12:06:29.802" v="8676" actId="2696"/>
        <pc:sldMkLst>
          <pc:docMk/>
          <pc:sldMk cId="784759365" sldId="880"/>
        </pc:sldMkLst>
        <pc:spChg chg="mod">
          <ac:chgData name="Toby Russell" userId="0d3e3635-ec96-4dfe-84bc-de4149b678ab" providerId="ADAL" clId="{509D8084-70A8-473B-A68E-32AFF01A219A}" dt="2020-09-16T12:06:23.433" v="8675" actId="404"/>
          <ac:spMkLst>
            <pc:docMk/>
            <pc:sldMk cId="784759365" sldId="880"/>
            <ac:spMk id="2" creationId="{C9F196F4-FF3F-470A-AF99-8C5E8C9594DF}"/>
          </ac:spMkLst>
        </pc:spChg>
        <pc:spChg chg="del">
          <ac:chgData name="Toby Russell" userId="0d3e3635-ec96-4dfe-84bc-de4149b678ab" providerId="ADAL" clId="{509D8084-70A8-473B-A68E-32AFF01A219A}" dt="2020-09-16T11:43:20.728" v="8425"/>
          <ac:spMkLst>
            <pc:docMk/>
            <pc:sldMk cId="784759365" sldId="880"/>
            <ac:spMk id="3" creationId="{2829F639-43A1-4BC3-8ED8-987CDEF23B5F}"/>
          </ac:spMkLst>
        </pc:spChg>
        <pc:spChg chg="add del mod">
          <ac:chgData name="Toby Russell" userId="0d3e3635-ec96-4dfe-84bc-de4149b678ab" providerId="ADAL" clId="{509D8084-70A8-473B-A68E-32AFF01A219A}" dt="2020-09-16T12:03:24.978" v="8641"/>
          <ac:spMkLst>
            <pc:docMk/>
            <pc:sldMk cId="784759365" sldId="880"/>
            <ac:spMk id="4" creationId="{05CACF3B-5B14-4FDB-97B2-DFF82EB65ABD}"/>
          </ac:spMkLst>
        </pc:spChg>
        <pc:spChg chg="add del mod">
          <ac:chgData name="Toby Russell" userId="0d3e3635-ec96-4dfe-84bc-de4149b678ab" providerId="ADAL" clId="{509D8084-70A8-473B-A68E-32AFF01A219A}" dt="2020-09-16T12:03:24.978" v="8641"/>
          <ac:spMkLst>
            <pc:docMk/>
            <pc:sldMk cId="784759365" sldId="880"/>
            <ac:spMk id="5" creationId="{40E86C4A-4B76-44DB-8EEC-9771E19B6E86}"/>
          </ac:spMkLst>
        </pc:spChg>
        <pc:spChg chg="add del mod">
          <ac:chgData name="Toby Russell" userId="0d3e3635-ec96-4dfe-84bc-de4149b678ab" providerId="ADAL" clId="{509D8084-70A8-473B-A68E-32AFF01A219A}" dt="2020-09-16T12:03:24.978" v="8641"/>
          <ac:spMkLst>
            <pc:docMk/>
            <pc:sldMk cId="784759365" sldId="880"/>
            <ac:spMk id="6" creationId="{7B473D76-1112-4789-BE54-C6A27246E03E}"/>
          </ac:spMkLst>
        </pc:spChg>
        <pc:spChg chg="add del mod">
          <ac:chgData name="Toby Russell" userId="0d3e3635-ec96-4dfe-84bc-de4149b678ab" providerId="ADAL" clId="{509D8084-70A8-473B-A68E-32AFF01A219A}" dt="2020-09-16T12:04:10.682" v="8658"/>
          <ac:spMkLst>
            <pc:docMk/>
            <pc:sldMk cId="784759365" sldId="880"/>
            <ac:spMk id="7" creationId="{D7B6045D-DEF8-431E-AF4A-B3C78A475A48}"/>
          </ac:spMkLst>
        </pc:spChg>
        <pc:spChg chg="add del mod">
          <ac:chgData name="Toby Russell" userId="0d3e3635-ec96-4dfe-84bc-de4149b678ab" providerId="ADAL" clId="{509D8084-70A8-473B-A68E-32AFF01A219A}" dt="2020-09-16T12:04:10.682" v="8658"/>
          <ac:spMkLst>
            <pc:docMk/>
            <pc:sldMk cId="784759365" sldId="880"/>
            <ac:spMk id="8" creationId="{9BE6811C-4A88-47B4-943E-824F60CDC765}"/>
          </ac:spMkLst>
        </pc:spChg>
        <pc:spChg chg="add mod">
          <ac:chgData name="Toby Russell" userId="0d3e3635-ec96-4dfe-84bc-de4149b678ab" providerId="ADAL" clId="{509D8084-70A8-473B-A68E-32AFF01A219A}" dt="2020-09-16T12:04:10.682" v="8658"/>
          <ac:spMkLst>
            <pc:docMk/>
            <pc:sldMk cId="784759365" sldId="880"/>
            <ac:spMk id="9" creationId="{5FC7725B-AE72-4FCE-9B74-E5F2F919F8CC}"/>
          </ac:spMkLst>
        </pc:spChg>
      </pc:sldChg>
      <pc:sldChg chg="addSp delSp modSp add del">
        <pc:chgData name="Toby Russell" userId="0d3e3635-ec96-4dfe-84bc-de4149b678ab" providerId="ADAL" clId="{509D8084-70A8-473B-A68E-32AFF01A219A}" dt="2020-09-16T12:12:38.701" v="8761" actId="2696"/>
        <pc:sldMkLst>
          <pc:docMk/>
          <pc:sldMk cId="914501274" sldId="880"/>
        </pc:sldMkLst>
        <pc:spChg chg="add del">
          <ac:chgData name="Toby Russell" userId="0d3e3635-ec96-4dfe-84bc-de4149b678ab" providerId="ADAL" clId="{509D8084-70A8-473B-A68E-32AFF01A219A}" dt="2020-09-16T12:12:35.490" v="8760"/>
          <ac:spMkLst>
            <pc:docMk/>
            <pc:sldMk cId="914501274" sldId="880"/>
            <ac:spMk id="2" creationId="{328E6922-2302-4D94-9FD1-19E63849A3BA}"/>
          </ac:spMkLst>
        </pc:spChg>
        <pc:spChg chg="mod">
          <ac:chgData name="Toby Russell" userId="0d3e3635-ec96-4dfe-84bc-de4149b678ab" providerId="ADAL" clId="{509D8084-70A8-473B-A68E-32AFF01A219A}" dt="2020-09-16T12:09:27.786" v="8713" actId="20577"/>
          <ac:spMkLst>
            <pc:docMk/>
            <pc:sldMk cId="914501274" sldId="880"/>
            <ac:spMk id="4" creationId="{8EC07B97-806D-4DCE-8239-2E1A75C0D8BE}"/>
          </ac:spMkLst>
        </pc:spChg>
        <pc:spChg chg="add del mod">
          <ac:chgData name="Toby Russell" userId="0d3e3635-ec96-4dfe-84bc-de4149b678ab" providerId="ADAL" clId="{509D8084-70A8-473B-A68E-32AFF01A219A}" dt="2020-09-16T12:12:35.490" v="8760"/>
          <ac:spMkLst>
            <pc:docMk/>
            <pc:sldMk cId="914501274" sldId="880"/>
            <ac:spMk id="5" creationId="{E2317D28-8006-4BD9-8A73-76E85A5ECB0D}"/>
          </ac:spMkLst>
        </pc:spChg>
        <pc:spChg chg="add del mod">
          <ac:chgData name="Toby Russell" userId="0d3e3635-ec96-4dfe-84bc-de4149b678ab" providerId="ADAL" clId="{509D8084-70A8-473B-A68E-32AFF01A219A}" dt="2020-09-16T12:12:35.490" v="8760"/>
          <ac:spMkLst>
            <pc:docMk/>
            <pc:sldMk cId="914501274" sldId="880"/>
            <ac:spMk id="6" creationId="{7461778D-15F4-4A83-AE25-F260A28B6822}"/>
          </ac:spMkLst>
        </pc:spChg>
        <pc:spChg chg="add del mod">
          <ac:chgData name="Toby Russell" userId="0d3e3635-ec96-4dfe-84bc-de4149b678ab" providerId="ADAL" clId="{509D8084-70A8-473B-A68E-32AFF01A219A}" dt="2020-09-16T12:12:35.490" v="8760"/>
          <ac:spMkLst>
            <pc:docMk/>
            <pc:sldMk cId="914501274" sldId="880"/>
            <ac:spMk id="7" creationId="{D5AB1ADA-4703-4802-AAC9-77F768F8BECB}"/>
          </ac:spMkLst>
        </pc:spChg>
      </pc:sldChg>
      <pc:sldChg chg="modSp add del">
        <pc:chgData name="Toby Russell" userId="0d3e3635-ec96-4dfe-84bc-de4149b678ab" providerId="ADAL" clId="{509D8084-70A8-473B-A68E-32AFF01A219A}" dt="2020-09-16T15:48:06.608" v="10009" actId="2696"/>
        <pc:sldMkLst>
          <pc:docMk/>
          <pc:sldMk cId="1613496808" sldId="880"/>
        </pc:sldMkLst>
        <pc:spChg chg="mod">
          <ac:chgData name="Toby Russell" userId="0d3e3635-ec96-4dfe-84bc-de4149b678ab" providerId="ADAL" clId="{509D8084-70A8-473B-A68E-32AFF01A219A}" dt="2020-09-16T12:16:30.259" v="8807" actId="20577"/>
          <ac:spMkLst>
            <pc:docMk/>
            <pc:sldMk cId="1613496808" sldId="880"/>
            <ac:spMk id="4" creationId="{A879E47F-21FC-49F9-BE44-1E17C03DF200}"/>
          </ac:spMkLst>
        </pc:spChg>
      </pc:sldChg>
      <pc:sldChg chg="addSp delSp modSp add del">
        <pc:chgData name="Toby Russell" userId="0d3e3635-ec96-4dfe-84bc-de4149b678ab" providerId="ADAL" clId="{509D8084-70A8-473B-A68E-32AFF01A219A}" dt="2020-09-16T11:43:09.156" v="8423" actId="2696"/>
        <pc:sldMkLst>
          <pc:docMk/>
          <pc:sldMk cId="2988591940" sldId="880"/>
        </pc:sldMkLst>
        <pc:spChg chg="del mod">
          <ac:chgData name="Toby Russell" userId="0d3e3635-ec96-4dfe-84bc-de4149b678ab" providerId="ADAL" clId="{509D8084-70A8-473B-A68E-32AFF01A219A}" dt="2020-09-16T11:42:23.301" v="8418"/>
          <ac:spMkLst>
            <pc:docMk/>
            <pc:sldMk cId="2988591940" sldId="880"/>
            <ac:spMk id="2" creationId="{70F6D71A-9EA5-4481-A158-6BFB650DFDE5}"/>
          </ac:spMkLst>
        </pc:spChg>
        <pc:spChg chg="add del mod">
          <ac:chgData name="Toby Russell" userId="0d3e3635-ec96-4dfe-84bc-de4149b678ab" providerId="ADAL" clId="{509D8084-70A8-473B-A68E-32AFF01A219A}" dt="2020-09-16T11:43:05.933" v="8422"/>
          <ac:spMkLst>
            <pc:docMk/>
            <pc:sldMk cId="2988591940" sldId="880"/>
            <ac:spMk id="4" creationId="{3C1E64FD-6574-419C-89AC-4C23D77A4A75}"/>
          </ac:spMkLst>
        </pc:spChg>
        <pc:spChg chg="add mod">
          <ac:chgData name="Toby Russell" userId="0d3e3635-ec96-4dfe-84bc-de4149b678ab" providerId="ADAL" clId="{509D8084-70A8-473B-A68E-32AFF01A219A}" dt="2020-09-16T11:43:05.933" v="8422"/>
          <ac:spMkLst>
            <pc:docMk/>
            <pc:sldMk cId="2988591940" sldId="880"/>
            <ac:spMk id="5" creationId="{949FC8F2-2FF3-42E1-B9AA-A8452E56F9E4}"/>
          </ac:spMkLst>
        </pc:spChg>
      </pc:sldChg>
      <pc:sldChg chg="modSp add del">
        <pc:chgData name="Toby Russell" userId="0d3e3635-ec96-4dfe-84bc-de4149b678ab" providerId="ADAL" clId="{509D8084-70A8-473B-A68E-32AFF01A219A}" dt="2020-09-16T12:09:15.605" v="8701" actId="2696"/>
        <pc:sldMkLst>
          <pc:docMk/>
          <pc:sldMk cId="3070058042" sldId="880"/>
        </pc:sldMkLst>
        <pc:spChg chg="mod">
          <ac:chgData name="Toby Russell" userId="0d3e3635-ec96-4dfe-84bc-de4149b678ab" providerId="ADAL" clId="{509D8084-70A8-473B-A68E-32AFF01A219A}" dt="2020-09-16T12:07:08.807" v="8692" actId="20577"/>
          <ac:spMkLst>
            <pc:docMk/>
            <pc:sldMk cId="3070058042" sldId="880"/>
            <ac:spMk id="4" creationId="{5B3475B8-C93B-462D-AEA6-6F69FDB0492E}"/>
          </ac:spMkLst>
        </pc:spChg>
      </pc:sldChg>
      <pc:sldChg chg="add del">
        <pc:chgData name="Toby Russell" userId="0d3e3635-ec96-4dfe-84bc-de4149b678ab" providerId="ADAL" clId="{509D8084-70A8-473B-A68E-32AFF01A219A}" dt="2020-09-16T14:00:29.384" v="9291"/>
        <pc:sldMkLst>
          <pc:docMk/>
          <pc:sldMk cId="3312707677" sldId="880"/>
        </pc:sldMkLst>
      </pc:sldChg>
      <pc:sldChg chg="add del">
        <pc:chgData name="Toby Russell" userId="0d3e3635-ec96-4dfe-84bc-de4149b678ab" providerId="ADAL" clId="{509D8084-70A8-473B-A68E-32AFF01A219A}" dt="2020-09-16T11:43:03.331" v="8421" actId="2696"/>
        <pc:sldMkLst>
          <pc:docMk/>
          <pc:sldMk cId="154829013" sldId="881"/>
        </pc:sldMkLst>
      </pc:sldChg>
      <pc:sldChg chg="delSp modSp add del">
        <pc:chgData name="Toby Russell" userId="0d3e3635-ec96-4dfe-84bc-de4149b678ab" providerId="ADAL" clId="{509D8084-70A8-473B-A68E-32AFF01A219A}" dt="2020-09-16T12:06:30.877" v="8677" actId="2696"/>
        <pc:sldMkLst>
          <pc:docMk/>
          <pc:sldMk cId="903025879" sldId="881"/>
        </pc:sldMkLst>
        <pc:spChg chg="del mod">
          <ac:chgData name="Toby Russell" userId="0d3e3635-ec96-4dfe-84bc-de4149b678ab" providerId="ADAL" clId="{509D8084-70A8-473B-A68E-32AFF01A219A}" dt="2020-09-16T12:04:07.567" v="8657" actId="478"/>
          <ac:spMkLst>
            <pc:docMk/>
            <pc:sldMk cId="903025879" sldId="881"/>
            <ac:spMk id="4" creationId="{94F00B46-AC27-4978-9F5E-D2AFAC85AB65}"/>
          </ac:spMkLst>
        </pc:spChg>
      </pc:sldChg>
      <pc:sldMasterChg chg="modSldLayout">
        <pc:chgData name="Toby Russell" userId="0d3e3635-ec96-4dfe-84bc-de4149b678ab" providerId="ADAL" clId="{509D8084-70A8-473B-A68E-32AFF01A219A}" dt="2020-09-10T08:48:28.636" v="0" actId="2711"/>
        <pc:sldMasterMkLst>
          <pc:docMk/>
          <pc:sldMasterMk cId="3242445753" sldId="2147483801"/>
        </pc:sldMasterMkLst>
        <pc:sldLayoutChg chg="modSp">
          <pc:chgData name="Toby Russell" userId="0d3e3635-ec96-4dfe-84bc-de4149b678ab" providerId="ADAL" clId="{509D8084-70A8-473B-A68E-32AFF01A219A}" dt="2020-09-10T08:48:28.636" v="0" actId="2711"/>
          <pc:sldLayoutMkLst>
            <pc:docMk/>
            <pc:sldMasterMk cId="3242445753" sldId="2147483801"/>
            <pc:sldLayoutMk cId="1728514383" sldId="2147483802"/>
          </pc:sldLayoutMkLst>
          <pc:spChg chg="mod">
            <ac:chgData name="Toby Russell" userId="0d3e3635-ec96-4dfe-84bc-de4149b678ab" providerId="ADAL" clId="{509D8084-70A8-473B-A68E-32AFF01A219A}" dt="2020-09-10T08:48:28.636" v="0" actId="2711"/>
            <ac:spMkLst>
              <pc:docMk/>
              <pc:sldMasterMk cId="3242445753" sldId="2147483801"/>
              <pc:sldLayoutMk cId="1728514383" sldId="2147483802"/>
              <ac:spMk id="8" creationId="{38ABE670-3CC9-D34E-9D7D-37D2F4AB9A59}"/>
            </ac:spMkLst>
          </pc:spChg>
        </pc:sldLayoutChg>
      </pc:sldMasterChg>
      <pc:sldMasterChg chg="addSp delSp modSp delSldLayout modSldLayout">
        <pc:chgData name="Toby Russell" userId="0d3e3635-ec96-4dfe-84bc-de4149b678ab" providerId="ADAL" clId="{509D8084-70A8-473B-A68E-32AFF01A219A}" dt="2020-09-16T15:02:42.181" v="9382" actId="478"/>
        <pc:sldMasterMkLst>
          <pc:docMk/>
          <pc:sldMasterMk cId="4019476757" sldId="2147483818"/>
        </pc:sldMasterMkLst>
        <pc:spChg chg="add del mod">
          <ac:chgData name="Toby Russell" userId="0d3e3635-ec96-4dfe-84bc-de4149b678ab" providerId="ADAL" clId="{509D8084-70A8-473B-A68E-32AFF01A219A}" dt="2020-09-16T12:02:45.727" v="8639" actId="1076"/>
          <ac:spMkLst>
            <pc:docMk/>
            <pc:sldMasterMk cId="4019476757" sldId="2147483818"/>
            <ac:spMk id="2" creationId="{37514BCF-ACC7-4CB7-A8C0-A6CE50DEB983}"/>
          </ac:spMkLst>
        </pc:spChg>
        <pc:spChg chg="del">
          <ac:chgData name="Toby Russell" userId="0d3e3635-ec96-4dfe-84bc-de4149b678ab" providerId="ADAL" clId="{509D8084-70A8-473B-A68E-32AFF01A219A}" dt="2020-09-11T06:58:18.583" v="250" actId="478"/>
          <ac:spMkLst>
            <pc:docMk/>
            <pc:sldMasterMk cId="4019476757" sldId="2147483818"/>
            <ac:spMk id="4" creationId="{0D197B54-E715-5B47-96D6-9816E190F0B4}"/>
          </ac:spMkLst>
        </pc:spChg>
        <pc:spChg chg="add del mod">
          <ac:chgData name="Toby Russell" userId="0d3e3635-ec96-4dfe-84bc-de4149b678ab" providerId="ADAL" clId="{509D8084-70A8-473B-A68E-32AFF01A219A}" dt="2020-09-16T12:08:10.560" v="8696" actId="207"/>
          <ac:spMkLst>
            <pc:docMk/>
            <pc:sldMasterMk cId="4019476757" sldId="2147483818"/>
            <ac:spMk id="5" creationId="{6FB73331-AC87-4CFA-8B5D-2AAFE43F6B11}"/>
          </ac:spMkLst>
        </pc:spChg>
        <pc:spChg chg="del">
          <ac:chgData name="Toby Russell" userId="0d3e3635-ec96-4dfe-84bc-de4149b678ab" providerId="ADAL" clId="{509D8084-70A8-473B-A68E-32AFF01A219A}" dt="2020-09-11T06:58:15.218" v="248" actId="478"/>
          <ac:spMkLst>
            <pc:docMk/>
            <pc:sldMasterMk cId="4019476757" sldId="2147483818"/>
            <ac:spMk id="5" creationId="{DA7615E4-B7CB-274A-9211-F515C1B52647}"/>
          </ac:spMkLst>
        </pc:spChg>
        <pc:spChg chg="del">
          <ac:chgData name="Toby Russell" userId="0d3e3635-ec96-4dfe-84bc-de4149b678ab" providerId="ADAL" clId="{509D8084-70A8-473B-A68E-32AFF01A219A}" dt="2020-09-11T06:58:20.332" v="251" actId="478"/>
          <ac:spMkLst>
            <pc:docMk/>
            <pc:sldMasterMk cId="4019476757" sldId="2147483818"/>
            <ac:spMk id="6" creationId="{39391938-B755-C64E-8F52-B17987BF532B}"/>
          </ac:spMkLst>
        </pc:spChg>
        <pc:spChg chg="del">
          <ac:chgData name="Toby Russell" userId="0d3e3635-ec96-4dfe-84bc-de4149b678ab" providerId="ADAL" clId="{509D8084-70A8-473B-A68E-32AFF01A219A}" dt="2020-09-16T11:48:47.481" v="8511" actId="478"/>
          <ac:spMkLst>
            <pc:docMk/>
            <pc:sldMasterMk cId="4019476757" sldId="2147483818"/>
            <ac:spMk id="6" creationId="{8E63CF15-1AB0-449A-8B0C-C845DEAA0C32}"/>
          </ac:spMkLst>
        </pc:spChg>
        <pc:spChg chg="del mod">
          <ac:chgData name="Toby Russell" userId="0d3e3635-ec96-4dfe-84bc-de4149b678ab" providerId="ADAL" clId="{509D8084-70A8-473B-A68E-32AFF01A219A}" dt="2020-09-16T11:59:49.651" v="8613" actId="478"/>
          <ac:spMkLst>
            <pc:docMk/>
            <pc:sldMasterMk cId="4019476757" sldId="2147483818"/>
            <ac:spMk id="7" creationId="{43126A77-7023-4312-90A0-573E596EECEC}"/>
          </ac:spMkLst>
        </pc:spChg>
        <pc:spChg chg="add del">
          <ac:chgData name="Toby Russell" userId="0d3e3635-ec96-4dfe-84bc-de4149b678ab" providerId="ADAL" clId="{509D8084-70A8-473B-A68E-32AFF01A219A}" dt="2020-09-16T11:49:08.394" v="8592" actId="478"/>
          <ac:spMkLst>
            <pc:docMk/>
            <pc:sldMasterMk cId="4019476757" sldId="2147483818"/>
            <ac:spMk id="8" creationId="{EFD98234-50C3-446B-A6F8-B44AA0BCE671}"/>
          </ac:spMkLst>
        </pc:spChg>
        <pc:spChg chg="add del">
          <ac:chgData name="Toby Russell" userId="0d3e3635-ec96-4dfe-84bc-de4149b678ab" providerId="ADAL" clId="{509D8084-70A8-473B-A68E-32AFF01A219A}" dt="2020-09-16T11:49:08.394" v="8592" actId="478"/>
          <ac:spMkLst>
            <pc:docMk/>
            <pc:sldMasterMk cId="4019476757" sldId="2147483818"/>
            <ac:spMk id="9" creationId="{1FD6B87C-1C05-432F-975C-A143F070AE49}"/>
          </ac:spMkLst>
        </pc:spChg>
        <pc:spChg chg="add del mod">
          <ac:chgData name="Toby Russell" userId="0d3e3635-ec96-4dfe-84bc-de4149b678ab" providerId="ADAL" clId="{509D8084-70A8-473B-A68E-32AFF01A219A}" dt="2020-09-16T12:02:42.666" v="8638"/>
          <ac:spMkLst>
            <pc:docMk/>
            <pc:sldMasterMk cId="4019476757" sldId="2147483818"/>
            <ac:spMk id="10" creationId="{9FAD65F8-F122-4CF7-A0D6-FC77D536BE26}"/>
          </ac:spMkLst>
        </pc:spChg>
        <pc:spChg chg="add del mod">
          <ac:chgData name="Toby Russell" userId="0d3e3635-ec96-4dfe-84bc-de4149b678ab" providerId="ADAL" clId="{509D8084-70A8-473B-A68E-32AFF01A219A}" dt="2020-09-16T12:02:38.504" v="8635" actId="478"/>
          <ac:spMkLst>
            <pc:docMk/>
            <pc:sldMasterMk cId="4019476757" sldId="2147483818"/>
            <ac:spMk id="11" creationId="{01B64B9B-67C2-4839-A918-C0BD4B7276B7}"/>
          </ac:spMkLst>
        </pc:spChg>
        <pc:spChg chg="add del mod">
          <ac:chgData name="Toby Russell" userId="0d3e3635-ec96-4dfe-84bc-de4149b678ab" providerId="ADAL" clId="{509D8084-70A8-473B-A68E-32AFF01A219A}" dt="2020-09-16T12:02:21.107" v="8627" actId="478"/>
          <ac:spMkLst>
            <pc:docMk/>
            <pc:sldMasterMk cId="4019476757" sldId="2147483818"/>
            <ac:spMk id="12" creationId="{CEAEEA74-566B-4D09-B112-ACB3D949C3E6}"/>
          </ac:spMkLst>
        </pc:spChg>
        <pc:spChg chg="add del">
          <ac:chgData name="Toby Russell" userId="0d3e3635-ec96-4dfe-84bc-de4149b678ab" providerId="ADAL" clId="{509D8084-70A8-473B-A68E-32AFF01A219A}" dt="2020-09-16T12:10:45.765" v="8748" actId="478"/>
          <ac:spMkLst>
            <pc:docMk/>
            <pc:sldMasterMk cId="4019476757" sldId="2147483818"/>
            <ac:spMk id="13" creationId="{A04DAE19-96C0-4F96-8D5C-4BEF1C0B9EEA}"/>
          </ac:spMkLst>
        </pc:spChg>
        <pc:spChg chg="mod">
          <ac:chgData name="Toby Russell" userId="0d3e3635-ec96-4dfe-84bc-de4149b678ab" providerId="ADAL" clId="{509D8084-70A8-473B-A68E-32AFF01A219A}" dt="2020-09-16T12:11:21.259" v="8756" actId="1035"/>
          <ac:spMkLst>
            <pc:docMk/>
            <pc:sldMasterMk cId="4019476757" sldId="2147483818"/>
            <ac:spMk id="14" creationId="{43A38A27-97F5-4A00-BFC0-FCC20516EDA8}"/>
          </ac:spMkLst>
        </pc:spChg>
        <pc:picChg chg="add mod">
          <ac:chgData name="Toby Russell" userId="0d3e3635-ec96-4dfe-84bc-de4149b678ab" providerId="ADAL" clId="{509D8084-70A8-473B-A68E-32AFF01A219A}" dt="2020-09-16T08:45:41.414" v="8193" actId="1076"/>
          <ac:picMkLst>
            <pc:docMk/>
            <pc:sldMasterMk cId="4019476757" sldId="2147483818"/>
            <ac:picMk id="4" creationId="{9FA62AA0-37C1-4058-AE3B-85AEF8E88393}"/>
          </ac:picMkLst>
        </pc:picChg>
        <pc:picChg chg="del">
          <ac:chgData name="Toby Russell" userId="0d3e3635-ec96-4dfe-84bc-de4149b678ab" providerId="ADAL" clId="{509D8084-70A8-473B-A68E-32AFF01A219A}" dt="2020-09-11T06:58:22.017" v="252" actId="478"/>
          <ac:picMkLst>
            <pc:docMk/>
            <pc:sldMasterMk cId="4019476757" sldId="2147483818"/>
            <ac:picMk id="11" creationId="{63BC4913-F748-154F-A2CA-C6A95F3D085E}"/>
          </ac:picMkLst>
        </pc:picChg>
        <pc:cxnChg chg="del">
          <ac:chgData name="Toby Russell" userId="0d3e3635-ec96-4dfe-84bc-de4149b678ab" providerId="ADAL" clId="{509D8084-70A8-473B-A68E-32AFF01A219A}" dt="2020-09-11T06:58:13.435" v="247" actId="478"/>
          <ac:cxnSpMkLst>
            <pc:docMk/>
            <pc:sldMasterMk cId="4019476757" sldId="2147483818"/>
            <ac:cxnSpMk id="8" creationId="{A77C25CB-1D9F-7440-A694-8F597573FF41}"/>
          </ac:cxnSpMkLst>
        </pc:cxnChg>
        <pc:cxnChg chg="del">
          <ac:chgData name="Toby Russell" userId="0d3e3635-ec96-4dfe-84bc-de4149b678ab" providerId="ADAL" clId="{509D8084-70A8-473B-A68E-32AFF01A219A}" dt="2020-09-11T06:58:16.933" v="249" actId="478"/>
          <ac:cxnSpMkLst>
            <pc:docMk/>
            <pc:sldMasterMk cId="4019476757" sldId="2147483818"/>
            <ac:cxnSpMk id="9" creationId="{018A73C3-CB10-904C-87CA-EEE648CE4DCA}"/>
          </ac:cxnSpMkLst>
        </pc:cxnChg>
        <pc:sldLayoutChg chg="addSp delSp modSp">
          <pc:chgData name="Toby Russell" userId="0d3e3635-ec96-4dfe-84bc-de4149b678ab" providerId="ADAL" clId="{509D8084-70A8-473B-A68E-32AFF01A219A}" dt="2020-09-16T12:23:19.514" v="8817" actId="1036"/>
          <pc:sldLayoutMkLst>
            <pc:docMk/>
            <pc:sldMasterMk cId="4019476757" sldId="2147483818"/>
            <pc:sldLayoutMk cId="693432947" sldId="2147483819"/>
          </pc:sldLayoutMkLst>
          <pc:spChg chg="add del">
            <ac:chgData name="Toby Russell" userId="0d3e3635-ec96-4dfe-84bc-de4149b678ab" providerId="ADAL" clId="{509D8084-70A8-473B-A68E-32AFF01A219A}" dt="2020-09-16T11:36:05.771" v="8210" actId="11529"/>
            <ac:spMkLst>
              <pc:docMk/>
              <pc:sldMasterMk cId="4019476757" sldId="2147483818"/>
              <pc:sldLayoutMk cId="693432947" sldId="2147483819"/>
              <ac:spMk id="2" creationId="{7E0542B1-2CF5-44BA-A232-086C67F7A163}"/>
            </ac:spMkLst>
          </pc:spChg>
          <pc:spChg chg="add del mod">
            <ac:chgData name="Toby Russell" userId="0d3e3635-ec96-4dfe-84bc-de4149b678ab" providerId="ADAL" clId="{509D8084-70A8-473B-A68E-32AFF01A219A}" dt="2020-09-16T12:09:00.279" v="8699" actId="478"/>
            <ac:spMkLst>
              <pc:docMk/>
              <pc:sldMasterMk cId="4019476757" sldId="2147483818"/>
              <pc:sldLayoutMk cId="693432947" sldId="2147483819"/>
              <ac:spMk id="3" creationId="{701AF8B5-CE12-45F6-B24C-DCC495070D83}"/>
            </ac:spMkLst>
          </pc:spChg>
          <pc:spChg chg="add del mod">
            <ac:chgData name="Toby Russell" userId="0d3e3635-ec96-4dfe-84bc-de4149b678ab" providerId="ADAL" clId="{509D8084-70A8-473B-A68E-32AFF01A219A}" dt="2020-09-16T11:37:08.700" v="8318" actId="478"/>
            <ac:spMkLst>
              <pc:docMk/>
              <pc:sldMasterMk cId="4019476757" sldId="2147483818"/>
              <pc:sldLayoutMk cId="693432947" sldId="2147483819"/>
              <ac:spMk id="4" creationId="{36974714-3830-422F-8729-1E7B50F08824}"/>
            </ac:spMkLst>
          </pc:spChg>
          <pc:spChg chg="del">
            <ac:chgData name="Toby Russell" userId="0d3e3635-ec96-4dfe-84bc-de4149b678ab" providerId="ADAL" clId="{509D8084-70A8-473B-A68E-32AFF01A219A}" dt="2020-09-11T06:58:02.917" v="246" actId="478"/>
            <ac:spMkLst>
              <pc:docMk/>
              <pc:sldMasterMk cId="4019476757" sldId="2147483818"/>
              <pc:sldLayoutMk cId="693432947" sldId="2147483819"/>
              <ac:spMk id="4" creationId="{6C1AAD51-C2AC-B946-A5F4-0E1529DABDE9}"/>
            </ac:spMkLst>
          </pc:spChg>
          <pc:spChg chg="del">
            <ac:chgData name="Toby Russell" userId="0d3e3635-ec96-4dfe-84bc-de4149b678ab" providerId="ADAL" clId="{509D8084-70A8-473B-A68E-32AFF01A219A}" dt="2020-09-11T06:57:58.229" v="245" actId="478"/>
            <ac:spMkLst>
              <pc:docMk/>
              <pc:sldMasterMk cId="4019476757" sldId="2147483818"/>
              <pc:sldLayoutMk cId="693432947" sldId="2147483819"/>
              <ac:spMk id="5" creationId="{0B7B1134-BBCC-0D44-87F6-B3240A0A605B}"/>
            </ac:spMkLst>
          </pc:spChg>
          <pc:spChg chg="add del mod">
            <ac:chgData name="Toby Russell" userId="0d3e3635-ec96-4dfe-84bc-de4149b678ab" providerId="ADAL" clId="{509D8084-70A8-473B-A68E-32AFF01A219A}" dt="2020-09-16T11:36:21.146" v="8216"/>
            <ac:spMkLst>
              <pc:docMk/>
              <pc:sldMasterMk cId="4019476757" sldId="2147483818"/>
              <pc:sldLayoutMk cId="693432947" sldId="2147483819"/>
              <ac:spMk id="5" creationId="{0DE2086C-F881-4407-AC6D-C3D67A836F74}"/>
            </ac:spMkLst>
          </pc:spChg>
          <pc:spChg chg="add del mod">
            <ac:chgData name="Toby Russell" userId="0d3e3635-ec96-4dfe-84bc-de4149b678ab" providerId="ADAL" clId="{509D8084-70A8-473B-A68E-32AFF01A219A}" dt="2020-09-16T11:36:31.730" v="8218"/>
            <ac:spMkLst>
              <pc:docMk/>
              <pc:sldMasterMk cId="4019476757" sldId="2147483818"/>
              <pc:sldLayoutMk cId="693432947" sldId="2147483819"/>
              <ac:spMk id="6" creationId="{19BF9CE2-5BBE-41D3-9B9D-8B96FCB73271}"/>
            </ac:spMkLst>
          </pc:spChg>
          <pc:spChg chg="del">
            <ac:chgData name="Toby Russell" userId="0d3e3635-ec96-4dfe-84bc-de4149b678ab" providerId="ADAL" clId="{509D8084-70A8-473B-A68E-32AFF01A219A}" dt="2020-09-12T08:54:18.711" v="2358" actId="478"/>
            <ac:spMkLst>
              <pc:docMk/>
              <pc:sldMasterMk cId="4019476757" sldId="2147483818"/>
              <pc:sldLayoutMk cId="693432947" sldId="2147483819"/>
              <ac:spMk id="6" creationId="{1F174674-441E-314F-85A9-B12CB1382BA3}"/>
            </ac:spMkLst>
          </pc:spChg>
          <pc:spChg chg="del mod">
            <ac:chgData name="Toby Russell" userId="0d3e3635-ec96-4dfe-84bc-de4149b678ab" providerId="ADAL" clId="{509D8084-70A8-473B-A68E-32AFF01A219A}" dt="2020-09-16T11:36:19.839" v="8212"/>
            <ac:spMkLst>
              <pc:docMk/>
              <pc:sldMasterMk cId="4019476757" sldId="2147483818"/>
              <pc:sldLayoutMk cId="693432947" sldId="2147483819"/>
              <ac:spMk id="7" creationId="{C45CF7C1-4C42-2A4A-BDC9-475A8EB37E41}"/>
            </ac:spMkLst>
          </pc:spChg>
          <pc:spChg chg="add del mod">
            <ac:chgData name="Toby Russell" userId="0d3e3635-ec96-4dfe-84bc-de4149b678ab" providerId="ADAL" clId="{509D8084-70A8-473B-A68E-32AFF01A219A}" dt="2020-09-16T11:41:11.100" v="8320"/>
            <ac:spMkLst>
              <pc:docMk/>
              <pc:sldMasterMk cId="4019476757" sldId="2147483818"/>
              <pc:sldLayoutMk cId="693432947" sldId="2147483819"/>
              <ac:spMk id="8" creationId="{A2456C5C-CF1F-487E-990E-20E054676F03}"/>
            </ac:spMkLst>
          </pc:spChg>
          <pc:spChg chg="add del mod">
            <ac:chgData name="Toby Russell" userId="0d3e3635-ec96-4dfe-84bc-de4149b678ab" providerId="ADAL" clId="{509D8084-70A8-473B-A68E-32AFF01A219A}" dt="2020-09-16T11:48:51.115" v="8512" actId="478"/>
            <ac:spMkLst>
              <pc:docMk/>
              <pc:sldMasterMk cId="4019476757" sldId="2147483818"/>
              <pc:sldLayoutMk cId="693432947" sldId="2147483819"/>
              <ac:spMk id="9" creationId="{17539E79-76D1-438B-8984-559CE0AD4B58}"/>
            </ac:spMkLst>
          </pc:spChg>
          <pc:spChg chg="add del mod">
            <ac:chgData name="Toby Russell" userId="0d3e3635-ec96-4dfe-84bc-de4149b678ab" providerId="ADAL" clId="{509D8084-70A8-473B-A68E-32AFF01A219A}" dt="2020-09-16T11:50:19.667" v="8606" actId="478"/>
            <ac:spMkLst>
              <pc:docMk/>
              <pc:sldMasterMk cId="4019476757" sldId="2147483818"/>
              <pc:sldLayoutMk cId="693432947" sldId="2147483819"/>
              <ac:spMk id="10" creationId="{53CD9086-3A43-43FE-8E2D-A5B10A3154C0}"/>
            </ac:spMkLst>
          </pc:spChg>
          <pc:spChg chg="add del">
            <ac:chgData name="Toby Russell" userId="0d3e3635-ec96-4dfe-84bc-de4149b678ab" providerId="ADAL" clId="{509D8084-70A8-473B-A68E-32AFF01A219A}" dt="2020-09-16T11:43:56.287" v="8427" actId="11529"/>
            <ac:spMkLst>
              <pc:docMk/>
              <pc:sldMasterMk cId="4019476757" sldId="2147483818"/>
              <pc:sldLayoutMk cId="693432947" sldId="2147483819"/>
              <ac:spMk id="11" creationId="{F021368D-7393-4F3A-9E06-E104DDD9B273}"/>
            </ac:spMkLst>
          </pc:spChg>
          <pc:spChg chg="add del mod">
            <ac:chgData name="Toby Russell" userId="0d3e3635-ec96-4dfe-84bc-de4149b678ab" providerId="ADAL" clId="{509D8084-70A8-473B-A68E-32AFF01A219A}" dt="2020-09-16T11:46:30.902" v="8503" actId="478"/>
            <ac:spMkLst>
              <pc:docMk/>
              <pc:sldMasterMk cId="4019476757" sldId="2147483818"/>
              <pc:sldLayoutMk cId="693432947" sldId="2147483819"/>
              <ac:spMk id="12" creationId="{1E6BBEDF-3F5B-41F1-AF7F-7DFEF902A8B9}"/>
            </ac:spMkLst>
          </pc:spChg>
          <pc:spChg chg="add del mod">
            <ac:chgData name="Toby Russell" userId="0d3e3635-ec96-4dfe-84bc-de4149b678ab" providerId="ADAL" clId="{509D8084-70A8-473B-A68E-32AFF01A219A}" dt="2020-09-16T11:46:30.902" v="8503" actId="478"/>
            <ac:spMkLst>
              <pc:docMk/>
              <pc:sldMasterMk cId="4019476757" sldId="2147483818"/>
              <pc:sldLayoutMk cId="693432947" sldId="2147483819"/>
              <ac:spMk id="13" creationId="{F2C20285-CBFA-4C83-A2B8-EAA06DCA8AA6}"/>
            </ac:spMkLst>
          </pc:spChg>
          <pc:spChg chg="add del mod">
            <ac:chgData name="Toby Russell" userId="0d3e3635-ec96-4dfe-84bc-de4149b678ab" providerId="ADAL" clId="{509D8084-70A8-473B-A68E-32AFF01A219A}" dt="2020-09-16T11:46:30.902" v="8503" actId="478"/>
            <ac:spMkLst>
              <pc:docMk/>
              <pc:sldMasterMk cId="4019476757" sldId="2147483818"/>
              <pc:sldLayoutMk cId="693432947" sldId="2147483819"/>
              <ac:spMk id="14" creationId="{EB584DD4-66BB-46B0-BA29-1F3FEEA56040}"/>
            </ac:spMkLst>
          </pc:spChg>
          <pc:spChg chg="add">
            <ac:chgData name="Toby Russell" userId="0d3e3635-ec96-4dfe-84bc-de4149b678ab" providerId="ADAL" clId="{509D8084-70A8-473B-A68E-32AFF01A219A}" dt="2020-09-16T11:48:51.676" v="8513"/>
            <ac:spMkLst>
              <pc:docMk/>
              <pc:sldMasterMk cId="4019476757" sldId="2147483818"/>
              <pc:sldLayoutMk cId="693432947" sldId="2147483819"/>
              <ac:spMk id="15" creationId="{3A366BF8-AD80-4222-970F-8231190C064F}"/>
            </ac:spMkLst>
          </pc:spChg>
          <pc:spChg chg="add mod">
            <ac:chgData name="Toby Russell" userId="0d3e3635-ec96-4dfe-84bc-de4149b678ab" providerId="ADAL" clId="{509D8084-70A8-473B-A68E-32AFF01A219A}" dt="2020-09-16T11:50:06.337" v="8594" actId="20577"/>
            <ac:spMkLst>
              <pc:docMk/>
              <pc:sldMasterMk cId="4019476757" sldId="2147483818"/>
              <pc:sldLayoutMk cId="693432947" sldId="2147483819"/>
              <ac:spMk id="16" creationId="{A00A7FDA-CD28-4A7E-B0F1-3A9060C9E6C2}"/>
            </ac:spMkLst>
          </pc:spChg>
          <pc:spChg chg="add mod">
            <ac:chgData name="Toby Russell" userId="0d3e3635-ec96-4dfe-84bc-de4149b678ab" providerId="ADAL" clId="{509D8084-70A8-473B-A68E-32AFF01A219A}" dt="2020-09-16T11:50:08.119" v="8595" actId="20577"/>
            <ac:spMkLst>
              <pc:docMk/>
              <pc:sldMasterMk cId="4019476757" sldId="2147483818"/>
              <pc:sldLayoutMk cId="693432947" sldId="2147483819"/>
              <ac:spMk id="17" creationId="{02AF9D57-6170-4D82-9676-96C20BEBCB1C}"/>
            </ac:spMkLst>
          </pc:spChg>
          <pc:spChg chg="add del mod">
            <ac:chgData name="Toby Russell" userId="0d3e3635-ec96-4dfe-84bc-de4149b678ab" providerId="ADAL" clId="{509D8084-70A8-473B-A68E-32AFF01A219A}" dt="2020-09-16T12:08:34.915" v="8697" actId="478"/>
            <ac:spMkLst>
              <pc:docMk/>
              <pc:sldMasterMk cId="4019476757" sldId="2147483818"/>
              <pc:sldLayoutMk cId="693432947" sldId="2147483819"/>
              <ac:spMk id="18" creationId="{BF42B0B1-A396-44BF-BCBE-5FADE708236D}"/>
            </ac:spMkLst>
          </pc:spChg>
          <pc:spChg chg="add mod">
            <ac:chgData name="Toby Russell" userId="0d3e3635-ec96-4dfe-84bc-de4149b678ab" providerId="ADAL" clId="{509D8084-70A8-473B-A68E-32AFF01A219A}" dt="2020-09-16T12:23:19.514" v="8817" actId="1036"/>
            <ac:spMkLst>
              <pc:docMk/>
              <pc:sldMasterMk cId="4019476757" sldId="2147483818"/>
              <pc:sldLayoutMk cId="693432947" sldId="2147483819"/>
              <ac:spMk id="19" creationId="{E7995EF8-2083-40E0-A51A-9EF7D16ABFD6}"/>
            </ac:spMkLst>
          </pc:spChg>
          <pc:spChg chg="add mod">
            <ac:chgData name="Toby Russell" userId="0d3e3635-ec96-4dfe-84bc-de4149b678ab" providerId="ADAL" clId="{509D8084-70A8-473B-A68E-32AFF01A219A}" dt="2020-09-16T12:23:19.514" v="8817" actId="1036"/>
            <ac:spMkLst>
              <pc:docMk/>
              <pc:sldMasterMk cId="4019476757" sldId="2147483818"/>
              <pc:sldLayoutMk cId="693432947" sldId="2147483819"/>
              <ac:spMk id="20" creationId="{A7942DD3-266D-465A-B524-5FBDE42D2220}"/>
            </ac:spMkLst>
          </pc:spChg>
          <pc:spChg chg="add del mod">
            <ac:chgData name="Toby Russell" userId="0d3e3635-ec96-4dfe-84bc-de4149b678ab" providerId="ADAL" clId="{509D8084-70A8-473B-A68E-32AFF01A219A}" dt="2020-09-16T12:15:17.721" v="8782" actId="478"/>
            <ac:spMkLst>
              <pc:docMk/>
              <pc:sldMasterMk cId="4019476757" sldId="2147483818"/>
              <pc:sldLayoutMk cId="693432947" sldId="2147483819"/>
              <ac:spMk id="21" creationId="{5CCCA904-3A71-4AAC-8382-127EB92108E0}"/>
            </ac:spMkLst>
          </pc:spChg>
          <pc:spChg chg="add mod">
            <ac:chgData name="Toby Russell" userId="0d3e3635-ec96-4dfe-84bc-de4149b678ab" providerId="ADAL" clId="{509D8084-70A8-473B-A68E-32AFF01A219A}" dt="2020-09-16T12:23:19.514" v="8817" actId="1036"/>
            <ac:spMkLst>
              <pc:docMk/>
              <pc:sldMasterMk cId="4019476757" sldId="2147483818"/>
              <pc:sldLayoutMk cId="693432947" sldId="2147483819"/>
              <ac:spMk id="22" creationId="{081DD463-15C9-4758-B976-A8A558435A37}"/>
            </ac:spMkLst>
          </pc:spChg>
          <pc:spChg chg="add del mod">
            <ac:chgData name="Toby Russell" userId="0d3e3635-ec96-4dfe-84bc-de4149b678ab" providerId="ADAL" clId="{509D8084-70A8-473B-A68E-32AFF01A219A}" dt="2020-09-16T12:15:56.372" v="8786" actId="478"/>
            <ac:spMkLst>
              <pc:docMk/>
              <pc:sldMasterMk cId="4019476757" sldId="2147483818"/>
              <pc:sldLayoutMk cId="693432947" sldId="2147483819"/>
              <ac:spMk id="23" creationId="{AD58D629-C215-49B6-B6F1-90DE7985538E}"/>
            </ac:spMkLst>
          </pc:spChg>
          <pc:spChg chg="add del mod">
            <ac:chgData name="Toby Russell" userId="0d3e3635-ec96-4dfe-84bc-de4149b678ab" providerId="ADAL" clId="{509D8084-70A8-473B-A68E-32AFF01A219A}" dt="2020-09-16T12:15:54.685" v="8785" actId="478"/>
            <ac:spMkLst>
              <pc:docMk/>
              <pc:sldMasterMk cId="4019476757" sldId="2147483818"/>
              <pc:sldLayoutMk cId="693432947" sldId="2147483819"/>
              <ac:spMk id="24" creationId="{7BAAE08D-4CFD-4CB9-84B1-706A86D54862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32.663" v="8821"/>
          <pc:sldLayoutMkLst>
            <pc:docMk/>
            <pc:sldMasterMk cId="4019476757" sldId="2147483818"/>
            <pc:sldLayoutMk cId="1252192331" sldId="2147483820"/>
          </pc:sldLayoutMkLst>
          <pc:spChg chg="add del">
            <ac:chgData name="Toby Russell" userId="0d3e3635-ec96-4dfe-84bc-de4149b678ab" providerId="ADAL" clId="{509D8084-70A8-473B-A68E-32AFF01A219A}" dt="2020-09-16T12:23:31.776" v="8820" actId="478"/>
            <ac:spMkLst>
              <pc:docMk/>
              <pc:sldMasterMk cId="4019476757" sldId="2147483818"/>
              <pc:sldLayoutMk cId="1252192331" sldId="2147483820"/>
              <ac:spMk id="4" creationId="{1AE70ABB-3861-4ED1-BC1D-32C22BAA3BAF}"/>
            </ac:spMkLst>
          </pc:spChg>
          <pc:spChg chg="del">
            <ac:chgData name="Toby Russell" userId="0d3e3635-ec96-4dfe-84bc-de4149b678ab" providerId="ADAL" clId="{509D8084-70A8-473B-A68E-32AFF01A219A}" dt="2020-09-11T06:58:28.600" v="254" actId="478"/>
            <ac:spMkLst>
              <pc:docMk/>
              <pc:sldMasterMk cId="4019476757" sldId="2147483818"/>
              <pc:sldLayoutMk cId="1252192331" sldId="2147483820"/>
              <ac:spMk id="4" creationId="{B063FA75-5A86-E14F-A445-66E43DDC4BA2}"/>
            </ac:spMkLst>
          </pc:spChg>
          <pc:spChg chg="add del">
            <ac:chgData name="Toby Russell" userId="0d3e3635-ec96-4dfe-84bc-de4149b678ab" providerId="ADAL" clId="{509D8084-70A8-473B-A68E-32AFF01A219A}" dt="2020-09-16T12:23:29.079" v="8819"/>
            <ac:spMkLst>
              <pc:docMk/>
              <pc:sldMasterMk cId="4019476757" sldId="2147483818"/>
              <pc:sldLayoutMk cId="1252192331" sldId="2147483820"/>
              <ac:spMk id="5" creationId="{482694F2-5AB4-4B31-B29E-B324936BF659}"/>
            </ac:spMkLst>
          </pc:spChg>
          <pc:spChg chg="del">
            <ac:chgData name="Toby Russell" userId="0d3e3635-ec96-4dfe-84bc-de4149b678ab" providerId="ADAL" clId="{509D8084-70A8-473B-A68E-32AFF01A219A}" dt="2020-09-11T06:58:26.800" v="253" actId="478"/>
            <ac:spMkLst>
              <pc:docMk/>
              <pc:sldMasterMk cId="4019476757" sldId="2147483818"/>
              <pc:sldLayoutMk cId="1252192331" sldId="2147483820"/>
              <ac:spMk id="5" creationId="{63FCCBFC-3DC4-1C42-BF08-C9CB88C473DE}"/>
            </ac:spMkLst>
          </pc:spChg>
          <pc:spChg chg="add del">
            <ac:chgData name="Toby Russell" userId="0d3e3635-ec96-4dfe-84bc-de4149b678ab" providerId="ADAL" clId="{509D8084-70A8-473B-A68E-32AFF01A219A}" dt="2020-09-16T12:23:29.079" v="8819"/>
            <ac:spMkLst>
              <pc:docMk/>
              <pc:sldMasterMk cId="4019476757" sldId="2147483818"/>
              <pc:sldLayoutMk cId="1252192331" sldId="2147483820"/>
              <ac:spMk id="6" creationId="{8251C486-66E5-4BE5-9B39-041F5C484612}"/>
            </ac:spMkLst>
          </pc:spChg>
          <pc:spChg chg="del">
            <ac:chgData name="Toby Russell" userId="0d3e3635-ec96-4dfe-84bc-de4149b678ab" providerId="ADAL" clId="{509D8084-70A8-473B-A68E-32AFF01A219A}" dt="2020-09-11T06:58:29.688" v="255" actId="478"/>
            <ac:spMkLst>
              <pc:docMk/>
              <pc:sldMasterMk cId="4019476757" sldId="2147483818"/>
              <pc:sldLayoutMk cId="1252192331" sldId="2147483820"/>
              <ac:spMk id="6" creationId="{8D6B2ADD-A0A3-5A4A-B815-329785CBEE8C}"/>
            </ac:spMkLst>
          </pc:spChg>
          <pc:spChg chg="mod">
            <ac:chgData name="Toby Russell" userId="0d3e3635-ec96-4dfe-84bc-de4149b678ab" providerId="ADAL" clId="{509D8084-70A8-473B-A68E-32AFF01A219A}" dt="2020-09-11T07:56:43.702" v="947" actId="207"/>
            <ac:spMkLst>
              <pc:docMk/>
              <pc:sldMasterMk cId="4019476757" sldId="2147483818"/>
              <pc:sldLayoutMk cId="1252192331" sldId="2147483820"/>
              <ac:spMk id="7" creationId="{CBB0EF88-2D87-DC45-9A5B-4A97D2BF51BE}"/>
            </ac:spMkLst>
          </pc:spChg>
          <pc:spChg chg="mod">
            <ac:chgData name="Toby Russell" userId="0d3e3635-ec96-4dfe-84bc-de4149b678ab" providerId="ADAL" clId="{509D8084-70A8-473B-A68E-32AFF01A219A}" dt="2020-09-11T07:56:43.702" v="947" actId="207"/>
            <ac:spMkLst>
              <pc:docMk/>
              <pc:sldMasterMk cId="4019476757" sldId="2147483818"/>
              <pc:sldLayoutMk cId="1252192331" sldId="2147483820"/>
              <ac:spMk id="8" creationId="{1A7995DD-9A75-2A40-A27F-39BE78B2BFB2}"/>
            </ac:spMkLst>
          </pc:spChg>
          <pc:spChg chg="add del">
            <ac:chgData name="Toby Russell" userId="0d3e3635-ec96-4dfe-84bc-de4149b678ab" providerId="ADAL" clId="{509D8084-70A8-473B-A68E-32AFF01A219A}" dt="2020-09-16T12:23:29.079" v="8819"/>
            <ac:spMkLst>
              <pc:docMk/>
              <pc:sldMasterMk cId="4019476757" sldId="2147483818"/>
              <pc:sldLayoutMk cId="1252192331" sldId="2147483820"/>
              <ac:spMk id="9" creationId="{90D5931E-283F-402B-8D82-2C240DF992E7}"/>
            </ac:spMkLst>
          </pc:spChg>
          <pc:spChg chg="add">
            <ac:chgData name="Toby Russell" userId="0d3e3635-ec96-4dfe-84bc-de4149b678ab" providerId="ADAL" clId="{509D8084-70A8-473B-A68E-32AFF01A219A}" dt="2020-09-16T12:23:32.663" v="8821"/>
            <ac:spMkLst>
              <pc:docMk/>
              <pc:sldMasterMk cId="4019476757" sldId="2147483818"/>
              <pc:sldLayoutMk cId="1252192331" sldId="2147483820"/>
              <ac:spMk id="10" creationId="{54292FA6-8CF8-4651-996A-4B5C5E0A9616}"/>
            </ac:spMkLst>
          </pc:spChg>
          <pc:spChg chg="add">
            <ac:chgData name="Toby Russell" userId="0d3e3635-ec96-4dfe-84bc-de4149b678ab" providerId="ADAL" clId="{509D8084-70A8-473B-A68E-32AFF01A219A}" dt="2020-09-16T12:23:32.663" v="8821"/>
            <ac:spMkLst>
              <pc:docMk/>
              <pc:sldMasterMk cId="4019476757" sldId="2147483818"/>
              <pc:sldLayoutMk cId="1252192331" sldId="2147483820"/>
              <ac:spMk id="11" creationId="{85113C03-7C98-4434-96C1-D6D03F077B08}"/>
            </ac:spMkLst>
          </pc:spChg>
          <pc:spChg chg="add">
            <ac:chgData name="Toby Russell" userId="0d3e3635-ec96-4dfe-84bc-de4149b678ab" providerId="ADAL" clId="{509D8084-70A8-473B-A68E-32AFF01A219A}" dt="2020-09-16T12:23:32.663" v="8821"/>
            <ac:spMkLst>
              <pc:docMk/>
              <pc:sldMasterMk cId="4019476757" sldId="2147483818"/>
              <pc:sldLayoutMk cId="1252192331" sldId="2147483820"/>
              <ac:spMk id="12" creationId="{4EF1F667-F7B1-4083-B10B-9FD52EC5DC6E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38.338" v="8823"/>
          <pc:sldLayoutMkLst>
            <pc:docMk/>
            <pc:sldMasterMk cId="4019476757" sldId="2147483818"/>
            <pc:sldLayoutMk cId="4285650087" sldId="2147483821"/>
          </pc:sldLayoutMkLst>
          <pc:spChg chg="del mod">
            <ac:chgData name="Toby Russell" userId="0d3e3635-ec96-4dfe-84bc-de4149b678ab" providerId="ADAL" clId="{509D8084-70A8-473B-A68E-32AFF01A219A}" dt="2020-09-11T06:58:38.153" v="258" actId="478"/>
            <ac:spMkLst>
              <pc:docMk/>
              <pc:sldMasterMk cId="4019476757" sldId="2147483818"/>
              <pc:sldLayoutMk cId="4285650087" sldId="2147483821"/>
              <ac:spMk id="4" creationId="{B99EE021-185A-5147-975D-A3C828306DB4}"/>
            </ac:spMkLst>
          </pc:spChg>
          <pc:spChg chg="del">
            <ac:chgData name="Toby Russell" userId="0d3e3635-ec96-4dfe-84bc-de4149b678ab" providerId="ADAL" clId="{509D8084-70A8-473B-A68E-32AFF01A219A}" dt="2020-09-11T06:58:34.016" v="256" actId="478"/>
            <ac:spMkLst>
              <pc:docMk/>
              <pc:sldMasterMk cId="4019476757" sldId="2147483818"/>
              <pc:sldLayoutMk cId="4285650087" sldId="2147483821"/>
              <ac:spMk id="5" creationId="{6A233640-2E02-8B41-A55F-159D102534F2}"/>
            </ac:spMkLst>
          </pc:spChg>
          <pc:spChg chg="add del">
            <ac:chgData name="Toby Russell" userId="0d3e3635-ec96-4dfe-84bc-de4149b678ab" providerId="ADAL" clId="{509D8084-70A8-473B-A68E-32AFF01A219A}" dt="2020-09-16T12:23:37.416" v="8822" actId="478"/>
            <ac:spMkLst>
              <pc:docMk/>
              <pc:sldMasterMk cId="4019476757" sldId="2147483818"/>
              <pc:sldLayoutMk cId="4285650087" sldId="2147483821"/>
              <ac:spMk id="5" creationId="{AC1866E0-E4FA-4F87-A0A1-7C32AF52B935}"/>
            </ac:spMkLst>
          </pc:spChg>
          <pc:spChg chg="add">
            <ac:chgData name="Toby Russell" userId="0d3e3635-ec96-4dfe-84bc-de4149b678ab" providerId="ADAL" clId="{509D8084-70A8-473B-A68E-32AFF01A219A}" dt="2020-09-16T12:23:38.338" v="8823"/>
            <ac:spMkLst>
              <pc:docMk/>
              <pc:sldMasterMk cId="4019476757" sldId="2147483818"/>
              <pc:sldLayoutMk cId="4285650087" sldId="2147483821"/>
              <ac:spMk id="6" creationId="{86C70B2B-B59B-42B6-9B25-BF3C264BE33C}"/>
            </ac:spMkLst>
          </pc:spChg>
          <pc:spChg chg="del">
            <ac:chgData name="Toby Russell" userId="0d3e3635-ec96-4dfe-84bc-de4149b678ab" providerId="ADAL" clId="{509D8084-70A8-473B-A68E-32AFF01A219A}" dt="2020-09-11T06:58:39.716" v="259" actId="478"/>
            <ac:spMkLst>
              <pc:docMk/>
              <pc:sldMasterMk cId="4019476757" sldId="2147483818"/>
              <pc:sldLayoutMk cId="4285650087" sldId="2147483821"/>
              <ac:spMk id="6" creationId="{8FB60A94-2E6E-674C-BEF3-621C29238E77}"/>
            </ac:spMkLst>
          </pc:spChg>
          <pc:spChg chg="mod">
            <ac:chgData name="Toby Russell" userId="0d3e3635-ec96-4dfe-84bc-de4149b678ab" providerId="ADAL" clId="{509D8084-70A8-473B-A68E-32AFF01A219A}" dt="2020-09-11T07:56:49.297" v="948" actId="207"/>
            <ac:spMkLst>
              <pc:docMk/>
              <pc:sldMasterMk cId="4019476757" sldId="2147483818"/>
              <pc:sldLayoutMk cId="4285650087" sldId="2147483821"/>
              <ac:spMk id="7" creationId="{3D6DFC96-F9D2-0E46-9E11-540A64DF0960}"/>
            </ac:spMkLst>
          </pc:spChg>
          <pc:spChg chg="mod">
            <ac:chgData name="Toby Russell" userId="0d3e3635-ec96-4dfe-84bc-de4149b678ab" providerId="ADAL" clId="{509D8084-70A8-473B-A68E-32AFF01A219A}" dt="2020-09-11T07:56:49.297" v="948" actId="207"/>
            <ac:spMkLst>
              <pc:docMk/>
              <pc:sldMasterMk cId="4019476757" sldId="2147483818"/>
              <pc:sldLayoutMk cId="4285650087" sldId="2147483821"/>
              <ac:spMk id="8" creationId="{B02B2B02-A4FD-B042-8EBC-61EF63D08EA1}"/>
            </ac:spMkLst>
          </pc:spChg>
          <pc:spChg chg="mod">
            <ac:chgData name="Toby Russell" userId="0d3e3635-ec96-4dfe-84bc-de4149b678ab" providerId="ADAL" clId="{509D8084-70A8-473B-A68E-32AFF01A219A}" dt="2020-09-11T07:56:49.297" v="948" actId="207"/>
            <ac:spMkLst>
              <pc:docMk/>
              <pc:sldMasterMk cId="4019476757" sldId="2147483818"/>
              <pc:sldLayoutMk cId="4285650087" sldId="2147483821"/>
              <ac:spMk id="9" creationId="{4242A4BA-6CE2-DC45-B9FE-90BFD6B28746}"/>
            </ac:spMkLst>
          </pc:spChg>
          <pc:spChg chg="add">
            <ac:chgData name="Toby Russell" userId="0d3e3635-ec96-4dfe-84bc-de4149b678ab" providerId="ADAL" clId="{509D8084-70A8-473B-A68E-32AFF01A219A}" dt="2020-09-16T12:23:38.338" v="8823"/>
            <ac:spMkLst>
              <pc:docMk/>
              <pc:sldMasterMk cId="4019476757" sldId="2147483818"/>
              <pc:sldLayoutMk cId="4285650087" sldId="2147483821"/>
              <ac:spMk id="10" creationId="{20D83066-9858-4CDF-B8C2-C75D90B943C7}"/>
            </ac:spMkLst>
          </pc:spChg>
          <pc:spChg chg="add">
            <ac:chgData name="Toby Russell" userId="0d3e3635-ec96-4dfe-84bc-de4149b678ab" providerId="ADAL" clId="{509D8084-70A8-473B-A68E-32AFF01A219A}" dt="2020-09-16T12:23:38.338" v="8823"/>
            <ac:spMkLst>
              <pc:docMk/>
              <pc:sldMasterMk cId="4019476757" sldId="2147483818"/>
              <pc:sldLayoutMk cId="4285650087" sldId="2147483821"/>
              <ac:spMk id="11" creationId="{BC4B71EB-9B8B-48AB-B5D9-893D341E455F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42.403" v="8825"/>
          <pc:sldLayoutMkLst>
            <pc:docMk/>
            <pc:sldMasterMk cId="4019476757" sldId="2147483818"/>
            <pc:sldLayoutMk cId="786550426" sldId="2147483822"/>
          </pc:sldLayoutMkLst>
          <pc:spChg chg="del">
            <ac:chgData name="Toby Russell" userId="0d3e3635-ec96-4dfe-84bc-de4149b678ab" providerId="ADAL" clId="{509D8084-70A8-473B-A68E-32AFF01A219A}" dt="2020-09-11T06:58:46.282" v="261" actId="478"/>
            <ac:spMkLst>
              <pc:docMk/>
              <pc:sldMasterMk cId="4019476757" sldId="2147483818"/>
              <pc:sldLayoutMk cId="786550426" sldId="2147483822"/>
              <ac:spMk id="5" creationId="{BB5CA1EB-8B0F-DE4B-A9DD-E44A4A5EB1B9}"/>
            </ac:spMkLst>
          </pc:spChg>
          <pc:spChg chg="add del">
            <ac:chgData name="Toby Russell" userId="0d3e3635-ec96-4dfe-84bc-de4149b678ab" providerId="ADAL" clId="{509D8084-70A8-473B-A68E-32AFF01A219A}" dt="2020-09-16T12:23:41.487" v="8824" actId="478"/>
            <ac:spMkLst>
              <pc:docMk/>
              <pc:sldMasterMk cId="4019476757" sldId="2147483818"/>
              <pc:sldLayoutMk cId="786550426" sldId="2147483822"/>
              <ac:spMk id="5" creationId="{FE793FEE-BB2C-4013-B2AA-DCE1E44F9BD2}"/>
            </ac:spMkLst>
          </pc:spChg>
          <pc:spChg chg="add">
            <ac:chgData name="Toby Russell" userId="0d3e3635-ec96-4dfe-84bc-de4149b678ab" providerId="ADAL" clId="{509D8084-70A8-473B-A68E-32AFF01A219A}" dt="2020-09-16T12:23:42.403" v="8825"/>
            <ac:spMkLst>
              <pc:docMk/>
              <pc:sldMasterMk cId="4019476757" sldId="2147483818"/>
              <pc:sldLayoutMk cId="786550426" sldId="2147483822"/>
              <ac:spMk id="6" creationId="{72138CC9-860A-405B-8421-0FF7DA9AC458}"/>
            </ac:spMkLst>
          </pc:spChg>
          <pc:spChg chg="del">
            <ac:chgData name="Toby Russell" userId="0d3e3635-ec96-4dfe-84bc-de4149b678ab" providerId="ADAL" clId="{509D8084-70A8-473B-A68E-32AFF01A219A}" dt="2020-09-11T06:58:43.583" v="260" actId="478"/>
            <ac:spMkLst>
              <pc:docMk/>
              <pc:sldMasterMk cId="4019476757" sldId="2147483818"/>
              <pc:sldLayoutMk cId="786550426" sldId="2147483822"/>
              <ac:spMk id="6" creationId="{C4C3AFA3-D67D-C843-ADE7-85CD6F464330}"/>
            </ac:spMkLst>
          </pc:spChg>
          <pc:spChg chg="del">
            <ac:chgData name="Toby Russell" userId="0d3e3635-ec96-4dfe-84bc-de4149b678ab" providerId="ADAL" clId="{509D8084-70A8-473B-A68E-32AFF01A219A}" dt="2020-09-11T06:58:49.082" v="262" actId="478"/>
            <ac:spMkLst>
              <pc:docMk/>
              <pc:sldMasterMk cId="4019476757" sldId="2147483818"/>
              <pc:sldLayoutMk cId="786550426" sldId="2147483822"/>
              <ac:spMk id="7" creationId="{BA266CBC-AA5A-854D-AD94-E40BF658E548}"/>
            </ac:spMkLst>
          </pc:spChg>
          <pc:spChg chg="add">
            <ac:chgData name="Toby Russell" userId="0d3e3635-ec96-4dfe-84bc-de4149b678ab" providerId="ADAL" clId="{509D8084-70A8-473B-A68E-32AFF01A219A}" dt="2020-09-16T12:23:42.403" v="8825"/>
            <ac:spMkLst>
              <pc:docMk/>
              <pc:sldMasterMk cId="4019476757" sldId="2147483818"/>
              <pc:sldLayoutMk cId="786550426" sldId="2147483822"/>
              <ac:spMk id="7" creationId="{F7FE2734-3CD5-474A-BC3B-CE4B7C86FFD0}"/>
            </ac:spMkLst>
          </pc:spChg>
          <pc:spChg chg="mod">
            <ac:chgData name="Toby Russell" userId="0d3e3635-ec96-4dfe-84bc-de4149b678ab" providerId="ADAL" clId="{509D8084-70A8-473B-A68E-32AFF01A219A}" dt="2020-09-11T07:56:59.051" v="950" actId="2711"/>
            <ac:spMkLst>
              <pc:docMk/>
              <pc:sldMasterMk cId="4019476757" sldId="2147483818"/>
              <pc:sldLayoutMk cId="786550426" sldId="2147483822"/>
              <ac:spMk id="8" creationId="{96058492-F4C7-7A4E-9926-DE277C52885C}"/>
            </ac:spMkLst>
          </pc:spChg>
          <pc:spChg chg="mod">
            <ac:chgData name="Toby Russell" userId="0d3e3635-ec96-4dfe-84bc-de4149b678ab" providerId="ADAL" clId="{509D8084-70A8-473B-A68E-32AFF01A219A}" dt="2020-09-11T07:56:54.664" v="949" actId="207"/>
            <ac:spMkLst>
              <pc:docMk/>
              <pc:sldMasterMk cId="4019476757" sldId="2147483818"/>
              <pc:sldLayoutMk cId="786550426" sldId="2147483822"/>
              <ac:spMk id="9" creationId="{76147AE4-B2B0-B144-8AFD-748F8351F9A6}"/>
            </ac:spMkLst>
          </pc:spChg>
          <pc:spChg chg="mod">
            <ac:chgData name="Toby Russell" userId="0d3e3635-ec96-4dfe-84bc-de4149b678ab" providerId="ADAL" clId="{509D8084-70A8-473B-A68E-32AFF01A219A}" dt="2020-09-11T07:56:54.664" v="949" actId="207"/>
            <ac:spMkLst>
              <pc:docMk/>
              <pc:sldMasterMk cId="4019476757" sldId="2147483818"/>
              <pc:sldLayoutMk cId="786550426" sldId="2147483822"/>
              <ac:spMk id="10" creationId="{BB514168-2BB4-B043-A41F-539F77301797}"/>
            </ac:spMkLst>
          </pc:spChg>
          <pc:spChg chg="add">
            <ac:chgData name="Toby Russell" userId="0d3e3635-ec96-4dfe-84bc-de4149b678ab" providerId="ADAL" clId="{509D8084-70A8-473B-A68E-32AFF01A219A}" dt="2020-09-16T12:23:42.403" v="8825"/>
            <ac:spMkLst>
              <pc:docMk/>
              <pc:sldMasterMk cId="4019476757" sldId="2147483818"/>
              <pc:sldLayoutMk cId="786550426" sldId="2147483822"/>
              <ac:spMk id="11" creationId="{11ED40B5-E714-432B-B3EB-7DA3F500E228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46.874" v="8827"/>
          <pc:sldLayoutMkLst>
            <pc:docMk/>
            <pc:sldMasterMk cId="4019476757" sldId="2147483818"/>
            <pc:sldLayoutMk cId="680091482" sldId="2147483823"/>
          </pc:sldLayoutMkLst>
          <pc:spChg chg="add del">
            <ac:chgData name="Toby Russell" userId="0d3e3635-ec96-4dfe-84bc-de4149b678ab" providerId="ADAL" clId="{509D8084-70A8-473B-A68E-32AFF01A219A}" dt="2020-09-16T12:23:45.978" v="8826" actId="478"/>
            <ac:spMkLst>
              <pc:docMk/>
              <pc:sldMasterMk cId="4019476757" sldId="2147483818"/>
              <pc:sldLayoutMk cId="680091482" sldId="2147483823"/>
              <ac:spMk id="7" creationId="{30B61F61-77AD-4ED2-BB3A-A07D756BDC15}"/>
            </ac:spMkLst>
          </pc:spChg>
          <pc:spChg chg="del">
            <ac:chgData name="Toby Russell" userId="0d3e3635-ec96-4dfe-84bc-de4149b678ab" providerId="ADAL" clId="{509D8084-70A8-473B-A68E-32AFF01A219A}" dt="2020-09-11T06:58:59.319" v="264" actId="478"/>
            <ac:spMkLst>
              <pc:docMk/>
              <pc:sldMasterMk cId="4019476757" sldId="2147483818"/>
              <pc:sldLayoutMk cId="680091482" sldId="2147483823"/>
              <ac:spMk id="7" creationId="{E6AEEF5D-D1F9-6E47-A74C-7C4D7C6BC065}"/>
            </ac:spMkLst>
          </pc:spChg>
          <pc:spChg chg="add">
            <ac:chgData name="Toby Russell" userId="0d3e3635-ec96-4dfe-84bc-de4149b678ab" providerId="ADAL" clId="{509D8084-70A8-473B-A68E-32AFF01A219A}" dt="2020-09-16T12:23:46.874" v="8827"/>
            <ac:spMkLst>
              <pc:docMk/>
              <pc:sldMasterMk cId="4019476757" sldId="2147483818"/>
              <pc:sldLayoutMk cId="680091482" sldId="2147483823"/>
              <ac:spMk id="8" creationId="{4F2059D0-916F-49A1-9BC4-0DD839A6CC67}"/>
            </ac:spMkLst>
          </pc:spChg>
          <pc:spChg chg="del">
            <ac:chgData name="Toby Russell" userId="0d3e3635-ec96-4dfe-84bc-de4149b678ab" providerId="ADAL" clId="{509D8084-70A8-473B-A68E-32AFF01A219A}" dt="2020-09-11T06:58:56.540" v="263" actId="478"/>
            <ac:spMkLst>
              <pc:docMk/>
              <pc:sldMasterMk cId="4019476757" sldId="2147483818"/>
              <pc:sldLayoutMk cId="680091482" sldId="2147483823"/>
              <ac:spMk id="8" creationId="{FFBB0B0B-63C4-BC43-BBB7-6190E6AC8E14}"/>
            </ac:spMkLst>
          </pc:spChg>
          <pc:spChg chg="add">
            <ac:chgData name="Toby Russell" userId="0d3e3635-ec96-4dfe-84bc-de4149b678ab" providerId="ADAL" clId="{509D8084-70A8-473B-A68E-32AFF01A219A}" dt="2020-09-16T12:23:46.874" v="8827"/>
            <ac:spMkLst>
              <pc:docMk/>
              <pc:sldMasterMk cId="4019476757" sldId="2147483818"/>
              <pc:sldLayoutMk cId="680091482" sldId="2147483823"/>
              <ac:spMk id="9" creationId="{B1265B7B-5284-41E0-8A51-858908402756}"/>
            </ac:spMkLst>
          </pc:spChg>
          <pc:spChg chg="del">
            <ac:chgData name="Toby Russell" userId="0d3e3635-ec96-4dfe-84bc-de4149b678ab" providerId="ADAL" clId="{509D8084-70A8-473B-A68E-32AFF01A219A}" dt="2020-09-11T06:59:01.333" v="265" actId="478"/>
            <ac:spMkLst>
              <pc:docMk/>
              <pc:sldMasterMk cId="4019476757" sldId="2147483818"/>
              <pc:sldLayoutMk cId="680091482" sldId="2147483823"/>
              <ac:spMk id="9" creationId="{E18E7033-77F9-0747-B9D3-A3851D4E1347}"/>
            </ac:spMkLst>
          </pc:spChg>
          <pc:spChg chg="mod">
            <ac:chgData name="Toby Russell" userId="0d3e3635-ec96-4dfe-84bc-de4149b678ab" providerId="ADAL" clId="{509D8084-70A8-473B-A68E-32AFF01A219A}" dt="2020-09-11T07:57:12.119" v="952" actId="207"/>
            <ac:spMkLst>
              <pc:docMk/>
              <pc:sldMasterMk cId="4019476757" sldId="2147483818"/>
              <pc:sldLayoutMk cId="680091482" sldId="2147483823"/>
              <ac:spMk id="10" creationId="{9F558247-1725-B54B-852E-17C74F9BCB36}"/>
            </ac:spMkLst>
          </pc:spChg>
          <pc:spChg chg="mod">
            <ac:chgData name="Toby Russell" userId="0d3e3635-ec96-4dfe-84bc-de4149b678ab" providerId="ADAL" clId="{509D8084-70A8-473B-A68E-32AFF01A219A}" dt="2020-09-11T07:57:12.119" v="952" actId="207"/>
            <ac:spMkLst>
              <pc:docMk/>
              <pc:sldMasterMk cId="4019476757" sldId="2147483818"/>
              <pc:sldLayoutMk cId="680091482" sldId="2147483823"/>
              <ac:spMk id="11" creationId="{7A49E4B7-B15A-8448-BA24-49E047E62BF0}"/>
            </ac:spMkLst>
          </pc:spChg>
          <pc:spChg chg="mod">
            <ac:chgData name="Toby Russell" userId="0d3e3635-ec96-4dfe-84bc-de4149b678ab" providerId="ADAL" clId="{509D8084-70A8-473B-A68E-32AFF01A219A}" dt="2020-09-11T07:57:12.119" v="952" actId="207"/>
            <ac:spMkLst>
              <pc:docMk/>
              <pc:sldMasterMk cId="4019476757" sldId="2147483818"/>
              <pc:sldLayoutMk cId="680091482" sldId="2147483823"/>
              <ac:spMk id="12" creationId="{856B4708-2B33-E34F-8F5C-236782BF5CAD}"/>
            </ac:spMkLst>
          </pc:spChg>
          <pc:spChg chg="mod">
            <ac:chgData name="Toby Russell" userId="0d3e3635-ec96-4dfe-84bc-de4149b678ab" providerId="ADAL" clId="{509D8084-70A8-473B-A68E-32AFF01A219A}" dt="2020-09-11T07:57:12.119" v="952" actId="207"/>
            <ac:spMkLst>
              <pc:docMk/>
              <pc:sldMasterMk cId="4019476757" sldId="2147483818"/>
              <pc:sldLayoutMk cId="680091482" sldId="2147483823"/>
              <ac:spMk id="13" creationId="{13C31720-FAD5-1A48-B6C5-535973307A7D}"/>
            </ac:spMkLst>
          </pc:spChg>
          <pc:spChg chg="mod">
            <ac:chgData name="Toby Russell" userId="0d3e3635-ec96-4dfe-84bc-de4149b678ab" providerId="ADAL" clId="{509D8084-70A8-473B-A68E-32AFF01A219A}" dt="2020-09-11T07:57:12.119" v="952" actId="207"/>
            <ac:spMkLst>
              <pc:docMk/>
              <pc:sldMasterMk cId="4019476757" sldId="2147483818"/>
              <pc:sldLayoutMk cId="680091482" sldId="2147483823"/>
              <ac:spMk id="14" creationId="{AA4C7B19-7820-0540-8385-CD44A8A247E6}"/>
            </ac:spMkLst>
          </pc:spChg>
          <pc:spChg chg="add">
            <ac:chgData name="Toby Russell" userId="0d3e3635-ec96-4dfe-84bc-de4149b678ab" providerId="ADAL" clId="{509D8084-70A8-473B-A68E-32AFF01A219A}" dt="2020-09-16T12:23:46.874" v="8827"/>
            <ac:spMkLst>
              <pc:docMk/>
              <pc:sldMasterMk cId="4019476757" sldId="2147483818"/>
              <pc:sldLayoutMk cId="680091482" sldId="2147483823"/>
              <ac:spMk id="15" creationId="{13F75789-C8D3-4C27-A773-02603CC97F07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52.039" v="8829"/>
          <pc:sldLayoutMkLst>
            <pc:docMk/>
            <pc:sldMasterMk cId="4019476757" sldId="2147483818"/>
            <pc:sldLayoutMk cId="3019368455" sldId="2147483824"/>
          </pc:sldLayoutMkLst>
          <pc:spChg chg="del mod">
            <ac:chgData name="Toby Russell" userId="0d3e3635-ec96-4dfe-84bc-de4149b678ab" providerId="ADAL" clId="{509D8084-70A8-473B-A68E-32AFF01A219A}" dt="2020-09-11T06:59:12.731" v="269" actId="478"/>
            <ac:spMkLst>
              <pc:docMk/>
              <pc:sldMasterMk cId="4019476757" sldId="2147483818"/>
              <pc:sldLayoutMk cId="3019368455" sldId="2147483824"/>
              <ac:spMk id="3" creationId="{BE337CEF-6B3F-DD46-8369-E9B9B24FA5E9}"/>
            </ac:spMkLst>
          </pc:spChg>
          <pc:spChg chg="del mod">
            <ac:chgData name="Toby Russell" userId="0d3e3635-ec96-4dfe-84bc-de4149b678ab" providerId="ADAL" clId="{509D8084-70A8-473B-A68E-32AFF01A219A}" dt="2020-09-11T06:59:10.782" v="268" actId="478"/>
            <ac:spMkLst>
              <pc:docMk/>
              <pc:sldMasterMk cId="4019476757" sldId="2147483818"/>
              <pc:sldLayoutMk cId="3019368455" sldId="2147483824"/>
              <ac:spMk id="4" creationId="{21801719-5F7B-BB4D-94A9-E9F83F492DB3}"/>
            </ac:spMkLst>
          </pc:spChg>
          <pc:spChg chg="del">
            <ac:chgData name="Toby Russell" userId="0d3e3635-ec96-4dfe-84bc-de4149b678ab" providerId="ADAL" clId="{509D8084-70A8-473B-A68E-32AFF01A219A}" dt="2020-09-11T06:59:15.267" v="270" actId="478"/>
            <ac:spMkLst>
              <pc:docMk/>
              <pc:sldMasterMk cId="4019476757" sldId="2147483818"/>
              <pc:sldLayoutMk cId="3019368455" sldId="2147483824"/>
              <ac:spMk id="5" creationId="{C0E5E7D7-2BD3-6D4E-BF96-249EDBE3C454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6" creationId="{479AAE30-836B-7547-A758-A750DE5E8054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7" creationId="{9A400ACC-8C4E-8546-9A0E-1649018D1182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8" creationId="{1364E7C3-7FDA-C846-AE94-F749DA218067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9" creationId="{D90CE5C4-1945-9C44-8FB8-DB36EBE72A10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10" creationId="{4F48FC1B-25E7-C14B-9118-42CA5AB074BE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11" creationId="{D13BE64E-ADB5-1F4C-A2F2-23C0C8843D48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12" creationId="{DDEF470C-A290-EA46-9898-401F38E843AE}"/>
            </ac:spMkLst>
          </pc:spChg>
          <pc:spChg chg="add del">
            <ac:chgData name="Toby Russell" userId="0d3e3635-ec96-4dfe-84bc-de4149b678ab" providerId="ADAL" clId="{509D8084-70A8-473B-A68E-32AFF01A219A}" dt="2020-09-16T12:23:50.573" v="8828" actId="478"/>
            <ac:spMkLst>
              <pc:docMk/>
              <pc:sldMasterMk cId="4019476757" sldId="2147483818"/>
              <pc:sldLayoutMk cId="3019368455" sldId="2147483824"/>
              <ac:spMk id="13" creationId="{09D37DE5-E456-4C1C-A621-195409E93DE1}"/>
            </ac:spMkLst>
          </pc:spChg>
          <pc:spChg chg="add">
            <ac:chgData name="Toby Russell" userId="0d3e3635-ec96-4dfe-84bc-de4149b678ab" providerId="ADAL" clId="{509D8084-70A8-473B-A68E-32AFF01A219A}" dt="2020-09-16T12:23:52.039" v="8829"/>
            <ac:spMkLst>
              <pc:docMk/>
              <pc:sldMasterMk cId="4019476757" sldId="2147483818"/>
              <pc:sldLayoutMk cId="3019368455" sldId="2147483824"/>
              <ac:spMk id="14" creationId="{CE6E63B1-82C9-4D05-B402-4511FD5112FA}"/>
            </ac:spMkLst>
          </pc:spChg>
          <pc:spChg chg="add">
            <ac:chgData name="Toby Russell" userId="0d3e3635-ec96-4dfe-84bc-de4149b678ab" providerId="ADAL" clId="{509D8084-70A8-473B-A68E-32AFF01A219A}" dt="2020-09-16T12:23:52.039" v="8829"/>
            <ac:spMkLst>
              <pc:docMk/>
              <pc:sldMasterMk cId="4019476757" sldId="2147483818"/>
              <pc:sldLayoutMk cId="3019368455" sldId="2147483824"/>
              <ac:spMk id="15" creationId="{8775A128-D2DE-4D10-911B-76F8EFE149C4}"/>
            </ac:spMkLst>
          </pc:spChg>
          <pc:spChg chg="add">
            <ac:chgData name="Toby Russell" userId="0d3e3635-ec96-4dfe-84bc-de4149b678ab" providerId="ADAL" clId="{509D8084-70A8-473B-A68E-32AFF01A219A}" dt="2020-09-16T12:23:52.039" v="8829"/>
            <ac:spMkLst>
              <pc:docMk/>
              <pc:sldMasterMk cId="4019476757" sldId="2147483818"/>
              <pc:sldLayoutMk cId="3019368455" sldId="2147483824"/>
              <ac:spMk id="16" creationId="{30B40302-7081-44F8-9147-353D42152F03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59.268" v="8831"/>
          <pc:sldLayoutMkLst>
            <pc:docMk/>
            <pc:sldMasterMk cId="4019476757" sldId="2147483818"/>
            <pc:sldLayoutMk cId="440526544" sldId="2147483825"/>
          </pc:sldLayoutMkLst>
          <pc:spChg chg="del mod">
            <ac:chgData name="Toby Russell" userId="0d3e3635-ec96-4dfe-84bc-de4149b678ab" providerId="ADAL" clId="{509D8084-70A8-473B-A68E-32AFF01A219A}" dt="2020-09-11T06:59:22.575" v="273" actId="478"/>
            <ac:spMkLst>
              <pc:docMk/>
              <pc:sldMasterMk cId="4019476757" sldId="2147483818"/>
              <pc:sldLayoutMk cId="440526544" sldId="2147483825"/>
              <ac:spMk id="2" creationId="{2F1CC50E-9D6C-1240-9C92-4152C1DC1503}"/>
            </ac:spMkLst>
          </pc:spChg>
          <pc:spChg chg="del">
            <ac:chgData name="Toby Russell" userId="0d3e3635-ec96-4dfe-84bc-de4149b678ab" providerId="ADAL" clId="{509D8084-70A8-473B-A68E-32AFF01A219A}" dt="2020-09-11T06:59:18.401" v="271" actId="478"/>
            <ac:spMkLst>
              <pc:docMk/>
              <pc:sldMasterMk cId="4019476757" sldId="2147483818"/>
              <pc:sldLayoutMk cId="440526544" sldId="2147483825"/>
              <ac:spMk id="3" creationId="{D22F4638-B81D-0948-B543-57F53DC91041}"/>
            </ac:spMkLst>
          </pc:spChg>
          <pc:spChg chg="del">
            <ac:chgData name="Toby Russell" userId="0d3e3635-ec96-4dfe-84bc-de4149b678ab" providerId="ADAL" clId="{509D8084-70A8-473B-A68E-32AFF01A219A}" dt="2020-09-11T06:59:24.250" v="274" actId="478"/>
            <ac:spMkLst>
              <pc:docMk/>
              <pc:sldMasterMk cId="4019476757" sldId="2147483818"/>
              <pc:sldLayoutMk cId="440526544" sldId="2147483825"/>
              <ac:spMk id="4" creationId="{532198DD-1E57-7746-8CF1-089034464B1C}"/>
            </ac:spMkLst>
          </pc:spChg>
          <pc:spChg chg="add del">
            <ac:chgData name="Toby Russell" userId="0d3e3635-ec96-4dfe-84bc-de4149b678ab" providerId="ADAL" clId="{509D8084-70A8-473B-A68E-32AFF01A219A}" dt="2020-09-16T12:23:58.377" v="8830" actId="478"/>
            <ac:spMkLst>
              <pc:docMk/>
              <pc:sldMasterMk cId="4019476757" sldId="2147483818"/>
              <pc:sldLayoutMk cId="440526544" sldId="2147483825"/>
              <ac:spMk id="4" creationId="{570F7D14-40D7-412A-8A8F-CB1DBAA079AE}"/>
            </ac:spMkLst>
          </pc:spChg>
          <pc:spChg chg="mod">
            <ac:chgData name="Toby Russell" userId="0d3e3635-ec96-4dfe-84bc-de4149b678ab" providerId="ADAL" clId="{509D8084-70A8-473B-A68E-32AFF01A219A}" dt="2020-09-11T07:57:33.227" v="954" actId="207"/>
            <ac:spMkLst>
              <pc:docMk/>
              <pc:sldMasterMk cId="4019476757" sldId="2147483818"/>
              <pc:sldLayoutMk cId="440526544" sldId="2147483825"/>
              <ac:spMk id="5" creationId="{1ED273FA-2B3E-A244-BD69-7F6E67EE0AD8}"/>
            </ac:spMkLst>
          </pc:spChg>
          <pc:spChg chg="mod">
            <ac:chgData name="Toby Russell" userId="0d3e3635-ec96-4dfe-84bc-de4149b678ab" providerId="ADAL" clId="{509D8084-70A8-473B-A68E-32AFF01A219A}" dt="2020-09-11T07:57:33.227" v="954" actId="207"/>
            <ac:spMkLst>
              <pc:docMk/>
              <pc:sldMasterMk cId="4019476757" sldId="2147483818"/>
              <pc:sldLayoutMk cId="440526544" sldId="2147483825"/>
              <ac:spMk id="6" creationId="{4AACAA27-FDA3-1E41-8505-9C8CE55591DE}"/>
            </ac:spMkLst>
          </pc:spChg>
          <pc:spChg chg="add">
            <ac:chgData name="Toby Russell" userId="0d3e3635-ec96-4dfe-84bc-de4149b678ab" providerId="ADAL" clId="{509D8084-70A8-473B-A68E-32AFF01A219A}" dt="2020-09-16T12:23:59.268" v="8831"/>
            <ac:spMkLst>
              <pc:docMk/>
              <pc:sldMasterMk cId="4019476757" sldId="2147483818"/>
              <pc:sldLayoutMk cId="440526544" sldId="2147483825"/>
              <ac:spMk id="7" creationId="{4E76BFF4-14F7-48D0-A9F8-0CB4B06BE753}"/>
            </ac:spMkLst>
          </pc:spChg>
          <pc:spChg chg="add">
            <ac:chgData name="Toby Russell" userId="0d3e3635-ec96-4dfe-84bc-de4149b678ab" providerId="ADAL" clId="{509D8084-70A8-473B-A68E-32AFF01A219A}" dt="2020-09-16T12:23:59.268" v="8831"/>
            <ac:spMkLst>
              <pc:docMk/>
              <pc:sldMasterMk cId="4019476757" sldId="2147483818"/>
              <pc:sldLayoutMk cId="440526544" sldId="2147483825"/>
              <ac:spMk id="8" creationId="{B7FC9DC7-45B7-4588-97AA-DA2C52075B8C}"/>
            </ac:spMkLst>
          </pc:spChg>
          <pc:spChg chg="add">
            <ac:chgData name="Toby Russell" userId="0d3e3635-ec96-4dfe-84bc-de4149b678ab" providerId="ADAL" clId="{509D8084-70A8-473B-A68E-32AFF01A219A}" dt="2020-09-16T12:23:59.268" v="8831"/>
            <ac:spMkLst>
              <pc:docMk/>
              <pc:sldMasterMk cId="4019476757" sldId="2147483818"/>
              <pc:sldLayoutMk cId="440526544" sldId="2147483825"/>
              <ac:spMk id="9" creationId="{8F73CFBC-49D5-4508-8FB7-2ED86C7779D2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4:09.479" v="8833"/>
          <pc:sldLayoutMkLst>
            <pc:docMk/>
            <pc:sldMasterMk cId="4019476757" sldId="2147483818"/>
            <pc:sldLayoutMk cId="1077071581" sldId="2147483826"/>
          </pc:sldLayoutMkLst>
          <pc:spChg chg="del">
            <ac:chgData name="Toby Russell" userId="0d3e3635-ec96-4dfe-84bc-de4149b678ab" providerId="ADAL" clId="{509D8084-70A8-473B-A68E-32AFF01A219A}" dt="2020-09-11T06:59:31.016" v="276" actId="478"/>
            <ac:spMkLst>
              <pc:docMk/>
              <pc:sldMasterMk cId="4019476757" sldId="2147483818"/>
              <pc:sldLayoutMk cId="1077071581" sldId="2147483826"/>
              <ac:spMk id="5" creationId="{FCC40473-DEC2-2343-B08C-BAEBF4140B13}"/>
            </ac:spMkLst>
          </pc:spChg>
          <pc:spChg chg="del">
            <ac:chgData name="Toby Russell" userId="0d3e3635-ec96-4dfe-84bc-de4149b678ab" providerId="ADAL" clId="{509D8084-70A8-473B-A68E-32AFF01A219A}" dt="2020-09-11T06:59:29.040" v="275" actId="478"/>
            <ac:spMkLst>
              <pc:docMk/>
              <pc:sldMasterMk cId="4019476757" sldId="2147483818"/>
              <pc:sldLayoutMk cId="1077071581" sldId="2147483826"/>
              <ac:spMk id="6" creationId="{28BD25F7-668E-9A40-800D-AA48F9DCA756}"/>
            </ac:spMkLst>
          </pc:spChg>
          <pc:spChg chg="add del">
            <ac:chgData name="Toby Russell" userId="0d3e3635-ec96-4dfe-84bc-de4149b678ab" providerId="ADAL" clId="{509D8084-70A8-473B-A68E-32AFF01A219A}" dt="2020-09-16T12:24:08.460" v="8832" actId="478"/>
            <ac:spMkLst>
              <pc:docMk/>
              <pc:sldMasterMk cId="4019476757" sldId="2147483818"/>
              <pc:sldLayoutMk cId="1077071581" sldId="2147483826"/>
              <ac:spMk id="7" creationId="{5F39FDF5-3E86-40D9-AC4D-02E5CB3FE70D}"/>
            </ac:spMkLst>
          </pc:spChg>
          <pc:spChg chg="del">
            <ac:chgData name="Toby Russell" userId="0d3e3635-ec96-4dfe-84bc-de4149b678ab" providerId="ADAL" clId="{509D8084-70A8-473B-A68E-32AFF01A219A}" dt="2020-09-11T06:59:37.361" v="277" actId="478"/>
            <ac:spMkLst>
              <pc:docMk/>
              <pc:sldMasterMk cId="4019476757" sldId="2147483818"/>
              <pc:sldLayoutMk cId="1077071581" sldId="2147483826"/>
              <ac:spMk id="7" creationId="{8FF0202C-8CEA-F547-B91D-69D21906A3A2}"/>
            </ac:spMkLst>
          </pc:spChg>
          <pc:spChg chg="mod">
            <ac:chgData name="Toby Russell" userId="0d3e3635-ec96-4dfe-84bc-de4149b678ab" providerId="ADAL" clId="{509D8084-70A8-473B-A68E-32AFF01A219A}" dt="2020-09-11T07:57:46.419" v="956" actId="207"/>
            <ac:spMkLst>
              <pc:docMk/>
              <pc:sldMasterMk cId="4019476757" sldId="2147483818"/>
              <pc:sldLayoutMk cId="1077071581" sldId="2147483826"/>
              <ac:spMk id="8" creationId="{4DDFBF77-3F1D-064B-83CC-D2F62DBED4D6}"/>
            </ac:spMkLst>
          </pc:spChg>
          <pc:spChg chg="mod">
            <ac:chgData name="Toby Russell" userId="0d3e3635-ec96-4dfe-84bc-de4149b678ab" providerId="ADAL" clId="{509D8084-70A8-473B-A68E-32AFF01A219A}" dt="2020-09-11T07:57:46.419" v="956" actId="207"/>
            <ac:spMkLst>
              <pc:docMk/>
              <pc:sldMasterMk cId="4019476757" sldId="2147483818"/>
              <pc:sldLayoutMk cId="1077071581" sldId="2147483826"/>
              <ac:spMk id="9" creationId="{196EBF69-A310-C341-815B-B3A957CFEFB4}"/>
            </ac:spMkLst>
          </pc:spChg>
          <pc:spChg chg="mod">
            <ac:chgData name="Toby Russell" userId="0d3e3635-ec96-4dfe-84bc-de4149b678ab" providerId="ADAL" clId="{509D8084-70A8-473B-A68E-32AFF01A219A}" dt="2020-09-11T07:57:46.419" v="956" actId="207"/>
            <ac:spMkLst>
              <pc:docMk/>
              <pc:sldMasterMk cId="4019476757" sldId="2147483818"/>
              <pc:sldLayoutMk cId="1077071581" sldId="2147483826"/>
              <ac:spMk id="10" creationId="{162BB5B3-A866-9046-8001-521EC1429779}"/>
            </ac:spMkLst>
          </pc:spChg>
          <pc:spChg chg="mod">
            <ac:chgData name="Toby Russell" userId="0d3e3635-ec96-4dfe-84bc-de4149b678ab" providerId="ADAL" clId="{509D8084-70A8-473B-A68E-32AFF01A219A}" dt="2020-09-11T07:57:46.419" v="956" actId="207"/>
            <ac:spMkLst>
              <pc:docMk/>
              <pc:sldMasterMk cId="4019476757" sldId="2147483818"/>
              <pc:sldLayoutMk cId="1077071581" sldId="2147483826"/>
              <ac:spMk id="11" creationId="{7D7E5191-22C2-E544-9B6C-D78CD29DBCB4}"/>
            </ac:spMkLst>
          </pc:spChg>
          <pc:spChg chg="mod">
            <ac:chgData name="Toby Russell" userId="0d3e3635-ec96-4dfe-84bc-de4149b678ab" providerId="ADAL" clId="{509D8084-70A8-473B-A68E-32AFF01A219A}" dt="2020-09-11T07:57:46.419" v="956" actId="207"/>
            <ac:spMkLst>
              <pc:docMk/>
              <pc:sldMasterMk cId="4019476757" sldId="2147483818"/>
              <pc:sldLayoutMk cId="1077071581" sldId="2147483826"/>
              <ac:spMk id="12" creationId="{2CC04EC1-4292-B34D-96CF-5B7C0E634917}"/>
            </ac:spMkLst>
          </pc:spChg>
          <pc:spChg chg="add">
            <ac:chgData name="Toby Russell" userId="0d3e3635-ec96-4dfe-84bc-de4149b678ab" providerId="ADAL" clId="{509D8084-70A8-473B-A68E-32AFF01A219A}" dt="2020-09-16T12:24:09.479" v="8833"/>
            <ac:spMkLst>
              <pc:docMk/>
              <pc:sldMasterMk cId="4019476757" sldId="2147483818"/>
              <pc:sldLayoutMk cId="1077071581" sldId="2147483826"/>
              <ac:spMk id="13" creationId="{A0BA8A9F-FC8F-40AE-A657-EB2AA0A75AE0}"/>
            </ac:spMkLst>
          </pc:spChg>
          <pc:spChg chg="add">
            <ac:chgData name="Toby Russell" userId="0d3e3635-ec96-4dfe-84bc-de4149b678ab" providerId="ADAL" clId="{509D8084-70A8-473B-A68E-32AFF01A219A}" dt="2020-09-16T12:24:09.479" v="8833"/>
            <ac:spMkLst>
              <pc:docMk/>
              <pc:sldMasterMk cId="4019476757" sldId="2147483818"/>
              <pc:sldLayoutMk cId="1077071581" sldId="2147483826"/>
              <ac:spMk id="14" creationId="{EC535009-39A9-43CB-8284-DCAFF9460A66}"/>
            </ac:spMkLst>
          </pc:spChg>
          <pc:spChg chg="add">
            <ac:chgData name="Toby Russell" userId="0d3e3635-ec96-4dfe-84bc-de4149b678ab" providerId="ADAL" clId="{509D8084-70A8-473B-A68E-32AFF01A219A}" dt="2020-09-16T12:24:09.479" v="8833"/>
            <ac:spMkLst>
              <pc:docMk/>
              <pc:sldMasterMk cId="4019476757" sldId="2147483818"/>
              <pc:sldLayoutMk cId="1077071581" sldId="2147483826"/>
              <ac:spMk id="15" creationId="{9CDF81CE-C792-4DAF-B1DC-740A99EC6D7C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4:14.678" v="8835"/>
          <pc:sldLayoutMkLst>
            <pc:docMk/>
            <pc:sldMasterMk cId="4019476757" sldId="2147483818"/>
            <pc:sldLayoutMk cId="419706458" sldId="2147483836"/>
          </pc:sldLayoutMkLst>
          <pc:spChg chg="mod">
            <ac:chgData name="Toby Russell" userId="0d3e3635-ec96-4dfe-84bc-de4149b678ab" providerId="ADAL" clId="{509D8084-70A8-473B-A68E-32AFF01A219A}" dt="2020-09-11T07:58:34.256" v="958" actId="16037"/>
            <ac:spMkLst>
              <pc:docMk/>
              <pc:sldMasterMk cId="4019476757" sldId="2147483818"/>
              <pc:sldLayoutMk cId="419706458" sldId="2147483836"/>
              <ac:spMk id="2" creationId="{ADE4D2FC-657B-B045-8EB4-D7538D4E886B}"/>
            </ac:spMkLst>
          </pc:spChg>
          <pc:spChg chg="add del mod">
            <ac:chgData name="Toby Russell" userId="0d3e3635-ec96-4dfe-84bc-de4149b678ab" providerId="ADAL" clId="{509D8084-70A8-473B-A68E-32AFF01A219A}" dt="2020-09-16T12:24:13.706" v="8834" actId="478"/>
            <ac:spMkLst>
              <pc:docMk/>
              <pc:sldMasterMk cId="4019476757" sldId="2147483818"/>
              <pc:sldLayoutMk cId="419706458" sldId="2147483836"/>
              <ac:spMk id="3" creationId="{844BB156-F3EA-42AD-80BF-32825DD2272E}"/>
            </ac:spMkLst>
          </pc:spChg>
          <pc:spChg chg="del">
            <ac:chgData name="Toby Russell" userId="0d3e3635-ec96-4dfe-84bc-de4149b678ab" providerId="ADAL" clId="{509D8084-70A8-473B-A68E-32AFF01A219A}" dt="2020-09-11T06:59:49.700" v="279" actId="478"/>
            <ac:spMkLst>
              <pc:docMk/>
              <pc:sldMasterMk cId="4019476757" sldId="2147483818"/>
              <pc:sldLayoutMk cId="419706458" sldId="2147483836"/>
              <ac:spMk id="3" creationId="{DE19E180-123F-2B4F-99CB-4594DB9FC6C6}"/>
            </ac:spMkLst>
          </pc:spChg>
          <pc:spChg chg="add">
            <ac:chgData name="Toby Russell" userId="0d3e3635-ec96-4dfe-84bc-de4149b678ab" providerId="ADAL" clId="{509D8084-70A8-473B-A68E-32AFF01A219A}" dt="2020-09-16T12:24:14.678" v="8835"/>
            <ac:spMkLst>
              <pc:docMk/>
              <pc:sldMasterMk cId="4019476757" sldId="2147483818"/>
              <pc:sldLayoutMk cId="419706458" sldId="2147483836"/>
              <ac:spMk id="4" creationId="{32491E5E-3F66-4660-AFDD-F5CC049D919B}"/>
            </ac:spMkLst>
          </pc:spChg>
          <pc:spChg chg="del">
            <ac:chgData name="Toby Russell" userId="0d3e3635-ec96-4dfe-84bc-de4149b678ab" providerId="ADAL" clId="{509D8084-70A8-473B-A68E-32AFF01A219A}" dt="2020-09-11T06:59:41.883" v="278" actId="478"/>
            <ac:spMkLst>
              <pc:docMk/>
              <pc:sldMasterMk cId="4019476757" sldId="2147483818"/>
              <pc:sldLayoutMk cId="419706458" sldId="2147483836"/>
              <ac:spMk id="4" creationId="{D2C42253-81B3-1B4E-8B8B-54A83A76D415}"/>
            </ac:spMkLst>
          </pc:spChg>
          <pc:spChg chg="del">
            <ac:chgData name="Toby Russell" userId="0d3e3635-ec96-4dfe-84bc-de4149b678ab" providerId="ADAL" clId="{509D8084-70A8-473B-A68E-32AFF01A219A}" dt="2020-09-11T06:59:52.081" v="280" actId="478"/>
            <ac:spMkLst>
              <pc:docMk/>
              <pc:sldMasterMk cId="4019476757" sldId="2147483818"/>
              <pc:sldLayoutMk cId="419706458" sldId="2147483836"/>
              <ac:spMk id="5" creationId="{BABF9F48-E660-BC48-9B61-787E9708486B}"/>
            </ac:spMkLst>
          </pc:spChg>
          <pc:spChg chg="add">
            <ac:chgData name="Toby Russell" userId="0d3e3635-ec96-4dfe-84bc-de4149b678ab" providerId="ADAL" clId="{509D8084-70A8-473B-A68E-32AFF01A219A}" dt="2020-09-16T12:24:14.678" v="8835"/>
            <ac:spMkLst>
              <pc:docMk/>
              <pc:sldMasterMk cId="4019476757" sldId="2147483818"/>
              <pc:sldLayoutMk cId="419706458" sldId="2147483836"/>
              <ac:spMk id="5" creationId="{E35283D5-DA3D-415C-AD1B-BFE802AD7FC7}"/>
            </ac:spMkLst>
          </pc:spChg>
          <pc:spChg chg="add">
            <ac:chgData name="Toby Russell" userId="0d3e3635-ec96-4dfe-84bc-de4149b678ab" providerId="ADAL" clId="{509D8084-70A8-473B-A68E-32AFF01A219A}" dt="2020-09-16T12:24:14.678" v="8835"/>
            <ac:spMkLst>
              <pc:docMk/>
              <pc:sldMasterMk cId="4019476757" sldId="2147483818"/>
              <pc:sldLayoutMk cId="419706458" sldId="2147483836"/>
              <ac:spMk id="6" creationId="{34065BB0-D49B-4FAF-80C6-28A8FB772057}"/>
            </ac:spMkLst>
          </pc:spChg>
        </pc:sldLayoutChg>
        <pc:sldLayoutChg chg="del">
          <pc:chgData name="Toby Russell" userId="0d3e3635-ec96-4dfe-84bc-de4149b678ab" providerId="ADAL" clId="{509D8084-70A8-473B-A68E-32AFF01A219A}" dt="2020-09-10T08:55:26.146" v="29" actId="2696"/>
          <pc:sldLayoutMkLst>
            <pc:docMk/>
            <pc:sldMasterMk cId="4019476757" sldId="2147483818"/>
            <pc:sldLayoutMk cId="296837605" sldId="2147483838"/>
          </pc:sldLayoutMkLst>
        </pc:sldLayoutChg>
        <pc:sldLayoutChg chg="del">
          <pc:chgData name="Toby Russell" userId="0d3e3635-ec96-4dfe-84bc-de4149b678ab" providerId="ADAL" clId="{509D8084-70A8-473B-A68E-32AFF01A219A}" dt="2020-09-10T08:55:25.173" v="28" actId="2696"/>
          <pc:sldLayoutMkLst>
            <pc:docMk/>
            <pc:sldMasterMk cId="4019476757" sldId="2147483818"/>
            <pc:sldLayoutMk cId="405050016" sldId="2147483839"/>
          </pc:sldLayoutMkLst>
        </pc:sldLayoutChg>
        <pc:sldLayoutChg chg="del">
          <pc:chgData name="Toby Russell" userId="0d3e3635-ec96-4dfe-84bc-de4149b678ab" providerId="ADAL" clId="{509D8084-70A8-473B-A68E-32AFF01A219A}" dt="2020-09-10T08:55:21.987" v="27" actId="2696"/>
          <pc:sldLayoutMkLst>
            <pc:docMk/>
            <pc:sldMasterMk cId="4019476757" sldId="2147483818"/>
            <pc:sldLayoutMk cId="2666272301" sldId="2147483840"/>
          </pc:sldLayoutMkLst>
        </pc:sldLayoutChg>
        <pc:sldLayoutChg chg="addSp delSp">
          <pc:chgData name="Toby Russell" userId="0d3e3635-ec96-4dfe-84bc-de4149b678ab" providerId="ADAL" clId="{509D8084-70A8-473B-A68E-32AFF01A219A}" dt="2020-09-16T15:02:42.181" v="9382" actId="478"/>
          <pc:sldLayoutMkLst>
            <pc:docMk/>
            <pc:sldMasterMk cId="4019476757" sldId="2147483818"/>
            <pc:sldLayoutMk cId="2080856297" sldId="2147483927"/>
          </pc:sldLayoutMkLst>
          <pc:spChg chg="add">
            <ac:chgData name="Toby Russell" userId="0d3e3635-ec96-4dfe-84bc-de4149b678ab" providerId="ADAL" clId="{509D8084-70A8-473B-A68E-32AFF01A219A}" dt="2020-09-16T12:24:19.733" v="8836"/>
            <ac:spMkLst>
              <pc:docMk/>
              <pc:sldMasterMk cId="4019476757" sldId="2147483818"/>
              <pc:sldLayoutMk cId="2080856297" sldId="2147483927"/>
              <ac:spMk id="2" creationId="{6CB402DB-F7D8-44E4-8F85-A326A1A70F3F}"/>
            </ac:spMkLst>
          </pc:spChg>
          <pc:spChg chg="add del">
            <ac:chgData name="Toby Russell" userId="0d3e3635-ec96-4dfe-84bc-de4149b678ab" providerId="ADAL" clId="{509D8084-70A8-473B-A68E-32AFF01A219A}" dt="2020-09-16T15:02:41.281" v="9381" actId="478"/>
            <ac:spMkLst>
              <pc:docMk/>
              <pc:sldMasterMk cId="4019476757" sldId="2147483818"/>
              <pc:sldLayoutMk cId="2080856297" sldId="2147483927"/>
              <ac:spMk id="3" creationId="{A382D787-5667-426D-9270-C3F6F0AF4EE3}"/>
            </ac:spMkLst>
          </pc:spChg>
          <pc:spChg chg="add del">
            <ac:chgData name="Toby Russell" userId="0d3e3635-ec96-4dfe-84bc-de4149b678ab" providerId="ADAL" clId="{509D8084-70A8-473B-A68E-32AFF01A219A}" dt="2020-09-16T15:02:42.181" v="9382" actId="478"/>
            <ac:spMkLst>
              <pc:docMk/>
              <pc:sldMasterMk cId="4019476757" sldId="2147483818"/>
              <pc:sldLayoutMk cId="2080856297" sldId="2147483927"/>
              <ac:spMk id="4" creationId="{0FCAA60A-D70E-4F39-A3AE-20F0F70DE4BB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4:25.031" v="8837"/>
          <pc:sldLayoutMkLst>
            <pc:docMk/>
            <pc:sldMasterMk cId="4019476757" sldId="2147483818"/>
            <pc:sldLayoutMk cId="2566872041" sldId="2147483928"/>
          </pc:sldLayoutMkLst>
          <pc:spChg chg="mod">
            <ac:chgData name="Toby Russell" userId="0d3e3635-ec96-4dfe-84bc-de4149b678ab" providerId="ADAL" clId="{509D8084-70A8-473B-A68E-32AFF01A219A}" dt="2020-09-11T07:56:24.212" v="945" actId="207"/>
            <ac:spMkLst>
              <pc:docMk/>
              <pc:sldMasterMk cId="4019476757" sldId="2147483818"/>
              <pc:sldLayoutMk cId="2566872041" sldId="2147483928"/>
              <ac:spMk id="2" creationId="{0D7FCF50-E4B8-4D72-B18D-FDCCCBCF4994}"/>
            </ac:spMkLst>
          </pc:spChg>
          <pc:spChg chg="mod">
            <ac:chgData name="Toby Russell" userId="0d3e3635-ec96-4dfe-84bc-de4149b678ab" providerId="ADAL" clId="{509D8084-70A8-473B-A68E-32AFF01A219A}" dt="2020-09-11T07:56:24.212" v="945" actId="207"/>
            <ac:spMkLst>
              <pc:docMk/>
              <pc:sldMasterMk cId="4019476757" sldId="2147483818"/>
              <pc:sldLayoutMk cId="2566872041" sldId="2147483928"/>
              <ac:spMk id="3" creationId="{C6496387-0146-42EB-9728-51EB02B7E97F}"/>
            </ac:spMkLst>
          </pc:spChg>
          <pc:spChg chg="add">
            <ac:chgData name="Toby Russell" userId="0d3e3635-ec96-4dfe-84bc-de4149b678ab" providerId="ADAL" clId="{509D8084-70A8-473B-A68E-32AFF01A219A}" dt="2020-09-16T12:24:25.031" v="8837"/>
            <ac:spMkLst>
              <pc:docMk/>
              <pc:sldMasterMk cId="4019476757" sldId="2147483818"/>
              <pc:sldLayoutMk cId="2566872041" sldId="2147483928"/>
              <ac:spMk id="4" creationId="{42128858-3434-4F6D-8696-E6E9FEBD3C0B}"/>
            </ac:spMkLst>
          </pc:spChg>
          <pc:spChg chg="del">
            <ac:chgData name="Toby Russell" userId="0d3e3635-ec96-4dfe-84bc-de4149b678ab" providerId="ADAL" clId="{509D8084-70A8-473B-A68E-32AFF01A219A}" dt="2020-09-11T07:00:00.299" v="282" actId="478"/>
            <ac:spMkLst>
              <pc:docMk/>
              <pc:sldMasterMk cId="4019476757" sldId="2147483818"/>
              <pc:sldLayoutMk cId="2566872041" sldId="2147483928"/>
              <ac:spMk id="4" creationId="{812E047F-6BEC-4C79-AAB9-CB4B6E0C7FA0}"/>
            </ac:spMkLst>
          </pc:spChg>
          <pc:spChg chg="add">
            <ac:chgData name="Toby Russell" userId="0d3e3635-ec96-4dfe-84bc-de4149b678ab" providerId="ADAL" clId="{509D8084-70A8-473B-A68E-32AFF01A219A}" dt="2020-09-16T12:24:25.031" v="8837"/>
            <ac:spMkLst>
              <pc:docMk/>
              <pc:sldMasterMk cId="4019476757" sldId="2147483818"/>
              <pc:sldLayoutMk cId="2566872041" sldId="2147483928"/>
              <ac:spMk id="5" creationId="{A1FACA21-47DC-43DA-A5B8-B48DC0282C49}"/>
            </ac:spMkLst>
          </pc:spChg>
          <pc:spChg chg="del">
            <ac:chgData name="Toby Russell" userId="0d3e3635-ec96-4dfe-84bc-de4149b678ab" providerId="ADAL" clId="{509D8084-70A8-473B-A68E-32AFF01A219A}" dt="2020-09-11T06:59:58.430" v="281" actId="478"/>
            <ac:spMkLst>
              <pc:docMk/>
              <pc:sldMasterMk cId="4019476757" sldId="2147483818"/>
              <pc:sldLayoutMk cId="2566872041" sldId="2147483928"/>
              <ac:spMk id="5" creationId="{B26391B9-8434-44C7-8DA4-037FD311F08A}"/>
            </ac:spMkLst>
          </pc:spChg>
          <pc:spChg chg="add">
            <ac:chgData name="Toby Russell" userId="0d3e3635-ec96-4dfe-84bc-de4149b678ab" providerId="ADAL" clId="{509D8084-70A8-473B-A68E-32AFF01A219A}" dt="2020-09-16T12:24:25.031" v="8837"/>
            <ac:spMkLst>
              <pc:docMk/>
              <pc:sldMasterMk cId="4019476757" sldId="2147483818"/>
              <pc:sldLayoutMk cId="2566872041" sldId="2147483928"/>
              <ac:spMk id="6" creationId="{6F883C6B-8038-4F3B-B9AC-FA99542626BB}"/>
            </ac:spMkLst>
          </pc:spChg>
          <pc:spChg chg="del">
            <ac:chgData name="Toby Russell" userId="0d3e3635-ec96-4dfe-84bc-de4149b678ab" providerId="ADAL" clId="{509D8084-70A8-473B-A68E-32AFF01A219A}" dt="2020-09-11T07:00:01.916" v="283" actId="478"/>
            <ac:spMkLst>
              <pc:docMk/>
              <pc:sldMasterMk cId="4019476757" sldId="2147483818"/>
              <pc:sldLayoutMk cId="2566872041" sldId="2147483928"/>
              <ac:spMk id="6" creationId="{C7F0D75E-604B-4368-ACD4-B38412B94B5F}"/>
            </ac:spMkLst>
          </pc:spChg>
        </pc:sldLayoutChg>
        <pc:sldLayoutChg chg="addSp del">
          <pc:chgData name="Toby Russell" userId="0d3e3635-ec96-4dfe-84bc-de4149b678ab" providerId="ADAL" clId="{509D8084-70A8-473B-A68E-32AFF01A219A}" dt="2020-09-16T12:24:37.027" v="8840" actId="2696"/>
          <pc:sldLayoutMkLst>
            <pc:docMk/>
            <pc:sldMasterMk cId="4019476757" sldId="2147483818"/>
            <pc:sldLayoutMk cId="735716139" sldId="2147483941"/>
          </pc:sldLayoutMkLst>
          <pc:spChg chg="add">
            <ac:chgData name="Toby Russell" userId="0d3e3635-ec96-4dfe-84bc-de4149b678ab" providerId="ADAL" clId="{509D8084-70A8-473B-A68E-32AFF01A219A}" dt="2020-09-16T12:24:32.021" v="8838"/>
            <ac:spMkLst>
              <pc:docMk/>
              <pc:sldMasterMk cId="4019476757" sldId="2147483818"/>
              <pc:sldLayoutMk cId="735716139" sldId="2147483941"/>
              <ac:spMk id="2" creationId="{A3BCD9ED-65E8-4A41-BA14-A46FEB9583B7}"/>
            </ac:spMkLst>
          </pc:spChg>
          <pc:spChg chg="add">
            <ac:chgData name="Toby Russell" userId="0d3e3635-ec96-4dfe-84bc-de4149b678ab" providerId="ADAL" clId="{509D8084-70A8-473B-A68E-32AFF01A219A}" dt="2020-09-16T12:24:32.021" v="8838"/>
            <ac:spMkLst>
              <pc:docMk/>
              <pc:sldMasterMk cId="4019476757" sldId="2147483818"/>
              <pc:sldLayoutMk cId="735716139" sldId="2147483941"/>
              <ac:spMk id="3" creationId="{70A7BC76-C280-4B85-BB75-42AD5D475930}"/>
            </ac:spMkLst>
          </pc:spChg>
          <pc:spChg chg="add">
            <ac:chgData name="Toby Russell" userId="0d3e3635-ec96-4dfe-84bc-de4149b678ab" providerId="ADAL" clId="{509D8084-70A8-473B-A68E-32AFF01A219A}" dt="2020-09-16T12:24:32.021" v="8838"/>
            <ac:spMkLst>
              <pc:docMk/>
              <pc:sldMasterMk cId="4019476757" sldId="2147483818"/>
              <pc:sldLayoutMk cId="735716139" sldId="2147483941"/>
              <ac:spMk id="4" creationId="{2A7F34E1-BBB9-4D93-BC91-17AF4B8C2BFA}"/>
            </ac:spMkLst>
          </pc:spChg>
        </pc:sldLayoutChg>
        <pc:sldLayoutChg chg="del">
          <pc:chgData name="Toby Russell" userId="0d3e3635-ec96-4dfe-84bc-de4149b678ab" providerId="ADAL" clId="{509D8084-70A8-473B-A68E-32AFF01A219A}" dt="2020-09-16T12:24:35.090" v="8839" actId="2696"/>
          <pc:sldLayoutMkLst>
            <pc:docMk/>
            <pc:sldMasterMk cId="4019476757" sldId="2147483818"/>
            <pc:sldLayoutMk cId="3330437831" sldId="2147483954"/>
          </pc:sldLayoutMkLst>
        </pc:sldLayoutChg>
      </pc:sldMasterChg>
      <pc:sldMasterChg chg="del delSldLayout modSldLayout">
        <pc:chgData name="Toby Russell" userId="0d3e3635-ec96-4dfe-84bc-de4149b678ab" providerId="ADAL" clId="{509D8084-70A8-473B-A68E-32AFF01A219A}" dt="2020-09-10T08:56:25.573" v="40" actId="2696"/>
        <pc:sldMasterMkLst>
          <pc:docMk/>
          <pc:sldMasterMk cId="72386573" sldId="2147483838"/>
        </pc:sldMasterMkLst>
        <pc:sldLayoutChg chg="del">
          <pc:chgData name="Toby Russell" userId="0d3e3635-ec96-4dfe-84bc-de4149b678ab" providerId="ADAL" clId="{509D8084-70A8-473B-A68E-32AFF01A219A}" dt="2020-09-10T08:56:25.561" v="31" actId="2696"/>
          <pc:sldLayoutMkLst>
            <pc:docMk/>
            <pc:sldMasterMk cId="72386573" sldId="2147483838"/>
            <pc:sldLayoutMk cId="3549538509" sldId="2147483839"/>
          </pc:sldLayoutMkLst>
        </pc:sldLayoutChg>
        <pc:sldLayoutChg chg="del">
          <pc:chgData name="Toby Russell" userId="0d3e3635-ec96-4dfe-84bc-de4149b678ab" providerId="ADAL" clId="{509D8084-70A8-473B-A68E-32AFF01A219A}" dt="2020-09-10T08:56:25.562" v="32" actId="2696"/>
          <pc:sldLayoutMkLst>
            <pc:docMk/>
            <pc:sldMasterMk cId="72386573" sldId="2147483838"/>
            <pc:sldLayoutMk cId="4128348953" sldId="2147483840"/>
          </pc:sldLayoutMkLst>
        </pc:sldLayoutChg>
        <pc:sldLayoutChg chg="del">
          <pc:chgData name="Toby Russell" userId="0d3e3635-ec96-4dfe-84bc-de4149b678ab" providerId="ADAL" clId="{509D8084-70A8-473B-A68E-32AFF01A219A}" dt="2020-09-10T08:56:25.563" v="33" actId="2696"/>
          <pc:sldLayoutMkLst>
            <pc:docMk/>
            <pc:sldMasterMk cId="72386573" sldId="2147483838"/>
            <pc:sldLayoutMk cId="1642255988" sldId="2147483841"/>
          </pc:sldLayoutMkLst>
        </pc:sldLayoutChg>
        <pc:sldLayoutChg chg="del">
          <pc:chgData name="Toby Russell" userId="0d3e3635-ec96-4dfe-84bc-de4149b678ab" providerId="ADAL" clId="{509D8084-70A8-473B-A68E-32AFF01A219A}" dt="2020-09-10T08:56:25.564" v="34" actId="2696"/>
          <pc:sldLayoutMkLst>
            <pc:docMk/>
            <pc:sldMasterMk cId="72386573" sldId="2147483838"/>
            <pc:sldLayoutMk cId="2912733203" sldId="2147483842"/>
          </pc:sldLayoutMkLst>
        </pc:sldLayoutChg>
        <pc:sldLayoutChg chg="del">
          <pc:chgData name="Toby Russell" userId="0d3e3635-ec96-4dfe-84bc-de4149b678ab" providerId="ADAL" clId="{509D8084-70A8-473B-A68E-32AFF01A219A}" dt="2020-09-10T08:56:25.565" v="35" actId="2696"/>
          <pc:sldLayoutMkLst>
            <pc:docMk/>
            <pc:sldMasterMk cId="72386573" sldId="2147483838"/>
            <pc:sldLayoutMk cId="4077154292" sldId="2147483843"/>
          </pc:sldLayoutMkLst>
        </pc:sldLayoutChg>
        <pc:sldLayoutChg chg="del">
          <pc:chgData name="Toby Russell" userId="0d3e3635-ec96-4dfe-84bc-de4149b678ab" providerId="ADAL" clId="{509D8084-70A8-473B-A68E-32AFF01A219A}" dt="2020-09-10T08:56:25.566" v="36" actId="2696"/>
          <pc:sldLayoutMkLst>
            <pc:docMk/>
            <pc:sldMasterMk cId="72386573" sldId="2147483838"/>
            <pc:sldLayoutMk cId="2661295160" sldId="2147483844"/>
          </pc:sldLayoutMkLst>
        </pc:sldLayoutChg>
        <pc:sldLayoutChg chg="del">
          <pc:chgData name="Toby Russell" userId="0d3e3635-ec96-4dfe-84bc-de4149b678ab" providerId="ADAL" clId="{509D8084-70A8-473B-A68E-32AFF01A219A}" dt="2020-09-10T08:56:25.567" v="37" actId="2696"/>
          <pc:sldLayoutMkLst>
            <pc:docMk/>
            <pc:sldMasterMk cId="72386573" sldId="2147483838"/>
            <pc:sldLayoutMk cId="3611299673" sldId="2147483845"/>
          </pc:sldLayoutMkLst>
        </pc:sldLayoutChg>
        <pc:sldLayoutChg chg="del">
          <pc:chgData name="Toby Russell" userId="0d3e3635-ec96-4dfe-84bc-de4149b678ab" providerId="ADAL" clId="{509D8084-70A8-473B-A68E-32AFF01A219A}" dt="2020-09-10T08:56:25.569" v="38" actId="2696"/>
          <pc:sldLayoutMkLst>
            <pc:docMk/>
            <pc:sldMasterMk cId="72386573" sldId="2147483838"/>
            <pc:sldLayoutMk cId="4152712434" sldId="2147483846"/>
          </pc:sldLayoutMkLst>
        </pc:sldLayoutChg>
        <pc:sldLayoutChg chg="del setBg">
          <pc:chgData name="Toby Russell" userId="0d3e3635-ec96-4dfe-84bc-de4149b678ab" providerId="ADAL" clId="{509D8084-70A8-473B-A68E-32AFF01A219A}" dt="2020-09-10T08:56:25.570" v="39" actId="2696"/>
          <pc:sldLayoutMkLst>
            <pc:docMk/>
            <pc:sldMasterMk cId="72386573" sldId="2147483838"/>
            <pc:sldLayoutMk cId="3813713399" sldId="2147483847"/>
          </pc:sldLayoutMkLst>
        </pc:sldLayoutChg>
      </pc:sldMasterChg>
      <pc:sldMasterChg chg="delSp modSp">
        <pc:chgData name="Toby Russell" userId="0d3e3635-ec96-4dfe-84bc-de4149b678ab" providerId="ADAL" clId="{509D8084-70A8-473B-A68E-32AFF01A219A}" dt="2020-09-11T07:56:14.631" v="944" actId="207"/>
        <pc:sldMasterMkLst>
          <pc:docMk/>
          <pc:sldMasterMk cId="2542179044" sldId="2147483938"/>
        </pc:sldMasterMkLst>
        <pc:spChg chg="mod">
          <ac:chgData name="Toby Russell" userId="0d3e3635-ec96-4dfe-84bc-de4149b678ab" providerId="ADAL" clId="{509D8084-70A8-473B-A68E-32AFF01A219A}" dt="2020-09-11T07:56:14.631" v="944" actId="207"/>
          <ac:spMkLst>
            <pc:docMk/>
            <pc:sldMasterMk cId="2542179044" sldId="2147483938"/>
            <ac:spMk id="2" creationId="{CB3F0F08-94C9-428C-AE9D-586CAEE28ED5}"/>
          </ac:spMkLst>
        </pc:spChg>
        <pc:spChg chg="mod">
          <ac:chgData name="Toby Russell" userId="0d3e3635-ec96-4dfe-84bc-de4149b678ab" providerId="ADAL" clId="{509D8084-70A8-473B-A68E-32AFF01A219A}" dt="2020-09-11T07:56:14.631" v="944" actId="207"/>
          <ac:spMkLst>
            <pc:docMk/>
            <pc:sldMasterMk cId="2542179044" sldId="2147483938"/>
            <ac:spMk id="3" creationId="{5AD8F69E-B39B-4860-A8FA-1EDF732096F2}"/>
          </ac:spMkLst>
        </pc:spChg>
        <pc:spChg chg="del">
          <ac:chgData name="Toby Russell" userId="0d3e3635-ec96-4dfe-84bc-de4149b678ab" providerId="ADAL" clId="{509D8084-70A8-473B-A68E-32AFF01A219A}" dt="2020-09-11T07:00:06.181" v="284" actId="478"/>
          <ac:spMkLst>
            <pc:docMk/>
            <pc:sldMasterMk cId="2542179044" sldId="2147483938"/>
            <ac:spMk id="4" creationId="{F8BC8EFA-4014-45AD-8A1F-18B9C468AE14}"/>
          </ac:spMkLst>
        </pc:spChg>
        <pc:spChg chg="del">
          <ac:chgData name="Toby Russell" userId="0d3e3635-ec96-4dfe-84bc-de4149b678ab" providerId="ADAL" clId="{509D8084-70A8-473B-A68E-32AFF01A219A}" dt="2020-09-11T07:00:08.981" v="285" actId="478"/>
          <ac:spMkLst>
            <pc:docMk/>
            <pc:sldMasterMk cId="2542179044" sldId="2147483938"/>
            <ac:spMk id="5" creationId="{9E4BCD05-49CE-492E-8B31-DF036618DF18}"/>
          </ac:spMkLst>
        </pc:spChg>
        <pc:spChg chg="del">
          <ac:chgData name="Toby Russell" userId="0d3e3635-ec96-4dfe-84bc-de4149b678ab" providerId="ADAL" clId="{509D8084-70A8-473B-A68E-32AFF01A219A}" dt="2020-09-11T07:00:10.385" v="286" actId="478"/>
          <ac:spMkLst>
            <pc:docMk/>
            <pc:sldMasterMk cId="2542179044" sldId="2147483938"/>
            <ac:spMk id="6" creationId="{C280D494-D6D0-4C67-8048-8CA67C760730}"/>
          </ac:spMkLst>
        </pc:sp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5A-4A54-A793-C6A774F78426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5A-4A54-A793-C6A774F78426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5A-4A54-A793-C6A774F78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40-40F5-9346-721D225CA35D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40-40F5-9346-721D225CA35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8.6999999999999993</c:v>
                </c:pt>
                <c:pt idx="1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40-40F5-9346-721D225CA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A0-4591-A707-DE0FAB32BE67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A0-4591-A707-DE0FAB32BE6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A0-4591-A707-DE0FAB32B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FC-4630-A8F6-839EAE7D5AA2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FC-4630-A8F6-839EAE7D5AA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FC-4630-A8F6-839EAE7D5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36269-ACE4-EF41-B06C-1B53B8AF845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58E83-FBF0-F749-9B24-3990BB334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9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A2FA1-6ADA-3442-A4CE-9D877C39104B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56BA7-A51E-6F4A-AC8A-9D5F0D68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5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56BA7-A51E-6F4A-AC8A-9D5F0D6856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ABE670-3CC9-D34E-9D7D-37D2F4AB9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4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+mj-lt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F6469A-EF25-A949-8193-02ADAA67604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6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51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48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A366BF8-AD80-4222-970F-8231190C0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00A7FDA-CD28-4A7E-B0F1-3A9060C9E6C2}"/>
              </a:ext>
            </a:extLst>
          </p:cNvPr>
          <p:cNvSpPr txBox="1">
            <a:spLocks/>
          </p:cNvSpPr>
          <p:nvPr userDrawn="1"/>
        </p:nvSpPr>
        <p:spPr>
          <a:xfrm>
            <a:off x="2537015" y="4904248"/>
            <a:ext cx="1671638" cy="19433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2AF9D57-6170-4D82-9676-96C20BEBCB1C}"/>
              </a:ext>
            </a:extLst>
          </p:cNvPr>
          <p:cNvSpPr txBox="1">
            <a:spLocks/>
          </p:cNvSpPr>
          <p:nvPr userDrawn="1"/>
        </p:nvSpPr>
        <p:spPr>
          <a:xfrm>
            <a:off x="4439491" y="4904248"/>
            <a:ext cx="1991587" cy="1943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E7995EF8-2083-40E0-A51A-9EF7D16AB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A7942DD3-266D-465A-B524-5FBDE42D2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081DD463-15C9-4758-B976-A8A558435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432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B0EF88-2D87-DC45-9A5B-4A97D2BF5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7995DD-9A75-2A40-A27F-39BE78B2B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733" y="1028700"/>
            <a:ext cx="8317867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4292FA6-8CF8-4651-996A-4B5C5E0A9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5113C03-7C98-4434-96C1-D6D03F077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4EF1F667-F7B1-4083-B10B-9FD52EC5D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0540-D323-4ADA-87AA-70EE6C94EF16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192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D6DFC96-F9D2-0E46-9E11-540A64DF0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2B2B02-A4FD-B042-8EBC-61EF63D08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748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42A4BA-6CE2-DC45-B9FE-90BFD6B287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79950" y="1028700"/>
            <a:ext cx="4057650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6C70B2B-B59B-42B6-9B25-BF3C264BE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0D83066-9858-4CDF-B8C2-C75D90B94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BC4B71EB-9B8B-48AB-B5D9-893D341E4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85C4F-1ACB-40F0-950D-A03CCE469FD2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650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058492-F4C7-7A4E-9926-DE277C528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147AE4-B2B0-B144-8AFD-748F8351F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565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B514168-2BB4-B043-A41F-539F773017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700"/>
            <a:ext cx="405765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2138CC9-860A-405B-8421-0FF7DA9AC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7FE2734-3CD5-474A-BC3B-CE4B7C86F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11ED40B5-E714-432B-B3EB-7DA3F500E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3AA6-7E29-406F-900D-28FA6AC585CF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550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F558247-1725-B54B-852E-17C74F9BC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A49E4B7-B15A-8448-BA24-49E047E62B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6B4708-2B33-E34F-8F5C-236782BF5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3028951"/>
            <a:ext cx="4057650" cy="17483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3C31720-FAD5-1A48-B6C5-535973307A7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79950" y="3028950"/>
            <a:ext cx="4057650" cy="17483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A4C7B19-7820-0540-8385-CD44A8A24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F2059D0-916F-49A1-9BC4-0DD839A6C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1265B7B-5284-41E0-8A51-858908402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13F75789-C8D3-4C27-A773-02603CC97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659EF-E014-45D6-B0E5-78446918008A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091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79AAE30-836B-7547-A758-A750DE5E80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0" y="102869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A400ACC-8C4E-8546-9A0E-1649018D1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2266814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1364E7C3-7FDA-C846-AE94-F749DA2180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9733" y="350492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0CE5C4-1945-9C44-8FB8-DB36EBE7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099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48FC1B-25E7-C14B-9118-42CA5AB074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515233" y="350492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3BE64E-ADB5-1F4C-A2F2-23C0C8843D4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2514600" y="2266814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EF470C-A290-EA46-9898-401F38E843A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2514600" y="102869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E6E63B1-82C9-4D05-B402-4511FD511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775A128-D2DE-4D10-911B-76F8EFE14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" name="Date Placeholder 13">
            <a:extLst>
              <a:ext uri="{FF2B5EF4-FFF2-40B4-BE49-F238E27FC236}">
                <a16:creationId xmlns:a16="http://schemas.microsoft.com/office/drawing/2014/main" id="{30B40302-7081-44F8-9147-353D42152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DDC6-B99C-49F4-9B8B-38106EE1A905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368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D273FA-2B3E-A244-BD69-7F6E67EE0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5936"/>
            <a:ext cx="7143750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ACAA27-FDA3-1E41-8505-9C8CE5559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6850" y="1028700"/>
            <a:ext cx="3460750" cy="3748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76BFF4-14F7-48D0-A9F8-0CB4B06BE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7FC9DC7-45B7-4588-97AA-DA2C52075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8F73CFBC-49D5-4508-8FB7-2ED86C777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A845A-D5B1-43B1-9C5F-196F4BC3A783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526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DFBF77-3F1D-064B-83CC-D2F62DBED4D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9100" y="3051883"/>
            <a:ext cx="1936117" cy="17253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6EBF69-A310-C341-815B-B3A957CFEFB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540000" y="3051883"/>
            <a:ext cx="1936117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2BB5B3-A866-9046-8001-521EC142977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79318" y="3051883"/>
            <a:ext cx="19304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7E5191-22C2-E544-9B6C-D78CD29DBCB4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819268" y="3051883"/>
            <a:ext cx="19177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C04EC1-4292-B34D-96CF-5B7C0E634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BA8A9F-FC8F-40AE-A657-EB2AA0A75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C535009-39A9-43CB-8284-DCAFF9460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9CDF81CE-C792-4DAF-B1DC-740A99EC6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498A-B477-4359-AACC-3A0925F02163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071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D2FC-657B-B045-8EB4-D7538D4E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91E5E-3F66-4660-AFDD-F5CC049D9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35283D5-DA3D-415C-AD1B-BFE802AD7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34065BB0-D49B-4FAF-80C6-28A8FB772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FBF8-0DE8-49DB-94F8-3D586CF38FFE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0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42F8B1-ACF0-D043-9E85-2C32EE4A6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242F10-8264-0F44-AA2F-1BD55F3FC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EBB87-2332-FA4F-8D24-006B9EF1F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3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EBEB02-01F8-5A47-92F4-29303EF3FC1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5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47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482936-790E-8540-9B75-50AE81C3A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87211" cy="51435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B28F4F-2836-E942-99E1-FD48DB446F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25C8C-CC0C-8743-A906-A631918B2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5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3E9EAF-55D4-694D-9906-B270C679BC1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61938"/>
            <a:ext cx="7804152" cy="446470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52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39198F-2A8B-E04B-94A1-AAC3F4F38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1BB7-BF74-5148-A734-3315E7859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9250"/>
            <a:ext cx="7804152" cy="507759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485655-252F-4543-B189-8976A92A598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72843"/>
            <a:ext cx="7804152" cy="424659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9B5195-E806-5C47-B796-34AF66EB98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3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7E84A-30B4-F14A-951B-10BD79F71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2849" cy="5143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99C548-1FFA-5346-A910-00F0A3A91E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AAC6F2-2207-3F41-B501-AB1C949E9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3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AEDCBE-7016-8F4E-86F8-7C2F89A11A8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5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32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A997A-2642-5849-92AF-87955CECF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8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6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F752D3-B205-9046-8706-C0E80D2B4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6302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3C1D1-7E3E-5F4C-A71D-0655D695E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9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4B46C6-E3EE-DF49-B9EF-83749D9331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4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617B1-3E73-0C4E-94F4-298685AD9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3758" cy="5143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D5D217-62BA-BE42-B4F9-4B309FAC0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9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798C81-F2A6-884F-8954-8457A59507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4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08195E-F604-2749-A56E-6BFB5BA3A2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B175B3-45D8-ED42-8350-E2D3D96B7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829" y="4190538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4B9468-4FDC-C847-BD12-B939834FA5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8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32DCFF-8389-FA41-9E35-DAF7A56CB9C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4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28" r:id="rId2"/>
    <p:sldLayoutId id="2147483829" r:id="rId3"/>
    <p:sldLayoutId id="2147483827" r:id="rId4"/>
    <p:sldLayoutId id="2147483833" r:id="rId5"/>
    <p:sldLayoutId id="2147483830" r:id="rId6"/>
    <p:sldLayoutId id="2147483831" r:id="rId7"/>
    <p:sldLayoutId id="2147483832" r:id="rId8"/>
    <p:sldLayoutId id="2147483803" r:id="rId9"/>
    <p:sldLayoutId id="214748380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14BCF-ACC7-4CB7-A8C0-A6CE50DEB983}"/>
              </a:ext>
            </a:extLst>
          </p:cNvPr>
          <p:cNvSpPr/>
          <p:nvPr userDrawn="1"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A62AA0-37C1-4058-AE3B-85AEF8E8839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5055" y="4928234"/>
            <a:ext cx="575764" cy="15113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B73331-AC87-4CFA-8B5D-2AAFE43F6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3A38A27-97F5-4A00-BFC0-FCC20516E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8268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02F4C-84BF-4583-B04E-BF33AACAD6BF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47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36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thebank.colart.com/t/310#a=1&amp;at=1" TargetMode="Externa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29DC2-5227-3947-B476-D94AFFC7E075}"/>
              </a:ext>
            </a:extLst>
          </p:cNvPr>
          <p:cNvSpPr txBox="1">
            <a:spLocks/>
          </p:cNvSpPr>
          <p:nvPr/>
        </p:nvSpPr>
        <p:spPr>
          <a:xfrm>
            <a:off x="379343" y="1628501"/>
            <a:ext cx="8318499" cy="47255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Medium" pitchFamily="50" charset="0"/>
              </a:rPr>
              <a:t>Welcome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Medium" pitchFamily="50" charset="0"/>
              </a:rPr>
              <a:t> to your new PowerPoint template!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254B3CD-EEFA-C84F-8D6B-91B1D1A0F191}"/>
              </a:ext>
            </a:extLst>
          </p:cNvPr>
          <p:cNvSpPr txBox="1">
            <a:spLocks/>
          </p:cNvSpPr>
          <p:nvPr/>
        </p:nvSpPr>
        <p:spPr>
          <a:xfrm>
            <a:off x="379977" y="2214770"/>
            <a:ext cx="8317866" cy="228192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Internal + External: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Suitable for both, if you’re sharing externally make sure to save your presentation as a pdf.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Format: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We have provided a wide selection of slides to help you in creating your presentations and a library of additional slides will be provided through the intranet..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Images: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If you’d like to add new images, please have a look at the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Colart brand images on The Bank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olart Standard Light" pitchFamily="50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Colours: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If you look at the ‘Design’ tab, there’s a ‘Colart’ colour theme which you should try to adhere 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Font: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</a:rPr>
              <a:t>You should use the ‘Colart Standard’ family of fonts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 throughout your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2856514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69B9AC-D0C4-4385-A1DA-4BA3E51AB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Infographics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7CCCBF-5567-43BB-A9F9-BE479F10D7D3}"/>
              </a:ext>
            </a:extLst>
          </p:cNvPr>
          <p:cNvSpPr txBox="1"/>
          <p:nvPr/>
        </p:nvSpPr>
        <p:spPr>
          <a:xfrm>
            <a:off x="360405" y="1233580"/>
            <a:ext cx="1264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50"/>
              <a:t>Total in number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08F6B7-623E-475D-973E-B9D0C202CD61}"/>
              </a:ext>
            </a:extLst>
          </p:cNvPr>
          <p:cNvSpPr txBox="1"/>
          <p:nvPr/>
        </p:nvSpPr>
        <p:spPr>
          <a:xfrm>
            <a:off x="326449" y="1382362"/>
            <a:ext cx="15282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700" b="1">
                <a:solidFill>
                  <a:schemeClr val="accent1"/>
                </a:solidFill>
              </a:rPr>
              <a:t>73,233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8417FF-1841-44C7-B705-02D6AE83DB88}"/>
              </a:ext>
            </a:extLst>
          </p:cNvPr>
          <p:cNvSpPr txBox="1"/>
          <p:nvPr/>
        </p:nvSpPr>
        <p:spPr>
          <a:xfrm>
            <a:off x="360405" y="2121623"/>
            <a:ext cx="1264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50"/>
              <a:t>Total in number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977213-EEFE-4531-8953-56237863E8F6}"/>
              </a:ext>
            </a:extLst>
          </p:cNvPr>
          <p:cNvSpPr txBox="1"/>
          <p:nvPr/>
        </p:nvSpPr>
        <p:spPr>
          <a:xfrm>
            <a:off x="326448" y="2270405"/>
            <a:ext cx="15997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700" b="1">
                <a:solidFill>
                  <a:schemeClr val="accent2"/>
                </a:solidFill>
              </a:rPr>
              <a:t>98,589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F67FBE-2E1F-4D8C-BD8D-AAB9A3EA4441}"/>
              </a:ext>
            </a:extLst>
          </p:cNvPr>
          <p:cNvSpPr txBox="1"/>
          <p:nvPr/>
        </p:nvSpPr>
        <p:spPr>
          <a:xfrm>
            <a:off x="360405" y="3008761"/>
            <a:ext cx="1264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50"/>
              <a:t>Total in number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0F6641-7F0B-4689-B37E-7EA3DAB2AC37}"/>
              </a:ext>
            </a:extLst>
          </p:cNvPr>
          <p:cNvSpPr txBox="1"/>
          <p:nvPr/>
        </p:nvSpPr>
        <p:spPr>
          <a:xfrm>
            <a:off x="326448" y="3157543"/>
            <a:ext cx="15997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700" b="1">
                <a:solidFill>
                  <a:schemeClr val="accent3"/>
                </a:solidFill>
              </a:rPr>
              <a:t>20,978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FF560F-2046-434E-9F3F-8A8718448AC4}"/>
              </a:ext>
            </a:extLst>
          </p:cNvPr>
          <p:cNvSpPr txBox="1"/>
          <p:nvPr/>
        </p:nvSpPr>
        <p:spPr>
          <a:xfrm>
            <a:off x="360405" y="3896804"/>
            <a:ext cx="1264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50"/>
              <a:t>Total in number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CC0FA1-39FD-4BBD-8F0A-EFA40D7590F1}"/>
              </a:ext>
            </a:extLst>
          </p:cNvPr>
          <p:cNvSpPr txBox="1"/>
          <p:nvPr/>
        </p:nvSpPr>
        <p:spPr>
          <a:xfrm>
            <a:off x="326448" y="4045586"/>
            <a:ext cx="15997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700" b="1">
                <a:solidFill>
                  <a:schemeClr val="accent4"/>
                </a:solidFill>
              </a:rPr>
              <a:t>42,715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914DCA-2ED1-4BDB-B5CA-2D59458625FC}"/>
              </a:ext>
            </a:extLst>
          </p:cNvPr>
          <p:cNvCxnSpPr/>
          <p:nvPr/>
        </p:nvCxnSpPr>
        <p:spPr>
          <a:xfrm>
            <a:off x="437452" y="1972799"/>
            <a:ext cx="46135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4894E0-9AA0-47E4-9D2A-5DFBA231432F}"/>
              </a:ext>
            </a:extLst>
          </p:cNvPr>
          <p:cNvCxnSpPr/>
          <p:nvPr/>
        </p:nvCxnSpPr>
        <p:spPr>
          <a:xfrm>
            <a:off x="437452" y="2860842"/>
            <a:ext cx="46135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8B3B27-1297-4CF2-967C-BDD6F5DE04BF}"/>
              </a:ext>
            </a:extLst>
          </p:cNvPr>
          <p:cNvCxnSpPr/>
          <p:nvPr/>
        </p:nvCxnSpPr>
        <p:spPr>
          <a:xfrm>
            <a:off x="437452" y="3747980"/>
            <a:ext cx="46135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8E1952-6752-4F98-B194-B39F49D3C2A8}"/>
              </a:ext>
            </a:extLst>
          </p:cNvPr>
          <p:cNvCxnSpPr/>
          <p:nvPr/>
        </p:nvCxnSpPr>
        <p:spPr>
          <a:xfrm>
            <a:off x="437452" y="4636023"/>
            <a:ext cx="46135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E15714-7624-45BD-AEEA-C42553B4C6F7}"/>
              </a:ext>
            </a:extLst>
          </p:cNvPr>
          <p:cNvGrpSpPr/>
          <p:nvPr/>
        </p:nvGrpSpPr>
        <p:grpSpPr>
          <a:xfrm>
            <a:off x="1658998" y="2058716"/>
            <a:ext cx="3306249" cy="701256"/>
            <a:chOff x="7059768" y="2744954"/>
            <a:chExt cx="4408332" cy="93500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CFC53B9-0EAC-4D2E-9E13-2CB2172A6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9768" y="2744954"/>
              <a:ext cx="440833" cy="440702"/>
            </a:xfrm>
            <a:custGeom>
              <a:avLst/>
              <a:gdLst>
                <a:gd name="T0" fmla="*/ 2048 w 2048"/>
                <a:gd name="T1" fmla="*/ 1424 h 2048"/>
                <a:gd name="T2" fmla="*/ 1481 w 2048"/>
                <a:gd name="T3" fmla="*/ 1277 h 2048"/>
                <a:gd name="T4" fmla="*/ 1431 w 2048"/>
                <a:gd name="T5" fmla="*/ 1278 h 2048"/>
                <a:gd name="T6" fmla="*/ 1508 w 2048"/>
                <a:gd name="T7" fmla="*/ 1209 h 2048"/>
                <a:gd name="T8" fmla="*/ 1801 w 2048"/>
                <a:gd name="T9" fmla="*/ 699 h 2048"/>
                <a:gd name="T10" fmla="*/ 1291 w 2048"/>
                <a:gd name="T11" fmla="*/ 992 h 2048"/>
                <a:gd name="T12" fmla="*/ 1186 w 2048"/>
                <a:gd name="T13" fmla="*/ 1115 h 2048"/>
                <a:gd name="T14" fmla="*/ 1214 w 2048"/>
                <a:gd name="T15" fmla="*/ 812 h 2048"/>
                <a:gd name="T16" fmla="*/ 1024 w 2048"/>
                <a:gd name="T17" fmla="*/ 0 h 2048"/>
                <a:gd name="T18" fmla="*/ 834 w 2048"/>
                <a:gd name="T19" fmla="*/ 812 h 2048"/>
                <a:gd name="T20" fmla="*/ 862 w 2048"/>
                <a:gd name="T21" fmla="*/ 1115 h 2048"/>
                <a:gd name="T22" fmla="*/ 757 w 2048"/>
                <a:gd name="T23" fmla="*/ 992 h 2048"/>
                <a:gd name="T24" fmla="*/ 247 w 2048"/>
                <a:gd name="T25" fmla="*/ 699 h 2048"/>
                <a:gd name="T26" fmla="*/ 540 w 2048"/>
                <a:gd name="T27" fmla="*/ 1209 h 2048"/>
                <a:gd name="T28" fmla="*/ 617 w 2048"/>
                <a:gd name="T29" fmla="*/ 1278 h 2048"/>
                <a:gd name="T30" fmla="*/ 567 w 2048"/>
                <a:gd name="T31" fmla="*/ 1277 h 2048"/>
                <a:gd name="T32" fmla="*/ 0 w 2048"/>
                <a:gd name="T33" fmla="*/ 1424 h 2048"/>
                <a:gd name="T34" fmla="*/ 567 w 2048"/>
                <a:gd name="T35" fmla="*/ 1571 h 2048"/>
                <a:gd name="T36" fmla="*/ 765 w 2048"/>
                <a:gd name="T37" fmla="*/ 1552 h 2048"/>
                <a:gd name="T38" fmla="*/ 758 w 2048"/>
                <a:gd name="T39" fmla="*/ 1559 h 2048"/>
                <a:gd name="T40" fmla="*/ 581 w 2048"/>
                <a:gd name="T41" fmla="*/ 1915 h 2048"/>
                <a:gd name="T42" fmla="*/ 936 w 2048"/>
                <a:gd name="T43" fmla="*/ 1738 h 2048"/>
                <a:gd name="T44" fmla="*/ 957 w 2048"/>
                <a:gd name="T45" fmla="*/ 1716 h 2048"/>
                <a:gd name="T46" fmla="*/ 957 w 2048"/>
                <a:gd name="T47" fmla="*/ 2048 h 2048"/>
                <a:gd name="T48" fmla="*/ 1091 w 2048"/>
                <a:gd name="T49" fmla="*/ 2048 h 2048"/>
                <a:gd name="T50" fmla="*/ 1091 w 2048"/>
                <a:gd name="T51" fmla="*/ 1716 h 2048"/>
                <a:gd name="T52" fmla="*/ 1112 w 2048"/>
                <a:gd name="T53" fmla="*/ 1738 h 2048"/>
                <a:gd name="T54" fmla="*/ 1467 w 2048"/>
                <a:gd name="T55" fmla="*/ 1915 h 2048"/>
                <a:gd name="T56" fmla="*/ 1290 w 2048"/>
                <a:gd name="T57" fmla="*/ 1559 h 2048"/>
                <a:gd name="T58" fmla="*/ 1283 w 2048"/>
                <a:gd name="T59" fmla="*/ 1552 h 2048"/>
                <a:gd name="T60" fmla="*/ 1481 w 2048"/>
                <a:gd name="T61" fmla="*/ 1571 h 2048"/>
                <a:gd name="T62" fmla="*/ 2048 w 2048"/>
                <a:gd name="T63" fmla="*/ 14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8" h="2048">
                  <a:moveTo>
                    <a:pt x="2048" y="1424"/>
                  </a:moveTo>
                  <a:cubicBezTo>
                    <a:pt x="2048" y="1424"/>
                    <a:pt x="1794" y="1277"/>
                    <a:pt x="1481" y="1277"/>
                  </a:cubicBezTo>
                  <a:cubicBezTo>
                    <a:pt x="1464" y="1277"/>
                    <a:pt x="1447" y="1278"/>
                    <a:pt x="1431" y="1278"/>
                  </a:cubicBezTo>
                  <a:cubicBezTo>
                    <a:pt x="1457" y="1257"/>
                    <a:pt x="1483" y="1234"/>
                    <a:pt x="1508" y="1209"/>
                  </a:cubicBezTo>
                  <a:cubicBezTo>
                    <a:pt x="1730" y="987"/>
                    <a:pt x="1801" y="699"/>
                    <a:pt x="1801" y="699"/>
                  </a:cubicBezTo>
                  <a:cubicBezTo>
                    <a:pt x="1801" y="699"/>
                    <a:pt x="1512" y="770"/>
                    <a:pt x="1291" y="992"/>
                  </a:cubicBezTo>
                  <a:cubicBezTo>
                    <a:pt x="1251" y="1031"/>
                    <a:pt x="1217" y="1073"/>
                    <a:pt x="1186" y="1115"/>
                  </a:cubicBezTo>
                  <a:cubicBezTo>
                    <a:pt x="1203" y="1021"/>
                    <a:pt x="1214" y="919"/>
                    <a:pt x="1214" y="812"/>
                  </a:cubicBezTo>
                  <a:cubicBezTo>
                    <a:pt x="1214" y="364"/>
                    <a:pt x="1024" y="0"/>
                    <a:pt x="1024" y="0"/>
                  </a:cubicBezTo>
                  <a:cubicBezTo>
                    <a:pt x="1024" y="0"/>
                    <a:pt x="834" y="364"/>
                    <a:pt x="834" y="812"/>
                  </a:cubicBezTo>
                  <a:cubicBezTo>
                    <a:pt x="834" y="919"/>
                    <a:pt x="845" y="1021"/>
                    <a:pt x="862" y="1115"/>
                  </a:cubicBezTo>
                  <a:cubicBezTo>
                    <a:pt x="831" y="1073"/>
                    <a:pt x="797" y="1031"/>
                    <a:pt x="757" y="992"/>
                  </a:cubicBezTo>
                  <a:cubicBezTo>
                    <a:pt x="536" y="770"/>
                    <a:pt x="247" y="699"/>
                    <a:pt x="247" y="699"/>
                  </a:cubicBezTo>
                  <a:cubicBezTo>
                    <a:pt x="247" y="699"/>
                    <a:pt x="318" y="987"/>
                    <a:pt x="540" y="1209"/>
                  </a:cubicBezTo>
                  <a:cubicBezTo>
                    <a:pt x="565" y="1234"/>
                    <a:pt x="591" y="1257"/>
                    <a:pt x="617" y="1278"/>
                  </a:cubicBezTo>
                  <a:cubicBezTo>
                    <a:pt x="601" y="1278"/>
                    <a:pt x="584" y="1277"/>
                    <a:pt x="567" y="1277"/>
                  </a:cubicBezTo>
                  <a:cubicBezTo>
                    <a:pt x="254" y="1277"/>
                    <a:pt x="0" y="1424"/>
                    <a:pt x="0" y="1424"/>
                  </a:cubicBezTo>
                  <a:cubicBezTo>
                    <a:pt x="0" y="1424"/>
                    <a:pt x="254" y="1571"/>
                    <a:pt x="567" y="1571"/>
                  </a:cubicBezTo>
                  <a:cubicBezTo>
                    <a:pt x="637" y="1571"/>
                    <a:pt x="704" y="1563"/>
                    <a:pt x="765" y="1552"/>
                  </a:cubicBezTo>
                  <a:cubicBezTo>
                    <a:pt x="763" y="1554"/>
                    <a:pt x="760" y="1557"/>
                    <a:pt x="758" y="1559"/>
                  </a:cubicBezTo>
                  <a:cubicBezTo>
                    <a:pt x="611" y="1706"/>
                    <a:pt x="581" y="1915"/>
                    <a:pt x="581" y="1915"/>
                  </a:cubicBezTo>
                  <a:cubicBezTo>
                    <a:pt x="581" y="1915"/>
                    <a:pt x="789" y="1885"/>
                    <a:pt x="936" y="1738"/>
                  </a:cubicBezTo>
                  <a:cubicBezTo>
                    <a:pt x="944" y="1731"/>
                    <a:pt x="951" y="1723"/>
                    <a:pt x="957" y="1716"/>
                  </a:cubicBezTo>
                  <a:cubicBezTo>
                    <a:pt x="957" y="2048"/>
                    <a:pt x="957" y="2048"/>
                    <a:pt x="957" y="2048"/>
                  </a:cubicBezTo>
                  <a:cubicBezTo>
                    <a:pt x="1091" y="2048"/>
                    <a:pt x="1091" y="2048"/>
                    <a:pt x="1091" y="2048"/>
                  </a:cubicBezTo>
                  <a:cubicBezTo>
                    <a:pt x="1091" y="1716"/>
                    <a:pt x="1091" y="1716"/>
                    <a:pt x="1091" y="1716"/>
                  </a:cubicBezTo>
                  <a:cubicBezTo>
                    <a:pt x="1097" y="1723"/>
                    <a:pt x="1104" y="1731"/>
                    <a:pt x="1112" y="1738"/>
                  </a:cubicBezTo>
                  <a:cubicBezTo>
                    <a:pt x="1259" y="1885"/>
                    <a:pt x="1467" y="1915"/>
                    <a:pt x="1467" y="1915"/>
                  </a:cubicBezTo>
                  <a:cubicBezTo>
                    <a:pt x="1467" y="1915"/>
                    <a:pt x="1437" y="1706"/>
                    <a:pt x="1290" y="1559"/>
                  </a:cubicBezTo>
                  <a:cubicBezTo>
                    <a:pt x="1288" y="1557"/>
                    <a:pt x="1285" y="1554"/>
                    <a:pt x="1283" y="1552"/>
                  </a:cubicBezTo>
                  <a:cubicBezTo>
                    <a:pt x="1344" y="1563"/>
                    <a:pt x="1411" y="1571"/>
                    <a:pt x="1481" y="1571"/>
                  </a:cubicBezTo>
                  <a:cubicBezTo>
                    <a:pt x="1794" y="1571"/>
                    <a:pt x="2048" y="1424"/>
                    <a:pt x="2048" y="1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5E790355-EF6B-46D4-9CE1-0B73AF705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0601" y="2744954"/>
              <a:ext cx="440833" cy="440702"/>
            </a:xfrm>
            <a:custGeom>
              <a:avLst/>
              <a:gdLst>
                <a:gd name="T0" fmla="*/ 2048 w 2048"/>
                <a:gd name="T1" fmla="*/ 1424 h 2048"/>
                <a:gd name="T2" fmla="*/ 1481 w 2048"/>
                <a:gd name="T3" fmla="*/ 1277 h 2048"/>
                <a:gd name="T4" fmla="*/ 1431 w 2048"/>
                <a:gd name="T5" fmla="*/ 1278 h 2048"/>
                <a:gd name="T6" fmla="*/ 1508 w 2048"/>
                <a:gd name="T7" fmla="*/ 1209 h 2048"/>
                <a:gd name="T8" fmla="*/ 1801 w 2048"/>
                <a:gd name="T9" fmla="*/ 699 h 2048"/>
                <a:gd name="T10" fmla="*/ 1291 w 2048"/>
                <a:gd name="T11" fmla="*/ 992 h 2048"/>
                <a:gd name="T12" fmla="*/ 1186 w 2048"/>
                <a:gd name="T13" fmla="*/ 1115 h 2048"/>
                <a:gd name="T14" fmla="*/ 1214 w 2048"/>
                <a:gd name="T15" fmla="*/ 812 h 2048"/>
                <a:gd name="T16" fmla="*/ 1024 w 2048"/>
                <a:gd name="T17" fmla="*/ 0 h 2048"/>
                <a:gd name="T18" fmla="*/ 834 w 2048"/>
                <a:gd name="T19" fmla="*/ 812 h 2048"/>
                <a:gd name="T20" fmla="*/ 862 w 2048"/>
                <a:gd name="T21" fmla="*/ 1115 h 2048"/>
                <a:gd name="T22" fmla="*/ 757 w 2048"/>
                <a:gd name="T23" fmla="*/ 992 h 2048"/>
                <a:gd name="T24" fmla="*/ 247 w 2048"/>
                <a:gd name="T25" fmla="*/ 699 h 2048"/>
                <a:gd name="T26" fmla="*/ 540 w 2048"/>
                <a:gd name="T27" fmla="*/ 1209 h 2048"/>
                <a:gd name="T28" fmla="*/ 617 w 2048"/>
                <a:gd name="T29" fmla="*/ 1278 h 2048"/>
                <a:gd name="T30" fmla="*/ 567 w 2048"/>
                <a:gd name="T31" fmla="*/ 1277 h 2048"/>
                <a:gd name="T32" fmla="*/ 0 w 2048"/>
                <a:gd name="T33" fmla="*/ 1424 h 2048"/>
                <a:gd name="T34" fmla="*/ 567 w 2048"/>
                <a:gd name="T35" fmla="*/ 1571 h 2048"/>
                <a:gd name="T36" fmla="*/ 765 w 2048"/>
                <a:gd name="T37" fmla="*/ 1552 h 2048"/>
                <a:gd name="T38" fmla="*/ 758 w 2048"/>
                <a:gd name="T39" fmla="*/ 1559 h 2048"/>
                <a:gd name="T40" fmla="*/ 581 w 2048"/>
                <a:gd name="T41" fmla="*/ 1915 h 2048"/>
                <a:gd name="T42" fmla="*/ 936 w 2048"/>
                <a:gd name="T43" fmla="*/ 1738 h 2048"/>
                <a:gd name="T44" fmla="*/ 957 w 2048"/>
                <a:gd name="T45" fmla="*/ 1716 h 2048"/>
                <a:gd name="T46" fmla="*/ 957 w 2048"/>
                <a:gd name="T47" fmla="*/ 2048 h 2048"/>
                <a:gd name="T48" fmla="*/ 1091 w 2048"/>
                <a:gd name="T49" fmla="*/ 2048 h 2048"/>
                <a:gd name="T50" fmla="*/ 1091 w 2048"/>
                <a:gd name="T51" fmla="*/ 1716 h 2048"/>
                <a:gd name="T52" fmla="*/ 1112 w 2048"/>
                <a:gd name="T53" fmla="*/ 1738 h 2048"/>
                <a:gd name="T54" fmla="*/ 1467 w 2048"/>
                <a:gd name="T55" fmla="*/ 1915 h 2048"/>
                <a:gd name="T56" fmla="*/ 1290 w 2048"/>
                <a:gd name="T57" fmla="*/ 1559 h 2048"/>
                <a:gd name="T58" fmla="*/ 1283 w 2048"/>
                <a:gd name="T59" fmla="*/ 1552 h 2048"/>
                <a:gd name="T60" fmla="*/ 1481 w 2048"/>
                <a:gd name="T61" fmla="*/ 1571 h 2048"/>
                <a:gd name="T62" fmla="*/ 2048 w 2048"/>
                <a:gd name="T63" fmla="*/ 14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8" h="2048">
                  <a:moveTo>
                    <a:pt x="2048" y="1424"/>
                  </a:moveTo>
                  <a:cubicBezTo>
                    <a:pt x="2048" y="1424"/>
                    <a:pt x="1794" y="1277"/>
                    <a:pt x="1481" y="1277"/>
                  </a:cubicBezTo>
                  <a:cubicBezTo>
                    <a:pt x="1464" y="1277"/>
                    <a:pt x="1447" y="1278"/>
                    <a:pt x="1431" y="1278"/>
                  </a:cubicBezTo>
                  <a:cubicBezTo>
                    <a:pt x="1457" y="1257"/>
                    <a:pt x="1483" y="1234"/>
                    <a:pt x="1508" y="1209"/>
                  </a:cubicBezTo>
                  <a:cubicBezTo>
                    <a:pt x="1730" y="987"/>
                    <a:pt x="1801" y="699"/>
                    <a:pt x="1801" y="699"/>
                  </a:cubicBezTo>
                  <a:cubicBezTo>
                    <a:pt x="1801" y="699"/>
                    <a:pt x="1512" y="770"/>
                    <a:pt x="1291" y="992"/>
                  </a:cubicBezTo>
                  <a:cubicBezTo>
                    <a:pt x="1251" y="1031"/>
                    <a:pt x="1217" y="1073"/>
                    <a:pt x="1186" y="1115"/>
                  </a:cubicBezTo>
                  <a:cubicBezTo>
                    <a:pt x="1203" y="1021"/>
                    <a:pt x="1214" y="919"/>
                    <a:pt x="1214" y="812"/>
                  </a:cubicBezTo>
                  <a:cubicBezTo>
                    <a:pt x="1214" y="364"/>
                    <a:pt x="1024" y="0"/>
                    <a:pt x="1024" y="0"/>
                  </a:cubicBezTo>
                  <a:cubicBezTo>
                    <a:pt x="1024" y="0"/>
                    <a:pt x="834" y="364"/>
                    <a:pt x="834" y="812"/>
                  </a:cubicBezTo>
                  <a:cubicBezTo>
                    <a:pt x="834" y="919"/>
                    <a:pt x="845" y="1021"/>
                    <a:pt x="862" y="1115"/>
                  </a:cubicBezTo>
                  <a:cubicBezTo>
                    <a:pt x="831" y="1073"/>
                    <a:pt x="797" y="1031"/>
                    <a:pt x="757" y="992"/>
                  </a:cubicBezTo>
                  <a:cubicBezTo>
                    <a:pt x="536" y="770"/>
                    <a:pt x="247" y="699"/>
                    <a:pt x="247" y="699"/>
                  </a:cubicBezTo>
                  <a:cubicBezTo>
                    <a:pt x="247" y="699"/>
                    <a:pt x="318" y="987"/>
                    <a:pt x="540" y="1209"/>
                  </a:cubicBezTo>
                  <a:cubicBezTo>
                    <a:pt x="565" y="1234"/>
                    <a:pt x="591" y="1257"/>
                    <a:pt x="617" y="1278"/>
                  </a:cubicBezTo>
                  <a:cubicBezTo>
                    <a:pt x="601" y="1278"/>
                    <a:pt x="584" y="1277"/>
                    <a:pt x="567" y="1277"/>
                  </a:cubicBezTo>
                  <a:cubicBezTo>
                    <a:pt x="254" y="1277"/>
                    <a:pt x="0" y="1424"/>
                    <a:pt x="0" y="1424"/>
                  </a:cubicBezTo>
                  <a:cubicBezTo>
                    <a:pt x="0" y="1424"/>
                    <a:pt x="254" y="1571"/>
                    <a:pt x="567" y="1571"/>
                  </a:cubicBezTo>
                  <a:cubicBezTo>
                    <a:pt x="637" y="1571"/>
                    <a:pt x="704" y="1563"/>
                    <a:pt x="765" y="1552"/>
                  </a:cubicBezTo>
                  <a:cubicBezTo>
                    <a:pt x="763" y="1554"/>
                    <a:pt x="760" y="1557"/>
                    <a:pt x="758" y="1559"/>
                  </a:cubicBezTo>
                  <a:cubicBezTo>
                    <a:pt x="611" y="1706"/>
                    <a:pt x="581" y="1915"/>
                    <a:pt x="581" y="1915"/>
                  </a:cubicBezTo>
                  <a:cubicBezTo>
                    <a:pt x="581" y="1915"/>
                    <a:pt x="789" y="1885"/>
                    <a:pt x="936" y="1738"/>
                  </a:cubicBezTo>
                  <a:cubicBezTo>
                    <a:pt x="944" y="1731"/>
                    <a:pt x="951" y="1723"/>
                    <a:pt x="957" y="1716"/>
                  </a:cubicBezTo>
                  <a:cubicBezTo>
                    <a:pt x="957" y="2048"/>
                    <a:pt x="957" y="2048"/>
                    <a:pt x="957" y="2048"/>
                  </a:cubicBezTo>
                  <a:cubicBezTo>
                    <a:pt x="1091" y="2048"/>
                    <a:pt x="1091" y="2048"/>
                    <a:pt x="1091" y="2048"/>
                  </a:cubicBezTo>
                  <a:cubicBezTo>
                    <a:pt x="1091" y="1716"/>
                    <a:pt x="1091" y="1716"/>
                    <a:pt x="1091" y="1716"/>
                  </a:cubicBezTo>
                  <a:cubicBezTo>
                    <a:pt x="1097" y="1723"/>
                    <a:pt x="1104" y="1731"/>
                    <a:pt x="1112" y="1738"/>
                  </a:cubicBezTo>
                  <a:cubicBezTo>
                    <a:pt x="1259" y="1885"/>
                    <a:pt x="1467" y="1915"/>
                    <a:pt x="1467" y="1915"/>
                  </a:cubicBezTo>
                  <a:cubicBezTo>
                    <a:pt x="1467" y="1915"/>
                    <a:pt x="1437" y="1706"/>
                    <a:pt x="1290" y="1559"/>
                  </a:cubicBezTo>
                  <a:cubicBezTo>
                    <a:pt x="1288" y="1557"/>
                    <a:pt x="1285" y="1554"/>
                    <a:pt x="1283" y="1552"/>
                  </a:cubicBezTo>
                  <a:cubicBezTo>
                    <a:pt x="1344" y="1563"/>
                    <a:pt x="1411" y="1571"/>
                    <a:pt x="1481" y="1571"/>
                  </a:cubicBezTo>
                  <a:cubicBezTo>
                    <a:pt x="1794" y="1571"/>
                    <a:pt x="2048" y="1424"/>
                    <a:pt x="2048" y="1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2BFEE35-AA0A-4E34-B4F9-6DC2690B9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1435" y="2744954"/>
              <a:ext cx="440833" cy="440702"/>
            </a:xfrm>
            <a:custGeom>
              <a:avLst/>
              <a:gdLst>
                <a:gd name="T0" fmla="*/ 2048 w 2048"/>
                <a:gd name="T1" fmla="*/ 1424 h 2048"/>
                <a:gd name="T2" fmla="*/ 1481 w 2048"/>
                <a:gd name="T3" fmla="*/ 1277 h 2048"/>
                <a:gd name="T4" fmla="*/ 1431 w 2048"/>
                <a:gd name="T5" fmla="*/ 1278 h 2048"/>
                <a:gd name="T6" fmla="*/ 1508 w 2048"/>
                <a:gd name="T7" fmla="*/ 1209 h 2048"/>
                <a:gd name="T8" fmla="*/ 1801 w 2048"/>
                <a:gd name="T9" fmla="*/ 699 h 2048"/>
                <a:gd name="T10" fmla="*/ 1291 w 2048"/>
                <a:gd name="T11" fmla="*/ 992 h 2048"/>
                <a:gd name="T12" fmla="*/ 1186 w 2048"/>
                <a:gd name="T13" fmla="*/ 1115 h 2048"/>
                <a:gd name="T14" fmla="*/ 1214 w 2048"/>
                <a:gd name="T15" fmla="*/ 812 h 2048"/>
                <a:gd name="T16" fmla="*/ 1024 w 2048"/>
                <a:gd name="T17" fmla="*/ 0 h 2048"/>
                <a:gd name="T18" fmla="*/ 834 w 2048"/>
                <a:gd name="T19" fmla="*/ 812 h 2048"/>
                <a:gd name="T20" fmla="*/ 862 w 2048"/>
                <a:gd name="T21" fmla="*/ 1115 h 2048"/>
                <a:gd name="T22" fmla="*/ 757 w 2048"/>
                <a:gd name="T23" fmla="*/ 992 h 2048"/>
                <a:gd name="T24" fmla="*/ 247 w 2048"/>
                <a:gd name="T25" fmla="*/ 699 h 2048"/>
                <a:gd name="T26" fmla="*/ 540 w 2048"/>
                <a:gd name="T27" fmla="*/ 1209 h 2048"/>
                <a:gd name="T28" fmla="*/ 617 w 2048"/>
                <a:gd name="T29" fmla="*/ 1278 h 2048"/>
                <a:gd name="T30" fmla="*/ 567 w 2048"/>
                <a:gd name="T31" fmla="*/ 1277 h 2048"/>
                <a:gd name="T32" fmla="*/ 0 w 2048"/>
                <a:gd name="T33" fmla="*/ 1424 h 2048"/>
                <a:gd name="T34" fmla="*/ 567 w 2048"/>
                <a:gd name="T35" fmla="*/ 1571 h 2048"/>
                <a:gd name="T36" fmla="*/ 765 w 2048"/>
                <a:gd name="T37" fmla="*/ 1552 h 2048"/>
                <a:gd name="T38" fmla="*/ 758 w 2048"/>
                <a:gd name="T39" fmla="*/ 1559 h 2048"/>
                <a:gd name="T40" fmla="*/ 581 w 2048"/>
                <a:gd name="T41" fmla="*/ 1915 h 2048"/>
                <a:gd name="T42" fmla="*/ 936 w 2048"/>
                <a:gd name="T43" fmla="*/ 1738 h 2048"/>
                <a:gd name="T44" fmla="*/ 957 w 2048"/>
                <a:gd name="T45" fmla="*/ 1716 h 2048"/>
                <a:gd name="T46" fmla="*/ 957 w 2048"/>
                <a:gd name="T47" fmla="*/ 2048 h 2048"/>
                <a:gd name="T48" fmla="*/ 1091 w 2048"/>
                <a:gd name="T49" fmla="*/ 2048 h 2048"/>
                <a:gd name="T50" fmla="*/ 1091 w 2048"/>
                <a:gd name="T51" fmla="*/ 1716 h 2048"/>
                <a:gd name="T52" fmla="*/ 1112 w 2048"/>
                <a:gd name="T53" fmla="*/ 1738 h 2048"/>
                <a:gd name="T54" fmla="*/ 1467 w 2048"/>
                <a:gd name="T55" fmla="*/ 1915 h 2048"/>
                <a:gd name="T56" fmla="*/ 1290 w 2048"/>
                <a:gd name="T57" fmla="*/ 1559 h 2048"/>
                <a:gd name="T58" fmla="*/ 1283 w 2048"/>
                <a:gd name="T59" fmla="*/ 1552 h 2048"/>
                <a:gd name="T60" fmla="*/ 1481 w 2048"/>
                <a:gd name="T61" fmla="*/ 1571 h 2048"/>
                <a:gd name="T62" fmla="*/ 2048 w 2048"/>
                <a:gd name="T63" fmla="*/ 14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8" h="2048">
                  <a:moveTo>
                    <a:pt x="2048" y="1424"/>
                  </a:moveTo>
                  <a:cubicBezTo>
                    <a:pt x="2048" y="1424"/>
                    <a:pt x="1794" y="1277"/>
                    <a:pt x="1481" y="1277"/>
                  </a:cubicBezTo>
                  <a:cubicBezTo>
                    <a:pt x="1464" y="1277"/>
                    <a:pt x="1447" y="1278"/>
                    <a:pt x="1431" y="1278"/>
                  </a:cubicBezTo>
                  <a:cubicBezTo>
                    <a:pt x="1457" y="1257"/>
                    <a:pt x="1483" y="1234"/>
                    <a:pt x="1508" y="1209"/>
                  </a:cubicBezTo>
                  <a:cubicBezTo>
                    <a:pt x="1730" y="987"/>
                    <a:pt x="1801" y="699"/>
                    <a:pt x="1801" y="699"/>
                  </a:cubicBezTo>
                  <a:cubicBezTo>
                    <a:pt x="1801" y="699"/>
                    <a:pt x="1512" y="770"/>
                    <a:pt x="1291" y="992"/>
                  </a:cubicBezTo>
                  <a:cubicBezTo>
                    <a:pt x="1251" y="1031"/>
                    <a:pt x="1217" y="1073"/>
                    <a:pt x="1186" y="1115"/>
                  </a:cubicBezTo>
                  <a:cubicBezTo>
                    <a:pt x="1203" y="1021"/>
                    <a:pt x="1214" y="919"/>
                    <a:pt x="1214" y="812"/>
                  </a:cubicBezTo>
                  <a:cubicBezTo>
                    <a:pt x="1214" y="364"/>
                    <a:pt x="1024" y="0"/>
                    <a:pt x="1024" y="0"/>
                  </a:cubicBezTo>
                  <a:cubicBezTo>
                    <a:pt x="1024" y="0"/>
                    <a:pt x="834" y="364"/>
                    <a:pt x="834" y="812"/>
                  </a:cubicBezTo>
                  <a:cubicBezTo>
                    <a:pt x="834" y="919"/>
                    <a:pt x="845" y="1021"/>
                    <a:pt x="862" y="1115"/>
                  </a:cubicBezTo>
                  <a:cubicBezTo>
                    <a:pt x="831" y="1073"/>
                    <a:pt x="797" y="1031"/>
                    <a:pt x="757" y="992"/>
                  </a:cubicBezTo>
                  <a:cubicBezTo>
                    <a:pt x="536" y="770"/>
                    <a:pt x="247" y="699"/>
                    <a:pt x="247" y="699"/>
                  </a:cubicBezTo>
                  <a:cubicBezTo>
                    <a:pt x="247" y="699"/>
                    <a:pt x="318" y="987"/>
                    <a:pt x="540" y="1209"/>
                  </a:cubicBezTo>
                  <a:cubicBezTo>
                    <a:pt x="565" y="1234"/>
                    <a:pt x="591" y="1257"/>
                    <a:pt x="617" y="1278"/>
                  </a:cubicBezTo>
                  <a:cubicBezTo>
                    <a:pt x="601" y="1278"/>
                    <a:pt x="584" y="1277"/>
                    <a:pt x="567" y="1277"/>
                  </a:cubicBezTo>
                  <a:cubicBezTo>
                    <a:pt x="254" y="1277"/>
                    <a:pt x="0" y="1424"/>
                    <a:pt x="0" y="1424"/>
                  </a:cubicBezTo>
                  <a:cubicBezTo>
                    <a:pt x="0" y="1424"/>
                    <a:pt x="254" y="1571"/>
                    <a:pt x="567" y="1571"/>
                  </a:cubicBezTo>
                  <a:cubicBezTo>
                    <a:pt x="637" y="1571"/>
                    <a:pt x="704" y="1563"/>
                    <a:pt x="765" y="1552"/>
                  </a:cubicBezTo>
                  <a:cubicBezTo>
                    <a:pt x="763" y="1554"/>
                    <a:pt x="760" y="1557"/>
                    <a:pt x="758" y="1559"/>
                  </a:cubicBezTo>
                  <a:cubicBezTo>
                    <a:pt x="611" y="1706"/>
                    <a:pt x="581" y="1915"/>
                    <a:pt x="581" y="1915"/>
                  </a:cubicBezTo>
                  <a:cubicBezTo>
                    <a:pt x="581" y="1915"/>
                    <a:pt x="789" y="1885"/>
                    <a:pt x="936" y="1738"/>
                  </a:cubicBezTo>
                  <a:cubicBezTo>
                    <a:pt x="944" y="1731"/>
                    <a:pt x="951" y="1723"/>
                    <a:pt x="957" y="1716"/>
                  </a:cubicBezTo>
                  <a:cubicBezTo>
                    <a:pt x="957" y="2048"/>
                    <a:pt x="957" y="2048"/>
                    <a:pt x="957" y="2048"/>
                  </a:cubicBezTo>
                  <a:cubicBezTo>
                    <a:pt x="1091" y="2048"/>
                    <a:pt x="1091" y="2048"/>
                    <a:pt x="1091" y="2048"/>
                  </a:cubicBezTo>
                  <a:cubicBezTo>
                    <a:pt x="1091" y="1716"/>
                    <a:pt x="1091" y="1716"/>
                    <a:pt x="1091" y="1716"/>
                  </a:cubicBezTo>
                  <a:cubicBezTo>
                    <a:pt x="1097" y="1723"/>
                    <a:pt x="1104" y="1731"/>
                    <a:pt x="1112" y="1738"/>
                  </a:cubicBezTo>
                  <a:cubicBezTo>
                    <a:pt x="1259" y="1885"/>
                    <a:pt x="1467" y="1915"/>
                    <a:pt x="1467" y="1915"/>
                  </a:cubicBezTo>
                  <a:cubicBezTo>
                    <a:pt x="1467" y="1915"/>
                    <a:pt x="1437" y="1706"/>
                    <a:pt x="1290" y="1559"/>
                  </a:cubicBezTo>
                  <a:cubicBezTo>
                    <a:pt x="1288" y="1557"/>
                    <a:pt x="1285" y="1554"/>
                    <a:pt x="1283" y="1552"/>
                  </a:cubicBezTo>
                  <a:cubicBezTo>
                    <a:pt x="1344" y="1563"/>
                    <a:pt x="1411" y="1571"/>
                    <a:pt x="1481" y="1571"/>
                  </a:cubicBezTo>
                  <a:cubicBezTo>
                    <a:pt x="1794" y="1571"/>
                    <a:pt x="2048" y="1424"/>
                    <a:pt x="2048" y="1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E8DD92EB-556A-4898-A350-3AA913592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267" y="2744954"/>
              <a:ext cx="440833" cy="440702"/>
            </a:xfrm>
            <a:custGeom>
              <a:avLst/>
              <a:gdLst>
                <a:gd name="T0" fmla="*/ 2048 w 2048"/>
                <a:gd name="T1" fmla="*/ 1424 h 2048"/>
                <a:gd name="T2" fmla="*/ 1481 w 2048"/>
                <a:gd name="T3" fmla="*/ 1277 h 2048"/>
                <a:gd name="T4" fmla="*/ 1431 w 2048"/>
                <a:gd name="T5" fmla="*/ 1278 h 2048"/>
                <a:gd name="T6" fmla="*/ 1508 w 2048"/>
                <a:gd name="T7" fmla="*/ 1209 h 2048"/>
                <a:gd name="T8" fmla="*/ 1801 w 2048"/>
                <a:gd name="T9" fmla="*/ 699 h 2048"/>
                <a:gd name="T10" fmla="*/ 1291 w 2048"/>
                <a:gd name="T11" fmla="*/ 992 h 2048"/>
                <a:gd name="T12" fmla="*/ 1186 w 2048"/>
                <a:gd name="T13" fmla="*/ 1115 h 2048"/>
                <a:gd name="T14" fmla="*/ 1214 w 2048"/>
                <a:gd name="T15" fmla="*/ 812 h 2048"/>
                <a:gd name="T16" fmla="*/ 1024 w 2048"/>
                <a:gd name="T17" fmla="*/ 0 h 2048"/>
                <a:gd name="T18" fmla="*/ 834 w 2048"/>
                <a:gd name="T19" fmla="*/ 812 h 2048"/>
                <a:gd name="T20" fmla="*/ 862 w 2048"/>
                <a:gd name="T21" fmla="*/ 1115 h 2048"/>
                <a:gd name="T22" fmla="*/ 757 w 2048"/>
                <a:gd name="T23" fmla="*/ 992 h 2048"/>
                <a:gd name="T24" fmla="*/ 247 w 2048"/>
                <a:gd name="T25" fmla="*/ 699 h 2048"/>
                <a:gd name="T26" fmla="*/ 540 w 2048"/>
                <a:gd name="T27" fmla="*/ 1209 h 2048"/>
                <a:gd name="T28" fmla="*/ 617 w 2048"/>
                <a:gd name="T29" fmla="*/ 1278 h 2048"/>
                <a:gd name="T30" fmla="*/ 567 w 2048"/>
                <a:gd name="T31" fmla="*/ 1277 h 2048"/>
                <a:gd name="T32" fmla="*/ 0 w 2048"/>
                <a:gd name="T33" fmla="*/ 1424 h 2048"/>
                <a:gd name="T34" fmla="*/ 567 w 2048"/>
                <a:gd name="T35" fmla="*/ 1571 h 2048"/>
                <a:gd name="T36" fmla="*/ 765 w 2048"/>
                <a:gd name="T37" fmla="*/ 1552 h 2048"/>
                <a:gd name="T38" fmla="*/ 758 w 2048"/>
                <a:gd name="T39" fmla="*/ 1559 h 2048"/>
                <a:gd name="T40" fmla="*/ 581 w 2048"/>
                <a:gd name="T41" fmla="*/ 1915 h 2048"/>
                <a:gd name="T42" fmla="*/ 936 w 2048"/>
                <a:gd name="T43" fmla="*/ 1738 h 2048"/>
                <a:gd name="T44" fmla="*/ 957 w 2048"/>
                <a:gd name="T45" fmla="*/ 1716 h 2048"/>
                <a:gd name="T46" fmla="*/ 957 w 2048"/>
                <a:gd name="T47" fmla="*/ 2048 h 2048"/>
                <a:gd name="T48" fmla="*/ 1091 w 2048"/>
                <a:gd name="T49" fmla="*/ 2048 h 2048"/>
                <a:gd name="T50" fmla="*/ 1091 w 2048"/>
                <a:gd name="T51" fmla="*/ 1716 h 2048"/>
                <a:gd name="T52" fmla="*/ 1112 w 2048"/>
                <a:gd name="T53" fmla="*/ 1738 h 2048"/>
                <a:gd name="T54" fmla="*/ 1467 w 2048"/>
                <a:gd name="T55" fmla="*/ 1915 h 2048"/>
                <a:gd name="T56" fmla="*/ 1290 w 2048"/>
                <a:gd name="T57" fmla="*/ 1559 h 2048"/>
                <a:gd name="T58" fmla="*/ 1283 w 2048"/>
                <a:gd name="T59" fmla="*/ 1552 h 2048"/>
                <a:gd name="T60" fmla="*/ 1481 w 2048"/>
                <a:gd name="T61" fmla="*/ 1571 h 2048"/>
                <a:gd name="T62" fmla="*/ 2048 w 2048"/>
                <a:gd name="T63" fmla="*/ 14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8" h="2048">
                  <a:moveTo>
                    <a:pt x="2048" y="1424"/>
                  </a:moveTo>
                  <a:cubicBezTo>
                    <a:pt x="2048" y="1424"/>
                    <a:pt x="1794" y="1277"/>
                    <a:pt x="1481" y="1277"/>
                  </a:cubicBezTo>
                  <a:cubicBezTo>
                    <a:pt x="1464" y="1277"/>
                    <a:pt x="1447" y="1278"/>
                    <a:pt x="1431" y="1278"/>
                  </a:cubicBezTo>
                  <a:cubicBezTo>
                    <a:pt x="1457" y="1257"/>
                    <a:pt x="1483" y="1234"/>
                    <a:pt x="1508" y="1209"/>
                  </a:cubicBezTo>
                  <a:cubicBezTo>
                    <a:pt x="1730" y="987"/>
                    <a:pt x="1801" y="699"/>
                    <a:pt x="1801" y="699"/>
                  </a:cubicBezTo>
                  <a:cubicBezTo>
                    <a:pt x="1801" y="699"/>
                    <a:pt x="1512" y="770"/>
                    <a:pt x="1291" y="992"/>
                  </a:cubicBezTo>
                  <a:cubicBezTo>
                    <a:pt x="1251" y="1031"/>
                    <a:pt x="1217" y="1073"/>
                    <a:pt x="1186" y="1115"/>
                  </a:cubicBezTo>
                  <a:cubicBezTo>
                    <a:pt x="1203" y="1021"/>
                    <a:pt x="1214" y="919"/>
                    <a:pt x="1214" y="812"/>
                  </a:cubicBezTo>
                  <a:cubicBezTo>
                    <a:pt x="1214" y="364"/>
                    <a:pt x="1024" y="0"/>
                    <a:pt x="1024" y="0"/>
                  </a:cubicBezTo>
                  <a:cubicBezTo>
                    <a:pt x="1024" y="0"/>
                    <a:pt x="834" y="364"/>
                    <a:pt x="834" y="812"/>
                  </a:cubicBezTo>
                  <a:cubicBezTo>
                    <a:pt x="834" y="919"/>
                    <a:pt x="845" y="1021"/>
                    <a:pt x="862" y="1115"/>
                  </a:cubicBezTo>
                  <a:cubicBezTo>
                    <a:pt x="831" y="1073"/>
                    <a:pt x="797" y="1031"/>
                    <a:pt x="757" y="992"/>
                  </a:cubicBezTo>
                  <a:cubicBezTo>
                    <a:pt x="536" y="770"/>
                    <a:pt x="247" y="699"/>
                    <a:pt x="247" y="699"/>
                  </a:cubicBezTo>
                  <a:cubicBezTo>
                    <a:pt x="247" y="699"/>
                    <a:pt x="318" y="987"/>
                    <a:pt x="540" y="1209"/>
                  </a:cubicBezTo>
                  <a:cubicBezTo>
                    <a:pt x="565" y="1234"/>
                    <a:pt x="591" y="1257"/>
                    <a:pt x="617" y="1278"/>
                  </a:cubicBezTo>
                  <a:cubicBezTo>
                    <a:pt x="601" y="1278"/>
                    <a:pt x="584" y="1277"/>
                    <a:pt x="567" y="1277"/>
                  </a:cubicBezTo>
                  <a:cubicBezTo>
                    <a:pt x="254" y="1277"/>
                    <a:pt x="0" y="1424"/>
                    <a:pt x="0" y="1424"/>
                  </a:cubicBezTo>
                  <a:cubicBezTo>
                    <a:pt x="0" y="1424"/>
                    <a:pt x="254" y="1571"/>
                    <a:pt x="567" y="1571"/>
                  </a:cubicBezTo>
                  <a:cubicBezTo>
                    <a:pt x="637" y="1571"/>
                    <a:pt x="704" y="1563"/>
                    <a:pt x="765" y="1552"/>
                  </a:cubicBezTo>
                  <a:cubicBezTo>
                    <a:pt x="763" y="1554"/>
                    <a:pt x="760" y="1557"/>
                    <a:pt x="758" y="1559"/>
                  </a:cubicBezTo>
                  <a:cubicBezTo>
                    <a:pt x="611" y="1706"/>
                    <a:pt x="581" y="1915"/>
                    <a:pt x="581" y="1915"/>
                  </a:cubicBezTo>
                  <a:cubicBezTo>
                    <a:pt x="581" y="1915"/>
                    <a:pt x="789" y="1885"/>
                    <a:pt x="936" y="1738"/>
                  </a:cubicBezTo>
                  <a:cubicBezTo>
                    <a:pt x="944" y="1731"/>
                    <a:pt x="951" y="1723"/>
                    <a:pt x="957" y="1716"/>
                  </a:cubicBezTo>
                  <a:cubicBezTo>
                    <a:pt x="957" y="2048"/>
                    <a:pt x="957" y="2048"/>
                    <a:pt x="957" y="2048"/>
                  </a:cubicBezTo>
                  <a:cubicBezTo>
                    <a:pt x="1091" y="2048"/>
                    <a:pt x="1091" y="2048"/>
                    <a:pt x="1091" y="2048"/>
                  </a:cubicBezTo>
                  <a:cubicBezTo>
                    <a:pt x="1091" y="1716"/>
                    <a:pt x="1091" y="1716"/>
                    <a:pt x="1091" y="1716"/>
                  </a:cubicBezTo>
                  <a:cubicBezTo>
                    <a:pt x="1097" y="1723"/>
                    <a:pt x="1104" y="1731"/>
                    <a:pt x="1112" y="1738"/>
                  </a:cubicBezTo>
                  <a:cubicBezTo>
                    <a:pt x="1259" y="1885"/>
                    <a:pt x="1467" y="1915"/>
                    <a:pt x="1467" y="1915"/>
                  </a:cubicBezTo>
                  <a:cubicBezTo>
                    <a:pt x="1467" y="1915"/>
                    <a:pt x="1437" y="1706"/>
                    <a:pt x="1290" y="1559"/>
                  </a:cubicBezTo>
                  <a:cubicBezTo>
                    <a:pt x="1288" y="1557"/>
                    <a:pt x="1285" y="1554"/>
                    <a:pt x="1283" y="1552"/>
                  </a:cubicBezTo>
                  <a:cubicBezTo>
                    <a:pt x="1344" y="1563"/>
                    <a:pt x="1411" y="1571"/>
                    <a:pt x="1481" y="1571"/>
                  </a:cubicBezTo>
                  <a:cubicBezTo>
                    <a:pt x="1794" y="1571"/>
                    <a:pt x="2048" y="1424"/>
                    <a:pt x="2048" y="1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EFE9449C-DAF4-4DAC-B493-94ADA8DDB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3101" y="2744954"/>
              <a:ext cx="440833" cy="440702"/>
            </a:xfrm>
            <a:custGeom>
              <a:avLst/>
              <a:gdLst>
                <a:gd name="T0" fmla="*/ 2048 w 2048"/>
                <a:gd name="T1" fmla="*/ 1424 h 2048"/>
                <a:gd name="T2" fmla="*/ 1481 w 2048"/>
                <a:gd name="T3" fmla="*/ 1277 h 2048"/>
                <a:gd name="T4" fmla="*/ 1431 w 2048"/>
                <a:gd name="T5" fmla="*/ 1278 h 2048"/>
                <a:gd name="T6" fmla="*/ 1508 w 2048"/>
                <a:gd name="T7" fmla="*/ 1209 h 2048"/>
                <a:gd name="T8" fmla="*/ 1801 w 2048"/>
                <a:gd name="T9" fmla="*/ 699 h 2048"/>
                <a:gd name="T10" fmla="*/ 1291 w 2048"/>
                <a:gd name="T11" fmla="*/ 992 h 2048"/>
                <a:gd name="T12" fmla="*/ 1186 w 2048"/>
                <a:gd name="T13" fmla="*/ 1115 h 2048"/>
                <a:gd name="T14" fmla="*/ 1214 w 2048"/>
                <a:gd name="T15" fmla="*/ 812 h 2048"/>
                <a:gd name="T16" fmla="*/ 1024 w 2048"/>
                <a:gd name="T17" fmla="*/ 0 h 2048"/>
                <a:gd name="T18" fmla="*/ 834 w 2048"/>
                <a:gd name="T19" fmla="*/ 812 h 2048"/>
                <a:gd name="T20" fmla="*/ 862 w 2048"/>
                <a:gd name="T21" fmla="*/ 1115 h 2048"/>
                <a:gd name="T22" fmla="*/ 757 w 2048"/>
                <a:gd name="T23" fmla="*/ 992 h 2048"/>
                <a:gd name="T24" fmla="*/ 247 w 2048"/>
                <a:gd name="T25" fmla="*/ 699 h 2048"/>
                <a:gd name="T26" fmla="*/ 540 w 2048"/>
                <a:gd name="T27" fmla="*/ 1209 h 2048"/>
                <a:gd name="T28" fmla="*/ 617 w 2048"/>
                <a:gd name="T29" fmla="*/ 1278 h 2048"/>
                <a:gd name="T30" fmla="*/ 567 w 2048"/>
                <a:gd name="T31" fmla="*/ 1277 h 2048"/>
                <a:gd name="T32" fmla="*/ 0 w 2048"/>
                <a:gd name="T33" fmla="*/ 1424 h 2048"/>
                <a:gd name="T34" fmla="*/ 567 w 2048"/>
                <a:gd name="T35" fmla="*/ 1571 h 2048"/>
                <a:gd name="T36" fmla="*/ 765 w 2048"/>
                <a:gd name="T37" fmla="*/ 1552 h 2048"/>
                <a:gd name="T38" fmla="*/ 758 w 2048"/>
                <a:gd name="T39" fmla="*/ 1559 h 2048"/>
                <a:gd name="T40" fmla="*/ 581 w 2048"/>
                <a:gd name="T41" fmla="*/ 1915 h 2048"/>
                <a:gd name="T42" fmla="*/ 936 w 2048"/>
                <a:gd name="T43" fmla="*/ 1738 h 2048"/>
                <a:gd name="T44" fmla="*/ 957 w 2048"/>
                <a:gd name="T45" fmla="*/ 1716 h 2048"/>
                <a:gd name="T46" fmla="*/ 957 w 2048"/>
                <a:gd name="T47" fmla="*/ 2048 h 2048"/>
                <a:gd name="T48" fmla="*/ 1091 w 2048"/>
                <a:gd name="T49" fmla="*/ 2048 h 2048"/>
                <a:gd name="T50" fmla="*/ 1091 w 2048"/>
                <a:gd name="T51" fmla="*/ 1716 h 2048"/>
                <a:gd name="T52" fmla="*/ 1112 w 2048"/>
                <a:gd name="T53" fmla="*/ 1738 h 2048"/>
                <a:gd name="T54" fmla="*/ 1467 w 2048"/>
                <a:gd name="T55" fmla="*/ 1915 h 2048"/>
                <a:gd name="T56" fmla="*/ 1290 w 2048"/>
                <a:gd name="T57" fmla="*/ 1559 h 2048"/>
                <a:gd name="T58" fmla="*/ 1283 w 2048"/>
                <a:gd name="T59" fmla="*/ 1552 h 2048"/>
                <a:gd name="T60" fmla="*/ 1481 w 2048"/>
                <a:gd name="T61" fmla="*/ 1571 h 2048"/>
                <a:gd name="T62" fmla="*/ 2048 w 2048"/>
                <a:gd name="T63" fmla="*/ 14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8" h="2048">
                  <a:moveTo>
                    <a:pt x="2048" y="1424"/>
                  </a:moveTo>
                  <a:cubicBezTo>
                    <a:pt x="2048" y="1424"/>
                    <a:pt x="1794" y="1277"/>
                    <a:pt x="1481" y="1277"/>
                  </a:cubicBezTo>
                  <a:cubicBezTo>
                    <a:pt x="1464" y="1277"/>
                    <a:pt x="1447" y="1278"/>
                    <a:pt x="1431" y="1278"/>
                  </a:cubicBezTo>
                  <a:cubicBezTo>
                    <a:pt x="1457" y="1257"/>
                    <a:pt x="1483" y="1234"/>
                    <a:pt x="1508" y="1209"/>
                  </a:cubicBezTo>
                  <a:cubicBezTo>
                    <a:pt x="1730" y="987"/>
                    <a:pt x="1801" y="699"/>
                    <a:pt x="1801" y="699"/>
                  </a:cubicBezTo>
                  <a:cubicBezTo>
                    <a:pt x="1801" y="699"/>
                    <a:pt x="1512" y="770"/>
                    <a:pt x="1291" y="992"/>
                  </a:cubicBezTo>
                  <a:cubicBezTo>
                    <a:pt x="1251" y="1031"/>
                    <a:pt x="1217" y="1073"/>
                    <a:pt x="1186" y="1115"/>
                  </a:cubicBezTo>
                  <a:cubicBezTo>
                    <a:pt x="1203" y="1021"/>
                    <a:pt x="1214" y="919"/>
                    <a:pt x="1214" y="812"/>
                  </a:cubicBezTo>
                  <a:cubicBezTo>
                    <a:pt x="1214" y="364"/>
                    <a:pt x="1024" y="0"/>
                    <a:pt x="1024" y="0"/>
                  </a:cubicBezTo>
                  <a:cubicBezTo>
                    <a:pt x="1024" y="0"/>
                    <a:pt x="834" y="364"/>
                    <a:pt x="834" y="812"/>
                  </a:cubicBezTo>
                  <a:cubicBezTo>
                    <a:pt x="834" y="919"/>
                    <a:pt x="845" y="1021"/>
                    <a:pt x="862" y="1115"/>
                  </a:cubicBezTo>
                  <a:cubicBezTo>
                    <a:pt x="831" y="1073"/>
                    <a:pt x="797" y="1031"/>
                    <a:pt x="757" y="992"/>
                  </a:cubicBezTo>
                  <a:cubicBezTo>
                    <a:pt x="536" y="770"/>
                    <a:pt x="247" y="699"/>
                    <a:pt x="247" y="699"/>
                  </a:cubicBezTo>
                  <a:cubicBezTo>
                    <a:pt x="247" y="699"/>
                    <a:pt x="318" y="987"/>
                    <a:pt x="540" y="1209"/>
                  </a:cubicBezTo>
                  <a:cubicBezTo>
                    <a:pt x="565" y="1234"/>
                    <a:pt x="591" y="1257"/>
                    <a:pt x="617" y="1278"/>
                  </a:cubicBezTo>
                  <a:cubicBezTo>
                    <a:pt x="601" y="1278"/>
                    <a:pt x="584" y="1277"/>
                    <a:pt x="567" y="1277"/>
                  </a:cubicBezTo>
                  <a:cubicBezTo>
                    <a:pt x="254" y="1277"/>
                    <a:pt x="0" y="1424"/>
                    <a:pt x="0" y="1424"/>
                  </a:cubicBezTo>
                  <a:cubicBezTo>
                    <a:pt x="0" y="1424"/>
                    <a:pt x="254" y="1571"/>
                    <a:pt x="567" y="1571"/>
                  </a:cubicBezTo>
                  <a:cubicBezTo>
                    <a:pt x="637" y="1571"/>
                    <a:pt x="704" y="1563"/>
                    <a:pt x="765" y="1552"/>
                  </a:cubicBezTo>
                  <a:cubicBezTo>
                    <a:pt x="763" y="1554"/>
                    <a:pt x="760" y="1557"/>
                    <a:pt x="758" y="1559"/>
                  </a:cubicBezTo>
                  <a:cubicBezTo>
                    <a:pt x="611" y="1706"/>
                    <a:pt x="581" y="1915"/>
                    <a:pt x="581" y="1915"/>
                  </a:cubicBezTo>
                  <a:cubicBezTo>
                    <a:pt x="581" y="1915"/>
                    <a:pt x="789" y="1885"/>
                    <a:pt x="936" y="1738"/>
                  </a:cubicBezTo>
                  <a:cubicBezTo>
                    <a:pt x="944" y="1731"/>
                    <a:pt x="951" y="1723"/>
                    <a:pt x="957" y="1716"/>
                  </a:cubicBezTo>
                  <a:cubicBezTo>
                    <a:pt x="957" y="2048"/>
                    <a:pt x="957" y="2048"/>
                    <a:pt x="957" y="2048"/>
                  </a:cubicBezTo>
                  <a:cubicBezTo>
                    <a:pt x="1091" y="2048"/>
                    <a:pt x="1091" y="2048"/>
                    <a:pt x="1091" y="2048"/>
                  </a:cubicBezTo>
                  <a:cubicBezTo>
                    <a:pt x="1091" y="1716"/>
                    <a:pt x="1091" y="1716"/>
                    <a:pt x="1091" y="1716"/>
                  </a:cubicBezTo>
                  <a:cubicBezTo>
                    <a:pt x="1097" y="1723"/>
                    <a:pt x="1104" y="1731"/>
                    <a:pt x="1112" y="1738"/>
                  </a:cubicBezTo>
                  <a:cubicBezTo>
                    <a:pt x="1259" y="1885"/>
                    <a:pt x="1467" y="1915"/>
                    <a:pt x="1467" y="1915"/>
                  </a:cubicBezTo>
                  <a:cubicBezTo>
                    <a:pt x="1467" y="1915"/>
                    <a:pt x="1437" y="1706"/>
                    <a:pt x="1290" y="1559"/>
                  </a:cubicBezTo>
                  <a:cubicBezTo>
                    <a:pt x="1288" y="1557"/>
                    <a:pt x="1285" y="1554"/>
                    <a:pt x="1283" y="1552"/>
                  </a:cubicBezTo>
                  <a:cubicBezTo>
                    <a:pt x="1344" y="1563"/>
                    <a:pt x="1411" y="1571"/>
                    <a:pt x="1481" y="1571"/>
                  </a:cubicBezTo>
                  <a:cubicBezTo>
                    <a:pt x="1794" y="1571"/>
                    <a:pt x="2048" y="1424"/>
                    <a:pt x="2048" y="1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AF72BD69-B30E-4D50-8985-43B1D95A0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934" y="2744954"/>
              <a:ext cx="440833" cy="440702"/>
            </a:xfrm>
            <a:custGeom>
              <a:avLst/>
              <a:gdLst>
                <a:gd name="T0" fmla="*/ 2048 w 2048"/>
                <a:gd name="T1" fmla="*/ 1424 h 2048"/>
                <a:gd name="T2" fmla="*/ 1481 w 2048"/>
                <a:gd name="T3" fmla="*/ 1277 h 2048"/>
                <a:gd name="T4" fmla="*/ 1431 w 2048"/>
                <a:gd name="T5" fmla="*/ 1278 h 2048"/>
                <a:gd name="T6" fmla="*/ 1508 w 2048"/>
                <a:gd name="T7" fmla="*/ 1209 h 2048"/>
                <a:gd name="T8" fmla="*/ 1801 w 2048"/>
                <a:gd name="T9" fmla="*/ 699 h 2048"/>
                <a:gd name="T10" fmla="*/ 1291 w 2048"/>
                <a:gd name="T11" fmla="*/ 992 h 2048"/>
                <a:gd name="T12" fmla="*/ 1186 w 2048"/>
                <a:gd name="T13" fmla="*/ 1115 h 2048"/>
                <a:gd name="T14" fmla="*/ 1214 w 2048"/>
                <a:gd name="T15" fmla="*/ 812 h 2048"/>
                <a:gd name="T16" fmla="*/ 1024 w 2048"/>
                <a:gd name="T17" fmla="*/ 0 h 2048"/>
                <a:gd name="T18" fmla="*/ 834 w 2048"/>
                <a:gd name="T19" fmla="*/ 812 h 2048"/>
                <a:gd name="T20" fmla="*/ 862 w 2048"/>
                <a:gd name="T21" fmla="*/ 1115 h 2048"/>
                <a:gd name="T22" fmla="*/ 757 w 2048"/>
                <a:gd name="T23" fmla="*/ 992 h 2048"/>
                <a:gd name="T24" fmla="*/ 247 w 2048"/>
                <a:gd name="T25" fmla="*/ 699 h 2048"/>
                <a:gd name="T26" fmla="*/ 540 w 2048"/>
                <a:gd name="T27" fmla="*/ 1209 h 2048"/>
                <a:gd name="T28" fmla="*/ 617 w 2048"/>
                <a:gd name="T29" fmla="*/ 1278 h 2048"/>
                <a:gd name="T30" fmla="*/ 567 w 2048"/>
                <a:gd name="T31" fmla="*/ 1277 h 2048"/>
                <a:gd name="T32" fmla="*/ 0 w 2048"/>
                <a:gd name="T33" fmla="*/ 1424 h 2048"/>
                <a:gd name="T34" fmla="*/ 567 w 2048"/>
                <a:gd name="T35" fmla="*/ 1571 h 2048"/>
                <a:gd name="T36" fmla="*/ 765 w 2048"/>
                <a:gd name="T37" fmla="*/ 1552 h 2048"/>
                <a:gd name="T38" fmla="*/ 758 w 2048"/>
                <a:gd name="T39" fmla="*/ 1559 h 2048"/>
                <a:gd name="T40" fmla="*/ 581 w 2048"/>
                <a:gd name="T41" fmla="*/ 1915 h 2048"/>
                <a:gd name="T42" fmla="*/ 936 w 2048"/>
                <a:gd name="T43" fmla="*/ 1738 h 2048"/>
                <a:gd name="T44" fmla="*/ 957 w 2048"/>
                <a:gd name="T45" fmla="*/ 1716 h 2048"/>
                <a:gd name="T46" fmla="*/ 957 w 2048"/>
                <a:gd name="T47" fmla="*/ 2048 h 2048"/>
                <a:gd name="T48" fmla="*/ 1091 w 2048"/>
                <a:gd name="T49" fmla="*/ 2048 h 2048"/>
                <a:gd name="T50" fmla="*/ 1091 w 2048"/>
                <a:gd name="T51" fmla="*/ 1716 h 2048"/>
                <a:gd name="T52" fmla="*/ 1112 w 2048"/>
                <a:gd name="T53" fmla="*/ 1738 h 2048"/>
                <a:gd name="T54" fmla="*/ 1467 w 2048"/>
                <a:gd name="T55" fmla="*/ 1915 h 2048"/>
                <a:gd name="T56" fmla="*/ 1290 w 2048"/>
                <a:gd name="T57" fmla="*/ 1559 h 2048"/>
                <a:gd name="T58" fmla="*/ 1283 w 2048"/>
                <a:gd name="T59" fmla="*/ 1552 h 2048"/>
                <a:gd name="T60" fmla="*/ 1481 w 2048"/>
                <a:gd name="T61" fmla="*/ 1571 h 2048"/>
                <a:gd name="T62" fmla="*/ 2048 w 2048"/>
                <a:gd name="T63" fmla="*/ 14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8" h="2048">
                  <a:moveTo>
                    <a:pt x="2048" y="1424"/>
                  </a:moveTo>
                  <a:cubicBezTo>
                    <a:pt x="2048" y="1424"/>
                    <a:pt x="1794" y="1277"/>
                    <a:pt x="1481" y="1277"/>
                  </a:cubicBezTo>
                  <a:cubicBezTo>
                    <a:pt x="1464" y="1277"/>
                    <a:pt x="1447" y="1278"/>
                    <a:pt x="1431" y="1278"/>
                  </a:cubicBezTo>
                  <a:cubicBezTo>
                    <a:pt x="1457" y="1257"/>
                    <a:pt x="1483" y="1234"/>
                    <a:pt x="1508" y="1209"/>
                  </a:cubicBezTo>
                  <a:cubicBezTo>
                    <a:pt x="1730" y="987"/>
                    <a:pt x="1801" y="699"/>
                    <a:pt x="1801" y="699"/>
                  </a:cubicBezTo>
                  <a:cubicBezTo>
                    <a:pt x="1801" y="699"/>
                    <a:pt x="1512" y="770"/>
                    <a:pt x="1291" y="992"/>
                  </a:cubicBezTo>
                  <a:cubicBezTo>
                    <a:pt x="1251" y="1031"/>
                    <a:pt x="1217" y="1073"/>
                    <a:pt x="1186" y="1115"/>
                  </a:cubicBezTo>
                  <a:cubicBezTo>
                    <a:pt x="1203" y="1021"/>
                    <a:pt x="1214" y="919"/>
                    <a:pt x="1214" y="812"/>
                  </a:cubicBezTo>
                  <a:cubicBezTo>
                    <a:pt x="1214" y="364"/>
                    <a:pt x="1024" y="0"/>
                    <a:pt x="1024" y="0"/>
                  </a:cubicBezTo>
                  <a:cubicBezTo>
                    <a:pt x="1024" y="0"/>
                    <a:pt x="834" y="364"/>
                    <a:pt x="834" y="812"/>
                  </a:cubicBezTo>
                  <a:cubicBezTo>
                    <a:pt x="834" y="919"/>
                    <a:pt x="845" y="1021"/>
                    <a:pt x="862" y="1115"/>
                  </a:cubicBezTo>
                  <a:cubicBezTo>
                    <a:pt x="831" y="1073"/>
                    <a:pt x="797" y="1031"/>
                    <a:pt x="757" y="992"/>
                  </a:cubicBezTo>
                  <a:cubicBezTo>
                    <a:pt x="536" y="770"/>
                    <a:pt x="247" y="699"/>
                    <a:pt x="247" y="699"/>
                  </a:cubicBezTo>
                  <a:cubicBezTo>
                    <a:pt x="247" y="699"/>
                    <a:pt x="318" y="987"/>
                    <a:pt x="540" y="1209"/>
                  </a:cubicBezTo>
                  <a:cubicBezTo>
                    <a:pt x="565" y="1234"/>
                    <a:pt x="591" y="1257"/>
                    <a:pt x="617" y="1278"/>
                  </a:cubicBezTo>
                  <a:cubicBezTo>
                    <a:pt x="601" y="1278"/>
                    <a:pt x="584" y="1277"/>
                    <a:pt x="567" y="1277"/>
                  </a:cubicBezTo>
                  <a:cubicBezTo>
                    <a:pt x="254" y="1277"/>
                    <a:pt x="0" y="1424"/>
                    <a:pt x="0" y="1424"/>
                  </a:cubicBezTo>
                  <a:cubicBezTo>
                    <a:pt x="0" y="1424"/>
                    <a:pt x="254" y="1571"/>
                    <a:pt x="567" y="1571"/>
                  </a:cubicBezTo>
                  <a:cubicBezTo>
                    <a:pt x="637" y="1571"/>
                    <a:pt x="704" y="1563"/>
                    <a:pt x="765" y="1552"/>
                  </a:cubicBezTo>
                  <a:cubicBezTo>
                    <a:pt x="763" y="1554"/>
                    <a:pt x="760" y="1557"/>
                    <a:pt x="758" y="1559"/>
                  </a:cubicBezTo>
                  <a:cubicBezTo>
                    <a:pt x="611" y="1706"/>
                    <a:pt x="581" y="1915"/>
                    <a:pt x="581" y="1915"/>
                  </a:cubicBezTo>
                  <a:cubicBezTo>
                    <a:pt x="581" y="1915"/>
                    <a:pt x="789" y="1885"/>
                    <a:pt x="936" y="1738"/>
                  </a:cubicBezTo>
                  <a:cubicBezTo>
                    <a:pt x="944" y="1731"/>
                    <a:pt x="951" y="1723"/>
                    <a:pt x="957" y="1716"/>
                  </a:cubicBezTo>
                  <a:cubicBezTo>
                    <a:pt x="957" y="2048"/>
                    <a:pt x="957" y="2048"/>
                    <a:pt x="957" y="2048"/>
                  </a:cubicBezTo>
                  <a:cubicBezTo>
                    <a:pt x="1091" y="2048"/>
                    <a:pt x="1091" y="2048"/>
                    <a:pt x="1091" y="2048"/>
                  </a:cubicBezTo>
                  <a:cubicBezTo>
                    <a:pt x="1091" y="1716"/>
                    <a:pt x="1091" y="1716"/>
                    <a:pt x="1091" y="1716"/>
                  </a:cubicBezTo>
                  <a:cubicBezTo>
                    <a:pt x="1097" y="1723"/>
                    <a:pt x="1104" y="1731"/>
                    <a:pt x="1112" y="1738"/>
                  </a:cubicBezTo>
                  <a:cubicBezTo>
                    <a:pt x="1259" y="1885"/>
                    <a:pt x="1467" y="1915"/>
                    <a:pt x="1467" y="1915"/>
                  </a:cubicBezTo>
                  <a:cubicBezTo>
                    <a:pt x="1467" y="1915"/>
                    <a:pt x="1437" y="1706"/>
                    <a:pt x="1290" y="1559"/>
                  </a:cubicBezTo>
                  <a:cubicBezTo>
                    <a:pt x="1288" y="1557"/>
                    <a:pt x="1285" y="1554"/>
                    <a:pt x="1283" y="1552"/>
                  </a:cubicBezTo>
                  <a:cubicBezTo>
                    <a:pt x="1344" y="1563"/>
                    <a:pt x="1411" y="1571"/>
                    <a:pt x="1481" y="1571"/>
                  </a:cubicBezTo>
                  <a:cubicBezTo>
                    <a:pt x="1794" y="1571"/>
                    <a:pt x="2048" y="1424"/>
                    <a:pt x="2048" y="1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134B3137-9142-41FA-91D8-66AEF28FD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4767" y="2744954"/>
              <a:ext cx="440833" cy="440702"/>
            </a:xfrm>
            <a:custGeom>
              <a:avLst/>
              <a:gdLst>
                <a:gd name="T0" fmla="*/ 2048 w 2048"/>
                <a:gd name="T1" fmla="*/ 1424 h 2048"/>
                <a:gd name="T2" fmla="*/ 1481 w 2048"/>
                <a:gd name="T3" fmla="*/ 1277 h 2048"/>
                <a:gd name="T4" fmla="*/ 1431 w 2048"/>
                <a:gd name="T5" fmla="*/ 1278 h 2048"/>
                <a:gd name="T6" fmla="*/ 1508 w 2048"/>
                <a:gd name="T7" fmla="*/ 1209 h 2048"/>
                <a:gd name="T8" fmla="*/ 1801 w 2048"/>
                <a:gd name="T9" fmla="*/ 699 h 2048"/>
                <a:gd name="T10" fmla="*/ 1291 w 2048"/>
                <a:gd name="T11" fmla="*/ 992 h 2048"/>
                <a:gd name="T12" fmla="*/ 1186 w 2048"/>
                <a:gd name="T13" fmla="*/ 1115 h 2048"/>
                <a:gd name="T14" fmla="*/ 1214 w 2048"/>
                <a:gd name="T15" fmla="*/ 812 h 2048"/>
                <a:gd name="T16" fmla="*/ 1024 w 2048"/>
                <a:gd name="T17" fmla="*/ 0 h 2048"/>
                <a:gd name="T18" fmla="*/ 834 w 2048"/>
                <a:gd name="T19" fmla="*/ 812 h 2048"/>
                <a:gd name="T20" fmla="*/ 862 w 2048"/>
                <a:gd name="T21" fmla="*/ 1115 h 2048"/>
                <a:gd name="T22" fmla="*/ 757 w 2048"/>
                <a:gd name="T23" fmla="*/ 992 h 2048"/>
                <a:gd name="T24" fmla="*/ 247 w 2048"/>
                <a:gd name="T25" fmla="*/ 699 h 2048"/>
                <a:gd name="T26" fmla="*/ 540 w 2048"/>
                <a:gd name="T27" fmla="*/ 1209 h 2048"/>
                <a:gd name="T28" fmla="*/ 617 w 2048"/>
                <a:gd name="T29" fmla="*/ 1278 h 2048"/>
                <a:gd name="T30" fmla="*/ 567 w 2048"/>
                <a:gd name="T31" fmla="*/ 1277 h 2048"/>
                <a:gd name="T32" fmla="*/ 0 w 2048"/>
                <a:gd name="T33" fmla="*/ 1424 h 2048"/>
                <a:gd name="T34" fmla="*/ 567 w 2048"/>
                <a:gd name="T35" fmla="*/ 1571 h 2048"/>
                <a:gd name="T36" fmla="*/ 765 w 2048"/>
                <a:gd name="T37" fmla="*/ 1552 h 2048"/>
                <a:gd name="T38" fmla="*/ 758 w 2048"/>
                <a:gd name="T39" fmla="*/ 1559 h 2048"/>
                <a:gd name="T40" fmla="*/ 581 w 2048"/>
                <a:gd name="T41" fmla="*/ 1915 h 2048"/>
                <a:gd name="T42" fmla="*/ 936 w 2048"/>
                <a:gd name="T43" fmla="*/ 1738 h 2048"/>
                <a:gd name="T44" fmla="*/ 957 w 2048"/>
                <a:gd name="T45" fmla="*/ 1716 h 2048"/>
                <a:gd name="T46" fmla="*/ 957 w 2048"/>
                <a:gd name="T47" fmla="*/ 2048 h 2048"/>
                <a:gd name="T48" fmla="*/ 1091 w 2048"/>
                <a:gd name="T49" fmla="*/ 2048 h 2048"/>
                <a:gd name="T50" fmla="*/ 1091 w 2048"/>
                <a:gd name="T51" fmla="*/ 1716 h 2048"/>
                <a:gd name="T52" fmla="*/ 1112 w 2048"/>
                <a:gd name="T53" fmla="*/ 1738 h 2048"/>
                <a:gd name="T54" fmla="*/ 1467 w 2048"/>
                <a:gd name="T55" fmla="*/ 1915 h 2048"/>
                <a:gd name="T56" fmla="*/ 1290 w 2048"/>
                <a:gd name="T57" fmla="*/ 1559 h 2048"/>
                <a:gd name="T58" fmla="*/ 1283 w 2048"/>
                <a:gd name="T59" fmla="*/ 1552 h 2048"/>
                <a:gd name="T60" fmla="*/ 1481 w 2048"/>
                <a:gd name="T61" fmla="*/ 1571 h 2048"/>
                <a:gd name="T62" fmla="*/ 2048 w 2048"/>
                <a:gd name="T63" fmla="*/ 14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8" h="2048">
                  <a:moveTo>
                    <a:pt x="2048" y="1424"/>
                  </a:moveTo>
                  <a:cubicBezTo>
                    <a:pt x="2048" y="1424"/>
                    <a:pt x="1794" y="1277"/>
                    <a:pt x="1481" y="1277"/>
                  </a:cubicBezTo>
                  <a:cubicBezTo>
                    <a:pt x="1464" y="1277"/>
                    <a:pt x="1447" y="1278"/>
                    <a:pt x="1431" y="1278"/>
                  </a:cubicBezTo>
                  <a:cubicBezTo>
                    <a:pt x="1457" y="1257"/>
                    <a:pt x="1483" y="1234"/>
                    <a:pt x="1508" y="1209"/>
                  </a:cubicBezTo>
                  <a:cubicBezTo>
                    <a:pt x="1730" y="987"/>
                    <a:pt x="1801" y="699"/>
                    <a:pt x="1801" y="699"/>
                  </a:cubicBezTo>
                  <a:cubicBezTo>
                    <a:pt x="1801" y="699"/>
                    <a:pt x="1512" y="770"/>
                    <a:pt x="1291" y="992"/>
                  </a:cubicBezTo>
                  <a:cubicBezTo>
                    <a:pt x="1251" y="1031"/>
                    <a:pt x="1217" y="1073"/>
                    <a:pt x="1186" y="1115"/>
                  </a:cubicBezTo>
                  <a:cubicBezTo>
                    <a:pt x="1203" y="1021"/>
                    <a:pt x="1214" y="919"/>
                    <a:pt x="1214" y="812"/>
                  </a:cubicBezTo>
                  <a:cubicBezTo>
                    <a:pt x="1214" y="364"/>
                    <a:pt x="1024" y="0"/>
                    <a:pt x="1024" y="0"/>
                  </a:cubicBezTo>
                  <a:cubicBezTo>
                    <a:pt x="1024" y="0"/>
                    <a:pt x="834" y="364"/>
                    <a:pt x="834" y="812"/>
                  </a:cubicBezTo>
                  <a:cubicBezTo>
                    <a:pt x="834" y="919"/>
                    <a:pt x="845" y="1021"/>
                    <a:pt x="862" y="1115"/>
                  </a:cubicBezTo>
                  <a:cubicBezTo>
                    <a:pt x="831" y="1073"/>
                    <a:pt x="797" y="1031"/>
                    <a:pt x="757" y="992"/>
                  </a:cubicBezTo>
                  <a:cubicBezTo>
                    <a:pt x="536" y="770"/>
                    <a:pt x="247" y="699"/>
                    <a:pt x="247" y="699"/>
                  </a:cubicBezTo>
                  <a:cubicBezTo>
                    <a:pt x="247" y="699"/>
                    <a:pt x="318" y="987"/>
                    <a:pt x="540" y="1209"/>
                  </a:cubicBezTo>
                  <a:cubicBezTo>
                    <a:pt x="565" y="1234"/>
                    <a:pt x="591" y="1257"/>
                    <a:pt x="617" y="1278"/>
                  </a:cubicBezTo>
                  <a:cubicBezTo>
                    <a:pt x="601" y="1278"/>
                    <a:pt x="584" y="1277"/>
                    <a:pt x="567" y="1277"/>
                  </a:cubicBezTo>
                  <a:cubicBezTo>
                    <a:pt x="254" y="1277"/>
                    <a:pt x="0" y="1424"/>
                    <a:pt x="0" y="1424"/>
                  </a:cubicBezTo>
                  <a:cubicBezTo>
                    <a:pt x="0" y="1424"/>
                    <a:pt x="254" y="1571"/>
                    <a:pt x="567" y="1571"/>
                  </a:cubicBezTo>
                  <a:cubicBezTo>
                    <a:pt x="637" y="1571"/>
                    <a:pt x="704" y="1563"/>
                    <a:pt x="765" y="1552"/>
                  </a:cubicBezTo>
                  <a:cubicBezTo>
                    <a:pt x="763" y="1554"/>
                    <a:pt x="760" y="1557"/>
                    <a:pt x="758" y="1559"/>
                  </a:cubicBezTo>
                  <a:cubicBezTo>
                    <a:pt x="611" y="1706"/>
                    <a:pt x="581" y="1915"/>
                    <a:pt x="581" y="1915"/>
                  </a:cubicBezTo>
                  <a:cubicBezTo>
                    <a:pt x="581" y="1915"/>
                    <a:pt x="789" y="1885"/>
                    <a:pt x="936" y="1738"/>
                  </a:cubicBezTo>
                  <a:cubicBezTo>
                    <a:pt x="944" y="1731"/>
                    <a:pt x="951" y="1723"/>
                    <a:pt x="957" y="1716"/>
                  </a:cubicBezTo>
                  <a:cubicBezTo>
                    <a:pt x="957" y="2048"/>
                    <a:pt x="957" y="2048"/>
                    <a:pt x="957" y="2048"/>
                  </a:cubicBezTo>
                  <a:cubicBezTo>
                    <a:pt x="1091" y="2048"/>
                    <a:pt x="1091" y="2048"/>
                    <a:pt x="1091" y="2048"/>
                  </a:cubicBezTo>
                  <a:cubicBezTo>
                    <a:pt x="1091" y="1716"/>
                    <a:pt x="1091" y="1716"/>
                    <a:pt x="1091" y="1716"/>
                  </a:cubicBezTo>
                  <a:cubicBezTo>
                    <a:pt x="1097" y="1723"/>
                    <a:pt x="1104" y="1731"/>
                    <a:pt x="1112" y="1738"/>
                  </a:cubicBezTo>
                  <a:cubicBezTo>
                    <a:pt x="1259" y="1885"/>
                    <a:pt x="1467" y="1915"/>
                    <a:pt x="1467" y="1915"/>
                  </a:cubicBezTo>
                  <a:cubicBezTo>
                    <a:pt x="1467" y="1915"/>
                    <a:pt x="1437" y="1706"/>
                    <a:pt x="1290" y="1559"/>
                  </a:cubicBezTo>
                  <a:cubicBezTo>
                    <a:pt x="1288" y="1557"/>
                    <a:pt x="1285" y="1554"/>
                    <a:pt x="1283" y="1552"/>
                  </a:cubicBezTo>
                  <a:cubicBezTo>
                    <a:pt x="1344" y="1563"/>
                    <a:pt x="1411" y="1571"/>
                    <a:pt x="1481" y="1571"/>
                  </a:cubicBezTo>
                  <a:cubicBezTo>
                    <a:pt x="1794" y="1571"/>
                    <a:pt x="2048" y="1424"/>
                    <a:pt x="2048" y="1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389F8A6A-6BEB-47E0-A0CA-5872253FA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5601" y="2744954"/>
              <a:ext cx="440833" cy="440702"/>
            </a:xfrm>
            <a:custGeom>
              <a:avLst/>
              <a:gdLst>
                <a:gd name="T0" fmla="*/ 2048 w 2048"/>
                <a:gd name="T1" fmla="*/ 1424 h 2048"/>
                <a:gd name="T2" fmla="*/ 1481 w 2048"/>
                <a:gd name="T3" fmla="*/ 1277 h 2048"/>
                <a:gd name="T4" fmla="*/ 1431 w 2048"/>
                <a:gd name="T5" fmla="*/ 1278 h 2048"/>
                <a:gd name="T6" fmla="*/ 1508 w 2048"/>
                <a:gd name="T7" fmla="*/ 1209 h 2048"/>
                <a:gd name="T8" fmla="*/ 1801 w 2048"/>
                <a:gd name="T9" fmla="*/ 699 h 2048"/>
                <a:gd name="T10" fmla="*/ 1291 w 2048"/>
                <a:gd name="T11" fmla="*/ 992 h 2048"/>
                <a:gd name="T12" fmla="*/ 1186 w 2048"/>
                <a:gd name="T13" fmla="*/ 1115 h 2048"/>
                <a:gd name="T14" fmla="*/ 1214 w 2048"/>
                <a:gd name="T15" fmla="*/ 812 h 2048"/>
                <a:gd name="T16" fmla="*/ 1024 w 2048"/>
                <a:gd name="T17" fmla="*/ 0 h 2048"/>
                <a:gd name="T18" fmla="*/ 834 w 2048"/>
                <a:gd name="T19" fmla="*/ 812 h 2048"/>
                <a:gd name="T20" fmla="*/ 862 w 2048"/>
                <a:gd name="T21" fmla="*/ 1115 h 2048"/>
                <a:gd name="T22" fmla="*/ 757 w 2048"/>
                <a:gd name="T23" fmla="*/ 992 h 2048"/>
                <a:gd name="T24" fmla="*/ 247 w 2048"/>
                <a:gd name="T25" fmla="*/ 699 h 2048"/>
                <a:gd name="T26" fmla="*/ 540 w 2048"/>
                <a:gd name="T27" fmla="*/ 1209 h 2048"/>
                <a:gd name="T28" fmla="*/ 617 w 2048"/>
                <a:gd name="T29" fmla="*/ 1278 h 2048"/>
                <a:gd name="T30" fmla="*/ 567 w 2048"/>
                <a:gd name="T31" fmla="*/ 1277 h 2048"/>
                <a:gd name="T32" fmla="*/ 0 w 2048"/>
                <a:gd name="T33" fmla="*/ 1424 h 2048"/>
                <a:gd name="T34" fmla="*/ 567 w 2048"/>
                <a:gd name="T35" fmla="*/ 1571 h 2048"/>
                <a:gd name="T36" fmla="*/ 765 w 2048"/>
                <a:gd name="T37" fmla="*/ 1552 h 2048"/>
                <a:gd name="T38" fmla="*/ 758 w 2048"/>
                <a:gd name="T39" fmla="*/ 1559 h 2048"/>
                <a:gd name="T40" fmla="*/ 581 w 2048"/>
                <a:gd name="T41" fmla="*/ 1915 h 2048"/>
                <a:gd name="T42" fmla="*/ 936 w 2048"/>
                <a:gd name="T43" fmla="*/ 1738 h 2048"/>
                <a:gd name="T44" fmla="*/ 957 w 2048"/>
                <a:gd name="T45" fmla="*/ 1716 h 2048"/>
                <a:gd name="T46" fmla="*/ 957 w 2048"/>
                <a:gd name="T47" fmla="*/ 2048 h 2048"/>
                <a:gd name="T48" fmla="*/ 1091 w 2048"/>
                <a:gd name="T49" fmla="*/ 2048 h 2048"/>
                <a:gd name="T50" fmla="*/ 1091 w 2048"/>
                <a:gd name="T51" fmla="*/ 1716 h 2048"/>
                <a:gd name="T52" fmla="*/ 1112 w 2048"/>
                <a:gd name="T53" fmla="*/ 1738 h 2048"/>
                <a:gd name="T54" fmla="*/ 1467 w 2048"/>
                <a:gd name="T55" fmla="*/ 1915 h 2048"/>
                <a:gd name="T56" fmla="*/ 1290 w 2048"/>
                <a:gd name="T57" fmla="*/ 1559 h 2048"/>
                <a:gd name="T58" fmla="*/ 1283 w 2048"/>
                <a:gd name="T59" fmla="*/ 1552 h 2048"/>
                <a:gd name="T60" fmla="*/ 1481 w 2048"/>
                <a:gd name="T61" fmla="*/ 1571 h 2048"/>
                <a:gd name="T62" fmla="*/ 2048 w 2048"/>
                <a:gd name="T63" fmla="*/ 14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8" h="2048">
                  <a:moveTo>
                    <a:pt x="2048" y="1424"/>
                  </a:moveTo>
                  <a:cubicBezTo>
                    <a:pt x="2048" y="1424"/>
                    <a:pt x="1794" y="1277"/>
                    <a:pt x="1481" y="1277"/>
                  </a:cubicBezTo>
                  <a:cubicBezTo>
                    <a:pt x="1464" y="1277"/>
                    <a:pt x="1447" y="1278"/>
                    <a:pt x="1431" y="1278"/>
                  </a:cubicBezTo>
                  <a:cubicBezTo>
                    <a:pt x="1457" y="1257"/>
                    <a:pt x="1483" y="1234"/>
                    <a:pt x="1508" y="1209"/>
                  </a:cubicBezTo>
                  <a:cubicBezTo>
                    <a:pt x="1730" y="987"/>
                    <a:pt x="1801" y="699"/>
                    <a:pt x="1801" y="699"/>
                  </a:cubicBezTo>
                  <a:cubicBezTo>
                    <a:pt x="1801" y="699"/>
                    <a:pt x="1512" y="770"/>
                    <a:pt x="1291" y="992"/>
                  </a:cubicBezTo>
                  <a:cubicBezTo>
                    <a:pt x="1251" y="1031"/>
                    <a:pt x="1217" y="1073"/>
                    <a:pt x="1186" y="1115"/>
                  </a:cubicBezTo>
                  <a:cubicBezTo>
                    <a:pt x="1203" y="1021"/>
                    <a:pt x="1214" y="919"/>
                    <a:pt x="1214" y="812"/>
                  </a:cubicBezTo>
                  <a:cubicBezTo>
                    <a:pt x="1214" y="364"/>
                    <a:pt x="1024" y="0"/>
                    <a:pt x="1024" y="0"/>
                  </a:cubicBezTo>
                  <a:cubicBezTo>
                    <a:pt x="1024" y="0"/>
                    <a:pt x="834" y="364"/>
                    <a:pt x="834" y="812"/>
                  </a:cubicBezTo>
                  <a:cubicBezTo>
                    <a:pt x="834" y="919"/>
                    <a:pt x="845" y="1021"/>
                    <a:pt x="862" y="1115"/>
                  </a:cubicBezTo>
                  <a:cubicBezTo>
                    <a:pt x="831" y="1073"/>
                    <a:pt x="797" y="1031"/>
                    <a:pt x="757" y="992"/>
                  </a:cubicBezTo>
                  <a:cubicBezTo>
                    <a:pt x="536" y="770"/>
                    <a:pt x="247" y="699"/>
                    <a:pt x="247" y="699"/>
                  </a:cubicBezTo>
                  <a:cubicBezTo>
                    <a:pt x="247" y="699"/>
                    <a:pt x="318" y="987"/>
                    <a:pt x="540" y="1209"/>
                  </a:cubicBezTo>
                  <a:cubicBezTo>
                    <a:pt x="565" y="1234"/>
                    <a:pt x="591" y="1257"/>
                    <a:pt x="617" y="1278"/>
                  </a:cubicBezTo>
                  <a:cubicBezTo>
                    <a:pt x="601" y="1278"/>
                    <a:pt x="584" y="1277"/>
                    <a:pt x="567" y="1277"/>
                  </a:cubicBezTo>
                  <a:cubicBezTo>
                    <a:pt x="254" y="1277"/>
                    <a:pt x="0" y="1424"/>
                    <a:pt x="0" y="1424"/>
                  </a:cubicBezTo>
                  <a:cubicBezTo>
                    <a:pt x="0" y="1424"/>
                    <a:pt x="254" y="1571"/>
                    <a:pt x="567" y="1571"/>
                  </a:cubicBezTo>
                  <a:cubicBezTo>
                    <a:pt x="637" y="1571"/>
                    <a:pt x="704" y="1563"/>
                    <a:pt x="765" y="1552"/>
                  </a:cubicBezTo>
                  <a:cubicBezTo>
                    <a:pt x="763" y="1554"/>
                    <a:pt x="760" y="1557"/>
                    <a:pt x="758" y="1559"/>
                  </a:cubicBezTo>
                  <a:cubicBezTo>
                    <a:pt x="611" y="1706"/>
                    <a:pt x="581" y="1915"/>
                    <a:pt x="581" y="1915"/>
                  </a:cubicBezTo>
                  <a:cubicBezTo>
                    <a:pt x="581" y="1915"/>
                    <a:pt x="789" y="1885"/>
                    <a:pt x="936" y="1738"/>
                  </a:cubicBezTo>
                  <a:cubicBezTo>
                    <a:pt x="944" y="1731"/>
                    <a:pt x="951" y="1723"/>
                    <a:pt x="957" y="1716"/>
                  </a:cubicBezTo>
                  <a:cubicBezTo>
                    <a:pt x="957" y="2048"/>
                    <a:pt x="957" y="2048"/>
                    <a:pt x="957" y="2048"/>
                  </a:cubicBezTo>
                  <a:cubicBezTo>
                    <a:pt x="1091" y="2048"/>
                    <a:pt x="1091" y="2048"/>
                    <a:pt x="1091" y="2048"/>
                  </a:cubicBezTo>
                  <a:cubicBezTo>
                    <a:pt x="1091" y="1716"/>
                    <a:pt x="1091" y="1716"/>
                    <a:pt x="1091" y="1716"/>
                  </a:cubicBezTo>
                  <a:cubicBezTo>
                    <a:pt x="1097" y="1723"/>
                    <a:pt x="1104" y="1731"/>
                    <a:pt x="1112" y="1738"/>
                  </a:cubicBezTo>
                  <a:cubicBezTo>
                    <a:pt x="1259" y="1885"/>
                    <a:pt x="1467" y="1915"/>
                    <a:pt x="1467" y="1915"/>
                  </a:cubicBezTo>
                  <a:cubicBezTo>
                    <a:pt x="1467" y="1915"/>
                    <a:pt x="1437" y="1706"/>
                    <a:pt x="1290" y="1559"/>
                  </a:cubicBezTo>
                  <a:cubicBezTo>
                    <a:pt x="1288" y="1557"/>
                    <a:pt x="1285" y="1554"/>
                    <a:pt x="1283" y="1552"/>
                  </a:cubicBezTo>
                  <a:cubicBezTo>
                    <a:pt x="1344" y="1563"/>
                    <a:pt x="1411" y="1571"/>
                    <a:pt x="1481" y="1571"/>
                  </a:cubicBezTo>
                  <a:cubicBezTo>
                    <a:pt x="1794" y="1571"/>
                    <a:pt x="2048" y="1424"/>
                    <a:pt x="2048" y="1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F5280F09-18C5-4168-B9C3-B50E9DFAE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6433" y="2744954"/>
              <a:ext cx="440833" cy="440702"/>
            </a:xfrm>
            <a:custGeom>
              <a:avLst/>
              <a:gdLst>
                <a:gd name="T0" fmla="*/ 2048 w 2048"/>
                <a:gd name="T1" fmla="*/ 1424 h 2048"/>
                <a:gd name="T2" fmla="*/ 1481 w 2048"/>
                <a:gd name="T3" fmla="*/ 1277 h 2048"/>
                <a:gd name="T4" fmla="*/ 1431 w 2048"/>
                <a:gd name="T5" fmla="*/ 1278 h 2048"/>
                <a:gd name="T6" fmla="*/ 1508 w 2048"/>
                <a:gd name="T7" fmla="*/ 1209 h 2048"/>
                <a:gd name="T8" fmla="*/ 1801 w 2048"/>
                <a:gd name="T9" fmla="*/ 699 h 2048"/>
                <a:gd name="T10" fmla="*/ 1291 w 2048"/>
                <a:gd name="T11" fmla="*/ 992 h 2048"/>
                <a:gd name="T12" fmla="*/ 1186 w 2048"/>
                <a:gd name="T13" fmla="*/ 1115 h 2048"/>
                <a:gd name="T14" fmla="*/ 1214 w 2048"/>
                <a:gd name="T15" fmla="*/ 812 h 2048"/>
                <a:gd name="T16" fmla="*/ 1024 w 2048"/>
                <a:gd name="T17" fmla="*/ 0 h 2048"/>
                <a:gd name="T18" fmla="*/ 834 w 2048"/>
                <a:gd name="T19" fmla="*/ 812 h 2048"/>
                <a:gd name="T20" fmla="*/ 862 w 2048"/>
                <a:gd name="T21" fmla="*/ 1115 h 2048"/>
                <a:gd name="T22" fmla="*/ 757 w 2048"/>
                <a:gd name="T23" fmla="*/ 992 h 2048"/>
                <a:gd name="T24" fmla="*/ 247 w 2048"/>
                <a:gd name="T25" fmla="*/ 699 h 2048"/>
                <a:gd name="T26" fmla="*/ 540 w 2048"/>
                <a:gd name="T27" fmla="*/ 1209 h 2048"/>
                <a:gd name="T28" fmla="*/ 617 w 2048"/>
                <a:gd name="T29" fmla="*/ 1278 h 2048"/>
                <a:gd name="T30" fmla="*/ 567 w 2048"/>
                <a:gd name="T31" fmla="*/ 1277 h 2048"/>
                <a:gd name="T32" fmla="*/ 0 w 2048"/>
                <a:gd name="T33" fmla="*/ 1424 h 2048"/>
                <a:gd name="T34" fmla="*/ 567 w 2048"/>
                <a:gd name="T35" fmla="*/ 1571 h 2048"/>
                <a:gd name="T36" fmla="*/ 765 w 2048"/>
                <a:gd name="T37" fmla="*/ 1552 h 2048"/>
                <a:gd name="T38" fmla="*/ 758 w 2048"/>
                <a:gd name="T39" fmla="*/ 1559 h 2048"/>
                <a:gd name="T40" fmla="*/ 581 w 2048"/>
                <a:gd name="T41" fmla="*/ 1915 h 2048"/>
                <a:gd name="T42" fmla="*/ 936 w 2048"/>
                <a:gd name="T43" fmla="*/ 1738 h 2048"/>
                <a:gd name="T44" fmla="*/ 957 w 2048"/>
                <a:gd name="T45" fmla="*/ 1716 h 2048"/>
                <a:gd name="T46" fmla="*/ 957 w 2048"/>
                <a:gd name="T47" fmla="*/ 2048 h 2048"/>
                <a:gd name="T48" fmla="*/ 1091 w 2048"/>
                <a:gd name="T49" fmla="*/ 2048 h 2048"/>
                <a:gd name="T50" fmla="*/ 1091 w 2048"/>
                <a:gd name="T51" fmla="*/ 1716 h 2048"/>
                <a:gd name="T52" fmla="*/ 1112 w 2048"/>
                <a:gd name="T53" fmla="*/ 1738 h 2048"/>
                <a:gd name="T54" fmla="*/ 1467 w 2048"/>
                <a:gd name="T55" fmla="*/ 1915 h 2048"/>
                <a:gd name="T56" fmla="*/ 1290 w 2048"/>
                <a:gd name="T57" fmla="*/ 1559 h 2048"/>
                <a:gd name="T58" fmla="*/ 1283 w 2048"/>
                <a:gd name="T59" fmla="*/ 1552 h 2048"/>
                <a:gd name="T60" fmla="*/ 1481 w 2048"/>
                <a:gd name="T61" fmla="*/ 1571 h 2048"/>
                <a:gd name="T62" fmla="*/ 2048 w 2048"/>
                <a:gd name="T63" fmla="*/ 14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8" h="2048">
                  <a:moveTo>
                    <a:pt x="2048" y="1424"/>
                  </a:moveTo>
                  <a:cubicBezTo>
                    <a:pt x="2048" y="1424"/>
                    <a:pt x="1794" y="1277"/>
                    <a:pt x="1481" y="1277"/>
                  </a:cubicBezTo>
                  <a:cubicBezTo>
                    <a:pt x="1464" y="1277"/>
                    <a:pt x="1447" y="1278"/>
                    <a:pt x="1431" y="1278"/>
                  </a:cubicBezTo>
                  <a:cubicBezTo>
                    <a:pt x="1457" y="1257"/>
                    <a:pt x="1483" y="1234"/>
                    <a:pt x="1508" y="1209"/>
                  </a:cubicBezTo>
                  <a:cubicBezTo>
                    <a:pt x="1730" y="987"/>
                    <a:pt x="1801" y="699"/>
                    <a:pt x="1801" y="699"/>
                  </a:cubicBezTo>
                  <a:cubicBezTo>
                    <a:pt x="1801" y="699"/>
                    <a:pt x="1512" y="770"/>
                    <a:pt x="1291" y="992"/>
                  </a:cubicBezTo>
                  <a:cubicBezTo>
                    <a:pt x="1251" y="1031"/>
                    <a:pt x="1217" y="1073"/>
                    <a:pt x="1186" y="1115"/>
                  </a:cubicBezTo>
                  <a:cubicBezTo>
                    <a:pt x="1203" y="1021"/>
                    <a:pt x="1214" y="919"/>
                    <a:pt x="1214" y="812"/>
                  </a:cubicBezTo>
                  <a:cubicBezTo>
                    <a:pt x="1214" y="364"/>
                    <a:pt x="1024" y="0"/>
                    <a:pt x="1024" y="0"/>
                  </a:cubicBezTo>
                  <a:cubicBezTo>
                    <a:pt x="1024" y="0"/>
                    <a:pt x="834" y="364"/>
                    <a:pt x="834" y="812"/>
                  </a:cubicBezTo>
                  <a:cubicBezTo>
                    <a:pt x="834" y="919"/>
                    <a:pt x="845" y="1021"/>
                    <a:pt x="862" y="1115"/>
                  </a:cubicBezTo>
                  <a:cubicBezTo>
                    <a:pt x="831" y="1073"/>
                    <a:pt x="797" y="1031"/>
                    <a:pt x="757" y="992"/>
                  </a:cubicBezTo>
                  <a:cubicBezTo>
                    <a:pt x="536" y="770"/>
                    <a:pt x="247" y="699"/>
                    <a:pt x="247" y="699"/>
                  </a:cubicBezTo>
                  <a:cubicBezTo>
                    <a:pt x="247" y="699"/>
                    <a:pt x="318" y="987"/>
                    <a:pt x="540" y="1209"/>
                  </a:cubicBezTo>
                  <a:cubicBezTo>
                    <a:pt x="565" y="1234"/>
                    <a:pt x="591" y="1257"/>
                    <a:pt x="617" y="1278"/>
                  </a:cubicBezTo>
                  <a:cubicBezTo>
                    <a:pt x="601" y="1278"/>
                    <a:pt x="584" y="1277"/>
                    <a:pt x="567" y="1277"/>
                  </a:cubicBezTo>
                  <a:cubicBezTo>
                    <a:pt x="254" y="1277"/>
                    <a:pt x="0" y="1424"/>
                    <a:pt x="0" y="1424"/>
                  </a:cubicBezTo>
                  <a:cubicBezTo>
                    <a:pt x="0" y="1424"/>
                    <a:pt x="254" y="1571"/>
                    <a:pt x="567" y="1571"/>
                  </a:cubicBezTo>
                  <a:cubicBezTo>
                    <a:pt x="637" y="1571"/>
                    <a:pt x="704" y="1563"/>
                    <a:pt x="765" y="1552"/>
                  </a:cubicBezTo>
                  <a:cubicBezTo>
                    <a:pt x="763" y="1554"/>
                    <a:pt x="760" y="1557"/>
                    <a:pt x="758" y="1559"/>
                  </a:cubicBezTo>
                  <a:cubicBezTo>
                    <a:pt x="611" y="1706"/>
                    <a:pt x="581" y="1915"/>
                    <a:pt x="581" y="1915"/>
                  </a:cubicBezTo>
                  <a:cubicBezTo>
                    <a:pt x="581" y="1915"/>
                    <a:pt x="789" y="1885"/>
                    <a:pt x="936" y="1738"/>
                  </a:cubicBezTo>
                  <a:cubicBezTo>
                    <a:pt x="944" y="1731"/>
                    <a:pt x="951" y="1723"/>
                    <a:pt x="957" y="1716"/>
                  </a:cubicBezTo>
                  <a:cubicBezTo>
                    <a:pt x="957" y="2048"/>
                    <a:pt x="957" y="2048"/>
                    <a:pt x="957" y="2048"/>
                  </a:cubicBezTo>
                  <a:cubicBezTo>
                    <a:pt x="1091" y="2048"/>
                    <a:pt x="1091" y="2048"/>
                    <a:pt x="1091" y="2048"/>
                  </a:cubicBezTo>
                  <a:cubicBezTo>
                    <a:pt x="1091" y="1716"/>
                    <a:pt x="1091" y="1716"/>
                    <a:pt x="1091" y="1716"/>
                  </a:cubicBezTo>
                  <a:cubicBezTo>
                    <a:pt x="1097" y="1723"/>
                    <a:pt x="1104" y="1731"/>
                    <a:pt x="1112" y="1738"/>
                  </a:cubicBezTo>
                  <a:cubicBezTo>
                    <a:pt x="1259" y="1885"/>
                    <a:pt x="1467" y="1915"/>
                    <a:pt x="1467" y="1915"/>
                  </a:cubicBezTo>
                  <a:cubicBezTo>
                    <a:pt x="1467" y="1915"/>
                    <a:pt x="1437" y="1706"/>
                    <a:pt x="1290" y="1559"/>
                  </a:cubicBezTo>
                  <a:cubicBezTo>
                    <a:pt x="1288" y="1557"/>
                    <a:pt x="1285" y="1554"/>
                    <a:pt x="1283" y="1552"/>
                  </a:cubicBezTo>
                  <a:cubicBezTo>
                    <a:pt x="1344" y="1563"/>
                    <a:pt x="1411" y="1571"/>
                    <a:pt x="1481" y="1571"/>
                  </a:cubicBezTo>
                  <a:cubicBezTo>
                    <a:pt x="1794" y="1571"/>
                    <a:pt x="2048" y="1424"/>
                    <a:pt x="2048" y="1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188AF95E-76FB-48AA-9645-4FA3E779B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67" y="2744954"/>
              <a:ext cx="440833" cy="440702"/>
            </a:xfrm>
            <a:custGeom>
              <a:avLst/>
              <a:gdLst>
                <a:gd name="T0" fmla="*/ 2048 w 2048"/>
                <a:gd name="T1" fmla="*/ 1424 h 2048"/>
                <a:gd name="T2" fmla="*/ 1481 w 2048"/>
                <a:gd name="T3" fmla="*/ 1277 h 2048"/>
                <a:gd name="T4" fmla="*/ 1431 w 2048"/>
                <a:gd name="T5" fmla="*/ 1278 h 2048"/>
                <a:gd name="T6" fmla="*/ 1508 w 2048"/>
                <a:gd name="T7" fmla="*/ 1209 h 2048"/>
                <a:gd name="T8" fmla="*/ 1801 w 2048"/>
                <a:gd name="T9" fmla="*/ 699 h 2048"/>
                <a:gd name="T10" fmla="*/ 1291 w 2048"/>
                <a:gd name="T11" fmla="*/ 992 h 2048"/>
                <a:gd name="T12" fmla="*/ 1186 w 2048"/>
                <a:gd name="T13" fmla="*/ 1115 h 2048"/>
                <a:gd name="T14" fmla="*/ 1214 w 2048"/>
                <a:gd name="T15" fmla="*/ 812 h 2048"/>
                <a:gd name="T16" fmla="*/ 1024 w 2048"/>
                <a:gd name="T17" fmla="*/ 0 h 2048"/>
                <a:gd name="T18" fmla="*/ 834 w 2048"/>
                <a:gd name="T19" fmla="*/ 812 h 2048"/>
                <a:gd name="T20" fmla="*/ 862 w 2048"/>
                <a:gd name="T21" fmla="*/ 1115 h 2048"/>
                <a:gd name="T22" fmla="*/ 757 w 2048"/>
                <a:gd name="T23" fmla="*/ 992 h 2048"/>
                <a:gd name="T24" fmla="*/ 247 w 2048"/>
                <a:gd name="T25" fmla="*/ 699 h 2048"/>
                <a:gd name="T26" fmla="*/ 540 w 2048"/>
                <a:gd name="T27" fmla="*/ 1209 h 2048"/>
                <a:gd name="T28" fmla="*/ 617 w 2048"/>
                <a:gd name="T29" fmla="*/ 1278 h 2048"/>
                <a:gd name="T30" fmla="*/ 567 w 2048"/>
                <a:gd name="T31" fmla="*/ 1277 h 2048"/>
                <a:gd name="T32" fmla="*/ 0 w 2048"/>
                <a:gd name="T33" fmla="*/ 1424 h 2048"/>
                <a:gd name="T34" fmla="*/ 567 w 2048"/>
                <a:gd name="T35" fmla="*/ 1571 h 2048"/>
                <a:gd name="T36" fmla="*/ 765 w 2048"/>
                <a:gd name="T37" fmla="*/ 1552 h 2048"/>
                <a:gd name="T38" fmla="*/ 758 w 2048"/>
                <a:gd name="T39" fmla="*/ 1559 h 2048"/>
                <a:gd name="T40" fmla="*/ 581 w 2048"/>
                <a:gd name="T41" fmla="*/ 1915 h 2048"/>
                <a:gd name="T42" fmla="*/ 936 w 2048"/>
                <a:gd name="T43" fmla="*/ 1738 h 2048"/>
                <a:gd name="T44" fmla="*/ 957 w 2048"/>
                <a:gd name="T45" fmla="*/ 1716 h 2048"/>
                <a:gd name="T46" fmla="*/ 957 w 2048"/>
                <a:gd name="T47" fmla="*/ 2048 h 2048"/>
                <a:gd name="T48" fmla="*/ 1091 w 2048"/>
                <a:gd name="T49" fmla="*/ 2048 h 2048"/>
                <a:gd name="T50" fmla="*/ 1091 w 2048"/>
                <a:gd name="T51" fmla="*/ 1716 h 2048"/>
                <a:gd name="T52" fmla="*/ 1112 w 2048"/>
                <a:gd name="T53" fmla="*/ 1738 h 2048"/>
                <a:gd name="T54" fmla="*/ 1467 w 2048"/>
                <a:gd name="T55" fmla="*/ 1915 h 2048"/>
                <a:gd name="T56" fmla="*/ 1290 w 2048"/>
                <a:gd name="T57" fmla="*/ 1559 h 2048"/>
                <a:gd name="T58" fmla="*/ 1283 w 2048"/>
                <a:gd name="T59" fmla="*/ 1552 h 2048"/>
                <a:gd name="T60" fmla="*/ 1481 w 2048"/>
                <a:gd name="T61" fmla="*/ 1571 h 2048"/>
                <a:gd name="T62" fmla="*/ 2048 w 2048"/>
                <a:gd name="T63" fmla="*/ 14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8" h="2048">
                  <a:moveTo>
                    <a:pt x="2048" y="1424"/>
                  </a:moveTo>
                  <a:cubicBezTo>
                    <a:pt x="2048" y="1424"/>
                    <a:pt x="1794" y="1277"/>
                    <a:pt x="1481" y="1277"/>
                  </a:cubicBezTo>
                  <a:cubicBezTo>
                    <a:pt x="1464" y="1277"/>
                    <a:pt x="1447" y="1278"/>
                    <a:pt x="1431" y="1278"/>
                  </a:cubicBezTo>
                  <a:cubicBezTo>
                    <a:pt x="1457" y="1257"/>
                    <a:pt x="1483" y="1234"/>
                    <a:pt x="1508" y="1209"/>
                  </a:cubicBezTo>
                  <a:cubicBezTo>
                    <a:pt x="1730" y="987"/>
                    <a:pt x="1801" y="699"/>
                    <a:pt x="1801" y="699"/>
                  </a:cubicBezTo>
                  <a:cubicBezTo>
                    <a:pt x="1801" y="699"/>
                    <a:pt x="1512" y="770"/>
                    <a:pt x="1291" y="992"/>
                  </a:cubicBezTo>
                  <a:cubicBezTo>
                    <a:pt x="1251" y="1031"/>
                    <a:pt x="1217" y="1073"/>
                    <a:pt x="1186" y="1115"/>
                  </a:cubicBezTo>
                  <a:cubicBezTo>
                    <a:pt x="1203" y="1021"/>
                    <a:pt x="1214" y="919"/>
                    <a:pt x="1214" y="812"/>
                  </a:cubicBezTo>
                  <a:cubicBezTo>
                    <a:pt x="1214" y="364"/>
                    <a:pt x="1024" y="0"/>
                    <a:pt x="1024" y="0"/>
                  </a:cubicBezTo>
                  <a:cubicBezTo>
                    <a:pt x="1024" y="0"/>
                    <a:pt x="834" y="364"/>
                    <a:pt x="834" y="812"/>
                  </a:cubicBezTo>
                  <a:cubicBezTo>
                    <a:pt x="834" y="919"/>
                    <a:pt x="845" y="1021"/>
                    <a:pt x="862" y="1115"/>
                  </a:cubicBezTo>
                  <a:cubicBezTo>
                    <a:pt x="831" y="1073"/>
                    <a:pt x="797" y="1031"/>
                    <a:pt x="757" y="992"/>
                  </a:cubicBezTo>
                  <a:cubicBezTo>
                    <a:pt x="536" y="770"/>
                    <a:pt x="247" y="699"/>
                    <a:pt x="247" y="699"/>
                  </a:cubicBezTo>
                  <a:cubicBezTo>
                    <a:pt x="247" y="699"/>
                    <a:pt x="318" y="987"/>
                    <a:pt x="540" y="1209"/>
                  </a:cubicBezTo>
                  <a:cubicBezTo>
                    <a:pt x="565" y="1234"/>
                    <a:pt x="591" y="1257"/>
                    <a:pt x="617" y="1278"/>
                  </a:cubicBezTo>
                  <a:cubicBezTo>
                    <a:pt x="601" y="1278"/>
                    <a:pt x="584" y="1277"/>
                    <a:pt x="567" y="1277"/>
                  </a:cubicBezTo>
                  <a:cubicBezTo>
                    <a:pt x="254" y="1277"/>
                    <a:pt x="0" y="1424"/>
                    <a:pt x="0" y="1424"/>
                  </a:cubicBezTo>
                  <a:cubicBezTo>
                    <a:pt x="0" y="1424"/>
                    <a:pt x="254" y="1571"/>
                    <a:pt x="567" y="1571"/>
                  </a:cubicBezTo>
                  <a:cubicBezTo>
                    <a:pt x="637" y="1571"/>
                    <a:pt x="704" y="1563"/>
                    <a:pt x="765" y="1552"/>
                  </a:cubicBezTo>
                  <a:cubicBezTo>
                    <a:pt x="763" y="1554"/>
                    <a:pt x="760" y="1557"/>
                    <a:pt x="758" y="1559"/>
                  </a:cubicBezTo>
                  <a:cubicBezTo>
                    <a:pt x="611" y="1706"/>
                    <a:pt x="581" y="1915"/>
                    <a:pt x="581" y="1915"/>
                  </a:cubicBezTo>
                  <a:cubicBezTo>
                    <a:pt x="581" y="1915"/>
                    <a:pt x="789" y="1885"/>
                    <a:pt x="936" y="1738"/>
                  </a:cubicBezTo>
                  <a:cubicBezTo>
                    <a:pt x="944" y="1731"/>
                    <a:pt x="951" y="1723"/>
                    <a:pt x="957" y="1716"/>
                  </a:cubicBezTo>
                  <a:cubicBezTo>
                    <a:pt x="957" y="2048"/>
                    <a:pt x="957" y="2048"/>
                    <a:pt x="957" y="2048"/>
                  </a:cubicBezTo>
                  <a:cubicBezTo>
                    <a:pt x="1091" y="2048"/>
                    <a:pt x="1091" y="2048"/>
                    <a:pt x="1091" y="2048"/>
                  </a:cubicBezTo>
                  <a:cubicBezTo>
                    <a:pt x="1091" y="1716"/>
                    <a:pt x="1091" y="1716"/>
                    <a:pt x="1091" y="1716"/>
                  </a:cubicBezTo>
                  <a:cubicBezTo>
                    <a:pt x="1097" y="1723"/>
                    <a:pt x="1104" y="1731"/>
                    <a:pt x="1112" y="1738"/>
                  </a:cubicBezTo>
                  <a:cubicBezTo>
                    <a:pt x="1259" y="1885"/>
                    <a:pt x="1467" y="1915"/>
                    <a:pt x="1467" y="1915"/>
                  </a:cubicBezTo>
                  <a:cubicBezTo>
                    <a:pt x="1467" y="1915"/>
                    <a:pt x="1437" y="1706"/>
                    <a:pt x="1290" y="1559"/>
                  </a:cubicBezTo>
                  <a:cubicBezTo>
                    <a:pt x="1288" y="1557"/>
                    <a:pt x="1285" y="1554"/>
                    <a:pt x="1283" y="1552"/>
                  </a:cubicBezTo>
                  <a:cubicBezTo>
                    <a:pt x="1344" y="1563"/>
                    <a:pt x="1411" y="1571"/>
                    <a:pt x="1481" y="1571"/>
                  </a:cubicBezTo>
                  <a:cubicBezTo>
                    <a:pt x="1794" y="1571"/>
                    <a:pt x="2048" y="1424"/>
                    <a:pt x="2048" y="1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B7F1123B-43D5-4160-8AE9-787D68396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9768" y="3239260"/>
              <a:ext cx="440833" cy="440702"/>
            </a:xfrm>
            <a:custGeom>
              <a:avLst/>
              <a:gdLst>
                <a:gd name="T0" fmla="*/ 2048 w 2048"/>
                <a:gd name="T1" fmla="*/ 1424 h 2048"/>
                <a:gd name="T2" fmla="*/ 1481 w 2048"/>
                <a:gd name="T3" fmla="*/ 1277 h 2048"/>
                <a:gd name="T4" fmla="*/ 1431 w 2048"/>
                <a:gd name="T5" fmla="*/ 1278 h 2048"/>
                <a:gd name="T6" fmla="*/ 1508 w 2048"/>
                <a:gd name="T7" fmla="*/ 1209 h 2048"/>
                <a:gd name="T8" fmla="*/ 1801 w 2048"/>
                <a:gd name="T9" fmla="*/ 699 h 2048"/>
                <a:gd name="T10" fmla="*/ 1291 w 2048"/>
                <a:gd name="T11" fmla="*/ 992 h 2048"/>
                <a:gd name="T12" fmla="*/ 1186 w 2048"/>
                <a:gd name="T13" fmla="*/ 1115 h 2048"/>
                <a:gd name="T14" fmla="*/ 1214 w 2048"/>
                <a:gd name="T15" fmla="*/ 812 h 2048"/>
                <a:gd name="T16" fmla="*/ 1024 w 2048"/>
                <a:gd name="T17" fmla="*/ 0 h 2048"/>
                <a:gd name="T18" fmla="*/ 834 w 2048"/>
                <a:gd name="T19" fmla="*/ 812 h 2048"/>
                <a:gd name="T20" fmla="*/ 862 w 2048"/>
                <a:gd name="T21" fmla="*/ 1115 h 2048"/>
                <a:gd name="T22" fmla="*/ 757 w 2048"/>
                <a:gd name="T23" fmla="*/ 992 h 2048"/>
                <a:gd name="T24" fmla="*/ 247 w 2048"/>
                <a:gd name="T25" fmla="*/ 699 h 2048"/>
                <a:gd name="T26" fmla="*/ 540 w 2048"/>
                <a:gd name="T27" fmla="*/ 1209 h 2048"/>
                <a:gd name="T28" fmla="*/ 617 w 2048"/>
                <a:gd name="T29" fmla="*/ 1278 h 2048"/>
                <a:gd name="T30" fmla="*/ 567 w 2048"/>
                <a:gd name="T31" fmla="*/ 1277 h 2048"/>
                <a:gd name="T32" fmla="*/ 0 w 2048"/>
                <a:gd name="T33" fmla="*/ 1424 h 2048"/>
                <a:gd name="T34" fmla="*/ 567 w 2048"/>
                <a:gd name="T35" fmla="*/ 1571 h 2048"/>
                <a:gd name="T36" fmla="*/ 765 w 2048"/>
                <a:gd name="T37" fmla="*/ 1552 h 2048"/>
                <a:gd name="T38" fmla="*/ 758 w 2048"/>
                <a:gd name="T39" fmla="*/ 1559 h 2048"/>
                <a:gd name="T40" fmla="*/ 581 w 2048"/>
                <a:gd name="T41" fmla="*/ 1915 h 2048"/>
                <a:gd name="T42" fmla="*/ 936 w 2048"/>
                <a:gd name="T43" fmla="*/ 1738 h 2048"/>
                <a:gd name="T44" fmla="*/ 957 w 2048"/>
                <a:gd name="T45" fmla="*/ 1716 h 2048"/>
                <a:gd name="T46" fmla="*/ 957 w 2048"/>
                <a:gd name="T47" fmla="*/ 2048 h 2048"/>
                <a:gd name="T48" fmla="*/ 1091 w 2048"/>
                <a:gd name="T49" fmla="*/ 2048 h 2048"/>
                <a:gd name="T50" fmla="*/ 1091 w 2048"/>
                <a:gd name="T51" fmla="*/ 1716 h 2048"/>
                <a:gd name="T52" fmla="*/ 1112 w 2048"/>
                <a:gd name="T53" fmla="*/ 1738 h 2048"/>
                <a:gd name="T54" fmla="*/ 1467 w 2048"/>
                <a:gd name="T55" fmla="*/ 1915 h 2048"/>
                <a:gd name="T56" fmla="*/ 1290 w 2048"/>
                <a:gd name="T57" fmla="*/ 1559 h 2048"/>
                <a:gd name="T58" fmla="*/ 1283 w 2048"/>
                <a:gd name="T59" fmla="*/ 1552 h 2048"/>
                <a:gd name="T60" fmla="*/ 1481 w 2048"/>
                <a:gd name="T61" fmla="*/ 1571 h 2048"/>
                <a:gd name="T62" fmla="*/ 2048 w 2048"/>
                <a:gd name="T63" fmla="*/ 14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8" h="2048">
                  <a:moveTo>
                    <a:pt x="2048" y="1424"/>
                  </a:moveTo>
                  <a:cubicBezTo>
                    <a:pt x="2048" y="1424"/>
                    <a:pt x="1794" y="1277"/>
                    <a:pt x="1481" y="1277"/>
                  </a:cubicBezTo>
                  <a:cubicBezTo>
                    <a:pt x="1464" y="1277"/>
                    <a:pt x="1447" y="1278"/>
                    <a:pt x="1431" y="1278"/>
                  </a:cubicBezTo>
                  <a:cubicBezTo>
                    <a:pt x="1457" y="1257"/>
                    <a:pt x="1483" y="1234"/>
                    <a:pt x="1508" y="1209"/>
                  </a:cubicBezTo>
                  <a:cubicBezTo>
                    <a:pt x="1730" y="987"/>
                    <a:pt x="1801" y="699"/>
                    <a:pt x="1801" y="699"/>
                  </a:cubicBezTo>
                  <a:cubicBezTo>
                    <a:pt x="1801" y="699"/>
                    <a:pt x="1512" y="770"/>
                    <a:pt x="1291" y="992"/>
                  </a:cubicBezTo>
                  <a:cubicBezTo>
                    <a:pt x="1251" y="1031"/>
                    <a:pt x="1217" y="1073"/>
                    <a:pt x="1186" y="1115"/>
                  </a:cubicBezTo>
                  <a:cubicBezTo>
                    <a:pt x="1203" y="1021"/>
                    <a:pt x="1214" y="919"/>
                    <a:pt x="1214" y="812"/>
                  </a:cubicBezTo>
                  <a:cubicBezTo>
                    <a:pt x="1214" y="364"/>
                    <a:pt x="1024" y="0"/>
                    <a:pt x="1024" y="0"/>
                  </a:cubicBezTo>
                  <a:cubicBezTo>
                    <a:pt x="1024" y="0"/>
                    <a:pt x="834" y="364"/>
                    <a:pt x="834" y="812"/>
                  </a:cubicBezTo>
                  <a:cubicBezTo>
                    <a:pt x="834" y="919"/>
                    <a:pt x="845" y="1021"/>
                    <a:pt x="862" y="1115"/>
                  </a:cubicBezTo>
                  <a:cubicBezTo>
                    <a:pt x="831" y="1073"/>
                    <a:pt x="797" y="1031"/>
                    <a:pt x="757" y="992"/>
                  </a:cubicBezTo>
                  <a:cubicBezTo>
                    <a:pt x="536" y="770"/>
                    <a:pt x="247" y="699"/>
                    <a:pt x="247" y="699"/>
                  </a:cubicBezTo>
                  <a:cubicBezTo>
                    <a:pt x="247" y="699"/>
                    <a:pt x="318" y="987"/>
                    <a:pt x="540" y="1209"/>
                  </a:cubicBezTo>
                  <a:cubicBezTo>
                    <a:pt x="565" y="1234"/>
                    <a:pt x="591" y="1257"/>
                    <a:pt x="617" y="1278"/>
                  </a:cubicBezTo>
                  <a:cubicBezTo>
                    <a:pt x="601" y="1278"/>
                    <a:pt x="584" y="1277"/>
                    <a:pt x="567" y="1277"/>
                  </a:cubicBezTo>
                  <a:cubicBezTo>
                    <a:pt x="254" y="1277"/>
                    <a:pt x="0" y="1424"/>
                    <a:pt x="0" y="1424"/>
                  </a:cubicBezTo>
                  <a:cubicBezTo>
                    <a:pt x="0" y="1424"/>
                    <a:pt x="254" y="1571"/>
                    <a:pt x="567" y="1571"/>
                  </a:cubicBezTo>
                  <a:cubicBezTo>
                    <a:pt x="637" y="1571"/>
                    <a:pt x="704" y="1563"/>
                    <a:pt x="765" y="1552"/>
                  </a:cubicBezTo>
                  <a:cubicBezTo>
                    <a:pt x="763" y="1554"/>
                    <a:pt x="760" y="1557"/>
                    <a:pt x="758" y="1559"/>
                  </a:cubicBezTo>
                  <a:cubicBezTo>
                    <a:pt x="611" y="1706"/>
                    <a:pt x="581" y="1915"/>
                    <a:pt x="581" y="1915"/>
                  </a:cubicBezTo>
                  <a:cubicBezTo>
                    <a:pt x="581" y="1915"/>
                    <a:pt x="789" y="1885"/>
                    <a:pt x="936" y="1738"/>
                  </a:cubicBezTo>
                  <a:cubicBezTo>
                    <a:pt x="944" y="1731"/>
                    <a:pt x="951" y="1723"/>
                    <a:pt x="957" y="1716"/>
                  </a:cubicBezTo>
                  <a:cubicBezTo>
                    <a:pt x="957" y="2048"/>
                    <a:pt x="957" y="2048"/>
                    <a:pt x="957" y="2048"/>
                  </a:cubicBezTo>
                  <a:cubicBezTo>
                    <a:pt x="1091" y="2048"/>
                    <a:pt x="1091" y="2048"/>
                    <a:pt x="1091" y="2048"/>
                  </a:cubicBezTo>
                  <a:cubicBezTo>
                    <a:pt x="1091" y="1716"/>
                    <a:pt x="1091" y="1716"/>
                    <a:pt x="1091" y="1716"/>
                  </a:cubicBezTo>
                  <a:cubicBezTo>
                    <a:pt x="1097" y="1723"/>
                    <a:pt x="1104" y="1731"/>
                    <a:pt x="1112" y="1738"/>
                  </a:cubicBezTo>
                  <a:cubicBezTo>
                    <a:pt x="1259" y="1885"/>
                    <a:pt x="1467" y="1915"/>
                    <a:pt x="1467" y="1915"/>
                  </a:cubicBezTo>
                  <a:cubicBezTo>
                    <a:pt x="1467" y="1915"/>
                    <a:pt x="1437" y="1706"/>
                    <a:pt x="1290" y="1559"/>
                  </a:cubicBezTo>
                  <a:cubicBezTo>
                    <a:pt x="1288" y="1557"/>
                    <a:pt x="1285" y="1554"/>
                    <a:pt x="1283" y="1552"/>
                  </a:cubicBezTo>
                  <a:cubicBezTo>
                    <a:pt x="1344" y="1563"/>
                    <a:pt x="1411" y="1571"/>
                    <a:pt x="1481" y="1571"/>
                  </a:cubicBezTo>
                  <a:cubicBezTo>
                    <a:pt x="1794" y="1571"/>
                    <a:pt x="2048" y="1424"/>
                    <a:pt x="2048" y="1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E5FA57B3-FE6C-4AA1-9DE7-C6177DF07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0601" y="3239260"/>
              <a:ext cx="440833" cy="440702"/>
            </a:xfrm>
            <a:custGeom>
              <a:avLst/>
              <a:gdLst>
                <a:gd name="T0" fmla="*/ 2048 w 2048"/>
                <a:gd name="T1" fmla="*/ 1424 h 2048"/>
                <a:gd name="T2" fmla="*/ 1481 w 2048"/>
                <a:gd name="T3" fmla="*/ 1277 h 2048"/>
                <a:gd name="T4" fmla="*/ 1431 w 2048"/>
                <a:gd name="T5" fmla="*/ 1278 h 2048"/>
                <a:gd name="T6" fmla="*/ 1508 w 2048"/>
                <a:gd name="T7" fmla="*/ 1209 h 2048"/>
                <a:gd name="T8" fmla="*/ 1801 w 2048"/>
                <a:gd name="T9" fmla="*/ 699 h 2048"/>
                <a:gd name="T10" fmla="*/ 1291 w 2048"/>
                <a:gd name="T11" fmla="*/ 992 h 2048"/>
                <a:gd name="T12" fmla="*/ 1186 w 2048"/>
                <a:gd name="T13" fmla="*/ 1115 h 2048"/>
                <a:gd name="T14" fmla="*/ 1214 w 2048"/>
                <a:gd name="T15" fmla="*/ 812 h 2048"/>
                <a:gd name="T16" fmla="*/ 1024 w 2048"/>
                <a:gd name="T17" fmla="*/ 0 h 2048"/>
                <a:gd name="T18" fmla="*/ 834 w 2048"/>
                <a:gd name="T19" fmla="*/ 812 h 2048"/>
                <a:gd name="T20" fmla="*/ 862 w 2048"/>
                <a:gd name="T21" fmla="*/ 1115 h 2048"/>
                <a:gd name="T22" fmla="*/ 757 w 2048"/>
                <a:gd name="T23" fmla="*/ 992 h 2048"/>
                <a:gd name="T24" fmla="*/ 247 w 2048"/>
                <a:gd name="T25" fmla="*/ 699 h 2048"/>
                <a:gd name="T26" fmla="*/ 540 w 2048"/>
                <a:gd name="T27" fmla="*/ 1209 h 2048"/>
                <a:gd name="T28" fmla="*/ 617 w 2048"/>
                <a:gd name="T29" fmla="*/ 1278 h 2048"/>
                <a:gd name="T30" fmla="*/ 567 w 2048"/>
                <a:gd name="T31" fmla="*/ 1277 h 2048"/>
                <a:gd name="T32" fmla="*/ 0 w 2048"/>
                <a:gd name="T33" fmla="*/ 1424 h 2048"/>
                <a:gd name="T34" fmla="*/ 567 w 2048"/>
                <a:gd name="T35" fmla="*/ 1571 h 2048"/>
                <a:gd name="T36" fmla="*/ 765 w 2048"/>
                <a:gd name="T37" fmla="*/ 1552 h 2048"/>
                <a:gd name="T38" fmla="*/ 758 w 2048"/>
                <a:gd name="T39" fmla="*/ 1559 h 2048"/>
                <a:gd name="T40" fmla="*/ 581 w 2048"/>
                <a:gd name="T41" fmla="*/ 1915 h 2048"/>
                <a:gd name="T42" fmla="*/ 936 w 2048"/>
                <a:gd name="T43" fmla="*/ 1738 h 2048"/>
                <a:gd name="T44" fmla="*/ 957 w 2048"/>
                <a:gd name="T45" fmla="*/ 1716 h 2048"/>
                <a:gd name="T46" fmla="*/ 957 w 2048"/>
                <a:gd name="T47" fmla="*/ 2048 h 2048"/>
                <a:gd name="T48" fmla="*/ 1091 w 2048"/>
                <a:gd name="T49" fmla="*/ 2048 h 2048"/>
                <a:gd name="T50" fmla="*/ 1091 w 2048"/>
                <a:gd name="T51" fmla="*/ 1716 h 2048"/>
                <a:gd name="T52" fmla="*/ 1112 w 2048"/>
                <a:gd name="T53" fmla="*/ 1738 h 2048"/>
                <a:gd name="T54" fmla="*/ 1467 w 2048"/>
                <a:gd name="T55" fmla="*/ 1915 h 2048"/>
                <a:gd name="T56" fmla="*/ 1290 w 2048"/>
                <a:gd name="T57" fmla="*/ 1559 h 2048"/>
                <a:gd name="T58" fmla="*/ 1283 w 2048"/>
                <a:gd name="T59" fmla="*/ 1552 h 2048"/>
                <a:gd name="T60" fmla="*/ 1481 w 2048"/>
                <a:gd name="T61" fmla="*/ 1571 h 2048"/>
                <a:gd name="T62" fmla="*/ 2048 w 2048"/>
                <a:gd name="T63" fmla="*/ 14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8" h="2048">
                  <a:moveTo>
                    <a:pt x="2048" y="1424"/>
                  </a:moveTo>
                  <a:cubicBezTo>
                    <a:pt x="2048" y="1424"/>
                    <a:pt x="1794" y="1277"/>
                    <a:pt x="1481" y="1277"/>
                  </a:cubicBezTo>
                  <a:cubicBezTo>
                    <a:pt x="1464" y="1277"/>
                    <a:pt x="1447" y="1278"/>
                    <a:pt x="1431" y="1278"/>
                  </a:cubicBezTo>
                  <a:cubicBezTo>
                    <a:pt x="1457" y="1257"/>
                    <a:pt x="1483" y="1234"/>
                    <a:pt x="1508" y="1209"/>
                  </a:cubicBezTo>
                  <a:cubicBezTo>
                    <a:pt x="1730" y="987"/>
                    <a:pt x="1801" y="699"/>
                    <a:pt x="1801" y="699"/>
                  </a:cubicBezTo>
                  <a:cubicBezTo>
                    <a:pt x="1801" y="699"/>
                    <a:pt x="1512" y="770"/>
                    <a:pt x="1291" y="992"/>
                  </a:cubicBezTo>
                  <a:cubicBezTo>
                    <a:pt x="1251" y="1031"/>
                    <a:pt x="1217" y="1073"/>
                    <a:pt x="1186" y="1115"/>
                  </a:cubicBezTo>
                  <a:cubicBezTo>
                    <a:pt x="1203" y="1021"/>
                    <a:pt x="1214" y="919"/>
                    <a:pt x="1214" y="812"/>
                  </a:cubicBezTo>
                  <a:cubicBezTo>
                    <a:pt x="1214" y="364"/>
                    <a:pt x="1024" y="0"/>
                    <a:pt x="1024" y="0"/>
                  </a:cubicBezTo>
                  <a:cubicBezTo>
                    <a:pt x="1024" y="0"/>
                    <a:pt x="834" y="364"/>
                    <a:pt x="834" y="812"/>
                  </a:cubicBezTo>
                  <a:cubicBezTo>
                    <a:pt x="834" y="919"/>
                    <a:pt x="845" y="1021"/>
                    <a:pt x="862" y="1115"/>
                  </a:cubicBezTo>
                  <a:cubicBezTo>
                    <a:pt x="831" y="1073"/>
                    <a:pt x="797" y="1031"/>
                    <a:pt x="757" y="992"/>
                  </a:cubicBezTo>
                  <a:cubicBezTo>
                    <a:pt x="536" y="770"/>
                    <a:pt x="247" y="699"/>
                    <a:pt x="247" y="699"/>
                  </a:cubicBezTo>
                  <a:cubicBezTo>
                    <a:pt x="247" y="699"/>
                    <a:pt x="318" y="987"/>
                    <a:pt x="540" y="1209"/>
                  </a:cubicBezTo>
                  <a:cubicBezTo>
                    <a:pt x="565" y="1234"/>
                    <a:pt x="591" y="1257"/>
                    <a:pt x="617" y="1278"/>
                  </a:cubicBezTo>
                  <a:cubicBezTo>
                    <a:pt x="601" y="1278"/>
                    <a:pt x="584" y="1277"/>
                    <a:pt x="567" y="1277"/>
                  </a:cubicBezTo>
                  <a:cubicBezTo>
                    <a:pt x="254" y="1277"/>
                    <a:pt x="0" y="1424"/>
                    <a:pt x="0" y="1424"/>
                  </a:cubicBezTo>
                  <a:cubicBezTo>
                    <a:pt x="0" y="1424"/>
                    <a:pt x="254" y="1571"/>
                    <a:pt x="567" y="1571"/>
                  </a:cubicBezTo>
                  <a:cubicBezTo>
                    <a:pt x="637" y="1571"/>
                    <a:pt x="704" y="1563"/>
                    <a:pt x="765" y="1552"/>
                  </a:cubicBezTo>
                  <a:cubicBezTo>
                    <a:pt x="763" y="1554"/>
                    <a:pt x="760" y="1557"/>
                    <a:pt x="758" y="1559"/>
                  </a:cubicBezTo>
                  <a:cubicBezTo>
                    <a:pt x="611" y="1706"/>
                    <a:pt x="581" y="1915"/>
                    <a:pt x="581" y="1915"/>
                  </a:cubicBezTo>
                  <a:cubicBezTo>
                    <a:pt x="581" y="1915"/>
                    <a:pt x="789" y="1885"/>
                    <a:pt x="936" y="1738"/>
                  </a:cubicBezTo>
                  <a:cubicBezTo>
                    <a:pt x="944" y="1731"/>
                    <a:pt x="951" y="1723"/>
                    <a:pt x="957" y="1716"/>
                  </a:cubicBezTo>
                  <a:cubicBezTo>
                    <a:pt x="957" y="2048"/>
                    <a:pt x="957" y="2048"/>
                    <a:pt x="957" y="2048"/>
                  </a:cubicBezTo>
                  <a:cubicBezTo>
                    <a:pt x="1091" y="2048"/>
                    <a:pt x="1091" y="2048"/>
                    <a:pt x="1091" y="2048"/>
                  </a:cubicBezTo>
                  <a:cubicBezTo>
                    <a:pt x="1091" y="1716"/>
                    <a:pt x="1091" y="1716"/>
                    <a:pt x="1091" y="1716"/>
                  </a:cubicBezTo>
                  <a:cubicBezTo>
                    <a:pt x="1097" y="1723"/>
                    <a:pt x="1104" y="1731"/>
                    <a:pt x="1112" y="1738"/>
                  </a:cubicBezTo>
                  <a:cubicBezTo>
                    <a:pt x="1259" y="1885"/>
                    <a:pt x="1467" y="1915"/>
                    <a:pt x="1467" y="1915"/>
                  </a:cubicBezTo>
                  <a:cubicBezTo>
                    <a:pt x="1467" y="1915"/>
                    <a:pt x="1437" y="1706"/>
                    <a:pt x="1290" y="1559"/>
                  </a:cubicBezTo>
                  <a:cubicBezTo>
                    <a:pt x="1288" y="1557"/>
                    <a:pt x="1285" y="1554"/>
                    <a:pt x="1283" y="1552"/>
                  </a:cubicBezTo>
                  <a:cubicBezTo>
                    <a:pt x="1344" y="1563"/>
                    <a:pt x="1411" y="1571"/>
                    <a:pt x="1481" y="1571"/>
                  </a:cubicBezTo>
                  <a:cubicBezTo>
                    <a:pt x="1794" y="1571"/>
                    <a:pt x="2048" y="1424"/>
                    <a:pt x="2048" y="1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8D9408CE-8FB0-4ACC-B579-1D860D0DD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1435" y="3239260"/>
              <a:ext cx="440833" cy="440702"/>
            </a:xfrm>
            <a:custGeom>
              <a:avLst/>
              <a:gdLst>
                <a:gd name="T0" fmla="*/ 2048 w 2048"/>
                <a:gd name="T1" fmla="*/ 1424 h 2048"/>
                <a:gd name="T2" fmla="*/ 1481 w 2048"/>
                <a:gd name="T3" fmla="*/ 1277 h 2048"/>
                <a:gd name="T4" fmla="*/ 1431 w 2048"/>
                <a:gd name="T5" fmla="*/ 1278 h 2048"/>
                <a:gd name="T6" fmla="*/ 1508 w 2048"/>
                <a:gd name="T7" fmla="*/ 1209 h 2048"/>
                <a:gd name="T8" fmla="*/ 1801 w 2048"/>
                <a:gd name="T9" fmla="*/ 699 h 2048"/>
                <a:gd name="T10" fmla="*/ 1291 w 2048"/>
                <a:gd name="T11" fmla="*/ 992 h 2048"/>
                <a:gd name="T12" fmla="*/ 1186 w 2048"/>
                <a:gd name="T13" fmla="*/ 1115 h 2048"/>
                <a:gd name="T14" fmla="*/ 1214 w 2048"/>
                <a:gd name="T15" fmla="*/ 812 h 2048"/>
                <a:gd name="T16" fmla="*/ 1024 w 2048"/>
                <a:gd name="T17" fmla="*/ 0 h 2048"/>
                <a:gd name="T18" fmla="*/ 834 w 2048"/>
                <a:gd name="T19" fmla="*/ 812 h 2048"/>
                <a:gd name="T20" fmla="*/ 862 w 2048"/>
                <a:gd name="T21" fmla="*/ 1115 h 2048"/>
                <a:gd name="T22" fmla="*/ 757 w 2048"/>
                <a:gd name="T23" fmla="*/ 992 h 2048"/>
                <a:gd name="T24" fmla="*/ 247 w 2048"/>
                <a:gd name="T25" fmla="*/ 699 h 2048"/>
                <a:gd name="T26" fmla="*/ 540 w 2048"/>
                <a:gd name="T27" fmla="*/ 1209 h 2048"/>
                <a:gd name="T28" fmla="*/ 617 w 2048"/>
                <a:gd name="T29" fmla="*/ 1278 h 2048"/>
                <a:gd name="T30" fmla="*/ 567 w 2048"/>
                <a:gd name="T31" fmla="*/ 1277 h 2048"/>
                <a:gd name="T32" fmla="*/ 0 w 2048"/>
                <a:gd name="T33" fmla="*/ 1424 h 2048"/>
                <a:gd name="T34" fmla="*/ 567 w 2048"/>
                <a:gd name="T35" fmla="*/ 1571 h 2048"/>
                <a:gd name="T36" fmla="*/ 765 w 2048"/>
                <a:gd name="T37" fmla="*/ 1552 h 2048"/>
                <a:gd name="T38" fmla="*/ 758 w 2048"/>
                <a:gd name="T39" fmla="*/ 1559 h 2048"/>
                <a:gd name="T40" fmla="*/ 581 w 2048"/>
                <a:gd name="T41" fmla="*/ 1915 h 2048"/>
                <a:gd name="T42" fmla="*/ 936 w 2048"/>
                <a:gd name="T43" fmla="*/ 1738 h 2048"/>
                <a:gd name="T44" fmla="*/ 957 w 2048"/>
                <a:gd name="T45" fmla="*/ 1716 h 2048"/>
                <a:gd name="T46" fmla="*/ 957 w 2048"/>
                <a:gd name="T47" fmla="*/ 2048 h 2048"/>
                <a:gd name="T48" fmla="*/ 1091 w 2048"/>
                <a:gd name="T49" fmla="*/ 2048 h 2048"/>
                <a:gd name="T50" fmla="*/ 1091 w 2048"/>
                <a:gd name="T51" fmla="*/ 1716 h 2048"/>
                <a:gd name="T52" fmla="*/ 1112 w 2048"/>
                <a:gd name="T53" fmla="*/ 1738 h 2048"/>
                <a:gd name="T54" fmla="*/ 1467 w 2048"/>
                <a:gd name="T55" fmla="*/ 1915 h 2048"/>
                <a:gd name="T56" fmla="*/ 1290 w 2048"/>
                <a:gd name="T57" fmla="*/ 1559 h 2048"/>
                <a:gd name="T58" fmla="*/ 1283 w 2048"/>
                <a:gd name="T59" fmla="*/ 1552 h 2048"/>
                <a:gd name="T60" fmla="*/ 1481 w 2048"/>
                <a:gd name="T61" fmla="*/ 1571 h 2048"/>
                <a:gd name="T62" fmla="*/ 2048 w 2048"/>
                <a:gd name="T63" fmla="*/ 14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8" h="2048">
                  <a:moveTo>
                    <a:pt x="2048" y="1424"/>
                  </a:moveTo>
                  <a:cubicBezTo>
                    <a:pt x="2048" y="1424"/>
                    <a:pt x="1794" y="1277"/>
                    <a:pt x="1481" y="1277"/>
                  </a:cubicBezTo>
                  <a:cubicBezTo>
                    <a:pt x="1464" y="1277"/>
                    <a:pt x="1447" y="1278"/>
                    <a:pt x="1431" y="1278"/>
                  </a:cubicBezTo>
                  <a:cubicBezTo>
                    <a:pt x="1457" y="1257"/>
                    <a:pt x="1483" y="1234"/>
                    <a:pt x="1508" y="1209"/>
                  </a:cubicBezTo>
                  <a:cubicBezTo>
                    <a:pt x="1730" y="987"/>
                    <a:pt x="1801" y="699"/>
                    <a:pt x="1801" y="699"/>
                  </a:cubicBezTo>
                  <a:cubicBezTo>
                    <a:pt x="1801" y="699"/>
                    <a:pt x="1512" y="770"/>
                    <a:pt x="1291" y="992"/>
                  </a:cubicBezTo>
                  <a:cubicBezTo>
                    <a:pt x="1251" y="1031"/>
                    <a:pt x="1217" y="1073"/>
                    <a:pt x="1186" y="1115"/>
                  </a:cubicBezTo>
                  <a:cubicBezTo>
                    <a:pt x="1203" y="1021"/>
                    <a:pt x="1214" y="919"/>
                    <a:pt x="1214" y="812"/>
                  </a:cubicBezTo>
                  <a:cubicBezTo>
                    <a:pt x="1214" y="364"/>
                    <a:pt x="1024" y="0"/>
                    <a:pt x="1024" y="0"/>
                  </a:cubicBezTo>
                  <a:cubicBezTo>
                    <a:pt x="1024" y="0"/>
                    <a:pt x="834" y="364"/>
                    <a:pt x="834" y="812"/>
                  </a:cubicBezTo>
                  <a:cubicBezTo>
                    <a:pt x="834" y="919"/>
                    <a:pt x="845" y="1021"/>
                    <a:pt x="862" y="1115"/>
                  </a:cubicBezTo>
                  <a:cubicBezTo>
                    <a:pt x="831" y="1073"/>
                    <a:pt x="797" y="1031"/>
                    <a:pt x="757" y="992"/>
                  </a:cubicBezTo>
                  <a:cubicBezTo>
                    <a:pt x="536" y="770"/>
                    <a:pt x="247" y="699"/>
                    <a:pt x="247" y="699"/>
                  </a:cubicBezTo>
                  <a:cubicBezTo>
                    <a:pt x="247" y="699"/>
                    <a:pt x="318" y="987"/>
                    <a:pt x="540" y="1209"/>
                  </a:cubicBezTo>
                  <a:cubicBezTo>
                    <a:pt x="565" y="1234"/>
                    <a:pt x="591" y="1257"/>
                    <a:pt x="617" y="1278"/>
                  </a:cubicBezTo>
                  <a:cubicBezTo>
                    <a:pt x="601" y="1278"/>
                    <a:pt x="584" y="1277"/>
                    <a:pt x="567" y="1277"/>
                  </a:cubicBezTo>
                  <a:cubicBezTo>
                    <a:pt x="254" y="1277"/>
                    <a:pt x="0" y="1424"/>
                    <a:pt x="0" y="1424"/>
                  </a:cubicBezTo>
                  <a:cubicBezTo>
                    <a:pt x="0" y="1424"/>
                    <a:pt x="254" y="1571"/>
                    <a:pt x="567" y="1571"/>
                  </a:cubicBezTo>
                  <a:cubicBezTo>
                    <a:pt x="637" y="1571"/>
                    <a:pt x="704" y="1563"/>
                    <a:pt x="765" y="1552"/>
                  </a:cubicBezTo>
                  <a:cubicBezTo>
                    <a:pt x="763" y="1554"/>
                    <a:pt x="760" y="1557"/>
                    <a:pt x="758" y="1559"/>
                  </a:cubicBezTo>
                  <a:cubicBezTo>
                    <a:pt x="611" y="1706"/>
                    <a:pt x="581" y="1915"/>
                    <a:pt x="581" y="1915"/>
                  </a:cubicBezTo>
                  <a:cubicBezTo>
                    <a:pt x="581" y="1915"/>
                    <a:pt x="789" y="1885"/>
                    <a:pt x="936" y="1738"/>
                  </a:cubicBezTo>
                  <a:cubicBezTo>
                    <a:pt x="944" y="1731"/>
                    <a:pt x="951" y="1723"/>
                    <a:pt x="957" y="1716"/>
                  </a:cubicBezTo>
                  <a:cubicBezTo>
                    <a:pt x="957" y="2048"/>
                    <a:pt x="957" y="2048"/>
                    <a:pt x="957" y="2048"/>
                  </a:cubicBezTo>
                  <a:cubicBezTo>
                    <a:pt x="1091" y="2048"/>
                    <a:pt x="1091" y="2048"/>
                    <a:pt x="1091" y="2048"/>
                  </a:cubicBezTo>
                  <a:cubicBezTo>
                    <a:pt x="1091" y="1716"/>
                    <a:pt x="1091" y="1716"/>
                    <a:pt x="1091" y="1716"/>
                  </a:cubicBezTo>
                  <a:cubicBezTo>
                    <a:pt x="1097" y="1723"/>
                    <a:pt x="1104" y="1731"/>
                    <a:pt x="1112" y="1738"/>
                  </a:cubicBezTo>
                  <a:cubicBezTo>
                    <a:pt x="1259" y="1885"/>
                    <a:pt x="1467" y="1915"/>
                    <a:pt x="1467" y="1915"/>
                  </a:cubicBezTo>
                  <a:cubicBezTo>
                    <a:pt x="1467" y="1915"/>
                    <a:pt x="1437" y="1706"/>
                    <a:pt x="1290" y="1559"/>
                  </a:cubicBezTo>
                  <a:cubicBezTo>
                    <a:pt x="1288" y="1557"/>
                    <a:pt x="1285" y="1554"/>
                    <a:pt x="1283" y="1552"/>
                  </a:cubicBezTo>
                  <a:cubicBezTo>
                    <a:pt x="1344" y="1563"/>
                    <a:pt x="1411" y="1571"/>
                    <a:pt x="1481" y="1571"/>
                  </a:cubicBezTo>
                  <a:cubicBezTo>
                    <a:pt x="1794" y="1571"/>
                    <a:pt x="2048" y="1424"/>
                    <a:pt x="2048" y="1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723FF7EF-D762-40FB-B31B-FBCC2CC1E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267" y="3239260"/>
              <a:ext cx="440833" cy="440702"/>
            </a:xfrm>
            <a:custGeom>
              <a:avLst/>
              <a:gdLst>
                <a:gd name="T0" fmla="*/ 2048 w 2048"/>
                <a:gd name="T1" fmla="*/ 1424 h 2048"/>
                <a:gd name="T2" fmla="*/ 1481 w 2048"/>
                <a:gd name="T3" fmla="*/ 1277 h 2048"/>
                <a:gd name="T4" fmla="*/ 1431 w 2048"/>
                <a:gd name="T5" fmla="*/ 1278 h 2048"/>
                <a:gd name="T6" fmla="*/ 1508 w 2048"/>
                <a:gd name="T7" fmla="*/ 1209 h 2048"/>
                <a:gd name="T8" fmla="*/ 1801 w 2048"/>
                <a:gd name="T9" fmla="*/ 699 h 2048"/>
                <a:gd name="T10" fmla="*/ 1291 w 2048"/>
                <a:gd name="T11" fmla="*/ 992 h 2048"/>
                <a:gd name="T12" fmla="*/ 1186 w 2048"/>
                <a:gd name="T13" fmla="*/ 1115 h 2048"/>
                <a:gd name="T14" fmla="*/ 1214 w 2048"/>
                <a:gd name="T15" fmla="*/ 812 h 2048"/>
                <a:gd name="T16" fmla="*/ 1024 w 2048"/>
                <a:gd name="T17" fmla="*/ 0 h 2048"/>
                <a:gd name="T18" fmla="*/ 834 w 2048"/>
                <a:gd name="T19" fmla="*/ 812 h 2048"/>
                <a:gd name="T20" fmla="*/ 862 w 2048"/>
                <a:gd name="T21" fmla="*/ 1115 h 2048"/>
                <a:gd name="T22" fmla="*/ 757 w 2048"/>
                <a:gd name="T23" fmla="*/ 992 h 2048"/>
                <a:gd name="T24" fmla="*/ 247 w 2048"/>
                <a:gd name="T25" fmla="*/ 699 h 2048"/>
                <a:gd name="T26" fmla="*/ 540 w 2048"/>
                <a:gd name="T27" fmla="*/ 1209 h 2048"/>
                <a:gd name="T28" fmla="*/ 617 w 2048"/>
                <a:gd name="T29" fmla="*/ 1278 h 2048"/>
                <a:gd name="T30" fmla="*/ 567 w 2048"/>
                <a:gd name="T31" fmla="*/ 1277 h 2048"/>
                <a:gd name="T32" fmla="*/ 0 w 2048"/>
                <a:gd name="T33" fmla="*/ 1424 h 2048"/>
                <a:gd name="T34" fmla="*/ 567 w 2048"/>
                <a:gd name="T35" fmla="*/ 1571 h 2048"/>
                <a:gd name="T36" fmla="*/ 765 w 2048"/>
                <a:gd name="T37" fmla="*/ 1552 h 2048"/>
                <a:gd name="T38" fmla="*/ 758 w 2048"/>
                <a:gd name="T39" fmla="*/ 1559 h 2048"/>
                <a:gd name="T40" fmla="*/ 581 w 2048"/>
                <a:gd name="T41" fmla="*/ 1915 h 2048"/>
                <a:gd name="T42" fmla="*/ 936 w 2048"/>
                <a:gd name="T43" fmla="*/ 1738 h 2048"/>
                <a:gd name="T44" fmla="*/ 957 w 2048"/>
                <a:gd name="T45" fmla="*/ 1716 h 2048"/>
                <a:gd name="T46" fmla="*/ 957 w 2048"/>
                <a:gd name="T47" fmla="*/ 2048 h 2048"/>
                <a:gd name="T48" fmla="*/ 1091 w 2048"/>
                <a:gd name="T49" fmla="*/ 2048 h 2048"/>
                <a:gd name="T50" fmla="*/ 1091 w 2048"/>
                <a:gd name="T51" fmla="*/ 1716 h 2048"/>
                <a:gd name="T52" fmla="*/ 1112 w 2048"/>
                <a:gd name="T53" fmla="*/ 1738 h 2048"/>
                <a:gd name="T54" fmla="*/ 1467 w 2048"/>
                <a:gd name="T55" fmla="*/ 1915 h 2048"/>
                <a:gd name="T56" fmla="*/ 1290 w 2048"/>
                <a:gd name="T57" fmla="*/ 1559 h 2048"/>
                <a:gd name="T58" fmla="*/ 1283 w 2048"/>
                <a:gd name="T59" fmla="*/ 1552 h 2048"/>
                <a:gd name="T60" fmla="*/ 1481 w 2048"/>
                <a:gd name="T61" fmla="*/ 1571 h 2048"/>
                <a:gd name="T62" fmla="*/ 2048 w 2048"/>
                <a:gd name="T63" fmla="*/ 14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8" h="2048">
                  <a:moveTo>
                    <a:pt x="2048" y="1424"/>
                  </a:moveTo>
                  <a:cubicBezTo>
                    <a:pt x="2048" y="1424"/>
                    <a:pt x="1794" y="1277"/>
                    <a:pt x="1481" y="1277"/>
                  </a:cubicBezTo>
                  <a:cubicBezTo>
                    <a:pt x="1464" y="1277"/>
                    <a:pt x="1447" y="1278"/>
                    <a:pt x="1431" y="1278"/>
                  </a:cubicBezTo>
                  <a:cubicBezTo>
                    <a:pt x="1457" y="1257"/>
                    <a:pt x="1483" y="1234"/>
                    <a:pt x="1508" y="1209"/>
                  </a:cubicBezTo>
                  <a:cubicBezTo>
                    <a:pt x="1730" y="987"/>
                    <a:pt x="1801" y="699"/>
                    <a:pt x="1801" y="699"/>
                  </a:cubicBezTo>
                  <a:cubicBezTo>
                    <a:pt x="1801" y="699"/>
                    <a:pt x="1512" y="770"/>
                    <a:pt x="1291" y="992"/>
                  </a:cubicBezTo>
                  <a:cubicBezTo>
                    <a:pt x="1251" y="1031"/>
                    <a:pt x="1217" y="1073"/>
                    <a:pt x="1186" y="1115"/>
                  </a:cubicBezTo>
                  <a:cubicBezTo>
                    <a:pt x="1203" y="1021"/>
                    <a:pt x="1214" y="919"/>
                    <a:pt x="1214" y="812"/>
                  </a:cubicBezTo>
                  <a:cubicBezTo>
                    <a:pt x="1214" y="364"/>
                    <a:pt x="1024" y="0"/>
                    <a:pt x="1024" y="0"/>
                  </a:cubicBezTo>
                  <a:cubicBezTo>
                    <a:pt x="1024" y="0"/>
                    <a:pt x="834" y="364"/>
                    <a:pt x="834" y="812"/>
                  </a:cubicBezTo>
                  <a:cubicBezTo>
                    <a:pt x="834" y="919"/>
                    <a:pt x="845" y="1021"/>
                    <a:pt x="862" y="1115"/>
                  </a:cubicBezTo>
                  <a:cubicBezTo>
                    <a:pt x="831" y="1073"/>
                    <a:pt x="797" y="1031"/>
                    <a:pt x="757" y="992"/>
                  </a:cubicBezTo>
                  <a:cubicBezTo>
                    <a:pt x="536" y="770"/>
                    <a:pt x="247" y="699"/>
                    <a:pt x="247" y="699"/>
                  </a:cubicBezTo>
                  <a:cubicBezTo>
                    <a:pt x="247" y="699"/>
                    <a:pt x="318" y="987"/>
                    <a:pt x="540" y="1209"/>
                  </a:cubicBezTo>
                  <a:cubicBezTo>
                    <a:pt x="565" y="1234"/>
                    <a:pt x="591" y="1257"/>
                    <a:pt x="617" y="1278"/>
                  </a:cubicBezTo>
                  <a:cubicBezTo>
                    <a:pt x="601" y="1278"/>
                    <a:pt x="584" y="1277"/>
                    <a:pt x="567" y="1277"/>
                  </a:cubicBezTo>
                  <a:cubicBezTo>
                    <a:pt x="254" y="1277"/>
                    <a:pt x="0" y="1424"/>
                    <a:pt x="0" y="1424"/>
                  </a:cubicBezTo>
                  <a:cubicBezTo>
                    <a:pt x="0" y="1424"/>
                    <a:pt x="254" y="1571"/>
                    <a:pt x="567" y="1571"/>
                  </a:cubicBezTo>
                  <a:cubicBezTo>
                    <a:pt x="637" y="1571"/>
                    <a:pt x="704" y="1563"/>
                    <a:pt x="765" y="1552"/>
                  </a:cubicBezTo>
                  <a:cubicBezTo>
                    <a:pt x="763" y="1554"/>
                    <a:pt x="760" y="1557"/>
                    <a:pt x="758" y="1559"/>
                  </a:cubicBezTo>
                  <a:cubicBezTo>
                    <a:pt x="611" y="1706"/>
                    <a:pt x="581" y="1915"/>
                    <a:pt x="581" y="1915"/>
                  </a:cubicBezTo>
                  <a:cubicBezTo>
                    <a:pt x="581" y="1915"/>
                    <a:pt x="789" y="1885"/>
                    <a:pt x="936" y="1738"/>
                  </a:cubicBezTo>
                  <a:cubicBezTo>
                    <a:pt x="944" y="1731"/>
                    <a:pt x="951" y="1723"/>
                    <a:pt x="957" y="1716"/>
                  </a:cubicBezTo>
                  <a:cubicBezTo>
                    <a:pt x="957" y="2048"/>
                    <a:pt x="957" y="2048"/>
                    <a:pt x="957" y="2048"/>
                  </a:cubicBezTo>
                  <a:cubicBezTo>
                    <a:pt x="1091" y="2048"/>
                    <a:pt x="1091" y="2048"/>
                    <a:pt x="1091" y="2048"/>
                  </a:cubicBezTo>
                  <a:cubicBezTo>
                    <a:pt x="1091" y="1716"/>
                    <a:pt x="1091" y="1716"/>
                    <a:pt x="1091" y="1716"/>
                  </a:cubicBezTo>
                  <a:cubicBezTo>
                    <a:pt x="1097" y="1723"/>
                    <a:pt x="1104" y="1731"/>
                    <a:pt x="1112" y="1738"/>
                  </a:cubicBezTo>
                  <a:cubicBezTo>
                    <a:pt x="1259" y="1885"/>
                    <a:pt x="1467" y="1915"/>
                    <a:pt x="1467" y="1915"/>
                  </a:cubicBezTo>
                  <a:cubicBezTo>
                    <a:pt x="1467" y="1915"/>
                    <a:pt x="1437" y="1706"/>
                    <a:pt x="1290" y="1559"/>
                  </a:cubicBezTo>
                  <a:cubicBezTo>
                    <a:pt x="1288" y="1557"/>
                    <a:pt x="1285" y="1554"/>
                    <a:pt x="1283" y="1552"/>
                  </a:cubicBezTo>
                  <a:cubicBezTo>
                    <a:pt x="1344" y="1563"/>
                    <a:pt x="1411" y="1571"/>
                    <a:pt x="1481" y="1571"/>
                  </a:cubicBezTo>
                  <a:cubicBezTo>
                    <a:pt x="1794" y="1571"/>
                    <a:pt x="2048" y="1424"/>
                    <a:pt x="2048" y="1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56721FD4-86E3-496F-BCC6-E061F1B0F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3101" y="3239260"/>
              <a:ext cx="440833" cy="440702"/>
            </a:xfrm>
            <a:custGeom>
              <a:avLst/>
              <a:gdLst>
                <a:gd name="T0" fmla="*/ 2048 w 2048"/>
                <a:gd name="T1" fmla="*/ 1424 h 2048"/>
                <a:gd name="T2" fmla="*/ 1481 w 2048"/>
                <a:gd name="T3" fmla="*/ 1277 h 2048"/>
                <a:gd name="T4" fmla="*/ 1431 w 2048"/>
                <a:gd name="T5" fmla="*/ 1278 h 2048"/>
                <a:gd name="T6" fmla="*/ 1508 w 2048"/>
                <a:gd name="T7" fmla="*/ 1209 h 2048"/>
                <a:gd name="T8" fmla="*/ 1801 w 2048"/>
                <a:gd name="T9" fmla="*/ 699 h 2048"/>
                <a:gd name="T10" fmla="*/ 1291 w 2048"/>
                <a:gd name="T11" fmla="*/ 992 h 2048"/>
                <a:gd name="T12" fmla="*/ 1186 w 2048"/>
                <a:gd name="T13" fmla="*/ 1115 h 2048"/>
                <a:gd name="T14" fmla="*/ 1214 w 2048"/>
                <a:gd name="T15" fmla="*/ 812 h 2048"/>
                <a:gd name="T16" fmla="*/ 1024 w 2048"/>
                <a:gd name="T17" fmla="*/ 0 h 2048"/>
                <a:gd name="T18" fmla="*/ 834 w 2048"/>
                <a:gd name="T19" fmla="*/ 812 h 2048"/>
                <a:gd name="T20" fmla="*/ 862 w 2048"/>
                <a:gd name="T21" fmla="*/ 1115 h 2048"/>
                <a:gd name="T22" fmla="*/ 757 w 2048"/>
                <a:gd name="T23" fmla="*/ 992 h 2048"/>
                <a:gd name="T24" fmla="*/ 247 w 2048"/>
                <a:gd name="T25" fmla="*/ 699 h 2048"/>
                <a:gd name="T26" fmla="*/ 540 w 2048"/>
                <a:gd name="T27" fmla="*/ 1209 h 2048"/>
                <a:gd name="T28" fmla="*/ 617 w 2048"/>
                <a:gd name="T29" fmla="*/ 1278 h 2048"/>
                <a:gd name="T30" fmla="*/ 567 w 2048"/>
                <a:gd name="T31" fmla="*/ 1277 h 2048"/>
                <a:gd name="T32" fmla="*/ 0 w 2048"/>
                <a:gd name="T33" fmla="*/ 1424 h 2048"/>
                <a:gd name="T34" fmla="*/ 567 w 2048"/>
                <a:gd name="T35" fmla="*/ 1571 h 2048"/>
                <a:gd name="T36" fmla="*/ 765 w 2048"/>
                <a:gd name="T37" fmla="*/ 1552 h 2048"/>
                <a:gd name="T38" fmla="*/ 758 w 2048"/>
                <a:gd name="T39" fmla="*/ 1559 h 2048"/>
                <a:gd name="T40" fmla="*/ 581 w 2048"/>
                <a:gd name="T41" fmla="*/ 1915 h 2048"/>
                <a:gd name="T42" fmla="*/ 936 w 2048"/>
                <a:gd name="T43" fmla="*/ 1738 h 2048"/>
                <a:gd name="T44" fmla="*/ 957 w 2048"/>
                <a:gd name="T45" fmla="*/ 1716 h 2048"/>
                <a:gd name="T46" fmla="*/ 957 w 2048"/>
                <a:gd name="T47" fmla="*/ 2048 h 2048"/>
                <a:gd name="T48" fmla="*/ 1091 w 2048"/>
                <a:gd name="T49" fmla="*/ 2048 h 2048"/>
                <a:gd name="T50" fmla="*/ 1091 w 2048"/>
                <a:gd name="T51" fmla="*/ 1716 h 2048"/>
                <a:gd name="T52" fmla="*/ 1112 w 2048"/>
                <a:gd name="T53" fmla="*/ 1738 h 2048"/>
                <a:gd name="T54" fmla="*/ 1467 w 2048"/>
                <a:gd name="T55" fmla="*/ 1915 h 2048"/>
                <a:gd name="T56" fmla="*/ 1290 w 2048"/>
                <a:gd name="T57" fmla="*/ 1559 h 2048"/>
                <a:gd name="T58" fmla="*/ 1283 w 2048"/>
                <a:gd name="T59" fmla="*/ 1552 h 2048"/>
                <a:gd name="T60" fmla="*/ 1481 w 2048"/>
                <a:gd name="T61" fmla="*/ 1571 h 2048"/>
                <a:gd name="T62" fmla="*/ 2048 w 2048"/>
                <a:gd name="T63" fmla="*/ 14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8" h="2048">
                  <a:moveTo>
                    <a:pt x="2048" y="1424"/>
                  </a:moveTo>
                  <a:cubicBezTo>
                    <a:pt x="2048" y="1424"/>
                    <a:pt x="1794" y="1277"/>
                    <a:pt x="1481" y="1277"/>
                  </a:cubicBezTo>
                  <a:cubicBezTo>
                    <a:pt x="1464" y="1277"/>
                    <a:pt x="1447" y="1278"/>
                    <a:pt x="1431" y="1278"/>
                  </a:cubicBezTo>
                  <a:cubicBezTo>
                    <a:pt x="1457" y="1257"/>
                    <a:pt x="1483" y="1234"/>
                    <a:pt x="1508" y="1209"/>
                  </a:cubicBezTo>
                  <a:cubicBezTo>
                    <a:pt x="1730" y="987"/>
                    <a:pt x="1801" y="699"/>
                    <a:pt x="1801" y="699"/>
                  </a:cubicBezTo>
                  <a:cubicBezTo>
                    <a:pt x="1801" y="699"/>
                    <a:pt x="1512" y="770"/>
                    <a:pt x="1291" y="992"/>
                  </a:cubicBezTo>
                  <a:cubicBezTo>
                    <a:pt x="1251" y="1031"/>
                    <a:pt x="1217" y="1073"/>
                    <a:pt x="1186" y="1115"/>
                  </a:cubicBezTo>
                  <a:cubicBezTo>
                    <a:pt x="1203" y="1021"/>
                    <a:pt x="1214" y="919"/>
                    <a:pt x="1214" y="812"/>
                  </a:cubicBezTo>
                  <a:cubicBezTo>
                    <a:pt x="1214" y="364"/>
                    <a:pt x="1024" y="0"/>
                    <a:pt x="1024" y="0"/>
                  </a:cubicBezTo>
                  <a:cubicBezTo>
                    <a:pt x="1024" y="0"/>
                    <a:pt x="834" y="364"/>
                    <a:pt x="834" y="812"/>
                  </a:cubicBezTo>
                  <a:cubicBezTo>
                    <a:pt x="834" y="919"/>
                    <a:pt x="845" y="1021"/>
                    <a:pt x="862" y="1115"/>
                  </a:cubicBezTo>
                  <a:cubicBezTo>
                    <a:pt x="831" y="1073"/>
                    <a:pt x="797" y="1031"/>
                    <a:pt x="757" y="992"/>
                  </a:cubicBezTo>
                  <a:cubicBezTo>
                    <a:pt x="536" y="770"/>
                    <a:pt x="247" y="699"/>
                    <a:pt x="247" y="699"/>
                  </a:cubicBezTo>
                  <a:cubicBezTo>
                    <a:pt x="247" y="699"/>
                    <a:pt x="318" y="987"/>
                    <a:pt x="540" y="1209"/>
                  </a:cubicBezTo>
                  <a:cubicBezTo>
                    <a:pt x="565" y="1234"/>
                    <a:pt x="591" y="1257"/>
                    <a:pt x="617" y="1278"/>
                  </a:cubicBezTo>
                  <a:cubicBezTo>
                    <a:pt x="601" y="1278"/>
                    <a:pt x="584" y="1277"/>
                    <a:pt x="567" y="1277"/>
                  </a:cubicBezTo>
                  <a:cubicBezTo>
                    <a:pt x="254" y="1277"/>
                    <a:pt x="0" y="1424"/>
                    <a:pt x="0" y="1424"/>
                  </a:cubicBezTo>
                  <a:cubicBezTo>
                    <a:pt x="0" y="1424"/>
                    <a:pt x="254" y="1571"/>
                    <a:pt x="567" y="1571"/>
                  </a:cubicBezTo>
                  <a:cubicBezTo>
                    <a:pt x="637" y="1571"/>
                    <a:pt x="704" y="1563"/>
                    <a:pt x="765" y="1552"/>
                  </a:cubicBezTo>
                  <a:cubicBezTo>
                    <a:pt x="763" y="1554"/>
                    <a:pt x="760" y="1557"/>
                    <a:pt x="758" y="1559"/>
                  </a:cubicBezTo>
                  <a:cubicBezTo>
                    <a:pt x="611" y="1706"/>
                    <a:pt x="581" y="1915"/>
                    <a:pt x="581" y="1915"/>
                  </a:cubicBezTo>
                  <a:cubicBezTo>
                    <a:pt x="581" y="1915"/>
                    <a:pt x="789" y="1885"/>
                    <a:pt x="936" y="1738"/>
                  </a:cubicBezTo>
                  <a:cubicBezTo>
                    <a:pt x="944" y="1731"/>
                    <a:pt x="951" y="1723"/>
                    <a:pt x="957" y="1716"/>
                  </a:cubicBezTo>
                  <a:cubicBezTo>
                    <a:pt x="957" y="2048"/>
                    <a:pt x="957" y="2048"/>
                    <a:pt x="957" y="2048"/>
                  </a:cubicBezTo>
                  <a:cubicBezTo>
                    <a:pt x="1091" y="2048"/>
                    <a:pt x="1091" y="2048"/>
                    <a:pt x="1091" y="2048"/>
                  </a:cubicBezTo>
                  <a:cubicBezTo>
                    <a:pt x="1091" y="1716"/>
                    <a:pt x="1091" y="1716"/>
                    <a:pt x="1091" y="1716"/>
                  </a:cubicBezTo>
                  <a:cubicBezTo>
                    <a:pt x="1097" y="1723"/>
                    <a:pt x="1104" y="1731"/>
                    <a:pt x="1112" y="1738"/>
                  </a:cubicBezTo>
                  <a:cubicBezTo>
                    <a:pt x="1259" y="1885"/>
                    <a:pt x="1467" y="1915"/>
                    <a:pt x="1467" y="1915"/>
                  </a:cubicBezTo>
                  <a:cubicBezTo>
                    <a:pt x="1467" y="1915"/>
                    <a:pt x="1437" y="1706"/>
                    <a:pt x="1290" y="1559"/>
                  </a:cubicBezTo>
                  <a:cubicBezTo>
                    <a:pt x="1288" y="1557"/>
                    <a:pt x="1285" y="1554"/>
                    <a:pt x="1283" y="1552"/>
                  </a:cubicBezTo>
                  <a:cubicBezTo>
                    <a:pt x="1344" y="1563"/>
                    <a:pt x="1411" y="1571"/>
                    <a:pt x="1481" y="1571"/>
                  </a:cubicBezTo>
                  <a:cubicBezTo>
                    <a:pt x="1794" y="1571"/>
                    <a:pt x="2048" y="1424"/>
                    <a:pt x="2048" y="1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20C8F545-4131-47C0-92C8-AB621D4B9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934" y="3239260"/>
              <a:ext cx="440833" cy="440702"/>
            </a:xfrm>
            <a:custGeom>
              <a:avLst/>
              <a:gdLst>
                <a:gd name="T0" fmla="*/ 2048 w 2048"/>
                <a:gd name="T1" fmla="*/ 1424 h 2048"/>
                <a:gd name="T2" fmla="*/ 1481 w 2048"/>
                <a:gd name="T3" fmla="*/ 1277 h 2048"/>
                <a:gd name="T4" fmla="*/ 1431 w 2048"/>
                <a:gd name="T5" fmla="*/ 1278 h 2048"/>
                <a:gd name="T6" fmla="*/ 1508 w 2048"/>
                <a:gd name="T7" fmla="*/ 1209 h 2048"/>
                <a:gd name="T8" fmla="*/ 1801 w 2048"/>
                <a:gd name="T9" fmla="*/ 699 h 2048"/>
                <a:gd name="T10" fmla="*/ 1291 w 2048"/>
                <a:gd name="T11" fmla="*/ 992 h 2048"/>
                <a:gd name="T12" fmla="*/ 1186 w 2048"/>
                <a:gd name="T13" fmla="*/ 1115 h 2048"/>
                <a:gd name="T14" fmla="*/ 1214 w 2048"/>
                <a:gd name="T15" fmla="*/ 812 h 2048"/>
                <a:gd name="T16" fmla="*/ 1024 w 2048"/>
                <a:gd name="T17" fmla="*/ 0 h 2048"/>
                <a:gd name="T18" fmla="*/ 834 w 2048"/>
                <a:gd name="T19" fmla="*/ 812 h 2048"/>
                <a:gd name="T20" fmla="*/ 862 w 2048"/>
                <a:gd name="T21" fmla="*/ 1115 h 2048"/>
                <a:gd name="T22" fmla="*/ 757 w 2048"/>
                <a:gd name="T23" fmla="*/ 992 h 2048"/>
                <a:gd name="T24" fmla="*/ 247 w 2048"/>
                <a:gd name="T25" fmla="*/ 699 h 2048"/>
                <a:gd name="T26" fmla="*/ 540 w 2048"/>
                <a:gd name="T27" fmla="*/ 1209 h 2048"/>
                <a:gd name="T28" fmla="*/ 617 w 2048"/>
                <a:gd name="T29" fmla="*/ 1278 h 2048"/>
                <a:gd name="T30" fmla="*/ 567 w 2048"/>
                <a:gd name="T31" fmla="*/ 1277 h 2048"/>
                <a:gd name="T32" fmla="*/ 0 w 2048"/>
                <a:gd name="T33" fmla="*/ 1424 h 2048"/>
                <a:gd name="T34" fmla="*/ 567 w 2048"/>
                <a:gd name="T35" fmla="*/ 1571 h 2048"/>
                <a:gd name="T36" fmla="*/ 765 w 2048"/>
                <a:gd name="T37" fmla="*/ 1552 h 2048"/>
                <a:gd name="T38" fmla="*/ 758 w 2048"/>
                <a:gd name="T39" fmla="*/ 1559 h 2048"/>
                <a:gd name="T40" fmla="*/ 581 w 2048"/>
                <a:gd name="T41" fmla="*/ 1915 h 2048"/>
                <a:gd name="T42" fmla="*/ 936 w 2048"/>
                <a:gd name="T43" fmla="*/ 1738 h 2048"/>
                <a:gd name="T44" fmla="*/ 957 w 2048"/>
                <a:gd name="T45" fmla="*/ 1716 h 2048"/>
                <a:gd name="T46" fmla="*/ 957 w 2048"/>
                <a:gd name="T47" fmla="*/ 2048 h 2048"/>
                <a:gd name="T48" fmla="*/ 1091 w 2048"/>
                <a:gd name="T49" fmla="*/ 2048 h 2048"/>
                <a:gd name="T50" fmla="*/ 1091 w 2048"/>
                <a:gd name="T51" fmla="*/ 1716 h 2048"/>
                <a:gd name="T52" fmla="*/ 1112 w 2048"/>
                <a:gd name="T53" fmla="*/ 1738 h 2048"/>
                <a:gd name="T54" fmla="*/ 1467 w 2048"/>
                <a:gd name="T55" fmla="*/ 1915 h 2048"/>
                <a:gd name="T56" fmla="*/ 1290 w 2048"/>
                <a:gd name="T57" fmla="*/ 1559 h 2048"/>
                <a:gd name="T58" fmla="*/ 1283 w 2048"/>
                <a:gd name="T59" fmla="*/ 1552 h 2048"/>
                <a:gd name="T60" fmla="*/ 1481 w 2048"/>
                <a:gd name="T61" fmla="*/ 1571 h 2048"/>
                <a:gd name="T62" fmla="*/ 2048 w 2048"/>
                <a:gd name="T63" fmla="*/ 14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8" h="2048">
                  <a:moveTo>
                    <a:pt x="2048" y="1424"/>
                  </a:moveTo>
                  <a:cubicBezTo>
                    <a:pt x="2048" y="1424"/>
                    <a:pt x="1794" y="1277"/>
                    <a:pt x="1481" y="1277"/>
                  </a:cubicBezTo>
                  <a:cubicBezTo>
                    <a:pt x="1464" y="1277"/>
                    <a:pt x="1447" y="1278"/>
                    <a:pt x="1431" y="1278"/>
                  </a:cubicBezTo>
                  <a:cubicBezTo>
                    <a:pt x="1457" y="1257"/>
                    <a:pt x="1483" y="1234"/>
                    <a:pt x="1508" y="1209"/>
                  </a:cubicBezTo>
                  <a:cubicBezTo>
                    <a:pt x="1730" y="987"/>
                    <a:pt x="1801" y="699"/>
                    <a:pt x="1801" y="699"/>
                  </a:cubicBezTo>
                  <a:cubicBezTo>
                    <a:pt x="1801" y="699"/>
                    <a:pt x="1512" y="770"/>
                    <a:pt x="1291" y="992"/>
                  </a:cubicBezTo>
                  <a:cubicBezTo>
                    <a:pt x="1251" y="1031"/>
                    <a:pt x="1217" y="1073"/>
                    <a:pt x="1186" y="1115"/>
                  </a:cubicBezTo>
                  <a:cubicBezTo>
                    <a:pt x="1203" y="1021"/>
                    <a:pt x="1214" y="919"/>
                    <a:pt x="1214" y="812"/>
                  </a:cubicBezTo>
                  <a:cubicBezTo>
                    <a:pt x="1214" y="364"/>
                    <a:pt x="1024" y="0"/>
                    <a:pt x="1024" y="0"/>
                  </a:cubicBezTo>
                  <a:cubicBezTo>
                    <a:pt x="1024" y="0"/>
                    <a:pt x="834" y="364"/>
                    <a:pt x="834" y="812"/>
                  </a:cubicBezTo>
                  <a:cubicBezTo>
                    <a:pt x="834" y="919"/>
                    <a:pt x="845" y="1021"/>
                    <a:pt x="862" y="1115"/>
                  </a:cubicBezTo>
                  <a:cubicBezTo>
                    <a:pt x="831" y="1073"/>
                    <a:pt x="797" y="1031"/>
                    <a:pt x="757" y="992"/>
                  </a:cubicBezTo>
                  <a:cubicBezTo>
                    <a:pt x="536" y="770"/>
                    <a:pt x="247" y="699"/>
                    <a:pt x="247" y="699"/>
                  </a:cubicBezTo>
                  <a:cubicBezTo>
                    <a:pt x="247" y="699"/>
                    <a:pt x="318" y="987"/>
                    <a:pt x="540" y="1209"/>
                  </a:cubicBezTo>
                  <a:cubicBezTo>
                    <a:pt x="565" y="1234"/>
                    <a:pt x="591" y="1257"/>
                    <a:pt x="617" y="1278"/>
                  </a:cubicBezTo>
                  <a:cubicBezTo>
                    <a:pt x="601" y="1278"/>
                    <a:pt x="584" y="1277"/>
                    <a:pt x="567" y="1277"/>
                  </a:cubicBezTo>
                  <a:cubicBezTo>
                    <a:pt x="254" y="1277"/>
                    <a:pt x="0" y="1424"/>
                    <a:pt x="0" y="1424"/>
                  </a:cubicBezTo>
                  <a:cubicBezTo>
                    <a:pt x="0" y="1424"/>
                    <a:pt x="254" y="1571"/>
                    <a:pt x="567" y="1571"/>
                  </a:cubicBezTo>
                  <a:cubicBezTo>
                    <a:pt x="637" y="1571"/>
                    <a:pt x="704" y="1563"/>
                    <a:pt x="765" y="1552"/>
                  </a:cubicBezTo>
                  <a:cubicBezTo>
                    <a:pt x="763" y="1554"/>
                    <a:pt x="760" y="1557"/>
                    <a:pt x="758" y="1559"/>
                  </a:cubicBezTo>
                  <a:cubicBezTo>
                    <a:pt x="611" y="1706"/>
                    <a:pt x="581" y="1915"/>
                    <a:pt x="581" y="1915"/>
                  </a:cubicBezTo>
                  <a:cubicBezTo>
                    <a:pt x="581" y="1915"/>
                    <a:pt x="789" y="1885"/>
                    <a:pt x="936" y="1738"/>
                  </a:cubicBezTo>
                  <a:cubicBezTo>
                    <a:pt x="944" y="1731"/>
                    <a:pt x="951" y="1723"/>
                    <a:pt x="957" y="1716"/>
                  </a:cubicBezTo>
                  <a:cubicBezTo>
                    <a:pt x="957" y="2048"/>
                    <a:pt x="957" y="2048"/>
                    <a:pt x="957" y="2048"/>
                  </a:cubicBezTo>
                  <a:cubicBezTo>
                    <a:pt x="1091" y="2048"/>
                    <a:pt x="1091" y="2048"/>
                    <a:pt x="1091" y="2048"/>
                  </a:cubicBezTo>
                  <a:cubicBezTo>
                    <a:pt x="1091" y="1716"/>
                    <a:pt x="1091" y="1716"/>
                    <a:pt x="1091" y="1716"/>
                  </a:cubicBezTo>
                  <a:cubicBezTo>
                    <a:pt x="1097" y="1723"/>
                    <a:pt x="1104" y="1731"/>
                    <a:pt x="1112" y="1738"/>
                  </a:cubicBezTo>
                  <a:cubicBezTo>
                    <a:pt x="1259" y="1885"/>
                    <a:pt x="1467" y="1915"/>
                    <a:pt x="1467" y="1915"/>
                  </a:cubicBezTo>
                  <a:cubicBezTo>
                    <a:pt x="1467" y="1915"/>
                    <a:pt x="1437" y="1706"/>
                    <a:pt x="1290" y="1559"/>
                  </a:cubicBezTo>
                  <a:cubicBezTo>
                    <a:pt x="1288" y="1557"/>
                    <a:pt x="1285" y="1554"/>
                    <a:pt x="1283" y="1552"/>
                  </a:cubicBezTo>
                  <a:cubicBezTo>
                    <a:pt x="1344" y="1563"/>
                    <a:pt x="1411" y="1571"/>
                    <a:pt x="1481" y="1571"/>
                  </a:cubicBezTo>
                  <a:cubicBezTo>
                    <a:pt x="1794" y="1571"/>
                    <a:pt x="2048" y="1424"/>
                    <a:pt x="2048" y="1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9ED25EAA-5644-4D65-A51F-DA96F31D4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4767" y="3239260"/>
              <a:ext cx="440833" cy="440702"/>
            </a:xfrm>
            <a:custGeom>
              <a:avLst/>
              <a:gdLst>
                <a:gd name="T0" fmla="*/ 2048 w 2048"/>
                <a:gd name="T1" fmla="*/ 1424 h 2048"/>
                <a:gd name="T2" fmla="*/ 1481 w 2048"/>
                <a:gd name="T3" fmla="*/ 1277 h 2048"/>
                <a:gd name="T4" fmla="*/ 1431 w 2048"/>
                <a:gd name="T5" fmla="*/ 1278 h 2048"/>
                <a:gd name="T6" fmla="*/ 1508 w 2048"/>
                <a:gd name="T7" fmla="*/ 1209 h 2048"/>
                <a:gd name="T8" fmla="*/ 1801 w 2048"/>
                <a:gd name="T9" fmla="*/ 699 h 2048"/>
                <a:gd name="T10" fmla="*/ 1291 w 2048"/>
                <a:gd name="T11" fmla="*/ 992 h 2048"/>
                <a:gd name="T12" fmla="*/ 1186 w 2048"/>
                <a:gd name="T13" fmla="*/ 1115 h 2048"/>
                <a:gd name="T14" fmla="*/ 1214 w 2048"/>
                <a:gd name="T15" fmla="*/ 812 h 2048"/>
                <a:gd name="T16" fmla="*/ 1024 w 2048"/>
                <a:gd name="T17" fmla="*/ 0 h 2048"/>
                <a:gd name="T18" fmla="*/ 834 w 2048"/>
                <a:gd name="T19" fmla="*/ 812 h 2048"/>
                <a:gd name="T20" fmla="*/ 862 w 2048"/>
                <a:gd name="T21" fmla="*/ 1115 h 2048"/>
                <a:gd name="T22" fmla="*/ 757 w 2048"/>
                <a:gd name="T23" fmla="*/ 992 h 2048"/>
                <a:gd name="T24" fmla="*/ 247 w 2048"/>
                <a:gd name="T25" fmla="*/ 699 h 2048"/>
                <a:gd name="T26" fmla="*/ 540 w 2048"/>
                <a:gd name="T27" fmla="*/ 1209 h 2048"/>
                <a:gd name="T28" fmla="*/ 617 w 2048"/>
                <a:gd name="T29" fmla="*/ 1278 h 2048"/>
                <a:gd name="T30" fmla="*/ 567 w 2048"/>
                <a:gd name="T31" fmla="*/ 1277 h 2048"/>
                <a:gd name="T32" fmla="*/ 0 w 2048"/>
                <a:gd name="T33" fmla="*/ 1424 h 2048"/>
                <a:gd name="T34" fmla="*/ 567 w 2048"/>
                <a:gd name="T35" fmla="*/ 1571 h 2048"/>
                <a:gd name="T36" fmla="*/ 765 w 2048"/>
                <a:gd name="T37" fmla="*/ 1552 h 2048"/>
                <a:gd name="T38" fmla="*/ 758 w 2048"/>
                <a:gd name="T39" fmla="*/ 1559 h 2048"/>
                <a:gd name="T40" fmla="*/ 581 w 2048"/>
                <a:gd name="T41" fmla="*/ 1915 h 2048"/>
                <a:gd name="T42" fmla="*/ 936 w 2048"/>
                <a:gd name="T43" fmla="*/ 1738 h 2048"/>
                <a:gd name="T44" fmla="*/ 957 w 2048"/>
                <a:gd name="T45" fmla="*/ 1716 h 2048"/>
                <a:gd name="T46" fmla="*/ 957 w 2048"/>
                <a:gd name="T47" fmla="*/ 2048 h 2048"/>
                <a:gd name="T48" fmla="*/ 1091 w 2048"/>
                <a:gd name="T49" fmla="*/ 2048 h 2048"/>
                <a:gd name="T50" fmla="*/ 1091 w 2048"/>
                <a:gd name="T51" fmla="*/ 1716 h 2048"/>
                <a:gd name="T52" fmla="*/ 1112 w 2048"/>
                <a:gd name="T53" fmla="*/ 1738 h 2048"/>
                <a:gd name="T54" fmla="*/ 1467 w 2048"/>
                <a:gd name="T55" fmla="*/ 1915 h 2048"/>
                <a:gd name="T56" fmla="*/ 1290 w 2048"/>
                <a:gd name="T57" fmla="*/ 1559 h 2048"/>
                <a:gd name="T58" fmla="*/ 1283 w 2048"/>
                <a:gd name="T59" fmla="*/ 1552 h 2048"/>
                <a:gd name="T60" fmla="*/ 1481 w 2048"/>
                <a:gd name="T61" fmla="*/ 1571 h 2048"/>
                <a:gd name="T62" fmla="*/ 2048 w 2048"/>
                <a:gd name="T63" fmla="*/ 14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8" h="2048">
                  <a:moveTo>
                    <a:pt x="2048" y="1424"/>
                  </a:moveTo>
                  <a:cubicBezTo>
                    <a:pt x="2048" y="1424"/>
                    <a:pt x="1794" y="1277"/>
                    <a:pt x="1481" y="1277"/>
                  </a:cubicBezTo>
                  <a:cubicBezTo>
                    <a:pt x="1464" y="1277"/>
                    <a:pt x="1447" y="1278"/>
                    <a:pt x="1431" y="1278"/>
                  </a:cubicBezTo>
                  <a:cubicBezTo>
                    <a:pt x="1457" y="1257"/>
                    <a:pt x="1483" y="1234"/>
                    <a:pt x="1508" y="1209"/>
                  </a:cubicBezTo>
                  <a:cubicBezTo>
                    <a:pt x="1730" y="987"/>
                    <a:pt x="1801" y="699"/>
                    <a:pt x="1801" y="699"/>
                  </a:cubicBezTo>
                  <a:cubicBezTo>
                    <a:pt x="1801" y="699"/>
                    <a:pt x="1512" y="770"/>
                    <a:pt x="1291" y="992"/>
                  </a:cubicBezTo>
                  <a:cubicBezTo>
                    <a:pt x="1251" y="1031"/>
                    <a:pt x="1217" y="1073"/>
                    <a:pt x="1186" y="1115"/>
                  </a:cubicBezTo>
                  <a:cubicBezTo>
                    <a:pt x="1203" y="1021"/>
                    <a:pt x="1214" y="919"/>
                    <a:pt x="1214" y="812"/>
                  </a:cubicBezTo>
                  <a:cubicBezTo>
                    <a:pt x="1214" y="364"/>
                    <a:pt x="1024" y="0"/>
                    <a:pt x="1024" y="0"/>
                  </a:cubicBezTo>
                  <a:cubicBezTo>
                    <a:pt x="1024" y="0"/>
                    <a:pt x="834" y="364"/>
                    <a:pt x="834" y="812"/>
                  </a:cubicBezTo>
                  <a:cubicBezTo>
                    <a:pt x="834" y="919"/>
                    <a:pt x="845" y="1021"/>
                    <a:pt x="862" y="1115"/>
                  </a:cubicBezTo>
                  <a:cubicBezTo>
                    <a:pt x="831" y="1073"/>
                    <a:pt x="797" y="1031"/>
                    <a:pt x="757" y="992"/>
                  </a:cubicBezTo>
                  <a:cubicBezTo>
                    <a:pt x="536" y="770"/>
                    <a:pt x="247" y="699"/>
                    <a:pt x="247" y="699"/>
                  </a:cubicBezTo>
                  <a:cubicBezTo>
                    <a:pt x="247" y="699"/>
                    <a:pt x="318" y="987"/>
                    <a:pt x="540" y="1209"/>
                  </a:cubicBezTo>
                  <a:cubicBezTo>
                    <a:pt x="565" y="1234"/>
                    <a:pt x="591" y="1257"/>
                    <a:pt x="617" y="1278"/>
                  </a:cubicBezTo>
                  <a:cubicBezTo>
                    <a:pt x="601" y="1278"/>
                    <a:pt x="584" y="1277"/>
                    <a:pt x="567" y="1277"/>
                  </a:cubicBezTo>
                  <a:cubicBezTo>
                    <a:pt x="254" y="1277"/>
                    <a:pt x="0" y="1424"/>
                    <a:pt x="0" y="1424"/>
                  </a:cubicBezTo>
                  <a:cubicBezTo>
                    <a:pt x="0" y="1424"/>
                    <a:pt x="254" y="1571"/>
                    <a:pt x="567" y="1571"/>
                  </a:cubicBezTo>
                  <a:cubicBezTo>
                    <a:pt x="637" y="1571"/>
                    <a:pt x="704" y="1563"/>
                    <a:pt x="765" y="1552"/>
                  </a:cubicBezTo>
                  <a:cubicBezTo>
                    <a:pt x="763" y="1554"/>
                    <a:pt x="760" y="1557"/>
                    <a:pt x="758" y="1559"/>
                  </a:cubicBezTo>
                  <a:cubicBezTo>
                    <a:pt x="611" y="1706"/>
                    <a:pt x="581" y="1915"/>
                    <a:pt x="581" y="1915"/>
                  </a:cubicBezTo>
                  <a:cubicBezTo>
                    <a:pt x="581" y="1915"/>
                    <a:pt x="789" y="1885"/>
                    <a:pt x="936" y="1738"/>
                  </a:cubicBezTo>
                  <a:cubicBezTo>
                    <a:pt x="944" y="1731"/>
                    <a:pt x="951" y="1723"/>
                    <a:pt x="957" y="1716"/>
                  </a:cubicBezTo>
                  <a:cubicBezTo>
                    <a:pt x="957" y="2048"/>
                    <a:pt x="957" y="2048"/>
                    <a:pt x="957" y="2048"/>
                  </a:cubicBezTo>
                  <a:cubicBezTo>
                    <a:pt x="1091" y="2048"/>
                    <a:pt x="1091" y="2048"/>
                    <a:pt x="1091" y="2048"/>
                  </a:cubicBezTo>
                  <a:cubicBezTo>
                    <a:pt x="1091" y="1716"/>
                    <a:pt x="1091" y="1716"/>
                    <a:pt x="1091" y="1716"/>
                  </a:cubicBezTo>
                  <a:cubicBezTo>
                    <a:pt x="1097" y="1723"/>
                    <a:pt x="1104" y="1731"/>
                    <a:pt x="1112" y="1738"/>
                  </a:cubicBezTo>
                  <a:cubicBezTo>
                    <a:pt x="1259" y="1885"/>
                    <a:pt x="1467" y="1915"/>
                    <a:pt x="1467" y="1915"/>
                  </a:cubicBezTo>
                  <a:cubicBezTo>
                    <a:pt x="1467" y="1915"/>
                    <a:pt x="1437" y="1706"/>
                    <a:pt x="1290" y="1559"/>
                  </a:cubicBezTo>
                  <a:cubicBezTo>
                    <a:pt x="1288" y="1557"/>
                    <a:pt x="1285" y="1554"/>
                    <a:pt x="1283" y="1552"/>
                  </a:cubicBezTo>
                  <a:cubicBezTo>
                    <a:pt x="1344" y="1563"/>
                    <a:pt x="1411" y="1571"/>
                    <a:pt x="1481" y="1571"/>
                  </a:cubicBezTo>
                  <a:cubicBezTo>
                    <a:pt x="1794" y="1571"/>
                    <a:pt x="2048" y="1424"/>
                    <a:pt x="2048" y="1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2D6BF811-EF2E-485B-A994-1EF4FC2EF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5601" y="3239260"/>
              <a:ext cx="440833" cy="440702"/>
            </a:xfrm>
            <a:custGeom>
              <a:avLst/>
              <a:gdLst>
                <a:gd name="T0" fmla="*/ 2048 w 2048"/>
                <a:gd name="T1" fmla="*/ 1424 h 2048"/>
                <a:gd name="T2" fmla="*/ 1481 w 2048"/>
                <a:gd name="T3" fmla="*/ 1277 h 2048"/>
                <a:gd name="T4" fmla="*/ 1431 w 2048"/>
                <a:gd name="T5" fmla="*/ 1278 h 2048"/>
                <a:gd name="T6" fmla="*/ 1508 w 2048"/>
                <a:gd name="T7" fmla="*/ 1209 h 2048"/>
                <a:gd name="T8" fmla="*/ 1801 w 2048"/>
                <a:gd name="T9" fmla="*/ 699 h 2048"/>
                <a:gd name="T10" fmla="*/ 1291 w 2048"/>
                <a:gd name="T11" fmla="*/ 992 h 2048"/>
                <a:gd name="T12" fmla="*/ 1186 w 2048"/>
                <a:gd name="T13" fmla="*/ 1115 h 2048"/>
                <a:gd name="T14" fmla="*/ 1214 w 2048"/>
                <a:gd name="T15" fmla="*/ 812 h 2048"/>
                <a:gd name="T16" fmla="*/ 1024 w 2048"/>
                <a:gd name="T17" fmla="*/ 0 h 2048"/>
                <a:gd name="T18" fmla="*/ 834 w 2048"/>
                <a:gd name="T19" fmla="*/ 812 h 2048"/>
                <a:gd name="T20" fmla="*/ 862 w 2048"/>
                <a:gd name="T21" fmla="*/ 1115 h 2048"/>
                <a:gd name="T22" fmla="*/ 757 w 2048"/>
                <a:gd name="T23" fmla="*/ 992 h 2048"/>
                <a:gd name="T24" fmla="*/ 247 w 2048"/>
                <a:gd name="T25" fmla="*/ 699 h 2048"/>
                <a:gd name="T26" fmla="*/ 540 w 2048"/>
                <a:gd name="T27" fmla="*/ 1209 h 2048"/>
                <a:gd name="T28" fmla="*/ 617 w 2048"/>
                <a:gd name="T29" fmla="*/ 1278 h 2048"/>
                <a:gd name="T30" fmla="*/ 567 w 2048"/>
                <a:gd name="T31" fmla="*/ 1277 h 2048"/>
                <a:gd name="T32" fmla="*/ 0 w 2048"/>
                <a:gd name="T33" fmla="*/ 1424 h 2048"/>
                <a:gd name="T34" fmla="*/ 567 w 2048"/>
                <a:gd name="T35" fmla="*/ 1571 h 2048"/>
                <a:gd name="T36" fmla="*/ 765 w 2048"/>
                <a:gd name="T37" fmla="*/ 1552 h 2048"/>
                <a:gd name="T38" fmla="*/ 758 w 2048"/>
                <a:gd name="T39" fmla="*/ 1559 h 2048"/>
                <a:gd name="T40" fmla="*/ 581 w 2048"/>
                <a:gd name="T41" fmla="*/ 1915 h 2048"/>
                <a:gd name="T42" fmla="*/ 936 w 2048"/>
                <a:gd name="T43" fmla="*/ 1738 h 2048"/>
                <a:gd name="T44" fmla="*/ 957 w 2048"/>
                <a:gd name="T45" fmla="*/ 1716 h 2048"/>
                <a:gd name="T46" fmla="*/ 957 w 2048"/>
                <a:gd name="T47" fmla="*/ 2048 h 2048"/>
                <a:gd name="T48" fmla="*/ 1091 w 2048"/>
                <a:gd name="T49" fmla="*/ 2048 h 2048"/>
                <a:gd name="T50" fmla="*/ 1091 w 2048"/>
                <a:gd name="T51" fmla="*/ 1716 h 2048"/>
                <a:gd name="T52" fmla="*/ 1112 w 2048"/>
                <a:gd name="T53" fmla="*/ 1738 h 2048"/>
                <a:gd name="T54" fmla="*/ 1467 w 2048"/>
                <a:gd name="T55" fmla="*/ 1915 h 2048"/>
                <a:gd name="T56" fmla="*/ 1290 w 2048"/>
                <a:gd name="T57" fmla="*/ 1559 h 2048"/>
                <a:gd name="T58" fmla="*/ 1283 w 2048"/>
                <a:gd name="T59" fmla="*/ 1552 h 2048"/>
                <a:gd name="T60" fmla="*/ 1481 w 2048"/>
                <a:gd name="T61" fmla="*/ 1571 h 2048"/>
                <a:gd name="T62" fmla="*/ 2048 w 2048"/>
                <a:gd name="T63" fmla="*/ 14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8" h="2048">
                  <a:moveTo>
                    <a:pt x="2048" y="1424"/>
                  </a:moveTo>
                  <a:cubicBezTo>
                    <a:pt x="2048" y="1424"/>
                    <a:pt x="1794" y="1277"/>
                    <a:pt x="1481" y="1277"/>
                  </a:cubicBezTo>
                  <a:cubicBezTo>
                    <a:pt x="1464" y="1277"/>
                    <a:pt x="1447" y="1278"/>
                    <a:pt x="1431" y="1278"/>
                  </a:cubicBezTo>
                  <a:cubicBezTo>
                    <a:pt x="1457" y="1257"/>
                    <a:pt x="1483" y="1234"/>
                    <a:pt x="1508" y="1209"/>
                  </a:cubicBezTo>
                  <a:cubicBezTo>
                    <a:pt x="1730" y="987"/>
                    <a:pt x="1801" y="699"/>
                    <a:pt x="1801" y="699"/>
                  </a:cubicBezTo>
                  <a:cubicBezTo>
                    <a:pt x="1801" y="699"/>
                    <a:pt x="1512" y="770"/>
                    <a:pt x="1291" y="992"/>
                  </a:cubicBezTo>
                  <a:cubicBezTo>
                    <a:pt x="1251" y="1031"/>
                    <a:pt x="1217" y="1073"/>
                    <a:pt x="1186" y="1115"/>
                  </a:cubicBezTo>
                  <a:cubicBezTo>
                    <a:pt x="1203" y="1021"/>
                    <a:pt x="1214" y="919"/>
                    <a:pt x="1214" y="812"/>
                  </a:cubicBezTo>
                  <a:cubicBezTo>
                    <a:pt x="1214" y="364"/>
                    <a:pt x="1024" y="0"/>
                    <a:pt x="1024" y="0"/>
                  </a:cubicBezTo>
                  <a:cubicBezTo>
                    <a:pt x="1024" y="0"/>
                    <a:pt x="834" y="364"/>
                    <a:pt x="834" y="812"/>
                  </a:cubicBezTo>
                  <a:cubicBezTo>
                    <a:pt x="834" y="919"/>
                    <a:pt x="845" y="1021"/>
                    <a:pt x="862" y="1115"/>
                  </a:cubicBezTo>
                  <a:cubicBezTo>
                    <a:pt x="831" y="1073"/>
                    <a:pt x="797" y="1031"/>
                    <a:pt x="757" y="992"/>
                  </a:cubicBezTo>
                  <a:cubicBezTo>
                    <a:pt x="536" y="770"/>
                    <a:pt x="247" y="699"/>
                    <a:pt x="247" y="699"/>
                  </a:cubicBezTo>
                  <a:cubicBezTo>
                    <a:pt x="247" y="699"/>
                    <a:pt x="318" y="987"/>
                    <a:pt x="540" y="1209"/>
                  </a:cubicBezTo>
                  <a:cubicBezTo>
                    <a:pt x="565" y="1234"/>
                    <a:pt x="591" y="1257"/>
                    <a:pt x="617" y="1278"/>
                  </a:cubicBezTo>
                  <a:cubicBezTo>
                    <a:pt x="601" y="1278"/>
                    <a:pt x="584" y="1277"/>
                    <a:pt x="567" y="1277"/>
                  </a:cubicBezTo>
                  <a:cubicBezTo>
                    <a:pt x="254" y="1277"/>
                    <a:pt x="0" y="1424"/>
                    <a:pt x="0" y="1424"/>
                  </a:cubicBezTo>
                  <a:cubicBezTo>
                    <a:pt x="0" y="1424"/>
                    <a:pt x="254" y="1571"/>
                    <a:pt x="567" y="1571"/>
                  </a:cubicBezTo>
                  <a:cubicBezTo>
                    <a:pt x="637" y="1571"/>
                    <a:pt x="704" y="1563"/>
                    <a:pt x="765" y="1552"/>
                  </a:cubicBezTo>
                  <a:cubicBezTo>
                    <a:pt x="763" y="1554"/>
                    <a:pt x="760" y="1557"/>
                    <a:pt x="758" y="1559"/>
                  </a:cubicBezTo>
                  <a:cubicBezTo>
                    <a:pt x="611" y="1706"/>
                    <a:pt x="581" y="1915"/>
                    <a:pt x="581" y="1915"/>
                  </a:cubicBezTo>
                  <a:cubicBezTo>
                    <a:pt x="581" y="1915"/>
                    <a:pt x="789" y="1885"/>
                    <a:pt x="936" y="1738"/>
                  </a:cubicBezTo>
                  <a:cubicBezTo>
                    <a:pt x="944" y="1731"/>
                    <a:pt x="951" y="1723"/>
                    <a:pt x="957" y="1716"/>
                  </a:cubicBezTo>
                  <a:cubicBezTo>
                    <a:pt x="957" y="2048"/>
                    <a:pt x="957" y="2048"/>
                    <a:pt x="957" y="2048"/>
                  </a:cubicBezTo>
                  <a:cubicBezTo>
                    <a:pt x="1091" y="2048"/>
                    <a:pt x="1091" y="2048"/>
                    <a:pt x="1091" y="2048"/>
                  </a:cubicBezTo>
                  <a:cubicBezTo>
                    <a:pt x="1091" y="1716"/>
                    <a:pt x="1091" y="1716"/>
                    <a:pt x="1091" y="1716"/>
                  </a:cubicBezTo>
                  <a:cubicBezTo>
                    <a:pt x="1097" y="1723"/>
                    <a:pt x="1104" y="1731"/>
                    <a:pt x="1112" y="1738"/>
                  </a:cubicBezTo>
                  <a:cubicBezTo>
                    <a:pt x="1259" y="1885"/>
                    <a:pt x="1467" y="1915"/>
                    <a:pt x="1467" y="1915"/>
                  </a:cubicBezTo>
                  <a:cubicBezTo>
                    <a:pt x="1467" y="1915"/>
                    <a:pt x="1437" y="1706"/>
                    <a:pt x="1290" y="1559"/>
                  </a:cubicBezTo>
                  <a:cubicBezTo>
                    <a:pt x="1288" y="1557"/>
                    <a:pt x="1285" y="1554"/>
                    <a:pt x="1283" y="1552"/>
                  </a:cubicBezTo>
                  <a:cubicBezTo>
                    <a:pt x="1344" y="1563"/>
                    <a:pt x="1411" y="1571"/>
                    <a:pt x="1481" y="1571"/>
                  </a:cubicBezTo>
                  <a:cubicBezTo>
                    <a:pt x="1794" y="1571"/>
                    <a:pt x="2048" y="1424"/>
                    <a:pt x="2048" y="1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23C80583-5AC1-4EAE-9FAC-65AEFDC27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6433" y="3239260"/>
              <a:ext cx="440833" cy="440702"/>
            </a:xfrm>
            <a:custGeom>
              <a:avLst/>
              <a:gdLst>
                <a:gd name="T0" fmla="*/ 2048 w 2048"/>
                <a:gd name="T1" fmla="*/ 1424 h 2048"/>
                <a:gd name="T2" fmla="*/ 1481 w 2048"/>
                <a:gd name="T3" fmla="*/ 1277 h 2048"/>
                <a:gd name="T4" fmla="*/ 1431 w 2048"/>
                <a:gd name="T5" fmla="*/ 1278 h 2048"/>
                <a:gd name="T6" fmla="*/ 1508 w 2048"/>
                <a:gd name="T7" fmla="*/ 1209 h 2048"/>
                <a:gd name="T8" fmla="*/ 1801 w 2048"/>
                <a:gd name="T9" fmla="*/ 699 h 2048"/>
                <a:gd name="T10" fmla="*/ 1291 w 2048"/>
                <a:gd name="T11" fmla="*/ 992 h 2048"/>
                <a:gd name="T12" fmla="*/ 1186 w 2048"/>
                <a:gd name="T13" fmla="*/ 1115 h 2048"/>
                <a:gd name="T14" fmla="*/ 1214 w 2048"/>
                <a:gd name="T15" fmla="*/ 812 h 2048"/>
                <a:gd name="T16" fmla="*/ 1024 w 2048"/>
                <a:gd name="T17" fmla="*/ 0 h 2048"/>
                <a:gd name="T18" fmla="*/ 834 w 2048"/>
                <a:gd name="T19" fmla="*/ 812 h 2048"/>
                <a:gd name="T20" fmla="*/ 862 w 2048"/>
                <a:gd name="T21" fmla="*/ 1115 h 2048"/>
                <a:gd name="T22" fmla="*/ 757 w 2048"/>
                <a:gd name="T23" fmla="*/ 992 h 2048"/>
                <a:gd name="T24" fmla="*/ 247 w 2048"/>
                <a:gd name="T25" fmla="*/ 699 h 2048"/>
                <a:gd name="T26" fmla="*/ 540 w 2048"/>
                <a:gd name="T27" fmla="*/ 1209 h 2048"/>
                <a:gd name="T28" fmla="*/ 617 w 2048"/>
                <a:gd name="T29" fmla="*/ 1278 h 2048"/>
                <a:gd name="T30" fmla="*/ 567 w 2048"/>
                <a:gd name="T31" fmla="*/ 1277 h 2048"/>
                <a:gd name="T32" fmla="*/ 0 w 2048"/>
                <a:gd name="T33" fmla="*/ 1424 h 2048"/>
                <a:gd name="T34" fmla="*/ 567 w 2048"/>
                <a:gd name="T35" fmla="*/ 1571 h 2048"/>
                <a:gd name="T36" fmla="*/ 765 w 2048"/>
                <a:gd name="T37" fmla="*/ 1552 h 2048"/>
                <a:gd name="T38" fmla="*/ 758 w 2048"/>
                <a:gd name="T39" fmla="*/ 1559 h 2048"/>
                <a:gd name="T40" fmla="*/ 581 w 2048"/>
                <a:gd name="T41" fmla="*/ 1915 h 2048"/>
                <a:gd name="T42" fmla="*/ 936 w 2048"/>
                <a:gd name="T43" fmla="*/ 1738 h 2048"/>
                <a:gd name="T44" fmla="*/ 957 w 2048"/>
                <a:gd name="T45" fmla="*/ 1716 h 2048"/>
                <a:gd name="T46" fmla="*/ 957 w 2048"/>
                <a:gd name="T47" fmla="*/ 2048 h 2048"/>
                <a:gd name="T48" fmla="*/ 1091 w 2048"/>
                <a:gd name="T49" fmla="*/ 2048 h 2048"/>
                <a:gd name="T50" fmla="*/ 1091 w 2048"/>
                <a:gd name="T51" fmla="*/ 1716 h 2048"/>
                <a:gd name="T52" fmla="*/ 1112 w 2048"/>
                <a:gd name="T53" fmla="*/ 1738 h 2048"/>
                <a:gd name="T54" fmla="*/ 1467 w 2048"/>
                <a:gd name="T55" fmla="*/ 1915 h 2048"/>
                <a:gd name="T56" fmla="*/ 1290 w 2048"/>
                <a:gd name="T57" fmla="*/ 1559 h 2048"/>
                <a:gd name="T58" fmla="*/ 1283 w 2048"/>
                <a:gd name="T59" fmla="*/ 1552 h 2048"/>
                <a:gd name="T60" fmla="*/ 1481 w 2048"/>
                <a:gd name="T61" fmla="*/ 1571 h 2048"/>
                <a:gd name="T62" fmla="*/ 2048 w 2048"/>
                <a:gd name="T63" fmla="*/ 14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8" h="2048">
                  <a:moveTo>
                    <a:pt x="2048" y="1424"/>
                  </a:moveTo>
                  <a:cubicBezTo>
                    <a:pt x="2048" y="1424"/>
                    <a:pt x="1794" y="1277"/>
                    <a:pt x="1481" y="1277"/>
                  </a:cubicBezTo>
                  <a:cubicBezTo>
                    <a:pt x="1464" y="1277"/>
                    <a:pt x="1447" y="1278"/>
                    <a:pt x="1431" y="1278"/>
                  </a:cubicBezTo>
                  <a:cubicBezTo>
                    <a:pt x="1457" y="1257"/>
                    <a:pt x="1483" y="1234"/>
                    <a:pt x="1508" y="1209"/>
                  </a:cubicBezTo>
                  <a:cubicBezTo>
                    <a:pt x="1730" y="987"/>
                    <a:pt x="1801" y="699"/>
                    <a:pt x="1801" y="699"/>
                  </a:cubicBezTo>
                  <a:cubicBezTo>
                    <a:pt x="1801" y="699"/>
                    <a:pt x="1512" y="770"/>
                    <a:pt x="1291" y="992"/>
                  </a:cubicBezTo>
                  <a:cubicBezTo>
                    <a:pt x="1251" y="1031"/>
                    <a:pt x="1217" y="1073"/>
                    <a:pt x="1186" y="1115"/>
                  </a:cubicBezTo>
                  <a:cubicBezTo>
                    <a:pt x="1203" y="1021"/>
                    <a:pt x="1214" y="919"/>
                    <a:pt x="1214" y="812"/>
                  </a:cubicBezTo>
                  <a:cubicBezTo>
                    <a:pt x="1214" y="364"/>
                    <a:pt x="1024" y="0"/>
                    <a:pt x="1024" y="0"/>
                  </a:cubicBezTo>
                  <a:cubicBezTo>
                    <a:pt x="1024" y="0"/>
                    <a:pt x="834" y="364"/>
                    <a:pt x="834" y="812"/>
                  </a:cubicBezTo>
                  <a:cubicBezTo>
                    <a:pt x="834" y="919"/>
                    <a:pt x="845" y="1021"/>
                    <a:pt x="862" y="1115"/>
                  </a:cubicBezTo>
                  <a:cubicBezTo>
                    <a:pt x="831" y="1073"/>
                    <a:pt x="797" y="1031"/>
                    <a:pt x="757" y="992"/>
                  </a:cubicBezTo>
                  <a:cubicBezTo>
                    <a:pt x="536" y="770"/>
                    <a:pt x="247" y="699"/>
                    <a:pt x="247" y="699"/>
                  </a:cubicBezTo>
                  <a:cubicBezTo>
                    <a:pt x="247" y="699"/>
                    <a:pt x="318" y="987"/>
                    <a:pt x="540" y="1209"/>
                  </a:cubicBezTo>
                  <a:cubicBezTo>
                    <a:pt x="565" y="1234"/>
                    <a:pt x="591" y="1257"/>
                    <a:pt x="617" y="1278"/>
                  </a:cubicBezTo>
                  <a:cubicBezTo>
                    <a:pt x="601" y="1278"/>
                    <a:pt x="584" y="1277"/>
                    <a:pt x="567" y="1277"/>
                  </a:cubicBezTo>
                  <a:cubicBezTo>
                    <a:pt x="254" y="1277"/>
                    <a:pt x="0" y="1424"/>
                    <a:pt x="0" y="1424"/>
                  </a:cubicBezTo>
                  <a:cubicBezTo>
                    <a:pt x="0" y="1424"/>
                    <a:pt x="254" y="1571"/>
                    <a:pt x="567" y="1571"/>
                  </a:cubicBezTo>
                  <a:cubicBezTo>
                    <a:pt x="637" y="1571"/>
                    <a:pt x="704" y="1563"/>
                    <a:pt x="765" y="1552"/>
                  </a:cubicBezTo>
                  <a:cubicBezTo>
                    <a:pt x="763" y="1554"/>
                    <a:pt x="760" y="1557"/>
                    <a:pt x="758" y="1559"/>
                  </a:cubicBezTo>
                  <a:cubicBezTo>
                    <a:pt x="611" y="1706"/>
                    <a:pt x="581" y="1915"/>
                    <a:pt x="581" y="1915"/>
                  </a:cubicBezTo>
                  <a:cubicBezTo>
                    <a:pt x="581" y="1915"/>
                    <a:pt x="789" y="1885"/>
                    <a:pt x="936" y="1738"/>
                  </a:cubicBezTo>
                  <a:cubicBezTo>
                    <a:pt x="944" y="1731"/>
                    <a:pt x="951" y="1723"/>
                    <a:pt x="957" y="1716"/>
                  </a:cubicBezTo>
                  <a:cubicBezTo>
                    <a:pt x="957" y="2048"/>
                    <a:pt x="957" y="2048"/>
                    <a:pt x="957" y="2048"/>
                  </a:cubicBezTo>
                  <a:cubicBezTo>
                    <a:pt x="1091" y="2048"/>
                    <a:pt x="1091" y="2048"/>
                    <a:pt x="1091" y="2048"/>
                  </a:cubicBezTo>
                  <a:cubicBezTo>
                    <a:pt x="1091" y="1716"/>
                    <a:pt x="1091" y="1716"/>
                    <a:pt x="1091" y="1716"/>
                  </a:cubicBezTo>
                  <a:cubicBezTo>
                    <a:pt x="1097" y="1723"/>
                    <a:pt x="1104" y="1731"/>
                    <a:pt x="1112" y="1738"/>
                  </a:cubicBezTo>
                  <a:cubicBezTo>
                    <a:pt x="1259" y="1885"/>
                    <a:pt x="1467" y="1915"/>
                    <a:pt x="1467" y="1915"/>
                  </a:cubicBezTo>
                  <a:cubicBezTo>
                    <a:pt x="1467" y="1915"/>
                    <a:pt x="1437" y="1706"/>
                    <a:pt x="1290" y="1559"/>
                  </a:cubicBezTo>
                  <a:cubicBezTo>
                    <a:pt x="1288" y="1557"/>
                    <a:pt x="1285" y="1554"/>
                    <a:pt x="1283" y="1552"/>
                  </a:cubicBezTo>
                  <a:cubicBezTo>
                    <a:pt x="1344" y="1563"/>
                    <a:pt x="1411" y="1571"/>
                    <a:pt x="1481" y="1571"/>
                  </a:cubicBezTo>
                  <a:cubicBezTo>
                    <a:pt x="1794" y="1571"/>
                    <a:pt x="2048" y="1424"/>
                    <a:pt x="2048" y="1424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545FD231-2691-4568-AA85-05BD5026D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67" y="3239260"/>
              <a:ext cx="440833" cy="440702"/>
            </a:xfrm>
            <a:custGeom>
              <a:avLst/>
              <a:gdLst>
                <a:gd name="T0" fmla="*/ 2048 w 2048"/>
                <a:gd name="T1" fmla="*/ 1424 h 2048"/>
                <a:gd name="T2" fmla="*/ 1481 w 2048"/>
                <a:gd name="T3" fmla="*/ 1277 h 2048"/>
                <a:gd name="T4" fmla="*/ 1431 w 2048"/>
                <a:gd name="T5" fmla="*/ 1278 h 2048"/>
                <a:gd name="T6" fmla="*/ 1508 w 2048"/>
                <a:gd name="T7" fmla="*/ 1209 h 2048"/>
                <a:gd name="T8" fmla="*/ 1801 w 2048"/>
                <a:gd name="T9" fmla="*/ 699 h 2048"/>
                <a:gd name="T10" fmla="*/ 1291 w 2048"/>
                <a:gd name="T11" fmla="*/ 992 h 2048"/>
                <a:gd name="T12" fmla="*/ 1186 w 2048"/>
                <a:gd name="T13" fmla="*/ 1115 h 2048"/>
                <a:gd name="T14" fmla="*/ 1214 w 2048"/>
                <a:gd name="T15" fmla="*/ 812 h 2048"/>
                <a:gd name="T16" fmla="*/ 1024 w 2048"/>
                <a:gd name="T17" fmla="*/ 0 h 2048"/>
                <a:gd name="T18" fmla="*/ 834 w 2048"/>
                <a:gd name="T19" fmla="*/ 812 h 2048"/>
                <a:gd name="T20" fmla="*/ 862 w 2048"/>
                <a:gd name="T21" fmla="*/ 1115 h 2048"/>
                <a:gd name="T22" fmla="*/ 757 w 2048"/>
                <a:gd name="T23" fmla="*/ 992 h 2048"/>
                <a:gd name="T24" fmla="*/ 247 w 2048"/>
                <a:gd name="T25" fmla="*/ 699 h 2048"/>
                <a:gd name="T26" fmla="*/ 540 w 2048"/>
                <a:gd name="T27" fmla="*/ 1209 h 2048"/>
                <a:gd name="T28" fmla="*/ 617 w 2048"/>
                <a:gd name="T29" fmla="*/ 1278 h 2048"/>
                <a:gd name="T30" fmla="*/ 567 w 2048"/>
                <a:gd name="T31" fmla="*/ 1277 h 2048"/>
                <a:gd name="T32" fmla="*/ 0 w 2048"/>
                <a:gd name="T33" fmla="*/ 1424 h 2048"/>
                <a:gd name="T34" fmla="*/ 567 w 2048"/>
                <a:gd name="T35" fmla="*/ 1571 h 2048"/>
                <a:gd name="T36" fmla="*/ 765 w 2048"/>
                <a:gd name="T37" fmla="*/ 1552 h 2048"/>
                <a:gd name="T38" fmla="*/ 758 w 2048"/>
                <a:gd name="T39" fmla="*/ 1559 h 2048"/>
                <a:gd name="T40" fmla="*/ 581 w 2048"/>
                <a:gd name="T41" fmla="*/ 1915 h 2048"/>
                <a:gd name="T42" fmla="*/ 936 w 2048"/>
                <a:gd name="T43" fmla="*/ 1738 h 2048"/>
                <a:gd name="T44" fmla="*/ 957 w 2048"/>
                <a:gd name="T45" fmla="*/ 1716 h 2048"/>
                <a:gd name="T46" fmla="*/ 957 w 2048"/>
                <a:gd name="T47" fmla="*/ 2048 h 2048"/>
                <a:gd name="T48" fmla="*/ 1091 w 2048"/>
                <a:gd name="T49" fmla="*/ 2048 h 2048"/>
                <a:gd name="T50" fmla="*/ 1091 w 2048"/>
                <a:gd name="T51" fmla="*/ 1716 h 2048"/>
                <a:gd name="T52" fmla="*/ 1112 w 2048"/>
                <a:gd name="T53" fmla="*/ 1738 h 2048"/>
                <a:gd name="T54" fmla="*/ 1467 w 2048"/>
                <a:gd name="T55" fmla="*/ 1915 h 2048"/>
                <a:gd name="T56" fmla="*/ 1290 w 2048"/>
                <a:gd name="T57" fmla="*/ 1559 h 2048"/>
                <a:gd name="T58" fmla="*/ 1283 w 2048"/>
                <a:gd name="T59" fmla="*/ 1552 h 2048"/>
                <a:gd name="T60" fmla="*/ 1481 w 2048"/>
                <a:gd name="T61" fmla="*/ 1571 h 2048"/>
                <a:gd name="T62" fmla="*/ 2048 w 2048"/>
                <a:gd name="T63" fmla="*/ 14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8" h="2048">
                  <a:moveTo>
                    <a:pt x="2048" y="1424"/>
                  </a:moveTo>
                  <a:cubicBezTo>
                    <a:pt x="2048" y="1424"/>
                    <a:pt x="1794" y="1277"/>
                    <a:pt x="1481" y="1277"/>
                  </a:cubicBezTo>
                  <a:cubicBezTo>
                    <a:pt x="1464" y="1277"/>
                    <a:pt x="1447" y="1278"/>
                    <a:pt x="1431" y="1278"/>
                  </a:cubicBezTo>
                  <a:cubicBezTo>
                    <a:pt x="1457" y="1257"/>
                    <a:pt x="1483" y="1234"/>
                    <a:pt x="1508" y="1209"/>
                  </a:cubicBezTo>
                  <a:cubicBezTo>
                    <a:pt x="1730" y="987"/>
                    <a:pt x="1801" y="699"/>
                    <a:pt x="1801" y="699"/>
                  </a:cubicBezTo>
                  <a:cubicBezTo>
                    <a:pt x="1801" y="699"/>
                    <a:pt x="1512" y="770"/>
                    <a:pt x="1291" y="992"/>
                  </a:cubicBezTo>
                  <a:cubicBezTo>
                    <a:pt x="1251" y="1031"/>
                    <a:pt x="1217" y="1073"/>
                    <a:pt x="1186" y="1115"/>
                  </a:cubicBezTo>
                  <a:cubicBezTo>
                    <a:pt x="1203" y="1021"/>
                    <a:pt x="1214" y="919"/>
                    <a:pt x="1214" y="812"/>
                  </a:cubicBezTo>
                  <a:cubicBezTo>
                    <a:pt x="1214" y="364"/>
                    <a:pt x="1024" y="0"/>
                    <a:pt x="1024" y="0"/>
                  </a:cubicBezTo>
                  <a:cubicBezTo>
                    <a:pt x="1024" y="0"/>
                    <a:pt x="834" y="364"/>
                    <a:pt x="834" y="812"/>
                  </a:cubicBezTo>
                  <a:cubicBezTo>
                    <a:pt x="834" y="919"/>
                    <a:pt x="845" y="1021"/>
                    <a:pt x="862" y="1115"/>
                  </a:cubicBezTo>
                  <a:cubicBezTo>
                    <a:pt x="831" y="1073"/>
                    <a:pt x="797" y="1031"/>
                    <a:pt x="757" y="992"/>
                  </a:cubicBezTo>
                  <a:cubicBezTo>
                    <a:pt x="536" y="770"/>
                    <a:pt x="247" y="699"/>
                    <a:pt x="247" y="699"/>
                  </a:cubicBezTo>
                  <a:cubicBezTo>
                    <a:pt x="247" y="699"/>
                    <a:pt x="318" y="987"/>
                    <a:pt x="540" y="1209"/>
                  </a:cubicBezTo>
                  <a:cubicBezTo>
                    <a:pt x="565" y="1234"/>
                    <a:pt x="591" y="1257"/>
                    <a:pt x="617" y="1278"/>
                  </a:cubicBezTo>
                  <a:cubicBezTo>
                    <a:pt x="601" y="1278"/>
                    <a:pt x="584" y="1277"/>
                    <a:pt x="567" y="1277"/>
                  </a:cubicBezTo>
                  <a:cubicBezTo>
                    <a:pt x="254" y="1277"/>
                    <a:pt x="0" y="1424"/>
                    <a:pt x="0" y="1424"/>
                  </a:cubicBezTo>
                  <a:cubicBezTo>
                    <a:pt x="0" y="1424"/>
                    <a:pt x="254" y="1571"/>
                    <a:pt x="567" y="1571"/>
                  </a:cubicBezTo>
                  <a:cubicBezTo>
                    <a:pt x="637" y="1571"/>
                    <a:pt x="704" y="1563"/>
                    <a:pt x="765" y="1552"/>
                  </a:cubicBezTo>
                  <a:cubicBezTo>
                    <a:pt x="763" y="1554"/>
                    <a:pt x="760" y="1557"/>
                    <a:pt x="758" y="1559"/>
                  </a:cubicBezTo>
                  <a:cubicBezTo>
                    <a:pt x="611" y="1706"/>
                    <a:pt x="581" y="1915"/>
                    <a:pt x="581" y="1915"/>
                  </a:cubicBezTo>
                  <a:cubicBezTo>
                    <a:pt x="581" y="1915"/>
                    <a:pt x="789" y="1885"/>
                    <a:pt x="936" y="1738"/>
                  </a:cubicBezTo>
                  <a:cubicBezTo>
                    <a:pt x="944" y="1731"/>
                    <a:pt x="951" y="1723"/>
                    <a:pt x="957" y="1716"/>
                  </a:cubicBezTo>
                  <a:cubicBezTo>
                    <a:pt x="957" y="2048"/>
                    <a:pt x="957" y="2048"/>
                    <a:pt x="957" y="2048"/>
                  </a:cubicBezTo>
                  <a:cubicBezTo>
                    <a:pt x="1091" y="2048"/>
                    <a:pt x="1091" y="2048"/>
                    <a:pt x="1091" y="2048"/>
                  </a:cubicBezTo>
                  <a:cubicBezTo>
                    <a:pt x="1091" y="1716"/>
                    <a:pt x="1091" y="1716"/>
                    <a:pt x="1091" y="1716"/>
                  </a:cubicBezTo>
                  <a:cubicBezTo>
                    <a:pt x="1097" y="1723"/>
                    <a:pt x="1104" y="1731"/>
                    <a:pt x="1112" y="1738"/>
                  </a:cubicBezTo>
                  <a:cubicBezTo>
                    <a:pt x="1259" y="1885"/>
                    <a:pt x="1467" y="1915"/>
                    <a:pt x="1467" y="1915"/>
                  </a:cubicBezTo>
                  <a:cubicBezTo>
                    <a:pt x="1467" y="1915"/>
                    <a:pt x="1437" y="1706"/>
                    <a:pt x="1290" y="1559"/>
                  </a:cubicBezTo>
                  <a:cubicBezTo>
                    <a:pt x="1288" y="1557"/>
                    <a:pt x="1285" y="1554"/>
                    <a:pt x="1283" y="1552"/>
                  </a:cubicBezTo>
                  <a:cubicBezTo>
                    <a:pt x="1344" y="1563"/>
                    <a:pt x="1411" y="1571"/>
                    <a:pt x="1481" y="1571"/>
                  </a:cubicBezTo>
                  <a:cubicBezTo>
                    <a:pt x="1794" y="1571"/>
                    <a:pt x="2048" y="1424"/>
                    <a:pt x="2048" y="1424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B6BEE6-AF23-492F-917B-F72E6799C7A1}"/>
              </a:ext>
            </a:extLst>
          </p:cNvPr>
          <p:cNvGrpSpPr/>
          <p:nvPr/>
        </p:nvGrpSpPr>
        <p:grpSpPr>
          <a:xfrm>
            <a:off x="1711593" y="1139277"/>
            <a:ext cx="3204048" cy="682079"/>
            <a:chOff x="7129895" y="1519036"/>
            <a:chExt cx="4272064" cy="90943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A10C447-4361-40A9-B48C-D39915BB51C0}"/>
                </a:ext>
              </a:extLst>
            </p:cNvPr>
            <p:cNvGrpSpPr/>
            <p:nvPr/>
          </p:nvGrpSpPr>
          <p:grpSpPr>
            <a:xfrm>
              <a:off x="7129895" y="1519036"/>
              <a:ext cx="504565" cy="449186"/>
              <a:chOff x="-211138" y="-1849438"/>
              <a:chExt cx="911226" cy="811213"/>
            </a:xfrm>
            <a:solidFill>
              <a:schemeClr val="accent1"/>
            </a:solidFill>
          </p:grpSpPr>
          <p:sp>
            <p:nvSpPr>
              <p:cNvPr id="84" name="Freeform 9">
                <a:extLst>
                  <a:ext uri="{FF2B5EF4-FFF2-40B4-BE49-F238E27FC236}">
                    <a16:creationId xmlns:a16="http://schemas.microsoft.com/office/drawing/2014/main" id="{3FEE6229-BE4E-419A-B906-E729211842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788" y="-1849438"/>
                <a:ext cx="187325" cy="187325"/>
              </a:xfrm>
              <a:custGeom>
                <a:avLst/>
                <a:gdLst>
                  <a:gd name="T0" fmla="*/ 90 w 322"/>
                  <a:gd name="T1" fmla="*/ 283 h 322"/>
                  <a:gd name="T2" fmla="*/ 282 w 322"/>
                  <a:gd name="T3" fmla="*/ 232 h 322"/>
                  <a:gd name="T4" fmla="*/ 232 w 322"/>
                  <a:gd name="T5" fmla="*/ 39 h 322"/>
                  <a:gd name="T6" fmla="*/ 39 w 322"/>
                  <a:gd name="T7" fmla="*/ 90 h 322"/>
                  <a:gd name="T8" fmla="*/ 90 w 322"/>
                  <a:gd name="T9" fmla="*/ 283 h 322"/>
                  <a:gd name="T10" fmla="*/ 90 w 322"/>
                  <a:gd name="T11" fmla="*/ 283 h 322"/>
                  <a:gd name="T12" fmla="*/ 90 w 322"/>
                  <a:gd name="T13" fmla="*/ 28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22">
                    <a:moveTo>
                      <a:pt x="90" y="283"/>
                    </a:moveTo>
                    <a:cubicBezTo>
                      <a:pt x="157" y="322"/>
                      <a:pt x="243" y="300"/>
                      <a:pt x="282" y="232"/>
                    </a:cubicBezTo>
                    <a:cubicBezTo>
                      <a:pt x="322" y="165"/>
                      <a:pt x="300" y="79"/>
                      <a:pt x="232" y="39"/>
                    </a:cubicBezTo>
                    <a:cubicBezTo>
                      <a:pt x="165" y="0"/>
                      <a:pt x="79" y="22"/>
                      <a:pt x="39" y="90"/>
                    </a:cubicBezTo>
                    <a:cubicBezTo>
                      <a:pt x="0" y="157"/>
                      <a:pt x="22" y="243"/>
                      <a:pt x="90" y="283"/>
                    </a:cubicBezTo>
                    <a:close/>
                    <a:moveTo>
                      <a:pt x="90" y="283"/>
                    </a:moveTo>
                    <a:cubicBezTo>
                      <a:pt x="90" y="283"/>
                      <a:pt x="90" y="283"/>
                      <a:pt x="90" y="2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5" name="Freeform 10">
                <a:extLst>
                  <a:ext uri="{FF2B5EF4-FFF2-40B4-BE49-F238E27FC236}">
                    <a16:creationId xmlns:a16="http://schemas.microsoft.com/office/drawing/2014/main" id="{FFFD445B-E27C-4B7D-A381-698875A435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11138" y="-1731963"/>
                <a:ext cx="911226" cy="693738"/>
              </a:xfrm>
              <a:custGeom>
                <a:avLst/>
                <a:gdLst>
                  <a:gd name="T0" fmla="*/ 1235 w 1574"/>
                  <a:gd name="T1" fmla="*/ 566 h 1197"/>
                  <a:gd name="T2" fmla="*/ 1204 w 1574"/>
                  <a:gd name="T3" fmla="*/ 331 h 1197"/>
                  <a:gd name="T4" fmla="*/ 1158 w 1574"/>
                  <a:gd name="T5" fmla="*/ 208 h 1197"/>
                  <a:gd name="T6" fmla="*/ 984 w 1574"/>
                  <a:gd name="T7" fmla="*/ 210 h 1197"/>
                  <a:gd name="T8" fmla="*/ 792 w 1574"/>
                  <a:gd name="T9" fmla="*/ 58 h 1197"/>
                  <a:gd name="T10" fmla="*/ 450 w 1574"/>
                  <a:gd name="T11" fmla="*/ 335 h 1197"/>
                  <a:gd name="T12" fmla="*/ 420 w 1574"/>
                  <a:gd name="T13" fmla="*/ 422 h 1197"/>
                  <a:gd name="T14" fmla="*/ 424 w 1574"/>
                  <a:gd name="T15" fmla="*/ 527 h 1197"/>
                  <a:gd name="T16" fmla="*/ 316 w 1574"/>
                  <a:gd name="T17" fmla="*/ 565 h 1197"/>
                  <a:gd name="T18" fmla="*/ 316 w 1574"/>
                  <a:gd name="T19" fmla="*/ 1197 h 1197"/>
                  <a:gd name="T20" fmla="*/ 475 w 1574"/>
                  <a:gd name="T21" fmla="*/ 609 h 1197"/>
                  <a:gd name="T22" fmla="*/ 567 w 1574"/>
                  <a:gd name="T23" fmla="*/ 527 h 1197"/>
                  <a:gd name="T24" fmla="*/ 657 w 1574"/>
                  <a:gd name="T25" fmla="*/ 774 h 1197"/>
                  <a:gd name="T26" fmla="*/ 736 w 1574"/>
                  <a:gd name="T27" fmla="*/ 914 h 1197"/>
                  <a:gd name="T28" fmla="*/ 908 w 1574"/>
                  <a:gd name="T29" fmla="*/ 716 h 1197"/>
                  <a:gd name="T30" fmla="*/ 942 w 1574"/>
                  <a:gd name="T31" fmla="*/ 881 h 1197"/>
                  <a:gd name="T32" fmla="*/ 1574 w 1574"/>
                  <a:gd name="T33" fmla="*/ 881 h 1197"/>
                  <a:gd name="T34" fmla="*/ 316 w 1574"/>
                  <a:gd name="T35" fmla="*/ 1117 h 1197"/>
                  <a:gd name="T36" fmla="*/ 316 w 1574"/>
                  <a:gd name="T37" fmla="*/ 644 h 1197"/>
                  <a:gd name="T38" fmla="*/ 305 w 1574"/>
                  <a:gd name="T39" fmla="*/ 805 h 1197"/>
                  <a:gd name="T40" fmla="*/ 316 w 1574"/>
                  <a:gd name="T41" fmla="*/ 958 h 1197"/>
                  <a:gd name="T42" fmla="*/ 548 w 1574"/>
                  <a:gd name="T43" fmla="*/ 920 h 1197"/>
                  <a:gd name="T44" fmla="*/ 548 w 1574"/>
                  <a:gd name="T45" fmla="*/ 841 h 1197"/>
                  <a:gd name="T46" fmla="*/ 378 w 1574"/>
                  <a:gd name="T47" fmla="*/ 836 h 1197"/>
                  <a:gd name="T48" fmla="*/ 548 w 1574"/>
                  <a:gd name="T49" fmla="*/ 841 h 1197"/>
                  <a:gd name="T50" fmla="*/ 974 w 1574"/>
                  <a:gd name="T51" fmla="*/ 608 h 1197"/>
                  <a:gd name="T52" fmla="*/ 930 w 1574"/>
                  <a:gd name="T53" fmla="*/ 475 h 1197"/>
                  <a:gd name="T54" fmla="*/ 865 w 1574"/>
                  <a:gd name="T55" fmla="*/ 322 h 1197"/>
                  <a:gd name="T56" fmla="*/ 902 w 1574"/>
                  <a:gd name="T57" fmla="*/ 417 h 1197"/>
                  <a:gd name="T58" fmla="*/ 960 w 1574"/>
                  <a:gd name="T59" fmla="*/ 423 h 1197"/>
                  <a:gd name="T60" fmla="*/ 1157 w 1574"/>
                  <a:gd name="T61" fmla="*/ 582 h 1197"/>
                  <a:gd name="T62" fmla="*/ 950 w 1574"/>
                  <a:gd name="T63" fmla="*/ 649 h 1197"/>
                  <a:gd name="T64" fmla="*/ 1080 w 1574"/>
                  <a:gd name="T65" fmla="*/ 727 h 1197"/>
                  <a:gd name="T66" fmla="*/ 1201 w 1574"/>
                  <a:gd name="T67" fmla="*/ 800 h 1197"/>
                  <a:gd name="T68" fmla="*/ 1021 w 1574"/>
                  <a:gd name="T69" fmla="*/ 881 h 1197"/>
                  <a:gd name="T70" fmla="*/ 1181 w 1574"/>
                  <a:gd name="T71" fmla="*/ 880 h 1197"/>
                  <a:gd name="T72" fmla="*/ 1258 w 1574"/>
                  <a:gd name="T73" fmla="*/ 958 h 1197"/>
                  <a:gd name="T74" fmla="*/ 1284 w 1574"/>
                  <a:gd name="T75" fmla="*/ 808 h 1197"/>
                  <a:gd name="T76" fmla="*/ 1258 w 1574"/>
                  <a:gd name="T77" fmla="*/ 644 h 1197"/>
                  <a:gd name="T78" fmla="*/ 1258 w 1574"/>
                  <a:gd name="T79" fmla="*/ 1117 h 1197"/>
                  <a:gd name="T80" fmla="*/ 1258 w 1574"/>
                  <a:gd name="T81" fmla="*/ 1117 h 1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74" h="1197">
                    <a:moveTo>
                      <a:pt x="1258" y="565"/>
                    </a:moveTo>
                    <a:cubicBezTo>
                      <a:pt x="1250" y="565"/>
                      <a:pt x="1242" y="566"/>
                      <a:pt x="1235" y="566"/>
                    </a:cubicBezTo>
                    <a:cubicBezTo>
                      <a:pt x="1189" y="337"/>
                      <a:pt x="1189" y="337"/>
                      <a:pt x="1189" y="337"/>
                    </a:cubicBezTo>
                    <a:cubicBezTo>
                      <a:pt x="1204" y="331"/>
                      <a:pt x="1204" y="331"/>
                      <a:pt x="1204" y="331"/>
                    </a:cubicBezTo>
                    <a:cubicBezTo>
                      <a:pt x="1238" y="319"/>
                      <a:pt x="1255" y="281"/>
                      <a:pt x="1242" y="247"/>
                    </a:cubicBezTo>
                    <a:cubicBezTo>
                      <a:pt x="1230" y="212"/>
                      <a:pt x="1191" y="195"/>
                      <a:pt x="1158" y="208"/>
                    </a:cubicBezTo>
                    <a:cubicBezTo>
                      <a:pt x="992" y="270"/>
                      <a:pt x="992" y="270"/>
                      <a:pt x="992" y="270"/>
                    </a:cubicBezTo>
                    <a:cubicBezTo>
                      <a:pt x="984" y="210"/>
                      <a:pt x="984" y="210"/>
                      <a:pt x="984" y="210"/>
                    </a:cubicBezTo>
                    <a:cubicBezTo>
                      <a:pt x="1005" y="167"/>
                      <a:pt x="1002" y="114"/>
                      <a:pt x="969" y="77"/>
                    </a:cubicBezTo>
                    <a:cubicBezTo>
                      <a:pt x="901" y="0"/>
                      <a:pt x="818" y="37"/>
                      <a:pt x="792" y="58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40" y="344"/>
                      <a:pt x="431" y="355"/>
                      <a:pt x="425" y="369"/>
                    </a:cubicBezTo>
                    <a:cubicBezTo>
                      <a:pt x="418" y="387"/>
                      <a:pt x="417" y="405"/>
                      <a:pt x="420" y="422"/>
                    </a:cubicBezTo>
                    <a:cubicBezTo>
                      <a:pt x="393" y="424"/>
                      <a:pt x="372" y="446"/>
                      <a:pt x="372" y="474"/>
                    </a:cubicBezTo>
                    <a:cubicBezTo>
                      <a:pt x="372" y="503"/>
                      <a:pt x="395" y="526"/>
                      <a:pt x="424" y="527"/>
                    </a:cubicBezTo>
                    <a:cubicBezTo>
                      <a:pt x="402" y="577"/>
                      <a:pt x="402" y="577"/>
                      <a:pt x="402" y="577"/>
                    </a:cubicBezTo>
                    <a:cubicBezTo>
                      <a:pt x="375" y="570"/>
                      <a:pt x="346" y="565"/>
                      <a:pt x="316" y="565"/>
                    </a:cubicBezTo>
                    <a:cubicBezTo>
                      <a:pt x="142" y="565"/>
                      <a:pt x="0" y="707"/>
                      <a:pt x="0" y="881"/>
                    </a:cubicBezTo>
                    <a:cubicBezTo>
                      <a:pt x="0" y="1055"/>
                      <a:pt x="142" y="1197"/>
                      <a:pt x="316" y="1197"/>
                    </a:cubicBezTo>
                    <a:cubicBezTo>
                      <a:pt x="490" y="1197"/>
                      <a:pt x="631" y="1055"/>
                      <a:pt x="631" y="881"/>
                    </a:cubicBezTo>
                    <a:cubicBezTo>
                      <a:pt x="631" y="765"/>
                      <a:pt x="568" y="664"/>
                      <a:pt x="475" y="609"/>
                    </a:cubicBezTo>
                    <a:cubicBezTo>
                      <a:pt x="510" y="527"/>
                      <a:pt x="510" y="527"/>
                      <a:pt x="510" y="527"/>
                    </a:cubicBezTo>
                    <a:cubicBezTo>
                      <a:pt x="567" y="527"/>
                      <a:pt x="567" y="527"/>
                      <a:pt x="567" y="527"/>
                    </a:cubicBezTo>
                    <a:cubicBezTo>
                      <a:pt x="760" y="605"/>
                      <a:pt x="760" y="605"/>
                      <a:pt x="760" y="605"/>
                    </a:cubicBezTo>
                    <a:cubicBezTo>
                      <a:pt x="657" y="774"/>
                      <a:pt x="657" y="774"/>
                      <a:pt x="657" y="774"/>
                    </a:cubicBezTo>
                    <a:cubicBezTo>
                      <a:pt x="630" y="817"/>
                      <a:pt x="644" y="874"/>
                      <a:pt x="688" y="901"/>
                    </a:cubicBezTo>
                    <a:cubicBezTo>
                      <a:pt x="703" y="910"/>
                      <a:pt x="719" y="914"/>
                      <a:pt x="736" y="914"/>
                    </a:cubicBezTo>
                    <a:cubicBezTo>
                      <a:pt x="767" y="914"/>
                      <a:pt x="797" y="899"/>
                      <a:pt x="815" y="870"/>
                    </a:cubicBezTo>
                    <a:cubicBezTo>
                      <a:pt x="908" y="716"/>
                      <a:pt x="908" y="716"/>
                      <a:pt x="908" y="716"/>
                    </a:cubicBezTo>
                    <a:cubicBezTo>
                      <a:pt x="970" y="753"/>
                      <a:pt x="970" y="753"/>
                      <a:pt x="970" y="753"/>
                    </a:cubicBezTo>
                    <a:cubicBezTo>
                      <a:pt x="952" y="792"/>
                      <a:pt x="942" y="835"/>
                      <a:pt x="942" y="881"/>
                    </a:cubicBezTo>
                    <a:cubicBezTo>
                      <a:pt x="942" y="1055"/>
                      <a:pt x="1084" y="1197"/>
                      <a:pt x="1258" y="1197"/>
                    </a:cubicBezTo>
                    <a:cubicBezTo>
                      <a:pt x="1432" y="1197"/>
                      <a:pt x="1574" y="1055"/>
                      <a:pt x="1574" y="881"/>
                    </a:cubicBezTo>
                    <a:cubicBezTo>
                      <a:pt x="1574" y="707"/>
                      <a:pt x="1432" y="565"/>
                      <a:pt x="1258" y="565"/>
                    </a:cubicBezTo>
                    <a:close/>
                    <a:moveTo>
                      <a:pt x="316" y="1117"/>
                    </a:moveTo>
                    <a:cubicBezTo>
                      <a:pt x="185" y="1117"/>
                      <a:pt x="79" y="1011"/>
                      <a:pt x="79" y="881"/>
                    </a:cubicBezTo>
                    <a:cubicBezTo>
                      <a:pt x="79" y="750"/>
                      <a:pt x="185" y="644"/>
                      <a:pt x="316" y="644"/>
                    </a:cubicBezTo>
                    <a:cubicBezTo>
                      <a:pt x="335" y="644"/>
                      <a:pt x="353" y="647"/>
                      <a:pt x="371" y="651"/>
                    </a:cubicBezTo>
                    <a:cubicBezTo>
                      <a:pt x="305" y="805"/>
                      <a:pt x="305" y="805"/>
                      <a:pt x="305" y="805"/>
                    </a:cubicBezTo>
                    <a:cubicBezTo>
                      <a:pt x="268" y="810"/>
                      <a:pt x="239" y="842"/>
                      <a:pt x="239" y="881"/>
                    </a:cubicBezTo>
                    <a:cubicBezTo>
                      <a:pt x="239" y="923"/>
                      <a:pt x="273" y="958"/>
                      <a:pt x="316" y="958"/>
                    </a:cubicBezTo>
                    <a:cubicBezTo>
                      <a:pt x="344" y="958"/>
                      <a:pt x="368" y="943"/>
                      <a:pt x="382" y="920"/>
                    </a:cubicBezTo>
                    <a:cubicBezTo>
                      <a:pt x="548" y="920"/>
                      <a:pt x="548" y="920"/>
                      <a:pt x="548" y="920"/>
                    </a:cubicBezTo>
                    <a:cubicBezTo>
                      <a:pt x="529" y="1032"/>
                      <a:pt x="433" y="1117"/>
                      <a:pt x="316" y="1117"/>
                    </a:cubicBezTo>
                    <a:close/>
                    <a:moveTo>
                      <a:pt x="548" y="841"/>
                    </a:moveTo>
                    <a:cubicBezTo>
                      <a:pt x="382" y="841"/>
                      <a:pt x="382" y="841"/>
                      <a:pt x="382" y="841"/>
                    </a:cubicBezTo>
                    <a:cubicBezTo>
                      <a:pt x="380" y="839"/>
                      <a:pt x="379" y="837"/>
                      <a:pt x="378" y="836"/>
                    </a:cubicBezTo>
                    <a:cubicBezTo>
                      <a:pt x="444" y="682"/>
                      <a:pt x="444" y="682"/>
                      <a:pt x="444" y="682"/>
                    </a:cubicBezTo>
                    <a:cubicBezTo>
                      <a:pt x="498" y="718"/>
                      <a:pt x="537" y="775"/>
                      <a:pt x="548" y="841"/>
                    </a:cubicBezTo>
                    <a:close/>
                    <a:moveTo>
                      <a:pt x="950" y="649"/>
                    </a:moveTo>
                    <a:cubicBezTo>
                      <a:pt x="974" y="608"/>
                      <a:pt x="974" y="608"/>
                      <a:pt x="974" y="608"/>
                    </a:cubicBezTo>
                    <a:cubicBezTo>
                      <a:pt x="988" y="585"/>
                      <a:pt x="992" y="557"/>
                      <a:pt x="983" y="531"/>
                    </a:cubicBezTo>
                    <a:cubicBezTo>
                      <a:pt x="975" y="506"/>
                      <a:pt x="955" y="485"/>
                      <a:pt x="930" y="475"/>
                    </a:cubicBezTo>
                    <a:cubicBezTo>
                      <a:pt x="761" y="406"/>
                      <a:pt x="761" y="406"/>
                      <a:pt x="761" y="406"/>
                    </a:cubicBezTo>
                    <a:cubicBezTo>
                      <a:pt x="865" y="322"/>
                      <a:pt x="865" y="322"/>
                      <a:pt x="865" y="322"/>
                    </a:cubicBezTo>
                    <a:cubicBezTo>
                      <a:pt x="871" y="369"/>
                      <a:pt x="871" y="369"/>
                      <a:pt x="871" y="369"/>
                    </a:cubicBezTo>
                    <a:cubicBezTo>
                      <a:pt x="873" y="389"/>
                      <a:pt x="885" y="407"/>
                      <a:pt x="902" y="417"/>
                    </a:cubicBezTo>
                    <a:cubicBezTo>
                      <a:pt x="913" y="424"/>
                      <a:pt x="925" y="427"/>
                      <a:pt x="936" y="427"/>
                    </a:cubicBezTo>
                    <a:cubicBezTo>
                      <a:pt x="944" y="427"/>
                      <a:pt x="952" y="426"/>
                      <a:pt x="960" y="423"/>
                    </a:cubicBezTo>
                    <a:cubicBezTo>
                      <a:pt x="1114" y="365"/>
                      <a:pt x="1114" y="365"/>
                      <a:pt x="1114" y="365"/>
                    </a:cubicBezTo>
                    <a:cubicBezTo>
                      <a:pt x="1157" y="582"/>
                      <a:pt x="1157" y="582"/>
                      <a:pt x="1157" y="582"/>
                    </a:cubicBezTo>
                    <a:cubicBezTo>
                      <a:pt x="1099" y="602"/>
                      <a:pt x="1048" y="638"/>
                      <a:pt x="1011" y="685"/>
                    </a:cubicBezTo>
                    <a:lnTo>
                      <a:pt x="950" y="649"/>
                    </a:lnTo>
                    <a:close/>
                    <a:moveTo>
                      <a:pt x="1201" y="800"/>
                    </a:moveTo>
                    <a:cubicBezTo>
                      <a:pt x="1080" y="727"/>
                      <a:pt x="1080" y="727"/>
                      <a:pt x="1080" y="727"/>
                    </a:cubicBezTo>
                    <a:cubicBezTo>
                      <a:pt x="1105" y="698"/>
                      <a:pt x="1137" y="675"/>
                      <a:pt x="1173" y="661"/>
                    </a:cubicBezTo>
                    <a:lnTo>
                      <a:pt x="1201" y="800"/>
                    </a:lnTo>
                    <a:close/>
                    <a:moveTo>
                      <a:pt x="1258" y="1117"/>
                    </a:moveTo>
                    <a:cubicBezTo>
                      <a:pt x="1127" y="1117"/>
                      <a:pt x="1021" y="1011"/>
                      <a:pt x="1021" y="881"/>
                    </a:cubicBezTo>
                    <a:cubicBezTo>
                      <a:pt x="1021" y="850"/>
                      <a:pt x="1028" y="821"/>
                      <a:pt x="1038" y="794"/>
                    </a:cubicBezTo>
                    <a:cubicBezTo>
                      <a:pt x="1181" y="880"/>
                      <a:pt x="1181" y="880"/>
                      <a:pt x="1181" y="880"/>
                    </a:cubicBezTo>
                    <a:cubicBezTo>
                      <a:pt x="1181" y="881"/>
                      <a:pt x="1181" y="881"/>
                      <a:pt x="1181" y="881"/>
                    </a:cubicBezTo>
                    <a:cubicBezTo>
                      <a:pt x="1181" y="923"/>
                      <a:pt x="1215" y="958"/>
                      <a:pt x="1258" y="958"/>
                    </a:cubicBezTo>
                    <a:cubicBezTo>
                      <a:pt x="1300" y="958"/>
                      <a:pt x="1335" y="923"/>
                      <a:pt x="1335" y="881"/>
                    </a:cubicBezTo>
                    <a:cubicBezTo>
                      <a:pt x="1335" y="847"/>
                      <a:pt x="1314" y="819"/>
                      <a:pt x="1284" y="808"/>
                    </a:cubicBezTo>
                    <a:cubicBezTo>
                      <a:pt x="1251" y="645"/>
                      <a:pt x="1251" y="645"/>
                      <a:pt x="1251" y="645"/>
                    </a:cubicBezTo>
                    <a:cubicBezTo>
                      <a:pt x="1253" y="645"/>
                      <a:pt x="1255" y="644"/>
                      <a:pt x="1258" y="644"/>
                    </a:cubicBezTo>
                    <a:cubicBezTo>
                      <a:pt x="1388" y="644"/>
                      <a:pt x="1494" y="750"/>
                      <a:pt x="1494" y="881"/>
                    </a:cubicBezTo>
                    <a:cubicBezTo>
                      <a:pt x="1494" y="1011"/>
                      <a:pt x="1388" y="1117"/>
                      <a:pt x="1258" y="1117"/>
                    </a:cubicBezTo>
                    <a:close/>
                    <a:moveTo>
                      <a:pt x="1258" y="1117"/>
                    </a:moveTo>
                    <a:cubicBezTo>
                      <a:pt x="1258" y="1117"/>
                      <a:pt x="1258" y="1117"/>
                      <a:pt x="1258" y="11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3E8010A-01EE-474C-AB05-18BD98BC9075}"/>
                </a:ext>
              </a:extLst>
            </p:cNvPr>
            <p:cNvGrpSpPr/>
            <p:nvPr/>
          </p:nvGrpSpPr>
          <p:grpSpPr>
            <a:xfrm>
              <a:off x="7129895" y="1979288"/>
              <a:ext cx="504565" cy="449186"/>
              <a:chOff x="-211138" y="-1849438"/>
              <a:chExt cx="911226" cy="811213"/>
            </a:xfrm>
            <a:solidFill>
              <a:schemeClr val="accent1"/>
            </a:solidFill>
          </p:grpSpPr>
          <p:sp>
            <p:nvSpPr>
              <p:cNvPr id="82" name="Freeform 9">
                <a:extLst>
                  <a:ext uri="{FF2B5EF4-FFF2-40B4-BE49-F238E27FC236}">
                    <a16:creationId xmlns:a16="http://schemas.microsoft.com/office/drawing/2014/main" id="{063104C0-6886-4A70-B92C-7D5F155951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788" y="-1849438"/>
                <a:ext cx="187325" cy="187325"/>
              </a:xfrm>
              <a:custGeom>
                <a:avLst/>
                <a:gdLst>
                  <a:gd name="T0" fmla="*/ 90 w 322"/>
                  <a:gd name="T1" fmla="*/ 283 h 322"/>
                  <a:gd name="T2" fmla="*/ 282 w 322"/>
                  <a:gd name="T3" fmla="*/ 232 h 322"/>
                  <a:gd name="T4" fmla="*/ 232 w 322"/>
                  <a:gd name="T5" fmla="*/ 39 h 322"/>
                  <a:gd name="T6" fmla="*/ 39 w 322"/>
                  <a:gd name="T7" fmla="*/ 90 h 322"/>
                  <a:gd name="T8" fmla="*/ 90 w 322"/>
                  <a:gd name="T9" fmla="*/ 283 h 322"/>
                  <a:gd name="T10" fmla="*/ 90 w 322"/>
                  <a:gd name="T11" fmla="*/ 283 h 322"/>
                  <a:gd name="T12" fmla="*/ 90 w 322"/>
                  <a:gd name="T13" fmla="*/ 28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22">
                    <a:moveTo>
                      <a:pt x="90" y="283"/>
                    </a:moveTo>
                    <a:cubicBezTo>
                      <a:pt x="157" y="322"/>
                      <a:pt x="243" y="300"/>
                      <a:pt x="282" y="232"/>
                    </a:cubicBezTo>
                    <a:cubicBezTo>
                      <a:pt x="322" y="165"/>
                      <a:pt x="300" y="79"/>
                      <a:pt x="232" y="39"/>
                    </a:cubicBezTo>
                    <a:cubicBezTo>
                      <a:pt x="165" y="0"/>
                      <a:pt x="79" y="22"/>
                      <a:pt x="39" y="90"/>
                    </a:cubicBezTo>
                    <a:cubicBezTo>
                      <a:pt x="0" y="157"/>
                      <a:pt x="22" y="243"/>
                      <a:pt x="90" y="283"/>
                    </a:cubicBezTo>
                    <a:close/>
                    <a:moveTo>
                      <a:pt x="90" y="283"/>
                    </a:moveTo>
                    <a:cubicBezTo>
                      <a:pt x="90" y="283"/>
                      <a:pt x="90" y="283"/>
                      <a:pt x="90" y="2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3" name="Freeform 10">
                <a:extLst>
                  <a:ext uri="{FF2B5EF4-FFF2-40B4-BE49-F238E27FC236}">
                    <a16:creationId xmlns:a16="http://schemas.microsoft.com/office/drawing/2014/main" id="{4A321E36-1D69-4965-8288-F2A6BF7961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11138" y="-1731963"/>
                <a:ext cx="911226" cy="693738"/>
              </a:xfrm>
              <a:custGeom>
                <a:avLst/>
                <a:gdLst>
                  <a:gd name="T0" fmla="*/ 1235 w 1574"/>
                  <a:gd name="T1" fmla="*/ 566 h 1197"/>
                  <a:gd name="T2" fmla="*/ 1204 w 1574"/>
                  <a:gd name="T3" fmla="*/ 331 h 1197"/>
                  <a:gd name="T4" fmla="*/ 1158 w 1574"/>
                  <a:gd name="T5" fmla="*/ 208 h 1197"/>
                  <a:gd name="T6" fmla="*/ 984 w 1574"/>
                  <a:gd name="T7" fmla="*/ 210 h 1197"/>
                  <a:gd name="T8" fmla="*/ 792 w 1574"/>
                  <a:gd name="T9" fmla="*/ 58 h 1197"/>
                  <a:gd name="T10" fmla="*/ 450 w 1574"/>
                  <a:gd name="T11" fmla="*/ 335 h 1197"/>
                  <a:gd name="T12" fmla="*/ 420 w 1574"/>
                  <a:gd name="T13" fmla="*/ 422 h 1197"/>
                  <a:gd name="T14" fmla="*/ 424 w 1574"/>
                  <a:gd name="T15" fmla="*/ 527 h 1197"/>
                  <a:gd name="T16" fmla="*/ 316 w 1574"/>
                  <a:gd name="T17" fmla="*/ 565 h 1197"/>
                  <a:gd name="T18" fmla="*/ 316 w 1574"/>
                  <a:gd name="T19" fmla="*/ 1197 h 1197"/>
                  <a:gd name="T20" fmla="*/ 475 w 1574"/>
                  <a:gd name="T21" fmla="*/ 609 h 1197"/>
                  <a:gd name="T22" fmla="*/ 567 w 1574"/>
                  <a:gd name="T23" fmla="*/ 527 h 1197"/>
                  <a:gd name="T24" fmla="*/ 657 w 1574"/>
                  <a:gd name="T25" fmla="*/ 774 h 1197"/>
                  <a:gd name="T26" fmla="*/ 736 w 1574"/>
                  <a:gd name="T27" fmla="*/ 914 h 1197"/>
                  <a:gd name="T28" fmla="*/ 908 w 1574"/>
                  <a:gd name="T29" fmla="*/ 716 h 1197"/>
                  <a:gd name="T30" fmla="*/ 942 w 1574"/>
                  <a:gd name="T31" fmla="*/ 881 h 1197"/>
                  <a:gd name="T32" fmla="*/ 1574 w 1574"/>
                  <a:gd name="T33" fmla="*/ 881 h 1197"/>
                  <a:gd name="T34" fmla="*/ 316 w 1574"/>
                  <a:gd name="T35" fmla="*/ 1117 h 1197"/>
                  <a:gd name="T36" fmla="*/ 316 w 1574"/>
                  <a:gd name="T37" fmla="*/ 644 h 1197"/>
                  <a:gd name="T38" fmla="*/ 305 w 1574"/>
                  <a:gd name="T39" fmla="*/ 805 h 1197"/>
                  <a:gd name="T40" fmla="*/ 316 w 1574"/>
                  <a:gd name="T41" fmla="*/ 958 h 1197"/>
                  <a:gd name="T42" fmla="*/ 548 w 1574"/>
                  <a:gd name="T43" fmla="*/ 920 h 1197"/>
                  <a:gd name="T44" fmla="*/ 548 w 1574"/>
                  <a:gd name="T45" fmla="*/ 841 h 1197"/>
                  <a:gd name="T46" fmla="*/ 378 w 1574"/>
                  <a:gd name="T47" fmla="*/ 836 h 1197"/>
                  <a:gd name="T48" fmla="*/ 548 w 1574"/>
                  <a:gd name="T49" fmla="*/ 841 h 1197"/>
                  <a:gd name="T50" fmla="*/ 974 w 1574"/>
                  <a:gd name="T51" fmla="*/ 608 h 1197"/>
                  <a:gd name="T52" fmla="*/ 930 w 1574"/>
                  <a:gd name="T53" fmla="*/ 475 h 1197"/>
                  <a:gd name="T54" fmla="*/ 865 w 1574"/>
                  <a:gd name="T55" fmla="*/ 322 h 1197"/>
                  <a:gd name="T56" fmla="*/ 902 w 1574"/>
                  <a:gd name="T57" fmla="*/ 417 h 1197"/>
                  <a:gd name="T58" fmla="*/ 960 w 1574"/>
                  <a:gd name="T59" fmla="*/ 423 h 1197"/>
                  <a:gd name="T60" fmla="*/ 1157 w 1574"/>
                  <a:gd name="T61" fmla="*/ 582 h 1197"/>
                  <a:gd name="T62" fmla="*/ 950 w 1574"/>
                  <a:gd name="T63" fmla="*/ 649 h 1197"/>
                  <a:gd name="T64" fmla="*/ 1080 w 1574"/>
                  <a:gd name="T65" fmla="*/ 727 h 1197"/>
                  <a:gd name="T66" fmla="*/ 1201 w 1574"/>
                  <a:gd name="T67" fmla="*/ 800 h 1197"/>
                  <a:gd name="T68" fmla="*/ 1021 w 1574"/>
                  <a:gd name="T69" fmla="*/ 881 h 1197"/>
                  <a:gd name="T70" fmla="*/ 1181 w 1574"/>
                  <a:gd name="T71" fmla="*/ 880 h 1197"/>
                  <a:gd name="T72" fmla="*/ 1258 w 1574"/>
                  <a:gd name="T73" fmla="*/ 958 h 1197"/>
                  <a:gd name="T74" fmla="*/ 1284 w 1574"/>
                  <a:gd name="T75" fmla="*/ 808 h 1197"/>
                  <a:gd name="T76" fmla="*/ 1258 w 1574"/>
                  <a:gd name="T77" fmla="*/ 644 h 1197"/>
                  <a:gd name="T78" fmla="*/ 1258 w 1574"/>
                  <a:gd name="T79" fmla="*/ 1117 h 1197"/>
                  <a:gd name="T80" fmla="*/ 1258 w 1574"/>
                  <a:gd name="T81" fmla="*/ 1117 h 1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74" h="1197">
                    <a:moveTo>
                      <a:pt x="1258" y="565"/>
                    </a:moveTo>
                    <a:cubicBezTo>
                      <a:pt x="1250" y="565"/>
                      <a:pt x="1242" y="566"/>
                      <a:pt x="1235" y="566"/>
                    </a:cubicBezTo>
                    <a:cubicBezTo>
                      <a:pt x="1189" y="337"/>
                      <a:pt x="1189" y="337"/>
                      <a:pt x="1189" y="337"/>
                    </a:cubicBezTo>
                    <a:cubicBezTo>
                      <a:pt x="1204" y="331"/>
                      <a:pt x="1204" y="331"/>
                      <a:pt x="1204" y="331"/>
                    </a:cubicBezTo>
                    <a:cubicBezTo>
                      <a:pt x="1238" y="319"/>
                      <a:pt x="1255" y="281"/>
                      <a:pt x="1242" y="247"/>
                    </a:cubicBezTo>
                    <a:cubicBezTo>
                      <a:pt x="1230" y="212"/>
                      <a:pt x="1191" y="195"/>
                      <a:pt x="1158" y="208"/>
                    </a:cubicBezTo>
                    <a:cubicBezTo>
                      <a:pt x="992" y="270"/>
                      <a:pt x="992" y="270"/>
                      <a:pt x="992" y="270"/>
                    </a:cubicBezTo>
                    <a:cubicBezTo>
                      <a:pt x="984" y="210"/>
                      <a:pt x="984" y="210"/>
                      <a:pt x="984" y="210"/>
                    </a:cubicBezTo>
                    <a:cubicBezTo>
                      <a:pt x="1005" y="167"/>
                      <a:pt x="1002" y="114"/>
                      <a:pt x="969" y="77"/>
                    </a:cubicBezTo>
                    <a:cubicBezTo>
                      <a:pt x="901" y="0"/>
                      <a:pt x="818" y="37"/>
                      <a:pt x="792" y="58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40" y="344"/>
                      <a:pt x="431" y="355"/>
                      <a:pt x="425" y="369"/>
                    </a:cubicBezTo>
                    <a:cubicBezTo>
                      <a:pt x="418" y="387"/>
                      <a:pt x="417" y="405"/>
                      <a:pt x="420" y="422"/>
                    </a:cubicBezTo>
                    <a:cubicBezTo>
                      <a:pt x="393" y="424"/>
                      <a:pt x="372" y="446"/>
                      <a:pt x="372" y="474"/>
                    </a:cubicBezTo>
                    <a:cubicBezTo>
                      <a:pt x="372" y="503"/>
                      <a:pt x="395" y="526"/>
                      <a:pt x="424" y="527"/>
                    </a:cubicBezTo>
                    <a:cubicBezTo>
                      <a:pt x="402" y="577"/>
                      <a:pt x="402" y="577"/>
                      <a:pt x="402" y="577"/>
                    </a:cubicBezTo>
                    <a:cubicBezTo>
                      <a:pt x="375" y="570"/>
                      <a:pt x="346" y="565"/>
                      <a:pt x="316" y="565"/>
                    </a:cubicBezTo>
                    <a:cubicBezTo>
                      <a:pt x="142" y="565"/>
                      <a:pt x="0" y="707"/>
                      <a:pt x="0" y="881"/>
                    </a:cubicBezTo>
                    <a:cubicBezTo>
                      <a:pt x="0" y="1055"/>
                      <a:pt x="142" y="1197"/>
                      <a:pt x="316" y="1197"/>
                    </a:cubicBezTo>
                    <a:cubicBezTo>
                      <a:pt x="490" y="1197"/>
                      <a:pt x="631" y="1055"/>
                      <a:pt x="631" y="881"/>
                    </a:cubicBezTo>
                    <a:cubicBezTo>
                      <a:pt x="631" y="765"/>
                      <a:pt x="568" y="664"/>
                      <a:pt x="475" y="609"/>
                    </a:cubicBezTo>
                    <a:cubicBezTo>
                      <a:pt x="510" y="527"/>
                      <a:pt x="510" y="527"/>
                      <a:pt x="510" y="527"/>
                    </a:cubicBezTo>
                    <a:cubicBezTo>
                      <a:pt x="567" y="527"/>
                      <a:pt x="567" y="527"/>
                      <a:pt x="567" y="527"/>
                    </a:cubicBezTo>
                    <a:cubicBezTo>
                      <a:pt x="760" y="605"/>
                      <a:pt x="760" y="605"/>
                      <a:pt x="760" y="605"/>
                    </a:cubicBezTo>
                    <a:cubicBezTo>
                      <a:pt x="657" y="774"/>
                      <a:pt x="657" y="774"/>
                      <a:pt x="657" y="774"/>
                    </a:cubicBezTo>
                    <a:cubicBezTo>
                      <a:pt x="630" y="817"/>
                      <a:pt x="644" y="874"/>
                      <a:pt x="688" y="901"/>
                    </a:cubicBezTo>
                    <a:cubicBezTo>
                      <a:pt x="703" y="910"/>
                      <a:pt x="719" y="914"/>
                      <a:pt x="736" y="914"/>
                    </a:cubicBezTo>
                    <a:cubicBezTo>
                      <a:pt x="767" y="914"/>
                      <a:pt x="797" y="899"/>
                      <a:pt x="815" y="870"/>
                    </a:cubicBezTo>
                    <a:cubicBezTo>
                      <a:pt x="908" y="716"/>
                      <a:pt x="908" y="716"/>
                      <a:pt x="908" y="716"/>
                    </a:cubicBezTo>
                    <a:cubicBezTo>
                      <a:pt x="970" y="753"/>
                      <a:pt x="970" y="753"/>
                      <a:pt x="970" y="753"/>
                    </a:cubicBezTo>
                    <a:cubicBezTo>
                      <a:pt x="952" y="792"/>
                      <a:pt x="942" y="835"/>
                      <a:pt x="942" y="881"/>
                    </a:cubicBezTo>
                    <a:cubicBezTo>
                      <a:pt x="942" y="1055"/>
                      <a:pt x="1084" y="1197"/>
                      <a:pt x="1258" y="1197"/>
                    </a:cubicBezTo>
                    <a:cubicBezTo>
                      <a:pt x="1432" y="1197"/>
                      <a:pt x="1574" y="1055"/>
                      <a:pt x="1574" y="881"/>
                    </a:cubicBezTo>
                    <a:cubicBezTo>
                      <a:pt x="1574" y="707"/>
                      <a:pt x="1432" y="565"/>
                      <a:pt x="1258" y="565"/>
                    </a:cubicBezTo>
                    <a:close/>
                    <a:moveTo>
                      <a:pt x="316" y="1117"/>
                    </a:moveTo>
                    <a:cubicBezTo>
                      <a:pt x="185" y="1117"/>
                      <a:pt x="79" y="1011"/>
                      <a:pt x="79" y="881"/>
                    </a:cubicBezTo>
                    <a:cubicBezTo>
                      <a:pt x="79" y="750"/>
                      <a:pt x="185" y="644"/>
                      <a:pt x="316" y="644"/>
                    </a:cubicBezTo>
                    <a:cubicBezTo>
                      <a:pt x="335" y="644"/>
                      <a:pt x="353" y="647"/>
                      <a:pt x="371" y="651"/>
                    </a:cubicBezTo>
                    <a:cubicBezTo>
                      <a:pt x="305" y="805"/>
                      <a:pt x="305" y="805"/>
                      <a:pt x="305" y="805"/>
                    </a:cubicBezTo>
                    <a:cubicBezTo>
                      <a:pt x="268" y="810"/>
                      <a:pt x="239" y="842"/>
                      <a:pt x="239" y="881"/>
                    </a:cubicBezTo>
                    <a:cubicBezTo>
                      <a:pt x="239" y="923"/>
                      <a:pt x="273" y="958"/>
                      <a:pt x="316" y="958"/>
                    </a:cubicBezTo>
                    <a:cubicBezTo>
                      <a:pt x="344" y="958"/>
                      <a:pt x="368" y="943"/>
                      <a:pt x="382" y="920"/>
                    </a:cubicBezTo>
                    <a:cubicBezTo>
                      <a:pt x="548" y="920"/>
                      <a:pt x="548" y="920"/>
                      <a:pt x="548" y="920"/>
                    </a:cubicBezTo>
                    <a:cubicBezTo>
                      <a:pt x="529" y="1032"/>
                      <a:pt x="433" y="1117"/>
                      <a:pt x="316" y="1117"/>
                    </a:cubicBezTo>
                    <a:close/>
                    <a:moveTo>
                      <a:pt x="548" y="841"/>
                    </a:moveTo>
                    <a:cubicBezTo>
                      <a:pt x="382" y="841"/>
                      <a:pt x="382" y="841"/>
                      <a:pt x="382" y="841"/>
                    </a:cubicBezTo>
                    <a:cubicBezTo>
                      <a:pt x="380" y="839"/>
                      <a:pt x="379" y="837"/>
                      <a:pt x="378" y="836"/>
                    </a:cubicBezTo>
                    <a:cubicBezTo>
                      <a:pt x="444" y="682"/>
                      <a:pt x="444" y="682"/>
                      <a:pt x="444" y="682"/>
                    </a:cubicBezTo>
                    <a:cubicBezTo>
                      <a:pt x="498" y="718"/>
                      <a:pt x="537" y="775"/>
                      <a:pt x="548" y="841"/>
                    </a:cubicBezTo>
                    <a:close/>
                    <a:moveTo>
                      <a:pt x="950" y="649"/>
                    </a:moveTo>
                    <a:cubicBezTo>
                      <a:pt x="974" y="608"/>
                      <a:pt x="974" y="608"/>
                      <a:pt x="974" y="608"/>
                    </a:cubicBezTo>
                    <a:cubicBezTo>
                      <a:pt x="988" y="585"/>
                      <a:pt x="992" y="557"/>
                      <a:pt x="983" y="531"/>
                    </a:cubicBezTo>
                    <a:cubicBezTo>
                      <a:pt x="975" y="506"/>
                      <a:pt x="955" y="485"/>
                      <a:pt x="930" y="475"/>
                    </a:cubicBezTo>
                    <a:cubicBezTo>
                      <a:pt x="761" y="406"/>
                      <a:pt x="761" y="406"/>
                      <a:pt x="761" y="406"/>
                    </a:cubicBezTo>
                    <a:cubicBezTo>
                      <a:pt x="865" y="322"/>
                      <a:pt x="865" y="322"/>
                      <a:pt x="865" y="322"/>
                    </a:cubicBezTo>
                    <a:cubicBezTo>
                      <a:pt x="871" y="369"/>
                      <a:pt x="871" y="369"/>
                      <a:pt x="871" y="369"/>
                    </a:cubicBezTo>
                    <a:cubicBezTo>
                      <a:pt x="873" y="389"/>
                      <a:pt x="885" y="407"/>
                      <a:pt x="902" y="417"/>
                    </a:cubicBezTo>
                    <a:cubicBezTo>
                      <a:pt x="913" y="424"/>
                      <a:pt x="925" y="427"/>
                      <a:pt x="936" y="427"/>
                    </a:cubicBezTo>
                    <a:cubicBezTo>
                      <a:pt x="944" y="427"/>
                      <a:pt x="952" y="426"/>
                      <a:pt x="960" y="423"/>
                    </a:cubicBezTo>
                    <a:cubicBezTo>
                      <a:pt x="1114" y="365"/>
                      <a:pt x="1114" y="365"/>
                      <a:pt x="1114" y="365"/>
                    </a:cubicBezTo>
                    <a:cubicBezTo>
                      <a:pt x="1157" y="582"/>
                      <a:pt x="1157" y="582"/>
                      <a:pt x="1157" y="582"/>
                    </a:cubicBezTo>
                    <a:cubicBezTo>
                      <a:pt x="1099" y="602"/>
                      <a:pt x="1048" y="638"/>
                      <a:pt x="1011" y="685"/>
                    </a:cubicBezTo>
                    <a:lnTo>
                      <a:pt x="950" y="649"/>
                    </a:lnTo>
                    <a:close/>
                    <a:moveTo>
                      <a:pt x="1201" y="800"/>
                    </a:moveTo>
                    <a:cubicBezTo>
                      <a:pt x="1080" y="727"/>
                      <a:pt x="1080" y="727"/>
                      <a:pt x="1080" y="727"/>
                    </a:cubicBezTo>
                    <a:cubicBezTo>
                      <a:pt x="1105" y="698"/>
                      <a:pt x="1137" y="675"/>
                      <a:pt x="1173" y="661"/>
                    </a:cubicBezTo>
                    <a:lnTo>
                      <a:pt x="1201" y="800"/>
                    </a:lnTo>
                    <a:close/>
                    <a:moveTo>
                      <a:pt x="1258" y="1117"/>
                    </a:moveTo>
                    <a:cubicBezTo>
                      <a:pt x="1127" y="1117"/>
                      <a:pt x="1021" y="1011"/>
                      <a:pt x="1021" y="881"/>
                    </a:cubicBezTo>
                    <a:cubicBezTo>
                      <a:pt x="1021" y="850"/>
                      <a:pt x="1028" y="821"/>
                      <a:pt x="1038" y="794"/>
                    </a:cubicBezTo>
                    <a:cubicBezTo>
                      <a:pt x="1181" y="880"/>
                      <a:pt x="1181" y="880"/>
                      <a:pt x="1181" y="880"/>
                    </a:cubicBezTo>
                    <a:cubicBezTo>
                      <a:pt x="1181" y="881"/>
                      <a:pt x="1181" y="881"/>
                      <a:pt x="1181" y="881"/>
                    </a:cubicBezTo>
                    <a:cubicBezTo>
                      <a:pt x="1181" y="923"/>
                      <a:pt x="1215" y="958"/>
                      <a:pt x="1258" y="958"/>
                    </a:cubicBezTo>
                    <a:cubicBezTo>
                      <a:pt x="1300" y="958"/>
                      <a:pt x="1335" y="923"/>
                      <a:pt x="1335" y="881"/>
                    </a:cubicBezTo>
                    <a:cubicBezTo>
                      <a:pt x="1335" y="847"/>
                      <a:pt x="1314" y="819"/>
                      <a:pt x="1284" y="808"/>
                    </a:cubicBezTo>
                    <a:cubicBezTo>
                      <a:pt x="1251" y="645"/>
                      <a:pt x="1251" y="645"/>
                      <a:pt x="1251" y="645"/>
                    </a:cubicBezTo>
                    <a:cubicBezTo>
                      <a:pt x="1253" y="645"/>
                      <a:pt x="1255" y="644"/>
                      <a:pt x="1258" y="644"/>
                    </a:cubicBezTo>
                    <a:cubicBezTo>
                      <a:pt x="1388" y="644"/>
                      <a:pt x="1494" y="750"/>
                      <a:pt x="1494" y="881"/>
                    </a:cubicBezTo>
                    <a:cubicBezTo>
                      <a:pt x="1494" y="1011"/>
                      <a:pt x="1388" y="1117"/>
                      <a:pt x="1258" y="1117"/>
                    </a:cubicBezTo>
                    <a:close/>
                    <a:moveTo>
                      <a:pt x="1258" y="1117"/>
                    </a:moveTo>
                    <a:cubicBezTo>
                      <a:pt x="1258" y="1117"/>
                      <a:pt x="1258" y="1117"/>
                      <a:pt x="1258" y="11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48884BB-6CDB-4F1E-89A2-66429302E912}"/>
                </a:ext>
              </a:extLst>
            </p:cNvPr>
            <p:cNvGrpSpPr/>
            <p:nvPr/>
          </p:nvGrpSpPr>
          <p:grpSpPr>
            <a:xfrm>
              <a:off x="7655555" y="1519036"/>
              <a:ext cx="504565" cy="449186"/>
              <a:chOff x="-211138" y="-1849438"/>
              <a:chExt cx="911226" cy="811213"/>
            </a:xfrm>
            <a:solidFill>
              <a:schemeClr val="accent1"/>
            </a:solidFill>
          </p:grpSpPr>
          <p:sp>
            <p:nvSpPr>
              <p:cNvPr id="80" name="Freeform 9">
                <a:extLst>
                  <a:ext uri="{FF2B5EF4-FFF2-40B4-BE49-F238E27FC236}">
                    <a16:creationId xmlns:a16="http://schemas.microsoft.com/office/drawing/2014/main" id="{C4E50E9E-41D3-4D47-B58E-AE6BAF7616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788" y="-1849438"/>
                <a:ext cx="187325" cy="187325"/>
              </a:xfrm>
              <a:custGeom>
                <a:avLst/>
                <a:gdLst>
                  <a:gd name="T0" fmla="*/ 90 w 322"/>
                  <a:gd name="T1" fmla="*/ 283 h 322"/>
                  <a:gd name="T2" fmla="*/ 282 w 322"/>
                  <a:gd name="T3" fmla="*/ 232 h 322"/>
                  <a:gd name="T4" fmla="*/ 232 w 322"/>
                  <a:gd name="T5" fmla="*/ 39 h 322"/>
                  <a:gd name="T6" fmla="*/ 39 w 322"/>
                  <a:gd name="T7" fmla="*/ 90 h 322"/>
                  <a:gd name="T8" fmla="*/ 90 w 322"/>
                  <a:gd name="T9" fmla="*/ 283 h 322"/>
                  <a:gd name="T10" fmla="*/ 90 w 322"/>
                  <a:gd name="T11" fmla="*/ 283 h 322"/>
                  <a:gd name="T12" fmla="*/ 90 w 322"/>
                  <a:gd name="T13" fmla="*/ 28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22">
                    <a:moveTo>
                      <a:pt x="90" y="283"/>
                    </a:moveTo>
                    <a:cubicBezTo>
                      <a:pt x="157" y="322"/>
                      <a:pt x="243" y="300"/>
                      <a:pt x="282" y="232"/>
                    </a:cubicBezTo>
                    <a:cubicBezTo>
                      <a:pt x="322" y="165"/>
                      <a:pt x="300" y="79"/>
                      <a:pt x="232" y="39"/>
                    </a:cubicBezTo>
                    <a:cubicBezTo>
                      <a:pt x="165" y="0"/>
                      <a:pt x="79" y="22"/>
                      <a:pt x="39" y="90"/>
                    </a:cubicBezTo>
                    <a:cubicBezTo>
                      <a:pt x="0" y="157"/>
                      <a:pt x="22" y="243"/>
                      <a:pt x="90" y="283"/>
                    </a:cubicBezTo>
                    <a:close/>
                    <a:moveTo>
                      <a:pt x="90" y="283"/>
                    </a:moveTo>
                    <a:cubicBezTo>
                      <a:pt x="90" y="283"/>
                      <a:pt x="90" y="283"/>
                      <a:pt x="90" y="2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1" name="Freeform 10">
                <a:extLst>
                  <a:ext uri="{FF2B5EF4-FFF2-40B4-BE49-F238E27FC236}">
                    <a16:creationId xmlns:a16="http://schemas.microsoft.com/office/drawing/2014/main" id="{EC95CEA0-5812-436D-9047-81AA4FA340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11138" y="-1731963"/>
                <a:ext cx="911226" cy="693738"/>
              </a:xfrm>
              <a:custGeom>
                <a:avLst/>
                <a:gdLst>
                  <a:gd name="T0" fmla="*/ 1235 w 1574"/>
                  <a:gd name="T1" fmla="*/ 566 h 1197"/>
                  <a:gd name="T2" fmla="*/ 1204 w 1574"/>
                  <a:gd name="T3" fmla="*/ 331 h 1197"/>
                  <a:gd name="T4" fmla="*/ 1158 w 1574"/>
                  <a:gd name="T5" fmla="*/ 208 h 1197"/>
                  <a:gd name="T6" fmla="*/ 984 w 1574"/>
                  <a:gd name="T7" fmla="*/ 210 h 1197"/>
                  <a:gd name="T8" fmla="*/ 792 w 1574"/>
                  <a:gd name="T9" fmla="*/ 58 h 1197"/>
                  <a:gd name="T10" fmla="*/ 450 w 1574"/>
                  <a:gd name="T11" fmla="*/ 335 h 1197"/>
                  <a:gd name="T12" fmla="*/ 420 w 1574"/>
                  <a:gd name="T13" fmla="*/ 422 h 1197"/>
                  <a:gd name="T14" fmla="*/ 424 w 1574"/>
                  <a:gd name="T15" fmla="*/ 527 h 1197"/>
                  <a:gd name="T16" fmla="*/ 316 w 1574"/>
                  <a:gd name="T17" fmla="*/ 565 h 1197"/>
                  <a:gd name="T18" fmla="*/ 316 w 1574"/>
                  <a:gd name="T19" fmla="*/ 1197 h 1197"/>
                  <a:gd name="T20" fmla="*/ 475 w 1574"/>
                  <a:gd name="T21" fmla="*/ 609 h 1197"/>
                  <a:gd name="T22" fmla="*/ 567 w 1574"/>
                  <a:gd name="T23" fmla="*/ 527 h 1197"/>
                  <a:gd name="T24" fmla="*/ 657 w 1574"/>
                  <a:gd name="T25" fmla="*/ 774 h 1197"/>
                  <a:gd name="T26" fmla="*/ 736 w 1574"/>
                  <a:gd name="T27" fmla="*/ 914 h 1197"/>
                  <a:gd name="T28" fmla="*/ 908 w 1574"/>
                  <a:gd name="T29" fmla="*/ 716 h 1197"/>
                  <a:gd name="T30" fmla="*/ 942 w 1574"/>
                  <a:gd name="T31" fmla="*/ 881 h 1197"/>
                  <a:gd name="T32" fmla="*/ 1574 w 1574"/>
                  <a:gd name="T33" fmla="*/ 881 h 1197"/>
                  <a:gd name="T34" fmla="*/ 316 w 1574"/>
                  <a:gd name="T35" fmla="*/ 1117 h 1197"/>
                  <a:gd name="T36" fmla="*/ 316 w 1574"/>
                  <a:gd name="T37" fmla="*/ 644 h 1197"/>
                  <a:gd name="T38" fmla="*/ 305 w 1574"/>
                  <a:gd name="T39" fmla="*/ 805 h 1197"/>
                  <a:gd name="T40" fmla="*/ 316 w 1574"/>
                  <a:gd name="T41" fmla="*/ 958 h 1197"/>
                  <a:gd name="T42" fmla="*/ 548 w 1574"/>
                  <a:gd name="T43" fmla="*/ 920 h 1197"/>
                  <a:gd name="T44" fmla="*/ 548 w 1574"/>
                  <a:gd name="T45" fmla="*/ 841 h 1197"/>
                  <a:gd name="T46" fmla="*/ 378 w 1574"/>
                  <a:gd name="T47" fmla="*/ 836 h 1197"/>
                  <a:gd name="T48" fmla="*/ 548 w 1574"/>
                  <a:gd name="T49" fmla="*/ 841 h 1197"/>
                  <a:gd name="T50" fmla="*/ 974 w 1574"/>
                  <a:gd name="T51" fmla="*/ 608 h 1197"/>
                  <a:gd name="T52" fmla="*/ 930 w 1574"/>
                  <a:gd name="T53" fmla="*/ 475 h 1197"/>
                  <a:gd name="T54" fmla="*/ 865 w 1574"/>
                  <a:gd name="T55" fmla="*/ 322 h 1197"/>
                  <a:gd name="T56" fmla="*/ 902 w 1574"/>
                  <a:gd name="T57" fmla="*/ 417 h 1197"/>
                  <a:gd name="T58" fmla="*/ 960 w 1574"/>
                  <a:gd name="T59" fmla="*/ 423 h 1197"/>
                  <a:gd name="T60" fmla="*/ 1157 w 1574"/>
                  <a:gd name="T61" fmla="*/ 582 h 1197"/>
                  <a:gd name="T62" fmla="*/ 950 w 1574"/>
                  <a:gd name="T63" fmla="*/ 649 h 1197"/>
                  <a:gd name="T64" fmla="*/ 1080 w 1574"/>
                  <a:gd name="T65" fmla="*/ 727 h 1197"/>
                  <a:gd name="T66" fmla="*/ 1201 w 1574"/>
                  <a:gd name="T67" fmla="*/ 800 h 1197"/>
                  <a:gd name="T68" fmla="*/ 1021 w 1574"/>
                  <a:gd name="T69" fmla="*/ 881 h 1197"/>
                  <a:gd name="T70" fmla="*/ 1181 w 1574"/>
                  <a:gd name="T71" fmla="*/ 880 h 1197"/>
                  <a:gd name="T72" fmla="*/ 1258 w 1574"/>
                  <a:gd name="T73" fmla="*/ 958 h 1197"/>
                  <a:gd name="T74" fmla="*/ 1284 w 1574"/>
                  <a:gd name="T75" fmla="*/ 808 h 1197"/>
                  <a:gd name="T76" fmla="*/ 1258 w 1574"/>
                  <a:gd name="T77" fmla="*/ 644 h 1197"/>
                  <a:gd name="T78" fmla="*/ 1258 w 1574"/>
                  <a:gd name="T79" fmla="*/ 1117 h 1197"/>
                  <a:gd name="T80" fmla="*/ 1258 w 1574"/>
                  <a:gd name="T81" fmla="*/ 1117 h 1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74" h="1197">
                    <a:moveTo>
                      <a:pt x="1258" y="565"/>
                    </a:moveTo>
                    <a:cubicBezTo>
                      <a:pt x="1250" y="565"/>
                      <a:pt x="1242" y="566"/>
                      <a:pt x="1235" y="566"/>
                    </a:cubicBezTo>
                    <a:cubicBezTo>
                      <a:pt x="1189" y="337"/>
                      <a:pt x="1189" y="337"/>
                      <a:pt x="1189" y="337"/>
                    </a:cubicBezTo>
                    <a:cubicBezTo>
                      <a:pt x="1204" y="331"/>
                      <a:pt x="1204" y="331"/>
                      <a:pt x="1204" y="331"/>
                    </a:cubicBezTo>
                    <a:cubicBezTo>
                      <a:pt x="1238" y="319"/>
                      <a:pt x="1255" y="281"/>
                      <a:pt x="1242" y="247"/>
                    </a:cubicBezTo>
                    <a:cubicBezTo>
                      <a:pt x="1230" y="212"/>
                      <a:pt x="1191" y="195"/>
                      <a:pt x="1158" y="208"/>
                    </a:cubicBezTo>
                    <a:cubicBezTo>
                      <a:pt x="992" y="270"/>
                      <a:pt x="992" y="270"/>
                      <a:pt x="992" y="270"/>
                    </a:cubicBezTo>
                    <a:cubicBezTo>
                      <a:pt x="984" y="210"/>
                      <a:pt x="984" y="210"/>
                      <a:pt x="984" y="210"/>
                    </a:cubicBezTo>
                    <a:cubicBezTo>
                      <a:pt x="1005" y="167"/>
                      <a:pt x="1002" y="114"/>
                      <a:pt x="969" y="77"/>
                    </a:cubicBezTo>
                    <a:cubicBezTo>
                      <a:pt x="901" y="0"/>
                      <a:pt x="818" y="37"/>
                      <a:pt x="792" y="58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40" y="344"/>
                      <a:pt x="431" y="355"/>
                      <a:pt x="425" y="369"/>
                    </a:cubicBezTo>
                    <a:cubicBezTo>
                      <a:pt x="418" y="387"/>
                      <a:pt x="417" y="405"/>
                      <a:pt x="420" y="422"/>
                    </a:cubicBezTo>
                    <a:cubicBezTo>
                      <a:pt x="393" y="424"/>
                      <a:pt x="372" y="446"/>
                      <a:pt x="372" y="474"/>
                    </a:cubicBezTo>
                    <a:cubicBezTo>
                      <a:pt x="372" y="503"/>
                      <a:pt x="395" y="526"/>
                      <a:pt x="424" y="527"/>
                    </a:cubicBezTo>
                    <a:cubicBezTo>
                      <a:pt x="402" y="577"/>
                      <a:pt x="402" y="577"/>
                      <a:pt x="402" y="577"/>
                    </a:cubicBezTo>
                    <a:cubicBezTo>
                      <a:pt x="375" y="570"/>
                      <a:pt x="346" y="565"/>
                      <a:pt x="316" y="565"/>
                    </a:cubicBezTo>
                    <a:cubicBezTo>
                      <a:pt x="142" y="565"/>
                      <a:pt x="0" y="707"/>
                      <a:pt x="0" y="881"/>
                    </a:cubicBezTo>
                    <a:cubicBezTo>
                      <a:pt x="0" y="1055"/>
                      <a:pt x="142" y="1197"/>
                      <a:pt x="316" y="1197"/>
                    </a:cubicBezTo>
                    <a:cubicBezTo>
                      <a:pt x="490" y="1197"/>
                      <a:pt x="631" y="1055"/>
                      <a:pt x="631" y="881"/>
                    </a:cubicBezTo>
                    <a:cubicBezTo>
                      <a:pt x="631" y="765"/>
                      <a:pt x="568" y="664"/>
                      <a:pt x="475" y="609"/>
                    </a:cubicBezTo>
                    <a:cubicBezTo>
                      <a:pt x="510" y="527"/>
                      <a:pt x="510" y="527"/>
                      <a:pt x="510" y="527"/>
                    </a:cubicBezTo>
                    <a:cubicBezTo>
                      <a:pt x="567" y="527"/>
                      <a:pt x="567" y="527"/>
                      <a:pt x="567" y="527"/>
                    </a:cubicBezTo>
                    <a:cubicBezTo>
                      <a:pt x="760" y="605"/>
                      <a:pt x="760" y="605"/>
                      <a:pt x="760" y="605"/>
                    </a:cubicBezTo>
                    <a:cubicBezTo>
                      <a:pt x="657" y="774"/>
                      <a:pt x="657" y="774"/>
                      <a:pt x="657" y="774"/>
                    </a:cubicBezTo>
                    <a:cubicBezTo>
                      <a:pt x="630" y="817"/>
                      <a:pt x="644" y="874"/>
                      <a:pt x="688" y="901"/>
                    </a:cubicBezTo>
                    <a:cubicBezTo>
                      <a:pt x="703" y="910"/>
                      <a:pt x="719" y="914"/>
                      <a:pt x="736" y="914"/>
                    </a:cubicBezTo>
                    <a:cubicBezTo>
                      <a:pt x="767" y="914"/>
                      <a:pt x="797" y="899"/>
                      <a:pt x="815" y="870"/>
                    </a:cubicBezTo>
                    <a:cubicBezTo>
                      <a:pt x="908" y="716"/>
                      <a:pt x="908" y="716"/>
                      <a:pt x="908" y="716"/>
                    </a:cubicBezTo>
                    <a:cubicBezTo>
                      <a:pt x="970" y="753"/>
                      <a:pt x="970" y="753"/>
                      <a:pt x="970" y="753"/>
                    </a:cubicBezTo>
                    <a:cubicBezTo>
                      <a:pt x="952" y="792"/>
                      <a:pt x="942" y="835"/>
                      <a:pt x="942" y="881"/>
                    </a:cubicBezTo>
                    <a:cubicBezTo>
                      <a:pt x="942" y="1055"/>
                      <a:pt x="1084" y="1197"/>
                      <a:pt x="1258" y="1197"/>
                    </a:cubicBezTo>
                    <a:cubicBezTo>
                      <a:pt x="1432" y="1197"/>
                      <a:pt x="1574" y="1055"/>
                      <a:pt x="1574" y="881"/>
                    </a:cubicBezTo>
                    <a:cubicBezTo>
                      <a:pt x="1574" y="707"/>
                      <a:pt x="1432" y="565"/>
                      <a:pt x="1258" y="565"/>
                    </a:cubicBezTo>
                    <a:close/>
                    <a:moveTo>
                      <a:pt x="316" y="1117"/>
                    </a:moveTo>
                    <a:cubicBezTo>
                      <a:pt x="185" y="1117"/>
                      <a:pt x="79" y="1011"/>
                      <a:pt x="79" y="881"/>
                    </a:cubicBezTo>
                    <a:cubicBezTo>
                      <a:pt x="79" y="750"/>
                      <a:pt x="185" y="644"/>
                      <a:pt x="316" y="644"/>
                    </a:cubicBezTo>
                    <a:cubicBezTo>
                      <a:pt x="335" y="644"/>
                      <a:pt x="353" y="647"/>
                      <a:pt x="371" y="651"/>
                    </a:cubicBezTo>
                    <a:cubicBezTo>
                      <a:pt x="305" y="805"/>
                      <a:pt x="305" y="805"/>
                      <a:pt x="305" y="805"/>
                    </a:cubicBezTo>
                    <a:cubicBezTo>
                      <a:pt x="268" y="810"/>
                      <a:pt x="239" y="842"/>
                      <a:pt x="239" y="881"/>
                    </a:cubicBezTo>
                    <a:cubicBezTo>
                      <a:pt x="239" y="923"/>
                      <a:pt x="273" y="958"/>
                      <a:pt x="316" y="958"/>
                    </a:cubicBezTo>
                    <a:cubicBezTo>
                      <a:pt x="344" y="958"/>
                      <a:pt x="368" y="943"/>
                      <a:pt x="382" y="920"/>
                    </a:cubicBezTo>
                    <a:cubicBezTo>
                      <a:pt x="548" y="920"/>
                      <a:pt x="548" y="920"/>
                      <a:pt x="548" y="920"/>
                    </a:cubicBezTo>
                    <a:cubicBezTo>
                      <a:pt x="529" y="1032"/>
                      <a:pt x="433" y="1117"/>
                      <a:pt x="316" y="1117"/>
                    </a:cubicBezTo>
                    <a:close/>
                    <a:moveTo>
                      <a:pt x="548" y="841"/>
                    </a:moveTo>
                    <a:cubicBezTo>
                      <a:pt x="382" y="841"/>
                      <a:pt x="382" y="841"/>
                      <a:pt x="382" y="841"/>
                    </a:cubicBezTo>
                    <a:cubicBezTo>
                      <a:pt x="380" y="839"/>
                      <a:pt x="379" y="837"/>
                      <a:pt x="378" y="836"/>
                    </a:cubicBezTo>
                    <a:cubicBezTo>
                      <a:pt x="444" y="682"/>
                      <a:pt x="444" y="682"/>
                      <a:pt x="444" y="682"/>
                    </a:cubicBezTo>
                    <a:cubicBezTo>
                      <a:pt x="498" y="718"/>
                      <a:pt x="537" y="775"/>
                      <a:pt x="548" y="841"/>
                    </a:cubicBezTo>
                    <a:close/>
                    <a:moveTo>
                      <a:pt x="950" y="649"/>
                    </a:moveTo>
                    <a:cubicBezTo>
                      <a:pt x="974" y="608"/>
                      <a:pt x="974" y="608"/>
                      <a:pt x="974" y="608"/>
                    </a:cubicBezTo>
                    <a:cubicBezTo>
                      <a:pt x="988" y="585"/>
                      <a:pt x="992" y="557"/>
                      <a:pt x="983" y="531"/>
                    </a:cubicBezTo>
                    <a:cubicBezTo>
                      <a:pt x="975" y="506"/>
                      <a:pt x="955" y="485"/>
                      <a:pt x="930" y="475"/>
                    </a:cubicBezTo>
                    <a:cubicBezTo>
                      <a:pt x="761" y="406"/>
                      <a:pt x="761" y="406"/>
                      <a:pt x="761" y="406"/>
                    </a:cubicBezTo>
                    <a:cubicBezTo>
                      <a:pt x="865" y="322"/>
                      <a:pt x="865" y="322"/>
                      <a:pt x="865" y="322"/>
                    </a:cubicBezTo>
                    <a:cubicBezTo>
                      <a:pt x="871" y="369"/>
                      <a:pt x="871" y="369"/>
                      <a:pt x="871" y="369"/>
                    </a:cubicBezTo>
                    <a:cubicBezTo>
                      <a:pt x="873" y="389"/>
                      <a:pt x="885" y="407"/>
                      <a:pt x="902" y="417"/>
                    </a:cubicBezTo>
                    <a:cubicBezTo>
                      <a:pt x="913" y="424"/>
                      <a:pt x="925" y="427"/>
                      <a:pt x="936" y="427"/>
                    </a:cubicBezTo>
                    <a:cubicBezTo>
                      <a:pt x="944" y="427"/>
                      <a:pt x="952" y="426"/>
                      <a:pt x="960" y="423"/>
                    </a:cubicBezTo>
                    <a:cubicBezTo>
                      <a:pt x="1114" y="365"/>
                      <a:pt x="1114" y="365"/>
                      <a:pt x="1114" y="365"/>
                    </a:cubicBezTo>
                    <a:cubicBezTo>
                      <a:pt x="1157" y="582"/>
                      <a:pt x="1157" y="582"/>
                      <a:pt x="1157" y="582"/>
                    </a:cubicBezTo>
                    <a:cubicBezTo>
                      <a:pt x="1099" y="602"/>
                      <a:pt x="1048" y="638"/>
                      <a:pt x="1011" y="685"/>
                    </a:cubicBezTo>
                    <a:lnTo>
                      <a:pt x="950" y="649"/>
                    </a:lnTo>
                    <a:close/>
                    <a:moveTo>
                      <a:pt x="1201" y="800"/>
                    </a:moveTo>
                    <a:cubicBezTo>
                      <a:pt x="1080" y="727"/>
                      <a:pt x="1080" y="727"/>
                      <a:pt x="1080" y="727"/>
                    </a:cubicBezTo>
                    <a:cubicBezTo>
                      <a:pt x="1105" y="698"/>
                      <a:pt x="1137" y="675"/>
                      <a:pt x="1173" y="661"/>
                    </a:cubicBezTo>
                    <a:lnTo>
                      <a:pt x="1201" y="800"/>
                    </a:lnTo>
                    <a:close/>
                    <a:moveTo>
                      <a:pt x="1258" y="1117"/>
                    </a:moveTo>
                    <a:cubicBezTo>
                      <a:pt x="1127" y="1117"/>
                      <a:pt x="1021" y="1011"/>
                      <a:pt x="1021" y="881"/>
                    </a:cubicBezTo>
                    <a:cubicBezTo>
                      <a:pt x="1021" y="850"/>
                      <a:pt x="1028" y="821"/>
                      <a:pt x="1038" y="794"/>
                    </a:cubicBezTo>
                    <a:cubicBezTo>
                      <a:pt x="1181" y="880"/>
                      <a:pt x="1181" y="880"/>
                      <a:pt x="1181" y="880"/>
                    </a:cubicBezTo>
                    <a:cubicBezTo>
                      <a:pt x="1181" y="881"/>
                      <a:pt x="1181" y="881"/>
                      <a:pt x="1181" y="881"/>
                    </a:cubicBezTo>
                    <a:cubicBezTo>
                      <a:pt x="1181" y="923"/>
                      <a:pt x="1215" y="958"/>
                      <a:pt x="1258" y="958"/>
                    </a:cubicBezTo>
                    <a:cubicBezTo>
                      <a:pt x="1300" y="958"/>
                      <a:pt x="1335" y="923"/>
                      <a:pt x="1335" y="881"/>
                    </a:cubicBezTo>
                    <a:cubicBezTo>
                      <a:pt x="1335" y="847"/>
                      <a:pt x="1314" y="819"/>
                      <a:pt x="1284" y="808"/>
                    </a:cubicBezTo>
                    <a:cubicBezTo>
                      <a:pt x="1251" y="645"/>
                      <a:pt x="1251" y="645"/>
                      <a:pt x="1251" y="645"/>
                    </a:cubicBezTo>
                    <a:cubicBezTo>
                      <a:pt x="1253" y="645"/>
                      <a:pt x="1255" y="644"/>
                      <a:pt x="1258" y="644"/>
                    </a:cubicBezTo>
                    <a:cubicBezTo>
                      <a:pt x="1388" y="644"/>
                      <a:pt x="1494" y="750"/>
                      <a:pt x="1494" y="881"/>
                    </a:cubicBezTo>
                    <a:cubicBezTo>
                      <a:pt x="1494" y="1011"/>
                      <a:pt x="1388" y="1117"/>
                      <a:pt x="1258" y="1117"/>
                    </a:cubicBezTo>
                    <a:close/>
                    <a:moveTo>
                      <a:pt x="1258" y="1117"/>
                    </a:moveTo>
                    <a:cubicBezTo>
                      <a:pt x="1258" y="1117"/>
                      <a:pt x="1258" y="1117"/>
                      <a:pt x="1258" y="11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E17CA76-A642-4996-99A7-2B8A43212B6B}"/>
                </a:ext>
              </a:extLst>
            </p:cNvPr>
            <p:cNvGrpSpPr/>
            <p:nvPr/>
          </p:nvGrpSpPr>
          <p:grpSpPr>
            <a:xfrm>
              <a:off x="7655555" y="1979288"/>
              <a:ext cx="504565" cy="449186"/>
              <a:chOff x="-211138" y="-1849438"/>
              <a:chExt cx="911226" cy="811213"/>
            </a:xfrm>
            <a:solidFill>
              <a:schemeClr val="accent1"/>
            </a:solidFill>
          </p:grpSpPr>
          <p:sp>
            <p:nvSpPr>
              <p:cNvPr id="78" name="Freeform 9">
                <a:extLst>
                  <a:ext uri="{FF2B5EF4-FFF2-40B4-BE49-F238E27FC236}">
                    <a16:creationId xmlns:a16="http://schemas.microsoft.com/office/drawing/2014/main" id="{9FE97EC2-4428-4734-A6BF-6F31EB1711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788" y="-1849438"/>
                <a:ext cx="187325" cy="187325"/>
              </a:xfrm>
              <a:custGeom>
                <a:avLst/>
                <a:gdLst>
                  <a:gd name="T0" fmla="*/ 90 w 322"/>
                  <a:gd name="T1" fmla="*/ 283 h 322"/>
                  <a:gd name="T2" fmla="*/ 282 w 322"/>
                  <a:gd name="T3" fmla="*/ 232 h 322"/>
                  <a:gd name="T4" fmla="*/ 232 w 322"/>
                  <a:gd name="T5" fmla="*/ 39 h 322"/>
                  <a:gd name="T6" fmla="*/ 39 w 322"/>
                  <a:gd name="T7" fmla="*/ 90 h 322"/>
                  <a:gd name="T8" fmla="*/ 90 w 322"/>
                  <a:gd name="T9" fmla="*/ 283 h 322"/>
                  <a:gd name="T10" fmla="*/ 90 w 322"/>
                  <a:gd name="T11" fmla="*/ 283 h 322"/>
                  <a:gd name="T12" fmla="*/ 90 w 322"/>
                  <a:gd name="T13" fmla="*/ 28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22">
                    <a:moveTo>
                      <a:pt x="90" y="283"/>
                    </a:moveTo>
                    <a:cubicBezTo>
                      <a:pt x="157" y="322"/>
                      <a:pt x="243" y="300"/>
                      <a:pt x="282" y="232"/>
                    </a:cubicBezTo>
                    <a:cubicBezTo>
                      <a:pt x="322" y="165"/>
                      <a:pt x="300" y="79"/>
                      <a:pt x="232" y="39"/>
                    </a:cubicBezTo>
                    <a:cubicBezTo>
                      <a:pt x="165" y="0"/>
                      <a:pt x="79" y="22"/>
                      <a:pt x="39" y="90"/>
                    </a:cubicBezTo>
                    <a:cubicBezTo>
                      <a:pt x="0" y="157"/>
                      <a:pt x="22" y="243"/>
                      <a:pt x="90" y="283"/>
                    </a:cubicBezTo>
                    <a:close/>
                    <a:moveTo>
                      <a:pt x="90" y="283"/>
                    </a:moveTo>
                    <a:cubicBezTo>
                      <a:pt x="90" y="283"/>
                      <a:pt x="90" y="283"/>
                      <a:pt x="90" y="2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9" name="Freeform 10">
                <a:extLst>
                  <a:ext uri="{FF2B5EF4-FFF2-40B4-BE49-F238E27FC236}">
                    <a16:creationId xmlns:a16="http://schemas.microsoft.com/office/drawing/2014/main" id="{CB894352-AD69-4BCC-8858-BA6FFA6EDC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11138" y="-1731963"/>
                <a:ext cx="911226" cy="693738"/>
              </a:xfrm>
              <a:custGeom>
                <a:avLst/>
                <a:gdLst>
                  <a:gd name="T0" fmla="*/ 1235 w 1574"/>
                  <a:gd name="T1" fmla="*/ 566 h 1197"/>
                  <a:gd name="T2" fmla="*/ 1204 w 1574"/>
                  <a:gd name="T3" fmla="*/ 331 h 1197"/>
                  <a:gd name="T4" fmla="*/ 1158 w 1574"/>
                  <a:gd name="T5" fmla="*/ 208 h 1197"/>
                  <a:gd name="T6" fmla="*/ 984 w 1574"/>
                  <a:gd name="T7" fmla="*/ 210 h 1197"/>
                  <a:gd name="T8" fmla="*/ 792 w 1574"/>
                  <a:gd name="T9" fmla="*/ 58 h 1197"/>
                  <a:gd name="T10" fmla="*/ 450 w 1574"/>
                  <a:gd name="T11" fmla="*/ 335 h 1197"/>
                  <a:gd name="T12" fmla="*/ 420 w 1574"/>
                  <a:gd name="T13" fmla="*/ 422 h 1197"/>
                  <a:gd name="T14" fmla="*/ 424 w 1574"/>
                  <a:gd name="T15" fmla="*/ 527 h 1197"/>
                  <a:gd name="T16" fmla="*/ 316 w 1574"/>
                  <a:gd name="T17" fmla="*/ 565 h 1197"/>
                  <a:gd name="T18" fmla="*/ 316 w 1574"/>
                  <a:gd name="T19" fmla="*/ 1197 h 1197"/>
                  <a:gd name="T20" fmla="*/ 475 w 1574"/>
                  <a:gd name="T21" fmla="*/ 609 h 1197"/>
                  <a:gd name="T22" fmla="*/ 567 w 1574"/>
                  <a:gd name="T23" fmla="*/ 527 h 1197"/>
                  <a:gd name="T24" fmla="*/ 657 w 1574"/>
                  <a:gd name="T25" fmla="*/ 774 h 1197"/>
                  <a:gd name="T26" fmla="*/ 736 w 1574"/>
                  <a:gd name="T27" fmla="*/ 914 h 1197"/>
                  <a:gd name="T28" fmla="*/ 908 w 1574"/>
                  <a:gd name="T29" fmla="*/ 716 h 1197"/>
                  <a:gd name="T30" fmla="*/ 942 w 1574"/>
                  <a:gd name="T31" fmla="*/ 881 h 1197"/>
                  <a:gd name="T32" fmla="*/ 1574 w 1574"/>
                  <a:gd name="T33" fmla="*/ 881 h 1197"/>
                  <a:gd name="T34" fmla="*/ 316 w 1574"/>
                  <a:gd name="T35" fmla="*/ 1117 h 1197"/>
                  <a:gd name="T36" fmla="*/ 316 w 1574"/>
                  <a:gd name="T37" fmla="*/ 644 h 1197"/>
                  <a:gd name="T38" fmla="*/ 305 w 1574"/>
                  <a:gd name="T39" fmla="*/ 805 h 1197"/>
                  <a:gd name="T40" fmla="*/ 316 w 1574"/>
                  <a:gd name="T41" fmla="*/ 958 h 1197"/>
                  <a:gd name="T42" fmla="*/ 548 w 1574"/>
                  <a:gd name="T43" fmla="*/ 920 h 1197"/>
                  <a:gd name="T44" fmla="*/ 548 w 1574"/>
                  <a:gd name="T45" fmla="*/ 841 h 1197"/>
                  <a:gd name="T46" fmla="*/ 378 w 1574"/>
                  <a:gd name="T47" fmla="*/ 836 h 1197"/>
                  <a:gd name="T48" fmla="*/ 548 w 1574"/>
                  <a:gd name="T49" fmla="*/ 841 h 1197"/>
                  <a:gd name="T50" fmla="*/ 974 w 1574"/>
                  <a:gd name="T51" fmla="*/ 608 h 1197"/>
                  <a:gd name="T52" fmla="*/ 930 w 1574"/>
                  <a:gd name="T53" fmla="*/ 475 h 1197"/>
                  <a:gd name="T54" fmla="*/ 865 w 1574"/>
                  <a:gd name="T55" fmla="*/ 322 h 1197"/>
                  <a:gd name="T56" fmla="*/ 902 w 1574"/>
                  <a:gd name="T57" fmla="*/ 417 h 1197"/>
                  <a:gd name="T58" fmla="*/ 960 w 1574"/>
                  <a:gd name="T59" fmla="*/ 423 h 1197"/>
                  <a:gd name="T60" fmla="*/ 1157 w 1574"/>
                  <a:gd name="T61" fmla="*/ 582 h 1197"/>
                  <a:gd name="T62" fmla="*/ 950 w 1574"/>
                  <a:gd name="T63" fmla="*/ 649 h 1197"/>
                  <a:gd name="T64" fmla="*/ 1080 w 1574"/>
                  <a:gd name="T65" fmla="*/ 727 h 1197"/>
                  <a:gd name="T66" fmla="*/ 1201 w 1574"/>
                  <a:gd name="T67" fmla="*/ 800 h 1197"/>
                  <a:gd name="T68" fmla="*/ 1021 w 1574"/>
                  <a:gd name="T69" fmla="*/ 881 h 1197"/>
                  <a:gd name="T70" fmla="*/ 1181 w 1574"/>
                  <a:gd name="T71" fmla="*/ 880 h 1197"/>
                  <a:gd name="T72" fmla="*/ 1258 w 1574"/>
                  <a:gd name="T73" fmla="*/ 958 h 1197"/>
                  <a:gd name="T74" fmla="*/ 1284 w 1574"/>
                  <a:gd name="T75" fmla="*/ 808 h 1197"/>
                  <a:gd name="T76" fmla="*/ 1258 w 1574"/>
                  <a:gd name="T77" fmla="*/ 644 h 1197"/>
                  <a:gd name="T78" fmla="*/ 1258 w 1574"/>
                  <a:gd name="T79" fmla="*/ 1117 h 1197"/>
                  <a:gd name="T80" fmla="*/ 1258 w 1574"/>
                  <a:gd name="T81" fmla="*/ 1117 h 1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74" h="1197">
                    <a:moveTo>
                      <a:pt x="1258" y="565"/>
                    </a:moveTo>
                    <a:cubicBezTo>
                      <a:pt x="1250" y="565"/>
                      <a:pt x="1242" y="566"/>
                      <a:pt x="1235" y="566"/>
                    </a:cubicBezTo>
                    <a:cubicBezTo>
                      <a:pt x="1189" y="337"/>
                      <a:pt x="1189" y="337"/>
                      <a:pt x="1189" y="337"/>
                    </a:cubicBezTo>
                    <a:cubicBezTo>
                      <a:pt x="1204" y="331"/>
                      <a:pt x="1204" y="331"/>
                      <a:pt x="1204" y="331"/>
                    </a:cubicBezTo>
                    <a:cubicBezTo>
                      <a:pt x="1238" y="319"/>
                      <a:pt x="1255" y="281"/>
                      <a:pt x="1242" y="247"/>
                    </a:cubicBezTo>
                    <a:cubicBezTo>
                      <a:pt x="1230" y="212"/>
                      <a:pt x="1191" y="195"/>
                      <a:pt x="1158" y="208"/>
                    </a:cubicBezTo>
                    <a:cubicBezTo>
                      <a:pt x="992" y="270"/>
                      <a:pt x="992" y="270"/>
                      <a:pt x="992" y="270"/>
                    </a:cubicBezTo>
                    <a:cubicBezTo>
                      <a:pt x="984" y="210"/>
                      <a:pt x="984" y="210"/>
                      <a:pt x="984" y="210"/>
                    </a:cubicBezTo>
                    <a:cubicBezTo>
                      <a:pt x="1005" y="167"/>
                      <a:pt x="1002" y="114"/>
                      <a:pt x="969" y="77"/>
                    </a:cubicBezTo>
                    <a:cubicBezTo>
                      <a:pt x="901" y="0"/>
                      <a:pt x="818" y="37"/>
                      <a:pt x="792" y="58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40" y="344"/>
                      <a:pt x="431" y="355"/>
                      <a:pt x="425" y="369"/>
                    </a:cubicBezTo>
                    <a:cubicBezTo>
                      <a:pt x="418" y="387"/>
                      <a:pt x="417" y="405"/>
                      <a:pt x="420" y="422"/>
                    </a:cubicBezTo>
                    <a:cubicBezTo>
                      <a:pt x="393" y="424"/>
                      <a:pt x="372" y="446"/>
                      <a:pt x="372" y="474"/>
                    </a:cubicBezTo>
                    <a:cubicBezTo>
                      <a:pt x="372" y="503"/>
                      <a:pt x="395" y="526"/>
                      <a:pt x="424" y="527"/>
                    </a:cubicBezTo>
                    <a:cubicBezTo>
                      <a:pt x="402" y="577"/>
                      <a:pt x="402" y="577"/>
                      <a:pt x="402" y="577"/>
                    </a:cubicBezTo>
                    <a:cubicBezTo>
                      <a:pt x="375" y="570"/>
                      <a:pt x="346" y="565"/>
                      <a:pt x="316" y="565"/>
                    </a:cubicBezTo>
                    <a:cubicBezTo>
                      <a:pt x="142" y="565"/>
                      <a:pt x="0" y="707"/>
                      <a:pt x="0" y="881"/>
                    </a:cubicBezTo>
                    <a:cubicBezTo>
                      <a:pt x="0" y="1055"/>
                      <a:pt x="142" y="1197"/>
                      <a:pt x="316" y="1197"/>
                    </a:cubicBezTo>
                    <a:cubicBezTo>
                      <a:pt x="490" y="1197"/>
                      <a:pt x="631" y="1055"/>
                      <a:pt x="631" y="881"/>
                    </a:cubicBezTo>
                    <a:cubicBezTo>
                      <a:pt x="631" y="765"/>
                      <a:pt x="568" y="664"/>
                      <a:pt x="475" y="609"/>
                    </a:cubicBezTo>
                    <a:cubicBezTo>
                      <a:pt x="510" y="527"/>
                      <a:pt x="510" y="527"/>
                      <a:pt x="510" y="527"/>
                    </a:cubicBezTo>
                    <a:cubicBezTo>
                      <a:pt x="567" y="527"/>
                      <a:pt x="567" y="527"/>
                      <a:pt x="567" y="527"/>
                    </a:cubicBezTo>
                    <a:cubicBezTo>
                      <a:pt x="760" y="605"/>
                      <a:pt x="760" y="605"/>
                      <a:pt x="760" y="605"/>
                    </a:cubicBezTo>
                    <a:cubicBezTo>
                      <a:pt x="657" y="774"/>
                      <a:pt x="657" y="774"/>
                      <a:pt x="657" y="774"/>
                    </a:cubicBezTo>
                    <a:cubicBezTo>
                      <a:pt x="630" y="817"/>
                      <a:pt x="644" y="874"/>
                      <a:pt x="688" y="901"/>
                    </a:cubicBezTo>
                    <a:cubicBezTo>
                      <a:pt x="703" y="910"/>
                      <a:pt x="719" y="914"/>
                      <a:pt x="736" y="914"/>
                    </a:cubicBezTo>
                    <a:cubicBezTo>
                      <a:pt x="767" y="914"/>
                      <a:pt x="797" y="899"/>
                      <a:pt x="815" y="870"/>
                    </a:cubicBezTo>
                    <a:cubicBezTo>
                      <a:pt x="908" y="716"/>
                      <a:pt x="908" y="716"/>
                      <a:pt x="908" y="716"/>
                    </a:cubicBezTo>
                    <a:cubicBezTo>
                      <a:pt x="970" y="753"/>
                      <a:pt x="970" y="753"/>
                      <a:pt x="970" y="753"/>
                    </a:cubicBezTo>
                    <a:cubicBezTo>
                      <a:pt x="952" y="792"/>
                      <a:pt x="942" y="835"/>
                      <a:pt x="942" y="881"/>
                    </a:cubicBezTo>
                    <a:cubicBezTo>
                      <a:pt x="942" y="1055"/>
                      <a:pt x="1084" y="1197"/>
                      <a:pt x="1258" y="1197"/>
                    </a:cubicBezTo>
                    <a:cubicBezTo>
                      <a:pt x="1432" y="1197"/>
                      <a:pt x="1574" y="1055"/>
                      <a:pt x="1574" y="881"/>
                    </a:cubicBezTo>
                    <a:cubicBezTo>
                      <a:pt x="1574" y="707"/>
                      <a:pt x="1432" y="565"/>
                      <a:pt x="1258" y="565"/>
                    </a:cubicBezTo>
                    <a:close/>
                    <a:moveTo>
                      <a:pt x="316" y="1117"/>
                    </a:moveTo>
                    <a:cubicBezTo>
                      <a:pt x="185" y="1117"/>
                      <a:pt x="79" y="1011"/>
                      <a:pt x="79" y="881"/>
                    </a:cubicBezTo>
                    <a:cubicBezTo>
                      <a:pt x="79" y="750"/>
                      <a:pt x="185" y="644"/>
                      <a:pt x="316" y="644"/>
                    </a:cubicBezTo>
                    <a:cubicBezTo>
                      <a:pt x="335" y="644"/>
                      <a:pt x="353" y="647"/>
                      <a:pt x="371" y="651"/>
                    </a:cubicBezTo>
                    <a:cubicBezTo>
                      <a:pt x="305" y="805"/>
                      <a:pt x="305" y="805"/>
                      <a:pt x="305" y="805"/>
                    </a:cubicBezTo>
                    <a:cubicBezTo>
                      <a:pt x="268" y="810"/>
                      <a:pt x="239" y="842"/>
                      <a:pt x="239" y="881"/>
                    </a:cubicBezTo>
                    <a:cubicBezTo>
                      <a:pt x="239" y="923"/>
                      <a:pt x="273" y="958"/>
                      <a:pt x="316" y="958"/>
                    </a:cubicBezTo>
                    <a:cubicBezTo>
                      <a:pt x="344" y="958"/>
                      <a:pt x="368" y="943"/>
                      <a:pt x="382" y="920"/>
                    </a:cubicBezTo>
                    <a:cubicBezTo>
                      <a:pt x="548" y="920"/>
                      <a:pt x="548" y="920"/>
                      <a:pt x="548" y="920"/>
                    </a:cubicBezTo>
                    <a:cubicBezTo>
                      <a:pt x="529" y="1032"/>
                      <a:pt x="433" y="1117"/>
                      <a:pt x="316" y="1117"/>
                    </a:cubicBezTo>
                    <a:close/>
                    <a:moveTo>
                      <a:pt x="548" y="841"/>
                    </a:moveTo>
                    <a:cubicBezTo>
                      <a:pt x="382" y="841"/>
                      <a:pt x="382" y="841"/>
                      <a:pt x="382" y="841"/>
                    </a:cubicBezTo>
                    <a:cubicBezTo>
                      <a:pt x="380" y="839"/>
                      <a:pt x="379" y="837"/>
                      <a:pt x="378" y="836"/>
                    </a:cubicBezTo>
                    <a:cubicBezTo>
                      <a:pt x="444" y="682"/>
                      <a:pt x="444" y="682"/>
                      <a:pt x="444" y="682"/>
                    </a:cubicBezTo>
                    <a:cubicBezTo>
                      <a:pt x="498" y="718"/>
                      <a:pt x="537" y="775"/>
                      <a:pt x="548" y="841"/>
                    </a:cubicBezTo>
                    <a:close/>
                    <a:moveTo>
                      <a:pt x="950" y="649"/>
                    </a:moveTo>
                    <a:cubicBezTo>
                      <a:pt x="974" y="608"/>
                      <a:pt x="974" y="608"/>
                      <a:pt x="974" y="608"/>
                    </a:cubicBezTo>
                    <a:cubicBezTo>
                      <a:pt x="988" y="585"/>
                      <a:pt x="992" y="557"/>
                      <a:pt x="983" y="531"/>
                    </a:cubicBezTo>
                    <a:cubicBezTo>
                      <a:pt x="975" y="506"/>
                      <a:pt x="955" y="485"/>
                      <a:pt x="930" y="475"/>
                    </a:cubicBezTo>
                    <a:cubicBezTo>
                      <a:pt x="761" y="406"/>
                      <a:pt x="761" y="406"/>
                      <a:pt x="761" y="406"/>
                    </a:cubicBezTo>
                    <a:cubicBezTo>
                      <a:pt x="865" y="322"/>
                      <a:pt x="865" y="322"/>
                      <a:pt x="865" y="322"/>
                    </a:cubicBezTo>
                    <a:cubicBezTo>
                      <a:pt x="871" y="369"/>
                      <a:pt x="871" y="369"/>
                      <a:pt x="871" y="369"/>
                    </a:cubicBezTo>
                    <a:cubicBezTo>
                      <a:pt x="873" y="389"/>
                      <a:pt x="885" y="407"/>
                      <a:pt x="902" y="417"/>
                    </a:cubicBezTo>
                    <a:cubicBezTo>
                      <a:pt x="913" y="424"/>
                      <a:pt x="925" y="427"/>
                      <a:pt x="936" y="427"/>
                    </a:cubicBezTo>
                    <a:cubicBezTo>
                      <a:pt x="944" y="427"/>
                      <a:pt x="952" y="426"/>
                      <a:pt x="960" y="423"/>
                    </a:cubicBezTo>
                    <a:cubicBezTo>
                      <a:pt x="1114" y="365"/>
                      <a:pt x="1114" y="365"/>
                      <a:pt x="1114" y="365"/>
                    </a:cubicBezTo>
                    <a:cubicBezTo>
                      <a:pt x="1157" y="582"/>
                      <a:pt x="1157" y="582"/>
                      <a:pt x="1157" y="582"/>
                    </a:cubicBezTo>
                    <a:cubicBezTo>
                      <a:pt x="1099" y="602"/>
                      <a:pt x="1048" y="638"/>
                      <a:pt x="1011" y="685"/>
                    </a:cubicBezTo>
                    <a:lnTo>
                      <a:pt x="950" y="649"/>
                    </a:lnTo>
                    <a:close/>
                    <a:moveTo>
                      <a:pt x="1201" y="800"/>
                    </a:moveTo>
                    <a:cubicBezTo>
                      <a:pt x="1080" y="727"/>
                      <a:pt x="1080" y="727"/>
                      <a:pt x="1080" y="727"/>
                    </a:cubicBezTo>
                    <a:cubicBezTo>
                      <a:pt x="1105" y="698"/>
                      <a:pt x="1137" y="675"/>
                      <a:pt x="1173" y="661"/>
                    </a:cubicBezTo>
                    <a:lnTo>
                      <a:pt x="1201" y="800"/>
                    </a:lnTo>
                    <a:close/>
                    <a:moveTo>
                      <a:pt x="1258" y="1117"/>
                    </a:moveTo>
                    <a:cubicBezTo>
                      <a:pt x="1127" y="1117"/>
                      <a:pt x="1021" y="1011"/>
                      <a:pt x="1021" y="881"/>
                    </a:cubicBezTo>
                    <a:cubicBezTo>
                      <a:pt x="1021" y="850"/>
                      <a:pt x="1028" y="821"/>
                      <a:pt x="1038" y="794"/>
                    </a:cubicBezTo>
                    <a:cubicBezTo>
                      <a:pt x="1181" y="880"/>
                      <a:pt x="1181" y="880"/>
                      <a:pt x="1181" y="880"/>
                    </a:cubicBezTo>
                    <a:cubicBezTo>
                      <a:pt x="1181" y="881"/>
                      <a:pt x="1181" y="881"/>
                      <a:pt x="1181" y="881"/>
                    </a:cubicBezTo>
                    <a:cubicBezTo>
                      <a:pt x="1181" y="923"/>
                      <a:pt x="1215" y="958"/>
                      <a:pt x="1258" y="958"/>
                    </a:cubicBezTo>
                    <a:cubicBezTo>
                      <a:pt x="1300" y="958"/>
                      <a:pt x="1335" y="923"/>
                      <a:pt x="1335" y="881"/>
                    </a:cubicBezTo>
                    <a:cubicBezTo>
                      <a:pt x="1335" y="847"/>
                      <a:pt x="1314" y="819"/>
                      <a:pt x="1284" y="808"/>
                    </a:cubicBezTo>
                    <a:cubicBezTo>
                      <a:pt x="1251" y="645"/>
                      <a:pt x="1251" y="645"/>
                      <a:pt x="1251" y="645"/>
                    </a:cubicBezTo>
                    <a:cubicBezTo>
                      <a:pt x="1253" y="645"/>
                      <a:pt x="1255" y="644"/>
                      <a:pt x="1258" y="644"/>
                    </a:cubicBezTo>
                    <a:cubicBezTo>
                      <a:pt x="1388" y="644"/>
                      <a:pt x="1494" y="750"/>
                      <a:pt x="1494" y="881"/>
                    </a:cubicBezTo>
                    <a:cubicBezTo>
                      <a:pt x="1494" y="1011"/>
                      <a:pt x="1388" y="1117"/>
                      <a:pt x="1258" y="1117"/>
                    </a:cubicBezTo>
                    <a:close/>
                    <a:moveTo>
                      <a:pt x="1258" y="1117"/>
                    </a:moveTo>
                    <a:cubicBezTo>
                      <a:pt x="1258" y="1117"/>
                      <a:pt x="1258" y="1117"/>
                      <a:pt x="1258" y="11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74300ED-8D27-4022-88A1-F3E5B66E5B76}"/>
                </a:ext>
              </a:extLst>
            </p:cNvPr>
            <p:cNvGrpSpPr/>
            <p:nvPr/>
          </p:nvGrpSpPr>
          <p:grpSpPr>
            <a:xfrm>
              <a:off x="8214024" y="1519036"/>
              <a:ext cx="504565" cy="449186"/>
              <a:chOff x="-211138" y="-1849438"/>
              <a:chExt cx="911226" cy="811213"/>
            </a:xfrm>
            <a:solidFill>
              <a:schemeClr val="accent1"/>
            </a:solidFill>
          </p:grpSpPr>
          <p:sp>
            <p:nvSpPr>
              <p:cNvPr id="76" name="Freeform 9">
                <a:extLst>
                  <a:ext uri="{FF2B5EF4-FFF2-40B4-BE49-F238E27FC236}">
                    <a16:creationId xmlns:a16="http://schemas.microsoft.com/office/drawing/2014/main" id="{1D5A7B38-55BF-4093-A195-2976789F24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788" y="-1849438"/>
                <a:ext cx="187325" cy="187325"/>
              </a:xfrm>
              <a:custGeom>
                <a:avLst/>
                <a:gdLst>
                  <a:gd name="T0" fmla="*/ 90 w 322"/>
                  <a:gd name="T1" fmla="*/ 283 h 322"/>
                  <a:gd name="T2" fmla="*/ 282 w 322"/>
                  <a:gd name="T3" fmla="*/ 232 h 322"/>
                  <a:gd name="T4" fmla="*/ 232 w 322"/>
                  <a:gd name="T5" fmla="*/ 39 h 322"/>
                  <a:gd name="T6" fmla="*/ 39 w 322"/>
                  <a:gd name="T7" fmla="*/ 90 h 322"/>
                  <a:gd name="T8" fmla="*/ 90 w 322"/>
                  <a:gd name="T9" fmla="*/ 283 h 322"/>
                  <a:gd name="T10" fmla="*/ 90 w 322"/>
                  <a:gd name="T11" fmla="*/ 283 h 322"/>
                  <a:gd name="T12" fmla="*/ 90 w 322"/>
                  <a:gd name="T13" fmla="*/ 28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22">
                    <a:moveTo>
                      <a:pt x="90" y="283"/>
                    </a:moveTo>
                    <a:cubicBezTo>
                      <a:pt x="157" y="322"/>
                      <a:pt x="243" y="300"/>
                      <a:pt x="282" y="232"/>
                    </a:cubicBezTo>
                    <a:cubicBezTo>
                      <a:pt x="322" y="165"/>
                      <a:pt x="300" y="79"/>
                      <a:pt x="232" y="39"/>
                    </a:cubicBezTo>
                    <a:cubicBezTo>
                      <a:pt x="165" y="0"/>
                      <a:pt x="79" y="22"/>
                      <a:pt x="39" y="90"/>
                    </a:cubicBezTo>
                    <a:cubicBezTo>
                      <a:pt x="0" y="157"/>
                      <a:pt x="22" y="243"/>
                      <a:pt x="90" y="283"/>
                    </a:cubicBezTo>
                    <a:close/>
                    <a:moveTo>
                      <a:pt x="90" y="283"/>
                    </a:moveTo>
                    <a:cubicBezTo>
                      <a:pt x="90" y="283"/>
                      <a:pt x="90" y="283"/>
                      <a:pt x="90" y="2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7" name="Freeform 10">
                <a:extLst>
                  <a:ext uri="{FF2B5EF4-FFF2-40B4-BE49-F238E27FC236}">
                    <a16:creationId xmlns:a16="http://schemas.microsoft.com/office/drawing/2014/main" id="{0E0AC2E4-05D2-4D7D-AE5A-D64EFCA80F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11138" y="-1731963"/>
                <a:ext cx="911226" cy="693738"/>
              </a:xfrm>
              <a:custGeom>
                <a:avLst/>
                <a:gdLst>
                  <a:gd name="T0" fmla="*/ 1235 w 1574"/>
                  <a:gd name="T1" fmla="*/ 566 h 1197"/>
                  <a:gd name="T2" fmla="*/ 1204 w 1574"/>
                  <a:gd name="T3" fmla="*/ 331 h 1197"/>
                  <a:gd name="T4" fmla="*/ 1158 w 1574"/>
                  <a:gd name="T5" fmla="*/ 208 h 1197"/>
                  <a:gd name="T6" fmla="*/ 984 w 1574"/>
                  <a:gd name="T7" fmla="*/ 210 h 1197"/>
                  <a:gd name="T8" fmla="*/ 792 w 1574"/>
                  <a:gd name="T9" fmla="*/ 58 h 1197"/>
                  <a:gd name="T10" fmla="*/ 450 w 1574"/>
                  <a:gd name="T11" fmla="*/ 335 h 1197"/>
                  <a:gd name="T12" fmla="*/ 420 w 1574"/>
                  <a:gd name="T13" fmla="*/ 422 h 1197"/>
                  <a:gd name="T14" fmla="*/ 424 w 1574"/>
                  <a:gd name="T15" fmla="*/ 527 h 1197"/>
                  <a:gd name="T16" fmla="*/ 316 w 1574"/>
                  <a:gd name="T17" fmla="*/ 565 h 1197"/>
                  <a:gd name="T18" fmla="*/ 316 w 1574"/>
                  <a:gd name="T19" fmla="*/ 1197 h 1197"/>
                  <a:gd name="T20" fmla="*/ 475 w 1574"/>
                  <a:gd name="T21" fmla="*/ 609 h 1197"/>
                  <a:gd name="T22" fmla="*/ 567 w 1574"/>
                  <a:gd name="T23" fmla="*/ 527 h 1197"/>
                  <a:gd name="T24" fmla="*/ 657 w 1574"/>
                  <a:gd name="T25" fmla="*/ 774 h 1197"/>
                  <a:gd name="T26" fmla="*/ 736 w 1574"/>
                  <a:gd name="T27" fmla="*/ 914 h 1197"/>
                  <a:gd name="T28" fmla="*/ 908 w 1574"/>
                  <a:gd name="T29" fmla="*/ 716 h 1197"/>
                  <a:gd name="T30" fmla="*/ 942 w 1574"/>
                  <a:gd name="T31" fmla="*/ 881 h 1197"/>
                  <a:gd name="T32" fmla="*/ 1574 w 1574"/>
                  <a:gd name="T33" fmla="*/ 881 h 1197"/>
                  <a:gd name="T34" fmla="*/ 316 w 1574"/>
                  <a:gd name="T35" fmla="*/ 1117 h 1197"/>
                  <a:gd name="T36" fmla="*/ 316 w 1574"/>
                  <a:gd name="T37" fmla="*/ 644 h 1197"/>
                  <a:gd name="T38" fmla="*/ 305 w 1574"/>
                  <a:gd name="T39" fmla="*/ 805 h 1197"/>
                  <a:gd name="T40" fmla="*/ 316 w 1574"/>
                  <a:gd name="T41" fmla="*/ 958 h 1197"/>
                  <a:gd name="T42" fmla="*/ 548 w 1574"/>
                  <a:gd name="T43" fmla="*/ 920 h 1197"/>
                  <a:gd name="T44" fmla="*/ 548 w 1574"/>
                  <a:gd name="T45" fmla="*/ 841 h 1197"/>
                  <a:gd name="T46" fmla="*/ 378 w 1574"/>
                  <a:gd name="T47" fmla="*/ 836 h 1197"/>
                  <a:gd name="T48" fmla="*/ 548 w 1574"/>
                  <a:gd name="T49" fmla="*/ 841 h 1197"/>
                  <a:gd name="T50" fmla="*/ 974 w 1574"/>
                  <a:gd name="T51" fmla="*/ 608 h 1197"/>
                  <a:gd name="T52" fmla="*/ 930 w 1574"/>
                  <a:gd name="T53" fmla="*/ 475 h 1197"/>
                  <a:gd name="T54" fmla="*/ 865 w 1574"/>
                  <a:gd name="T55" fmla="*/ 322 h 1197"/>
                  <a:gd name="T56" fmla="*/ 902 w 1574"/>
                  <a:gd name="T57" fmla="*/ 417 h 1197"/>
                  <a:gd name="T58" fmla="*/ 960 w 1574"/>
                  <a:gd name="T59" fmla="*/ 423 h 1197"/>
                  <a:gd name="T60" fmla="*/ 1157 w 1574"/>
                  <a:gd name="T61" fmla="*/ 582 h 1197"/>
                  <a:gd name="T62" fmla="*/ 950 w 1574"/>
                  <a:gd name="T63" fmla="*/ 649 h 1197"/>
                  <a:gd name="T64" fmla="*/ 1080 w 1574"/>
                  <a:gd name="T65" fmla="*/ 727 h 1197"/>
                  <a:gd name="T66" fmla="*/ 1201 w 1574"/>
                  <a:gd name="T67" fmla="*/ 800 h 1197"/>
                  <a:gd name="T68" fmla="*/ 1021 w 1574"/>
                  <a:gd name="T69" fmla="*/ 881 h 1197"/>
                  <a:gd name="T70" fmla="*/ 1181 w 1574"/>
                  <a:gd name="T71" fmla="*/ 880 h 1197"/>
                  <a:gd name="T72" fmla="*/ 1258 w 1574"/>
                  <a:gd name="T73" fmla="*/ 958 h 1197"/>
                  <a:gd name="T74" fmla="*/ 1284 w 1574"/>
                  <a:gd name="T75" fmla="*/ 808 h 1197"/>
                  <a:gd name="T76" fmla="*/ 1258 w 1574"/>
                  <a:gd name="T77" fmla="*/ 644 h 1197"/>
                  <a:gd name="T78" fmla="*/ 1258 w 1574"/>
                  <a:gd name="T79" fmla="*/ 1117 h 1197"/>
                  <a:gd name="T80" fmla="*/ 1258 w 1574"/>
                  <a:gd name="T81" fmla="*/ 1117 h 1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74" h="1197">
                    <a:moveTo>
                      <a:pt x="1258" y="565"/>
                    </a:moveTo>
                    <a:cubicBezTo>
                      <a:pt x="1250" y="565"/>
                      <a:pt x="1242" y="566"/>
                      <a:pt x="1235" y="566"/>
                    </a:cubicBezTo>
                    <a:cubicBezTo>
                      <a:pt x="1189" y="337"/>
                      <a:pt x="1189" y="337"/>
                      <a:pt x="1189" y="337"/>
                    </a:cubicBezTo>
                    <a:cubicBezTo>
                      <a:pt x="1204" y="331"/>
                      <a:pt x="1204" y="331"/>
                      <a:pt x="1204" y="331"/>
                    </a:cubicBezTo>
                    <a:cubicBezTo>
                      <a:pt x="1238" y="319"/>
                      <a:pt x="1255" y="281"/>
                      <a:pt x="1242" y="247"/>
                    </a:cubicBezTo>
                    <a:cubicBezTo>
                      <a:pt x="1230" y="212"/>
                      <a:pt x="1191" y="195"/>
                      <a:pt x="1158" y="208"/>
                    </a:cubicBezTo>
                    <a:cubicBezTo>
                      <a:pt x="992" y="270"/>
                      <a:pt x="992" y="270"/>
                      <a:pt x="992" y="270"/>
                    </a:cubicBezTo>
                    <a:cubicBezTo>
                      <a:pt x="984" y="210"/>
                      <a:pt x="984" y="210"/>
                      <a:pt x="984" y="210"/>
                    </a:cubicBezTo>
                    <a:cubicBezTo>
                      <a:pt x="1005" y="167"/>
                      <a:pt x="1002" y="114"/>
                      <a:pt x="969" y="77"/>
                    </a:cubicBezTo>
                    <a:cubicBezTo>
                      <a:pt x="901" y="0"/>
                      <a:pt x="818" y="37"/>
                      <a:pt x="792" y="58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40" y="344"/>
                      <a:pt x="431" y="355"/>
                      <a:pt x="425" y="369"/>
                    </a:cubicBezTo>
                    <a:cubicBezTo>
                      <a:pt x="418" y="387"/>
                      <a:pt x="417" y="405"/>
                      <a:pt x="420" y="422"/>
                    </a:cubicBezTo>
                    <a:cubicBezTo>
                      <a:pt x="393" y="424"/>
                      <a:pt x="372" y="446"/>
                      <a:pt x="372" y="474"/>
                    </a:cubicBezTo>
                    <a:cubicBezTo>
                      <a:pt x="372" y="503"/>
                      <a:pt x="395" y="526"/>
                      <a:pt x="424" y="527"/>
                    </a:cubicBezTo>
                    <a:cubicBezTo>
                      <a:pt x="402" y="577"/>
                      <a:pt x="402" y="577"/>
                      <a:pt x="402" y="577"/>
                    </a:cubicBezTo>
                    <a:cubicBezTo>
                      <a:pt x="375" y="570"/>
                      <a:pt x="346" y="565"/>
                      <a:pt x="316" y="565"/>
                    </a:cubicBezTo>
                    <a:cubicBezTo>
                      <a:pt x="142" y="565"/>
                      <a:pt x="0" y="707"/>
                      <a:pt x="0" y="881"/>
                    </a:cubicBezTo>
                    <a:cubicBezTo>
                      <a:pt x="0" y="1055"/>
                      <a:pt x="142" y="1197"/>
                      <a:pt x="316" y="1197"/>
                    </a:cubicBezTo>
                    <a:cubicBezTo>
                      <a:pt x="490" y="1197"/>
                      <a:pt x="631" y="1055"/>
                      <a:pt x="631" y="881"/>
                    </a:cubicBezTo>
                    <a:cubicBezTo>
                      <a:pt x="631" y="765"/>
                      <a:pt x="568" y="664"/>
                      <a:pt x="475" y="609"/>
                    </a:cubicBezTo>
                    <a:cubicBezTo>
                      <a:pt x="510" y="527"/>
                      <a:pt x="510" y="527"/>
                      <a:pt x="510" y="527"/>
                    </a:cubicBezTo>
                    <a:cubicBezTo>
                      <a:pt x="567" y="527"/>
                      <a:pt x="567" y="527"/>
                      <a:pt x="567" y="527"/>
                    </a:cubicBezTo>
                    <a:cubicBezTo>
                      <a:pt x="760" y="605"/>
                      <a:pt x="760" y="605"/>
                      <a:pt x="760" y="605"/>
                    </a:cubicBezTo>
                    <a:cubicBezTo>
                      <a:pt x="657" y="774"/>
                      <a:pt x="657" y="774"/>
                      <a:pt x="657" y="774"/>
                    </a:cubicBezTo>
                    <a:cubicBezTo>
                      <a:pt x="630" y="817"/>
                      <a:pt x="644" y="874"/>
                      <a:pt x="688" y="901"/>
                    </a:cubicBezTo>
                    <a:cubicBezTo>
                      <a:pt x="703" y="910"/>
                      <a:pt x="719" y="914"/>
                      <a:pt x="736" y="914"/>
                    </a:cubicBezTo>
                    <a:cubicBezTo>
                      <a:pt x="767" y="914"/>
                      <a:pt x="797" y="899"/>
                      <a:pt x="815" y="870"/>
                    </a:cubicBezTo>
                    <a:cubicBezTo>
                      <a:pt x="908" y="716"/>
                      <a:pt x="908" y="716"/>
                      <a:pt x="908" y="716"/>
                    </a:cubicBezTo>
                    <a:cubicBezTo>
                      <a:pt x="970" y="753"/>
                      <a:pt x="970" y="753"/>
                      <a:pt x="970" y="753"/>
                    </a:cubicBezTo>
                    <a:cubicBezTo>
                      <a:pt x="952" y="792"/>
                      <a:pt x="942" y="835"/>
                      <a:pt x="942" y="881"/>
                    </a:cubicBezTo>
                    <a:cubicBezTo>
                      <a:pt x="942" y="1055"/>
                      <a:pt x="1084" y="1197"/>
                      <a:pt x="1258" y="1197"/>
                    </a:cubicBezTo>
                    <a:cubicBezTo>
                      <a:pt x="1432" y="1197"/>
                      <a:pt x="1574" y="1055"/>
                      <a:pt x="1574" y="881"/>
                    </a:cubicBezTo>
                    <a:cubicBezTo>
                      <a:pt x="1574" y="707"/>
                      <a:pt x="1432" y="565"/>
                      <a:pt x="1258" y="565"/>
                    </a:cubicBezTo>
                    <a:close/>
                    <a:moveTo>
                      <a:pt x="316" y="1117"/>
                    </a:moveTo>
                    <a:cubicBezTo>
                      <a:pt x="185" y="1117"/>
                      <a:pt x="79" y="1011"/>
                      <a:pt x="79" y="881"/>
                    </a:cubicBezTo>
                    <a:cubicBezTo>
                      <a:pt x="79" y="750"/>
                      <a:pt x="185" y="644"/>
                      <a:pt x="316" y="644"/>
                    </a:cubicBezTo>
                    <a:cubicBezTo>
                      <a:pt x="335" y="644"/>
                      <a:pt x="353" y="647"/>
                      <a:pt x="371" y="651"/>
                    </a:cubicBezTo>
                    <a:cubicBezTo>
                      <a:pt x="305" y="805"/>
                      <a:pt x="305" y="805"/>
                      <a:pt x="305" y="805"/>
                    </a:cubicBezTo>
                    <a:cubicBezTo>
                      <a:pt x="268" y="810"/>
                      <a:pt x="239" y="842"/>
                      <a:pt x="239" y="881"/>
                    </a:cubicBezTo>
                    <a:cubicBezTo>
                      <a:pt x="239" y="923"/>
                      <a:pt x="273" y="958"/>
                      <a:pt x="316" y="958"/>
                    </a:cubicBezTo>
                    <a:cubicBezTo>
                      <a:pt x="344" y="958"/>
                      <a:pt x="368" y="943"/>
                      <a:pt x="382" y="920"/>
                    </a:cubicBezTo>
                    <a:cubicBezTo>
                      <a:pt x="548" y="920"/>
                      <a:pt x="548" y="920"/>
                      <a:pt x="548" y="920"/>
                    </a:cubicBezTo>
                    <a:cubicBezTo>
                      <a:pt x="529" y="1032"/>
                      <a:pt x="433" y="1117"/>
                      <a:pt x="316" y="1117"/>
                    </a:cubicBezTo>
                    <a:close/>
                    <a:moveTo>
                      <a:pt x="548" y="841"/>
                    </a:moveTo>
                    <a:cubicBezTo>
                      <a:pt x="382" y="841"/>
                      <a:pt x="382" y="841"/>
                      <a:pt x="382" y="841"/>
                    </a:cubicBezTo>
                    <a:cubicBezTo>
                      <a:pt x="380" y="839"/>
                      <a:pt x="379" y="837"/>
                      <a:pt x="378" y="836"/>
                    </a:cubicBezTo>
                    <a:cubicBezTo>
                      <a:pt x="444" y="682"/>
                      <a:pt x="444" y="682"/>
                      <a:pt x="444" y="682"/>
                    </a:cubicBezTo>
                    <a:cubicBezTo>
                      <a:pt x="498" y="718"/>
                      <a:pt x="537" y="775"/>
                      <a:pt x="548" y="841"/>
                    </a:cubicBezTo>
                    <a:close/>
                    <a:moveTo>
                      <a:pt x="950" y="649"/>
                    </a:moveTo>
                    <a:cubicBezTo>
                      <a:pt x="974" y="608"/>
                      <a:pt x="974" y="608"/>
                      <a:pt x="974" y="608"/>
                    </a:cubicBezTo>
                    <a:cubicBezTo>
                      <a:pt x="988" y="585"/>
                      <a:pt x="992" y="557"/>
                      <a:pt x="983" y="531"/>
                    </a:cubicBezTo>
                    <a:cubicBezTo>
                      <a:pt x="975" y="506"/>
                      <a:pt x="955" y="485"/>
                      <a:pt x="930" y="475"/>
                    </a:cubicBezTo>
                    <a:cubicBezTo>
                      <a:pt x="761" y="406"/>
                      <a:pt x="761" y="406"/>
                      <a:pt x="761" y="406"/>
                    </a:cubicBezTo>
                    <a:cubicBezTo>
                      <a:pt x="865" y="322"/>
                      <a:pt x="865" y="322"/>
                      <a:pt x="865" y="322"/>
                    </a:cubicBezTo>
                    <a:cubicBezTo>
                      <a:pt x="871" y="369"/>
                      <a:pt x="871" y="369"/>
                      <a:pt x="871" y="369"/>
                    </a:cubicBezTo>
                    <a:cubicBezTo>
                      <a:pt x="873" y="389"/>
                      <a:pt x="885" y="407"/>
                      <a:pt x="902" y="417"/>
                    </a:cubicBezTo>
                    <a:cubicBezTo>
                      <a:pt x="913" y="424"/>
                      <a:pt x="925" y="427"/>
                      <a:pt x="936" y="427"/>
                    </a:cubicBezTo>
                    <a:cubicBezTo>
                      <a:pt x="944" y="427"/>
                      <a:pt x="952" y="426"/>
                      <a:pt x="960" y="423"/>
                    </a:cubicBezTo>
                    <a:cubicBezTo>
                      <a:pt x="1114" y="365"/>
                      <a:pt x="1114" y="365"/>
                      <a:pt x="1114" y="365"/>
                    </a:cubicBezTo>
                    <a:cubicBezTo>
                      <a:pt x="1157" y="582"/>
                      <a:pt x="1157" y="582"/>
                      <a:pt x="1157" y="582"/>
                    </a:cubicBezTo>
                    <a:cubicBezTo>
                      <a:pt x="1099" y="602"/>
                      <a:pt x="1048" y="638"/>
                      <a:pt x="1011" y="685"/>
                    </a:cubicBezTo>
                    <a:lnTo>
                      <a:pt x="950" y="649"/>
                    </a:lnTo>
                    <a:close/>
                    <a:moveTo>
                      <a:pt x="1201" y="800"/>
                    </a:moveTo>
                    <a:cubicBezTo>
                      <a:pt x="1080" y="727"/>
                      <a:pt x="1080" y="727"/>
                      <a:pt x="1080" y="727"/>
                    </a:cubicBezTo>
                    <a:cubicBezTo>
                      <a:pt x="1105" y="698"/>
                      <a:pt x="1137" y="675"/>
                      <a:pt x="1173" y="661"/>
                    </a:cubicBezTo>
                    <a:lnTo>
                      <a:pt x="1201" y="800"/>
                    </a:lnTo>
                    <a:close/>
                    <a:moveTo>
                      <a:pt x="1258" y="1117"/>
                    </a:moveTo>
                    <a:cubicBezTo>
                      <a:pt x="1127" y="1117"/>
                      <a:pt x="1021" y="1011"/>
                      <a:pt x="1021" y="881"/>
                    </a:cubicBezTo>
                    <a:cubicBezTo>
                      <a:pt x="1021" y="850"/>
                      <a:pt x="1028" y="821"/>
                      <a:pt x="1038" y="794"/>
                    </a:cubicBezTo>
                    <a:cubicBezTo>
                      <a:pt x="1181" y="880"/>
                      <a:pt x="1181" y="880"/>
                      <a:pt x="1181" y="880"/>
                    </a:cubicBezTo>
                    <a:cubicBezTo>
                      <a:pt x="1181" y="881"/>
                      <a:pt x="1181" y="881"/>
                      <a:pt x="1181" y="881"/>
                    </a:cubicBezTo>
                    <a:cubicBezTo>
                      <a:pt x="1181" y="923"/>
                      <a:pt x="1215" y="958"/>
                      <a:pt x="1258" y="958"/>
                    </a:cubicBezTo>
                    <a:cubicBezTo>
                      <a:pt x="1300" y="958"/>
                      <a:pt x="1335" y="923"/>
                      <a:pt x="1335" y="881"/>
                    </a:cubicBezTo>
                    <a:cubicBezTo>
                      <a:pt x="1335" y="847"/>
                      <a:pt x="1314" y="819"/>
                      <a:pt x="1284" y="808"/>
                    </a:cubicBezTo>
                    <a:cubicBezTo>
                      <a:pt x="1251" y="645"/>
                      <a:pt x="1251" y="645"/>
                      <a:pt x="1251" y="645"/>
                    </a:cubicBezTo>
                    <a:cubicBezTo>
                      <a:pt x="1253" y="645"/>
                      <a:pt x="1255" y="644"/>
                      <a:pt x="1258" y="644"/>
                    </a:cubicBezTo>
                    <a:cubicBezTo>
                      <a:pt x="1388" y="644"/>
                      <a:pt x="1494" y="750"/>
                      <a:pt x="1494" y="881"/>
                    </a:cubicBezTo>
                    <a:cubicBezTo>
                      <a:pt x="1494" y="1011"/>
                      <a:pt x="1388" y="1117"/>
                      <a:pt x="1258" y="1117"/>
                    </a:cubicBezTo>
                    <a:close/>
                    <a:moveTo>
                      <a:pt x="1258" y="1117"/>
                    </a:moveTo>
                    <a:cubicBezTo>
                      <a:pt x="1258" y="1117"/>
                      <a:pt x="1258" y="1117"/>
                      <a:pt x="1258" y="11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7C0AF54-6188-4296-B731-A14F219DC3AB}"/>
                </a:ext>
              </a:extLst>
            </p:cNvPr>
            <p:cNvGrpSpPr/>
            <p:nvPr/>
          </p:nvGrpSpPr>
          <p:grpSpPr>
            <a:xfrm>
              <a:off x="8214024" y="1979288"/>
              <a:ext cx="504565" cy="449186"/>
              <a:chOff x="-211138" y="-1849438"/>
              <a:chExt cx="911226" cy="811213"/>
            </a:xfrm>
            <a:solidFill>
              <a:schemeClr val="accent1"/>
            </a:solidFill>
          </p:grpSpPr>
          <p:sp>
            <p:nvSpPr>
              <p:cNvPr id="74" name="Freeform 9">
                <a:extLst>
                  <a:ext uri="{FF2B5EF4-FFF2-40B4-BE49-F238E27FC236}">
                    <a16:creationId xmlns:a16="http://schemas.microsoft.com/office/drawing/2014/main" id="{3B931B53-51E6-47D7-BF66-5D1C654436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788" y="-1849438"/>
                <a:ext cx="187325" cy="187325"/>
              </a:xfrm>
              <a:custGeom>
                <a:avLst/>
                <a:gdLst>
                  <a:gd name="T0" fmla="*/ 90 w 322"/>
                  <a:gd name="T1" fmla="*/ 283 h 322"/>
                  <a:gd name="T2" fmla="*/ 282 w 322"/>
                  <a:gd name="T3" fmla="*/ 232 h 322"/>
                  <a:gd name="T4" fmla="*/ 232 w 322"/>
                  <a:gd name="T5" fmla="*/ 39 h 322"/>
                  <a:gd name="T6" fmla="*/ 39 w 322"/>
                  <a:gd name="T7" fmla="*/ 90 h 322"/>
                  <a:gd name="T8" fmla="*/ 90 w 322"/>
                  <a:gd name="T9" fmla="*/ 283 h 322"/>
                  <a:gd name="T10" fmla="*/ 90 w 322"/>
                  <a:gd name="T11" fmla="*/ 283 h 322"/>
                  <a:gd name="T12" fmla="*/ 90 w 322"/>
                  <a:gd name="T13" fmla="*/ 28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22">
                    <a:moveTo>
                      <a:pt x="90" y="283"/>
                    </a:moveTo>
                    <a:cubicBezTo>
                      <a:pt x="157" y="322"/>
                      <a:pt x="243" y="300"/>
                      <a:pt x="282" y="232"/>
                    </a:cubicBezTo>
                    <a:cubicBezTo>
                      <a:pt x="322" y="165"/>
                      <a:pt x="300" y="79"/>
                      <a:pt x="232" y="39"/>
                    </a:cubicBezTo>
                    <a:cubicBezTo>
                      <a:pt x="165" y="0"/>
                      <a:pt x="79" y="22"/>
                      <a:pt x="39" y="90"/>
                    </a:cubicBezTo>
                    <a:cubicBezTo>
                      <a:pt x="0" y="157"/>
                      <a:pt x="22" y="243"/>
                      <a:pt x="90" y="283"/>
                    </a:cubicBezTo>
                    <a:close/>
                    <a:moveTo>
                      <a:pt x="90" y="283"/>
                    </a:moveTo>
                    <a:cubicBezTo>
                      <a:pt x="90" y="283"/>
                      <a:pt x="90" y="283"/>
                      <a:pt x="90" y="2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5" name="Freeform 10">
                <a:extLst>
                  <a:ext uri="{FF2B5EF4-FFF2-40B4-BE49-F238E27FC236}">
                    <a16:creationId xmlns:a16="http://schemas.microsoft.com/office/drawing/2014/main" id="{32B5CED5-427C-4A29-80CF-154FF83896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11138" y="-1731963"/>
                <a:ext cx="911226" cy="693738"/>
              </a:xfrm>
              <a:custGeom>
                <a:avLst/>
                <a:gdLst>
                  <a:gd name="T0" fmla="*/ 1235 w 1574"/>
                  <a:gd name="T1" fmla="*/ 566 h 1197"/>
                  <a:gd name="T2" fmla="*/ 1204 w 1574"/>
                  <a:gd name="T3" fmla="*/ 331 h 1197"/>
                  <a:gd name="T4" fmla="*/ 1158 w 1574"/>
                  <a:gd name="T5" fmla="*/ 208 h 1197"/>
                  <a:gd name="T6" fmla="*/ 984 w 1574"/>
                  <a:gd name="T7" fmla="*/ 210 h 1197"/>
                  <a:gd name="T8" fmla="*/ 792 w 1574"/>
                  <a:gd name="T9" fmla="*/ 58 h 1197"/>
                  <a:gd name="T10" fmla="*/ 450 w 1574"/>
                  <a:gd name="T11" fmla="*/ 335 h 1197"/>
                  <a:gd name="T12" fmla="*/ 420 w 1574"/>
                  <a:gd name="T13" fmla="*/ 422 h 1197"/>
                  <a:gd name="T14" fmla="*/ 424 w 1574"/>
                  <a:gd name="T15" fmla="*/ 527 h 1197"/>
                  <a:gd name="T16" fmla="*/ 316 w 1574"/>
                  <a:gd name="T17" fmla="*/ 565 h 1197"/>
                  <a:gd name="T18" fmla="*/ 316 w 1574"/>
                  <a:gd name="T19" fmla="*/ 1197 h 1197"/>
                  <a:gd name="T20" fmla="*/ 475 w 1574"/>
                  <a:gd name="T21" fmla="*/ 609 h 1197"/>
                  <a:gd name="T22" fmla="*/ 567 w 1574"/>
                  <a:gd name="T23" fmla="*/ 527 h 1197"/>
                  <a:gd name="T24" fmla="*/ 657 w 1574"/>
                  <a:gd name="T25" fmla="*/ 774 h 1197"/>
                  <a:gd name="T26" fmla="*/ 736 w 1574"/>
                  <a:gd name="T27" fmla="*/ 914 h 1197"/>
                  <a:gd name="T28" fmla="*/ 908 w 1574"/>
                  <a:gd name="T29" fmla="*/ 716 h 1197"/>
                  <a:gd name="T30" fmla="*/ 942 w 1574"/>
                  <a:gd name="T31" fmla="*/ 881 h 1197"/>
                  <a:gd name="T32" fmla="*/ 1574 w 1574"/>
                  <a:gd name="T33" fmla="*/ 881 h 1197"/>
                  <a:gd name="T34" fmla="*/ 316 w 1574"/>
                  <a:gd name="T35" fmla="*/ 1117 h 1197"/>
                  <a:gd name="T36" fmla="*/ 316 w 1574"/>
                  <a:gd name="T37" fmla="*/ 644 h 1197"/>
                  <a:gd name="T38" fmla="*/ 305 w 1574"/>
                  <a:gd name="T39" fmla="*/ 805 h 1197"/>
                  <a:gd name="T40" fmla="*/ 316 w 1574"/>
                  <a:gd name="T41" fmla="*/ 958 h 1197"/>
                  <a:gd name="T42" fmla="*/ 548 w 1574"/>
                  <a:gd name="T43" fmla="*/ 920 h 1197"/>
                  <a:gd name="T44" fmla="*/ 548 w 1574"/>
                  <a:gd name="T45" fmla="*/ 841 h 1197"/>
                  <a:gd name="T46" fmla="*/ 378 w 1574"/>
                  <a:gd name="T47" fmla="*/ 836 h 1197"/>
                  <a:gd name="T48" fmla="*/ 548 w 1574"/>
                  <a:gd name="T49" fmla="*/ 841 h 1197"/>
                  <a:gd name="T50" fmla="*/ 974 w 1574"/>
                  <a:gd name="T51" fmla="*/ 608 h 1197"/>
                  <a:gd name="T52" fmla="*/ 930 w 1574"/>
                  <a:gd name="T53" fmla="*/ 475 h 1197"/>
                  <a:gd name="T54" fmla="*/ 865 w 1574"/>
                  <a:gd name="T55" fmla="*/ 322 h 1197"/>
                  <a:gd name="T56" fmla="*/ 902 w 1574"/>
                  <a:gd name="T57" fmla="*/ 417 h 1197"/>
                  <a:gd name="T58" fmla="*/ 960 w 1574"/>
                  <a:gd name="T59" fmla="*/ 423 h 1197"/>
                  <a:gd name="T60" fmla="*/ 1157 w 1574"/>
                  <a:gd name="T61" fmla="*/ 582 h 1197"/>
                  <a:gd name="T62" fmla="*/ 950 w 1574"/>
                  <a:gd name="T63" fmla="*/ 649 h 1197"/>
                  <a:gd name="T64" fmla="*/ 1080 w 1574"/>
                  <a:gd name="T65" fmla="*/ 727 h 1197"/>
                  <a:gd name="T66" fmla="*/ 1201 w 1574"/>
                  <a:gd name="T67" fmla="*/ 800 h 1197"/>
                  <a:gd name="T68" fmla="*/ 1021 w 1574"/>
                  <a:gd name="T69" fmla="*/ 881 h 1197"/>
                  <a:gd name="T70" fmla="*/ 1181 w 1574"/>
                  <a:gd name="T71" fmla="*/ 880 h 1197"/>
                  <a:gd name="T72" fmla="*/ 1258 w 1574"/>
                  <a:gd name="T73" fmla="*/ 958 h 1197"/>
                  <a:gd name="T74" fmla="*/ 1284 w 1574"/>
                  <a:gd name="T75" fmla="*/ 808 h 1197"/>
                  <a:gd name="T76" fmla="*/ 1258 w 1574"/>
                  <a:gd name="T77" fmla="*/ 644 h 1197"/>
                  <a:gd name="T78" fmla="*/ 1258 w 1574"/>
                  <a:gd name="T79" fmla="*/ 1117 h 1197"/>
                  <a:gd name="T80" fmla="*/ 1258 w 1574"/>
                  <a:gd name="T81" fmla="*/ 1117 h 1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74" h="1197">
                    <a:moveTo>
                      <a:pt x="1258" y="565"/>
                    </a:moveTo>
                    <a:cubicBezTo>
                      <a:pt x="1250" y="565"/>
                      <a:pt x="1242" y="566"/>
                      <a:pt x="1235" y="566"/>
                    </a:cubicBezTo>
                    <a:cubicBezTo>
                      <a:pt x="1189" y="337"/>
                      <a:pt x="1189" y="337"/>
                      <a:pt x="1189" y="337"/>
                    </a:cubicBezTo>
                    <a:cubicBezTo>
                      <a:pt x="1204" y="331"/>
                      <a:pt x="1204" y="331"/>
                      <a:pt x="1204" y="331"/>
                    </a:cubicBezTo>
                    <a:cubicBezTo>
                      <a:pt x="1238" y="319"/>
                      <a:pt x="1255" y="281"/>
                      <a:pt x="1242" y="247"/>
                    </a:cubicBezTo>
                    <a:cubicBezTo>
                      <a:pt x="1230" y="212"/>
                      <a:pt x="1191" y="195"/>
                      <a:pt x="1158" y="208"/>
                    </a:cubicBezTo>
                    <a:cubicBezTo>
                      <a:pt x="992" y="270"/>
                      <a:pt x="992" y="270"/>
                      <a:pt x="992" y="270"/>
                    </a:cubicBezTo>
                    <a:cubicBezTo>
                      <a:pt x="984" y="210"/>
                      <a:pt x="984" y="210"/>
                      <a:pt x="984" y="210"/>
                    </a:cubicBezTo>
                    <a:cubicBezTo>
                      <a:pt x="1005" y="167"/>
                      <a:pt x="1002" y="114"/>
                      <a:pt x="969" y="77"/>
                    </a:cubicBezTo>
                    <a:cubicBezTo>
                      <a:pt x="901" y="0"/>
                      <a:pt x="818" y="37"/>
                      <a:pt x="792" y="58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40" y="344"/>
                      <a:pt x="431" y="355"/>
                      <a:pt x="425" y="369"/>
                    </a:cubicBezTo>
                    <a:cubicBezTo>
                      <a:pt x="418" y="387"/>
                      <a:pt x="417" y="405"/>
                      <a:pt x="420" y="422"/>
                    </a:cubicBezTo>
                    <a:cubicBezTo>
                      <a:pt x="393" y="424"/>
                      <a:pt x="372" y="446"/>
                      <a:pt x="372" y="474"/>
                    </a:cubicBezTo>
                    <a:cubicBezTo>
                      <a:pt x="372" y="503"/>
                      <a:pt x="395" y="526"/>
                      <a:pt x="424" y="527"/>
                    </a:cubicBezTo>
                    <a:cubicBezTo>
                      <a:pt x="402" y="577"/>
                      <a:pt x="402" y="577"/>
                      <a:pt x="402" y="577"/>
                    </a:cubicBezTo>
                    <a:cubicBezTo>
                      <a:pt x="375" y="570"/>
                      <a:pt x="346" y="565"/>
                      <a:pt x="316" y="565"/>
                    </a:cubicBezTo>
                    <a:cubicBezTo>
                      <a:pt x="142" y="565"/>
                      <a:pt x="0" y="707"/>
                      <a:pt x="0" y="881"/>
                    </a:cubicBezTo>
                    <a:cubicBezTo>
                      <a:pt x="0" y="1055"/>
                      <a:pt x="142" y="1197"/>
                      <a:pt x="316" y="1197"/>
                    </a:cubicBezTo>
                    <a:cubicBezTo>
                      <a:pt x="490" y="1197"/>
                      <a:pt x="631" y="1055"/>
                      <a:pt x="631" y="881"/>
                    </a:cubicBezTo>
                    <a:cubicBezTo>
                      <a:pt x="631" y="765"/>
                      <a:pt x="568" y="664"/>
                      <a:pt x="475" y="609"/>
                    </a:cubicBezTo>
                    <a:cubicBezTo>
                      <a:pt x="510" y="527"/>
                      <a:pt x="510" y="527"/>
                      <a:pt x="510" y="527"/>
                    </a:cubicBezTo>
                    <a:cubicBezTo>
                      <a:pt x="567" y="527"/>
                      <a:pt x="567" y="527"/>
                      <a:pt x="567" y="527"/>
                    </a:cubicBezTo>
                    <a:cubicBezTo>
                      <a:pt x="760" y="605"/>
                      <a:pt x="760" y="605"/>
                      <a:pt x="760" y="605"/>
                    </a:cubicBezTo>
                    <a:cubicBezTo>
                      <a:pt x="657" y="774"/>
                      <a:pt x="657" y="774"/>
                      <a:pt x="657" y="774"/>
                    </a:cubicBezTo>
                    <a:cubicBezTo>
                      <a:pt x="630" y="817"/>
                      <a:pt x="644" y="874"/>
                      <a:pt x="688" y="901"/>
                    </a:cubicBezTo>
                    <a:cubicBezTo>
                      <a:pt x="703" y="910"/>
                      <a:pt x="719" y="914"/>
                      <a:pt x="736" y="914"/>
                    </a:cubicBezTo>
                    <a:cubicBezTo>
                      <a:pt x="767" y="914"/>
                      <a:pt x="797" y="899"/>
                      <a:pt x="815" y="870"/>
                    </a:cubicBezTo>
                    <a:cubicBezTo>
                      <a:pt x="908" y="716"/>
                      <a:pt x="908" y="716"/>
                      <a:pt x="908" y="716"/>
                    </a:cubicBezTo>
                    <a:cubicBezTo>
                      <a:pt x="970" y="753"/>
                      <a:pt x="970" y="753"/>
                      <a:pt x="970" y="753"/>
                    </a:cubicBezTo>
                    <a:cubicBezTo>
                      <a:pt x="952" y="792"/>
                      <a:pt x="942" y="835"/>
                      <a:pt x="942" y="881"/>
                    </a:cubicBezTo>
                    <a:cubicBezTo>
                      <a:pt x="942" y="1055"/>
                      <a:pt x="1084" y="1197"/>
                      <a:pt x="1258" y="1197"/>
                    </a:cubicBezTo>
                    <a:cubicBezTo>
                      <a:pt x="1432" y="1197"/>
                      <a:pt x="1574" y="1055"/>
                      <a:pt x="1574" y="881"/>
                    </a:cubicBezTo>
                    <a:cubicBezTo>
                      <a:pt x="1574" y="707"/>
                      <a:pt x="1432" y="565"/>
                      <a:pt x="1258" y="565"/>
                    </a:cubicBezTo>
                    <a:close/>
                    <a:moveTo>
                      <a:pt x="316" y="1117"/>
                    </a:moveTo>
                    <a:cubicBezTo>
                      <a:pt x="185" y="1117"/>
                      <a:pt x="79" y="1011"/>
                      <a:pt x="79" y="881"/>
                    </a:cubicBezTo>
                    <a:cubicBezTo>
                      <a:pt x="79" y="750"/>
                      <a:pt x="185" y="644"/>
                      <a:pt x="316" y="644"/>
                    </a:cubicBezTo>
                    <a:cubicBezTo>
                      <a:pt x="335" y="644"/>
                      <a:pt x="353" y="647"/>
                      <a:pt x="371" y="651"/>
                    </a:cubicBezTo>
                    <a:cubicBezTo>
                      <a:pt x="305" y="805"/>
                      <a:pt x="305" y="805"/>
                      <a:pt x="305" y="805"/>
                    </a:cubicBezTo>
                    <a:cubicBezTo>
                      <a:pt x="268" y="810"/>
                      <a:pt x="239" y="842"/>
                      <a:pt x="239" y="881"/>
                    </a:cubicBezTo>
                    <a:cubicBezTo>
                      <a:pt x="239" y="923"/>
                      <a:pt x="273" y="958"/>
                      <a:pt x="316" y="958"/>
                    </a:cubicBezTo>
                    <a:cubicBezTo>
                      <a:pt x="344" y="958"/>
                      <a:pt x="368" y="943"/>
                      <a:pt x="382" y="920"/>
                    </a:cubicBezTo>
                    <a:cubicBezTo>
                      <a:pt x="548" y="920"/>
                      <a:pt x="548" y="920"/>
                      <a:pt x="548" y="920"/>
                    </a:cubicBezTo>
                    <a:cubicBezTo>
                      <a:pt x="529" y="1032"/>
                      <a:pt x="433" y="1117"/>
                      <a:pt x="316" y="1117"/>
                    </a:cubicBezTo>
                    <a:close/>
                    <a:moveTo>
                      <a:pt x="548" y="841"/>
                    </a:moveTo>
                    <a:cubicBezTo>
                      <a:pt x="382" y="841"/>
                      <a:pt x="382" y="841"/>
                      <a:pt x="382" y="841"/>
                    </a:cubicBezTo>
                    <a:cubicBezTo>
                      <a:pt x="380" y="839"/>
                      <a:pt x="379" y="837"/>
                      <a:pt x="378" y="836"/>
                    </a:cubicBezTo>
                    <a:cubicBezTo>
                      <a:pt x="444" y="682"/>
                      <a:pt x="444" y="682"/>
                      <a:pt x="444" y="682"/>
                    </a:cubicBezTo>
                    <a:cubicBezTo>
                      <a:pt x="498" y="718"/>
                      <a:pt x="537" y="775"/>
                      <a:pt x="548" y="841"/>
                    </a:cubicBezTo>
                    <a:close/>
                    <a:moveTo>
                      <a:pt x="950" y="649"/>
                    </a:moveTo>
                    <a:cubicBezTo>
                      <a:pt x="974" y="608"/>
                      <a:pt x="974" y="608"/>
                      <a:pt x="974" y="608"/>
                    </a:cubicBezTo>
                    <a:cubicBezTo>
                      <a:pt x="988" y="585"/>
                      <a:pt x="992" y="557"/>
                      <a:pt x="983" y="531"/>
                    </a:cubicBezTo>
                    <a:cubicBezTo>
                      <a:pt x="975" y="506"/>
                      <a:pt x="955" y="485"/>
                      <a:pt x="930" y="475"/>
                    </a:cubicBezTo>
                    <a:cubicBezTo>
                      <a:pt x="761" y="406"/>
                      <a:pt x="761" y="406"/>
                      <a:pt x="761" y="406"/>
                    </a:cubicBezTo>
                    <a:cubicBezTo>
                      <a:pt x="865" y="322"/>
                      <a:pt x="865" y="322"/>
                      <a:pt x="865" y="322"/>
                    </a:cubicBezTo>
                    <a:cubicBezTo>
                      <a:pt x="871" y="369"/>
                      <a:pt x="871" y="369"/>
                      <a:pt x="871" y="369"/>
                    </a:cubicBezTo>
                    <a:cubicBezTo>
                      <a:pt x="873" y="389"/>
                      <a:pt x="885" y="407"/>
                      <a:pt x="902" y="417"/>
                    </a:cubicBezTo>
                    <a:cubicBezTo>
                      <a:pt x="913" y="424"/>
                      <a:pt x="925" y="427"/>
                      <a:pt x="936" y="427"/>
                    </a:cubicBezTo>
                    <a:cubicBezTo>
                      <a:pt x="944" y="427"/>
                      <a:pt x="952" y="426"/>
                      <a:pt x="960" y="423"/>
                    </a:cubicBezTo>
                    <a:cubicBezTo>
                      <a:pt x="1114" y="365"/>
                      <a:pt x="1114" y="365"/>
                      <a:pt x="1114" y="365"/>
                    </a:cubicBezTo>
                    <a:cubicBezTo>
                      <a:pt x="1157" y="582"/>
                      <a:pt x="1157" y="582"/>
                      <a:pt x="1157" y="582"/>
                    </a:cubicBezTo>
                    <a:cubicBezTo>
                      <a:pt x="1099" y="602"/>
                      <a:pt x="1048" y="638"/>
                      <a:pt x="1011" y="685"/>
                    </a:cubicBezTo>
                    <a:lnTo>
                      <a:pt x="950" y="649"/>
                    </a:lnTo>
                    <a:close/>
                    <a:moveTo>
                      <a:pt x="1201" y="800"/>
                    </a:moveTo>
                    <a:cubicBezTo>
                      <a:pt x="1080" y="727"/>
                      <a:pt x="1080" y="727"/>
                      <a:pt x="1080" y="727"/>
                    </a:cubicBezTo>
                    <a:cubicBezTo>
                      <a:pt x="1105" y="698"/>
                      <a:pt x="1137" y="675"/>
                      <a:pt x="1173" y="661"/>
                    </a:cubicBezTo>
                    <a:lnTo>
                      <a:pt x="1201" y="800"/>
                    </a:lnTo>
                    <a:close/>
                    <a:moveTo>
                      <a:pt x="1258" y="1117"/>
                    </a:moveTo>
                    <a:cubicBezTo>
                      <a:pt x="1127" y="1117"/>
                      <a:pt x="1021" y="1011"/>
                      <a:pt x="1021" y="881"/>
                    </a:cubicBezTo>
                    <a:cubicBezTo>
                      <a:pt x="1021" y="850"/>
                      <a:pt x="1028" y="821"/>
                      <a:pt x="1038" y="794"/>
                    </a:cubicBezTo>
                    <a:cubicBezTo>
                      <a:pt x="1181" y="880"/>
                      <a:pt x="1181" y="880"/>
                      <a:pt x="1181" y="880"/>
                    </a:cubicBezTo>
                    <a:cubicBezTo>
                      <a:pt x="1181" y="881"/>
                      <a:pt x="1181" y="881"/>
                      <a:pt x="1181" y="881"/>
                    </a:cubicBezTo>
                    <a:cubicBezTo>
                      <a:pt x="1181" y="923"/>
                      <a:pt x="1215" y="958"/>
                      <a:pt x="1258" y="958"/>
                    </a:cubicBezTo>
                    <a:cubicBezTo>
                      <a:pt x="1300" y="958"/>
                      <a:pt x="1335" y="923"/>
                      <a:pt x="1335" y="881"/>
                    </a:cubicBezTo>
                    <a:cubicBezTo>
                      <a:pt x="1335" y="847"/>
                      <a:pt x="1314" y="819"/>
                      <a:pt x="1284" y="808"/>
                    </a:cubicBezTo>
                    <a:cubicBezTo>
                      <a:pt x="1251" y="645"/>
                      <a:pt x="1251" y="645"/>
                      <a:pt x="1251" y="645"/>
                    </a:cubicBezTo>
                    <a:cubicBezTo>
                      <a:pt x="1253" y="645"/>
                      <a:pt x="1255" y="644"/>
                      <a:pt x="1258" y="644"/>
                    </a:cubicBezTo>
                    <a:cubicBezTo>
                      <a:pt x="1388" y="644"/>
                      <a:pt x="1494" y="750"/>
                      <a:pt x="1494" y="881"/>
                    </a:cubicBezTo>
                    <a:cubicBezTo>
                      <a:pt x="1494" y="1011"/>
                      <a:pt x="1388" y="1117"/>
                      <a:pt x="1258" y="1117"/>
                    </a:cubicBezTo>
                    <a:close/>
                    <a:moveTo>
                      <a:pt x="1258" y="1117"/>
                    </a:moveTo>
                    <a:cubicBezTo>
                      <a:pt x="1258" y="1117"/>
                      <a:pt x="1258" y="1117"/>
                      <a:pt x="1258" y="11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2F967E6-F4A5-4B6C-B662-2B05C0624060}"/>
                </a:ext>
              </a:extLst>
            </p:cNvPr>
            <p:cNvGrpSpPr/>
            <p:nvPr/>
          </p:nvGrpSpPr>
          <p:grpSpPr>
            <a:xfrm>
              <a:off x="8739684" y="1519036"/>
              <a:ext cx="504565" cy="449186"/>
              <a:chOff x="-211138" y="-1849438"/>
              <a:chExt cx="911226" cy="811213"/>
            </a:xfrm>
            <a:solidFill>
              <a:schemeClr val="accent1"/>
            </a:solidFill>
          </p:grpSpPr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C8A57E89-E21D-47FF-BDA1-ED0767ED3F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788" y="-1849438"/>
                <a:ext cx="187325" cy="187325"/>
              </a:xfrm>
              <a:custGeom>
                <a:avLst/>
                <a:gdLst>
                  <a:gd name="T0" fmla="*/ 90 w 322"/>
                  <a:gd name="T1" fmla="*/ 283 h 322"/>
                  <a:gd name="T2" fmla="*/ 282 w 322"/>
                  <a:gd name="T3" fmla="*/ 232 h 322"/>
                  <a:gd name="T4" fmla="*/ 232 w 322"/>
                  <a:gd name="T5" fmla="*/ 39 h 322"/>
                  <a:gd name="T6" fmla="*/ 39 w 322"/>
                  <a:gd name="T7" fmla="*/ 90 h 322"/>
                  <a:gd name="T8" fmla="*/ 90 w 322"/>
                  <a:gd name="T9" fmla="*/ 283 h 322"/>
                  <a:gd name="T10" fmla="*/ 90 w 322"/>
                  <a:gd name="T11" fmla="*/ 283 h 322"/>
                  <a:gd name="T12" fmla="*/ 90 w 322"/>
                  <a:gd name="T13" fmla="*/ 28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22">
                    <a:moveTo>
                      <a:pt x="90" y="283"/>
                    </a:moveTo>
                    <a:cubicBezTo>
                      <a:pt x="157" y="322"/>
                      <a:pt x="243" y="300"/>
                      <a:pt x="282" y="232"/>
                    </a:cubicBezTo>
                    <a:cubicBezTo>
                      <a:pt x="322" y="165"/>
                      <a:pt x="300" y="79"/>
                      <a:pt x="232" y="39"/>
                    </a:cubicBezTo>
                    <a:cubicBezTo>
                      <a:pt x="165" y="0"/>
                      <a:pt x="79" y="22"/>
                      <a:pt x="39" y="90"/>
                    </a:cubicBezTo>
                    <a:cubicBezTo>
                      <a:pt x="0" y="157"/>
                      <a:pt x="22" y="243"/>
                      <a:pt x="90" y="283"/>
                    </a:cubicBezTo>
                    <a:close/>
                    <a:moveTo>
                      <a:pt x="90" y="283"/>
                    </a:moveTo>
                    <a:cubicBezTo>
                      <a:pt x="90" y="283"/>
                      <a:pt x="90" y="283"/>
                      <a:pt x="90" y="2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3" name="Freeform 10">
                <a:extLst>
                  <a:ext uri="{FF2B5EF4-FFF2-40B4-BE49-F238E27FC236}">
                    <a16:creationId xmlns:a16="http://schemas.microsoft.com/office/drawing/2014/main" id="{3A5B40F4-6BF8-4753-B907-B9A489DE01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11138" y="-1731963"/>
                <a:ext cx="911226" cy="693738"/>
              </a:xfrm>
              <a:custGeom>
                <a:avLst/>
                <a:gdLst>
                  <a:gd name="T0" fmla="*/ 1235 w 1574"/>
                  <a:gd name="T1" fmla="*/ 566 h 1197"/>
                  <a:gd name="T2" fmla="*/ 1204 w 1574"/>
                  <a:gd name="T3" fmla="*/ 331 h 1197"/>
                  <a:gd name="T4" fmla="*/ 1158 w 1574"/>
                  <a:gd name="T5" fmla="*/ 208 h 1197"/>
                  <a:gd name="T6" fmla="*/ 984 w 1574"/>
                  <a:gd name="T7" fmla="*/ 210 h 1197"/>
                  <a:gd name="T8" fmla="*/ 792 w 1574"/>
                  <a:gd name="T9" fmla="*/ 58 h 1197"/>
                  <a:gd name="T10" fmla="*/ 450 w 1574"/>
                  <a:gd name="T11" fmla="*/ 335 h 1197"/>
                  <a:gd name="T12" fmla="*/ 420 w 1574"/>
                  <a:gd name="T13" fmla="*/ 422 h 1197"/>
                  <a:gd name="T14" fmla="*/ 424 w 1574"/>
                  <a:gd name="T15" fmla="*/ 527 h 1197"/>
                  <a:gd name="T16" fmla="*/ 316 w 1574"/>
                  <a:gd name="T17" fmla="*/ 565 h 1197"/>
                  <a:gd name="T18" fmla="*/ 316 w 1574"/>
                  <a:gd name="T19" fmla="*/ 1197 h 1197"/>
                  <a:gd name="T20" fmla="*/ 475 w 1574"/>
                  <a:gd name="T21" fmla="*/ 609 h 1197"/>
                  <a:gd name="T22" fmla="*/ 567 w 1574"/>
                  <a:gd name="T23" fmla="*/ 527 h 1197"/>
                  <a:gd name="T24" fmla="*/ 657 w 1574"/>
                  <a:gd name="T25" fmla="*/ 774 h 1197"/>
                  <a:gd name="T26" fmla="*/ 736 w 1574"/>
                  <a:gd name="T27" fmla="*/ 914 h 1197"/>
                  <a:gd name="T28" fmla="*/ 908 w 1574"/>
                  <a:gd name="T29" fmla="*/ 716 h 1197"/>
                  <a:gd name="T30" fmla="*/ 942 w 1574"/>
                  <a:gd name="T31" fmla="*/ 881 h 1197"/>
                  <a:gd name="T32" fmla="*/ 1574 w 1574"/>
                  <a:gd name="T33" fmla="*/ 881 h 1197"/>
                  <a:gd name="T34" fmla="*/ 316 w 1574"/>
                  <a:gd name="T35" fmla="*/ 1117 h 1197"/>
                  <a:gd name="T36" fmla="*/ 316 w 1574"/>
                  <a:gd name="T37" fmla="*/ 644 h 1197"/>
                  <a:gd name="T38" fmla="*/ 305 w 1574"/>
                  <a:gd name="T39" fmla="*/ 805 h 1197"/>
                  <a:gd name="T40" fmla="*/ 316 w 1574"/>
                  <a:gd name="T41" fmla="*/ 958 h 1197"/>
                  <a:gd name="T42" fmla="*/ 548 w 1574"/>
                  <a:gd name="T43" fmla="*/ 920 h 1197"/>
                  <a:gd name="T44" fmla="*/ 548 w 1574"/>
                  <a:gd name="T45" fmla="*/ 841 h 1197"/>
                  <a:gd name="T46" fmla="*/ 378 w 1574"/>
                  <a:gd name="T47" fmla="*/ 836 h 1197"/>
                  <a:gd name="T48" fmla="*/ 548 w 1574"/>
                  <a:gd name="T49" fmla="*/ 841 h 1197"/>
                  <a:gd name="T50" fmla="*/ 974 w 1574"/>
                  <a:gd name="T51" fmla="*/ 608 h 1197"/>
                  <a:gd name="T52" fmla="*/ 930 w 1574"/>
                  <a:gd name="T53" fmla="*/ 475 h 1197"/>
                  <a:gd name="T54" fmla="*/ 865 w 1574"/>
                  <a:gd name="T55" fmla="*/ 322 h 1197"/>
                  <a:gd name="T56" fmla="*/ 902 w 1574"/>
                  <a:gd name="T57" fmla="*/ 417 h 1197"/>
                  <a:gd name="T58" fmla="*/ 960 w 1574"/>
                  <a:gd name="T59" fmla="*/ 423 h 1197"/>
                  <a:gd name="T60" fmla="*/ 1157 w 1574"/>
                  <a:gd name="T61" fmla="*/ 582 h 1197"/>
                  <a:gd name="T62" fmla="*/ 950 w 1574"/>
                  <a:gd name="T63" fmla="*/ 649 h 1197"/>
                  <a:gd name="T64" fmla="*/ 1080 w 1574"/>
                  <a:gd name="T65" fmla="*/ 727 h 1197"/>
                  <a:gd name="T66" fmla="*/ 1201 w 1574"/>
                  <a:gd name="T67" fmla="*/ 800 h 1197"/>
                  <a:gd name="T68" fmla="*/ 1021 w 1574"/>
                  <a:gd name="T69" fmla="*/ 881 h 1197"/>
                  <a:gd name="T70" fmla="*/ 1181 w 1574"/>
                  <a:gd name="T71" fmla="*/ 880 h 1197"/>
                  <a:gd name="T72" fmla="*/ 1258 w 1574"/>
                  <a:gd name="T73" fmla="*/ 958 h 1197"/>
                  <a:gd name="T74" fmla="*/ 1284 w 1574"/>
                  <a:gd name="T75" fmla="*/ 808 h 1197"/>
                  <a:gd name="T76" fmla="*/ 1258 w 1574"/>
                  <a:gd name="T77" fmla="*/ 644 h 1197"/>
                  <a:gd name="T78" fmla="*/ 1258 w 1574"/>
                  <a:gd name="T79" fmla="*/ 1117 h 1197"/>
                  <a:gd name="T80" fmla="*/ 1258 w 1574"/>
                  <a:gd name="T81" fmla="*/ 1117 h 1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74" h="1197">
                    <a:moveTo>
                      <a:pt x="1258" y="565"/>
                    </a:moveTo>
                    <a:cubicBezTo>
                      <a:pt x="1250" y="565"/>
                      <a:pt x="1242" y="566"/>
                      <a:pt x="1235" y="566"/>
                    </a:cubicBezTo>
                    <a:cubicBezTo>
                      <a:pt x="1189" y="337"/>
                      <a:pt x="1189" y="337"/>
                      <a:pt x="1189" y="337"/>
                    </a:cubicBezTo>
                    <a:cubicBezTo>
                      <a:pt x="1204" y="331"/>
                      <a:pt x="1204" y="331"/>
                      <a:pt x="1204" y="331"/>
                    </a:cubicBezTo>
                    <a:cubicBezTo>
                      <a:pt x="1238" y="319"/>
                      <a:pt x="1255" y="281"/>
                      <a:pt x="1242" y="247"/>
                    </a:cubicBezTo>
                    <a:cubicBezTo>
                      <a:pt x="1230" y="212"/>
                      <a:pt x="1191" y="195"/>
                      <a:pt x="1158" y="208"/>
                    </a:cubicBezTo>
                    <a:cubicBezTo>
                      <a:pt x="992" y="270"/>
                      <a:pt x="992" y="270"/>
                      <a:pt x="992" y="270"/>
                    </a:cubicBezTo>
                    <a:cubicBezTo>
                      <a:pt x="984" y="210"/>
                      <a:pt x="984" y="210"/>
                      <a:pt x="984" y="210"/>
                    </a:cubicBezTo>
                    <a:cubicBezTo>
                      <a:pt x="1005" y="167"/>
                      <a:pt x="1002" y="114"/>
                      <a:pt x="969" y="77"/>
                    </a:cubicBezTo>
                    <a:cubicBezTo>
                      <a:pt x="901" y="0"/>
                      <a:pt x="818" y="37"/>
                      <a:pt x="792" y="58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40" y="344"/>
                      <a:pt x="431" y="355"/>
                      <a:pt x="425" y="369"/>
                    </a:cubicBezTo>
                    <a:cubicBezTo>
                      <a:pt x="418" y="387"/>
                      <a:pt x="417" y="405"/>
                      <a:pt x="420" y="422"/>
                    </a:cubicBezTo>
                    <a:cubicBezTo>
                      <a:pt x="393" y="424"/>
                      <a:pt x="372" y="446"/>
                      <a:pt x="372" y="474"/>
                    </a:cubicBezTo>
                    <a:cubicBezTo>
                      <a:pt x="372" y="503"/>
                      <a:pt x="395" y="526"/>
                      <a:pt x="424" y="527"/>
                    </a:cubicBezTo>
                    <a:cubicBezTo>
                      <a:pt x="402" y="577"/>
                      <a:pt x="402" y="577"/>
                      <a:pt x="402" y="577"/>
                    </a:cubicBezTo>
                    <a:cubicBezTo>
                      <a:pt x="375" y="570"/>
                      <a:pt x="346" y="565"/>
                      <a:pt x="316" y="565"/>
                    </a:cubicBezTo>
                    <a:cubicBezTo>
                      <a:pt x="142" y="565"/>
                      <a:pt x="0" y="707"/>
                      <a:pt x="0" y="881"/>
                    </a:cubicBezTo>
                    <a:cubicBezTo>
                      <a:pt x="0" y="1055"/>
                      <a:pt x="142" y="1197"/>
                      <a:pt x="316" y="1197"/>
                    </a:cubicBezTo>
                    <a:cubicBezTo>
                      <a:pt x="490" y="1197"/>
                      <a:pt x="631" y="1055"/>
                      <a:pt x="631" y="881"/>
                    </a:cubicBezTo>
                    <a:cubicBezTo>
                      <a:pt x="631" y="765"/>
                      <a:pt x="568" y="664"/>
                      <a:pt x="475" y="609"/>
                    </a:cubicBezTo>
                    <a:cubicBezTo>
                      <a:pt x="510" y="527"/>
                      <a:pt x="510" y="527"/>
                      <a:pt x="510" y="527"/>
                    </a:cubicBezTo>
                    <a:cubicBezTo>
                      <a:pt x="567" y="527"/>
                      <a:pt x="567" y="527"/>
                      <a:pt x="567" y="527"/>
                    </a:cubicBezTo>
                    <a:cubicBezTo>
                      <a:pt x="760" y="605"/>
                      <a:pt x="760" y="605"/>
                      <a:pt x="760" y="605"/>
                    </a:cubicBezTo>
                    <a:cubicBezTo>
                      <a:pt x="657" y="774"/>
                      <a:pt x="657" y="774"/>
                      <a:pt x="657" y="774"/>
                    </a:cubicBezTo>
                    <a:cubicBezTo>
                      <a:pt x="630" y="817"/>
                      <a:pt x="644" y="874"/>
                      <a:pt x="688" y="901"/>
                    </a:cubicBezTo>
                    <a:cubicBezTo>
                      <a:pt x="703" y="910"/>
                      <a:pt x="719" y="914"/>
                      <a:pt x="736" y="914"/>
                    </a:cubicBezTo>
                    <a:cubicBezTo>
                      <a:pt x="767" y="914"/>
                      <a:pt x="797" y="899"/>
                      <a:pt x="815" y="870"/>
                    </a:cubicBezTo>
                    <a:cubicBezTo>
                      <a:pt x="908" y="716"/>
                      <a:pt x="908" y="716"/>
                      <a:pt x="908" y="716"/>
                    </a:cubicBezTo>
                    <a:cubicBezTo>
                      <a:pt x="970" y="753"/>
                      <a:pt x="970" y="753"/>
                      <a:pt x="970" y="753"/>
                    </a:cubicBezTo>
                    <a:cubicBezTo>
                      <a:pt x="952" y="792"/>
                      <a:pt x="942" y="835"/>
                      <a:pt x="942" y="881"/>
                    </a:cubicBezTo>
                    <a:cubicBezTo>
                      <a:pt x="942" y="1055"/>
                      <a:pt x="1084" y="1197"/>
                      <a:pt x="1258" y="1197"/>
                    </a:cubicBezTo>
                    <a:cubicBezTo>
                      <a:pt x="1432" y="1197"/>
                      <a:pt x="1574" y="1055"/>
                      <a:pt x="1574" y="881"/>
                    </a:cubicBezTo>
                    <a:cubicBezTo>
                      <a:pt x="1574" y="707"/>
                      <a:pt x="1432" y="565"/>
                      <a:pt x="1258" y="565"/>
                    </a:cubicBezTo>
                    <a:close/>
                    <a:moveTo>
                      <a:pt x="316" y="1117"/>
                    </a:moveTo>
                    <a:cubicBezTo>
                      <a:pt x="185" y="1117"/>
                      <a:pt x="79" y="1011"/>
                      <a:pt x="79" y="881"/>
                    </a:cubicBezTo>
                    <a:cubicBezTo>
                      <a:pt x="79" y="750"/>
                      <a:pt x="185" y="644"/>
                      <a:pt x="316" y="644"/>
                    </a:cubicBezTo>
                    <a:cubicBezTo>
                      <a:pt x="335" y="644"/>
                      <a:pt x="353" y="647"/>
                      <a:pt x="371" y="651"/>
                    </a:cubicBezTo>
                    <a:cubicBezTo>
                      <a:pt x="305" y="805"/>
                      <a:pt x="305" y="805"/>
                      <a:pt x="305" y="805"/>
                    </a:cubicBezTo>
                    <a:cubicBezTo>
                      <a:pt x="268" y="810"/>
                      <a:pt x="239" y="842"/>
                      <a:pt x="239" y="881"/>
                    </a:cubicBezTo>
                    <a:cubicBezTo>
                      <a:pt x="239" y="923"/>
                      <a:pt x="273" y="958"/>
                      <a:pt x="316" y="958"/>
                    </a:cubicBezTo>
                    <a:cubicBezTo>
                      <a:pt x="344" y="958"/>
                      <a:pt x="368" y="943"/>
                      <a:pt x="382" y="920"/>
                    </a:cubicBezTo>
                    <a:cubicBezTo>
                      <a:pt x="548" y="920"/>
                      <a:pt x="548" y="920"/>
                      <a:pt x="548" y="920"/>
                    </a:cubicBezTo>
                    <a:cubicBezTo>
                      <a:pt x="529" y="1032"/>
                      <a:pt x="433" y="1117"/>
                      <a:pt x="316" y="1117"/>
                    </a:cubicBezTo>
                    <a:close/>
                    <a:moveTo>
                      <a:pt x="548" y="841"/>
                    </a:moveTo>
                    <a:cubicBezTo>
                      <a:pt x="382" y="841"/>
                      <a:pt x="382" y="841"/>
                      <a:pt x="382" y="841"/>
                    </a:cubicBezTo>
                    <a:cubicBezTo>
                      <a:pt x="380" y="839"/>
                      <a:pt x="379" y="837"/>
                      <a:pt x="378" y="836"/>
                    </a:cubicBezTo>
                    <a:cubicBezTo>
                      <a:pt x="444" y="682"/>
                      <a:pt x="444" y="682"/>
                      <a:pt x="444" y="682"/>
                    </a:cubicBezTo>
                    <a:cubicBezTo>
                      <a:pt x="498" y="718"/>
                      <a:pt x="537" y="775"/>
                      <a:pt x="548" y="841"/>
                    </a:cubicBezTo>
                    <a:close/>
                    <a:moveTo>
                      <a:pt x="950" y="649"/>
                    </a:moveTo>
                    <a:cubicBezTo>
                      <a:pt x="974" y="608"/>
                      <a:pt x="974" y="608"/>
                      <a:pt x="974" y="608"/>
                    </a:cubicBezTo>
                    <a:cubicBezTo>
                      <a:pt x="988" y="585"/>
                      <a:pt x="992" y="557"/>
                      <a:pt x="983" y="531"/>
                    </a:cubicBezTo>
                    <a:cubicBezTo>
                      <a:pt x="975" y="506"/>
                      <a:pt x="955" y="485"/>
                      <a:pt x="930" y="475"/>
                    </a:cubicBezTo>
                    <a:cubicBezTo>
                      <a:pt x="761" y="406"/>
                      <a:pt x="761" y="406"/>
                      <a:pt x="761" y="406"/>
                    </a:cubicBezTo>
                    <a:cubicBezTo>
                      <a:pt x="865" y="322"/>
                      <a:pt x="865" y="322"/>
                      <a:pt x="865" y="322"/>
                    </a:cubicBezTo>
                    <a:cubicBezTo>
                      <a:pt x="871" y="369"/>
                      <a:pt x="871" y="369"/>
                      <a:pt x="871" y="369"/>
                    </a:cubicBezTo>
                    <a:cubicBezTo>
                      <a:pt x="873" y="389"/>
                      <a:pt x="885" y="407"/>
                      <a:pt x="902" y="417"/>
                    </a:cubicBezTo>
                    <a:cubicBezTo>
                      <a:pt x="913" y="424"/>
                      <a:pt x="925" y="427"/>
                      <a:pt x="936" y="427"/>
                    </a:cubicBezTo>
                    <a:cubicBezTo>
                      <a:pt x="944" y="427"/>
                      <a:pt x="952" y="426"/>
                      <a:pt x="960" y="423"/>
                    </a:cubicBezTo>
                    <a:cubicBezTo>
                      <a:pt x="1114" y="365"/>
                      <a:pt x="1114" y="365"/>
                      <a:pt x="1114" y="365"/>
                    </a:cubicBezTo>
                    <a:cubicBezTo>
                      <a:pt x="1157" y="582"/>
                      <a:pt x="1157" y="582"/>
                      <a:pt x="1157" y="582"/>
                    </a:cubicBezTo>
                    <a:cubicBezTo>
                      <a:pt x="1099" y="602"/>
                      <a:pt x="1048" y="638"/>
                      <a:pt x="1011" y="685"/>
                    </a:cubicBezTo>
                    <a:lnTo>
                      <a:pt x="950" y="649"/>
                    </a:lnTo>
                    <a:close/>
                    <a:moveTo>
                      <a:pt x="1201" y="800"/>
                    </a:moveTo>
                    <a:cubicBezTo>
                      <a:pt x="1080" y="727"/>
                      <a:pt x="1080" y="727"/>
                      <a:pt x="1080" y="727"/>
                    </a:cubicBezTo>
                    <a:cubicBezTo>
                      <a:pt x="1105" y="698"/>
                      <a:pt x="1137" y="675"/>
                      <a:pt x="1173" y="661"/>
                    </a:cubicBezTo>
                    <a:lnTo>
                      <a:pt x="1201" y="800"/>
                    </a:lnTo>
                    <a:close/>
                    <a:moveTo>
                      <a:pt x="1258" y="1117"/>
                    </a:moveTo>
                    <a:cubicBezTo>
                      <a:pt x="1127" y="1117"/>
                      <a:pt x="1021" y="1011"/>
                      <a:pt x="1021" y="881"/>
                    </a:cubicBezTo>
                    <a:cubicBezTo>
                      <a:pt x="1021" y="850"/>
                      <a:pt x="1028" y="821"/>
                      <a:pt x="1038" y="794"/>
                    </a:cubicBezTo>
                    <a:cubicBezTo>
                      <a:pt x="1181" y="880"/>
                      <a:pt x="1181" y="880"/>
                      <a:pt x="1181" y="880"/>
                    </a:cubicBezTo>
                    <a:cubicBezTo>
                      <a:pt x="1181" y="881"/>
                      <a:pt x="1181" y="881"/>
                      <a:pt x="1181" y="881"/>
                    </a:cubicBezTo>
                    <a:cubicBezTo>
                      <a:pt x="1181" y="923"/>
                      <a:pt x="1215" y="958"/>
                      <a:pt x="1258" y="958"/>
                    </a:cubicBezTo>
                    <a:cubicBezTo>
                      <a:pt x="1300" y="958"/>
                      <a:pt x="1335" y="923"/>
                      <a:pt x="1335" y="881"/>
                    </a:cubicBezTo>
                    <a:cubicBezTo>
                      <a:pt x="1335" y="847"/>
                      <a:pt x="1314" y="819"/>
                      <a:pt x="1284" y="808"/>
                    </a:cubicBezTo>
                    <a:cubicBezTo>
                      <a:pt x="1251" y="645"/>
                      <a:pt x="1251" y="645"/>
                      <a:pt x="1251" y="645"/>
                    </a:cubicBezTo>
                    <a:cubicBezTo>
                      <a:pt x="1253" y="645"/>
                      <a:pt x="1255" y="644"/>
                      <a:pt x="1258" y="644"/>
                    </a:cubicBezTo>
                    <a:cubicBezTo>
                      <a:pt x="1388" y="644"/>
                      <a:pt x="1494" y="750"/>
                      <a:pt x="1494" y="881"/>
                    </a:cubicBezTo>
                    <a:cubicBezTo>
                      <a:pt x="1494" y="1011"/>
                      <a:pt x="1388" y="1117"/>
                      <a:pt x="1258" y="1117"/>
                    </a:cubicBezTo>
                    <a:close/>
                    <a:moveTo>
                      <a:pt x="1258" y="1117"/>
                    </a:moveTo>
                    <a:cubicBezTo>
                      <a:pt x="1258" y="1117"/>
                      <a:pt x="1258" y="1117"/>
                      <a:pt x="1258" y="11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3F02030-5FE7-4154-B9FC-429D284F28FE}"/>
                </a:ext>
              </a:extLst>
            </p:cNvPr>
            <p:cNvGrpSpPr/>
            <p:nvPr/>
          </p:nvGrpSpPr>
          <p:grpSpPr>
            <a:xfrm>
              <a:off x="8739684" y="1979288"/>
              <a:ext cx="504565" cy="449186"/>
              <a:chOff x="-211138" y="-1849438"/>
              <a:chExt cx="911226" cy="811213"/>
            </a:xfrm>
            <a:solidFill>
              <a:schemeClr val="accent1"/>
            </a:solidFill>
          </p:grpSpPr>
          <p:sp>
            <p:nvSpPr>
              <p:cNvPr id="70" name="Freeform 9">
                <a:extLst>
                  <a:ext uri="{FF2B5EF4-FFF2-40B4-BE49-F238E27FC236}">
                    <a16:creationId xmlns:a16="http://schemas.microsoft.com/office/drawing/2014/main" id="{25792A11-9597-4A7C-B148-A01818A7EB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788" y="-1849438"/>
                <a:ext cx="187325" cy="187325"/>
              </a:xfrm>
              <a:custGeom>
                <a:avLst/>
                <a:gdLst>
                  <a:gd name="T0" fmla="*/ 90 w 322"/>
                  <a:gd name="T1" fmla="*/ 283 h 322"/>
                  <a:gd name="T2" fmla="*/ 282 w 322"/>
                  <a:gd name="T3" fmla="*/ 232 h 322"/>
                  <a:gd name="T4" fmla="*/ 232 w 322"/>
                  <a:gd name="T5" fmla="*/ 39 h 322"/>
                  <a:gd name="T6" fmla="*/ 39 w 322"/>
                  <a:gd name="T7" fmla="*/ 90 h 322"/>
                  <a:gd name="T8" fmla="*/ 90 w 322"/>
                  <a:gd name="T9" fmla="*/ 283 h 322"/>
                  <a:gd name="T10" fmla="*/ 90 w 322"/>
                  <a:gd name="T11" fmla="*/ 283 h 322"/>
                  <a:gd name="T12" fmla="*/ 90 w 322"/>
                  <a:gd name="T13" fmla="*/ 28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22">
                    <a:moveTo>
                      <a:pt x="90" y="283"/>
                    </a:moveTo>
                    <a:cubicBezTo>
                      <a:pt x="157" y="322"/>
                      <a:pt x="243" y="300"/>
                      <a:pt x="282" y="232"/>
                    </a:cubicBezTo>
                    <a:cubicBezTo>
                      <a:pt x="322" y="165"/>
                      <a:pt x="300" y="79"/>
                      <a:pt x="232" y="39"/>
                    </a:cubicBezTo>
                    <a:cubicBezTo>
                      <a:pt x="165" y="0"/>
                      <a:pt x="79" y="22"/>
                      <a:pt x="39" y="90"/>
                    </a:cubicBezTo>
                    <a:cubicBezTo>
                      <a:pt x="0" y="157"/>
                      <a:pt x="22" y="243"/>
                      <a:pt x="90" y="283"/>
                    </a:cubicBezTo>
                    <a:close/>
                    <a:moveTo>
                      <a:pt x="90" y="283"/>
                    </a:moveTo>
                    <a:cubicBezTo>
                      <a:pt x="90" y="283"/>
                      <a:pt x="90" y="283"/>
                      <a:pt x="90" y="2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1" name="Freeform 10">
                <a:extLst>
                  <a:ext uri="{FF2B5EF4-FFF2-40B4-BE49-F238E27FC236}">
                    <a16:creationId xmlns:a16="http://schemas.microsoft.com/office/drawing/2014/main" id="{78FA353B-9005-4BAE-AED6-F9B6652701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11138" y="-1731963"/>
                <a:ext cx="911226" cy="693738"/>
              </a:xfrm>
              <a:custGeom>
                <a:avLst/>
                <a:gdLst>
                  <a:gd name="T0" fmla="*/ 1235 w 1574"/>
                  <a:gd name="T1" fmla="*/ 566 h 1197"/>
                  <a:gd name="T2" fmla="*/ 1204 w 1574"/>
                  <a:gd name="T3" fmla="*/ 331 h 1197"/>
                  <a:gd name="T4" fmla="*/ 1158 w 1574"/>
                  <a:gd name="T5" fmla="*/ 208 h 1197"/>
                  <a:gd name="T6" fmla="*/ 984 w 1574"/>
                  <a:gd name="T7" fmla="*/ 210 h 1197"/>
                  <a:gd name="T8" fmla="*/ 792 w 1574"/>
                  <a:gd name="T9" fmla="*/ 58 h 1197"/>
                  <a:gd name="T10" fmla="*/ 450 w 1574"/>
                  <a:gd name="T11" fmla="*/ 335 h 1197"/>
                  <a:gd name="T12" fmla="*/ 420 w 1574"/>
                  <a:gd name="T13" fmla="*/ 422 h 1197"/>
                  <a:gd name="T14" fmla="*/ 424 w 1574"/>
                  <a:gd name="T15" fmla="*/ 527 h 1197"/>
                  <a:gd name="T16" fmla="*/ 316 w 1574"/>
                  <a:gd name="T17" fmla="*/ 565 h 1197"/>
                  <a:gd name="T18" fmla="*/ 316 w 1574"/>
                  <a:gd name="T19" fmla="*/ 1197 h 1197"/>
                  <a:gd name="T20" fmla="*/ 475 w 1574"/>
                  <a:gd name="T21" fmla="*/ 609 h 1197"/>
                  <a:gd name="T22" fmla="*/ 567 w 1574"/>
                  <a:gd name="T23" fmla="*/ 527 h 1197"/>
                  <a:gd name="T24" fmla="*/ 657 w 1574"/>
                  <a:gd name="T25" fmla="*/ 774 h 1197"/>
                  <a:gd name="T26" fmla="*/ 736 w 1574"/>
                  <a:gd name="T27" fmla="*/ 914 h 1197"/>
                  <a:gd name="T28" fmla="*/ 908 w 1574"/>
                  <a:gd name="T29" fmla="*/ 716 h 1197"/>
                  <a:gd name="T30" fmla="*/ 942 w 1574"/>
                  <a:gd name="T31" fmla="*/ 881 h 1197"/>
                  <a:gd name="T32" fmla="*/ 1574 w 1574"/>
                  <a:gd name="T33" fmla="*/ 881 h 1197"/>
                  <a:gd name="T34" fmla="*/ 316 w 1574"/>
                  <a:gd name="T35" fmla="*/ 1117 h 1197"/>
                  <a:gd name="T36" fmla="*/ 316 w 1574"/>
                  <a:gd name="T37" fmla="*/ 644 h 1197"/>
                  <a:gd name="T38" fmla="*/ 305 w 1574"/>
                  <a:gd name="T39" fmla="*/ 805 h 1197"/>
                  <a:gd name="T40" fmla="*/ 316 w 1574"/>
                  <a:gd name="T41" fmla="*/ 958 h 1197"/>
                  <a:gd name="T42" fmla="*/ 548 w 1574"/>
                  <a:gd name="T43" fmla="*/ 920 h 1197"/>
                  <a:gd name="T44" fmla="*/ 548 w 1574"/>
                  <a:gd name="T45" fmla="*/ 841 h 1197"/>
                  <a:gd name="T46" fmla="*/ 378 w 1574"/>
                  <a:gd name="T47" fmla="*/ 836 h 1197"/>
                  <a:gd name="T48" fmla="*/ 548 w 1574"/>
                  <a:gd name="T49" fmla="*/ 841 h 1197"/>
                  <a:gd name="T50" fmla="*/ 974 w 1574"/>
                  <a:gd name="T51" fmla="*/ 608 h 1197"/>
                  <a:gd name="T52" fmla="*/ 930 w 1574"/>
                  <a:gd name="T53" fmla="*/ 475 h 1197"/>
                  <a:gd name="T54" fmla="*/ 865 w 1574"/>
                  <a:gd name="T55" fmla="*/ 322 h 1197"/>
                  <a:gd name="T56" fmla="*/ 902 w 1574"/>
                  <a:gd name="T57" fmla="*/ 417 h 1197"/>
                  <a:gd name="T58" fmla="*/ 960 w 1574"/>
                  <a:gd name="T59" fmla="*/ 423 h 1197"/>
                  <a:gd name="T60" fmla="*/ 1157 w 1574"/>
                  <a:gd name="T61" fmla="*/ 582 h 1197"/>
                  <a:gd name="T62" fmla="*/ 950 w 1574"/>
                  <a:gd name="T63" fmla="*/ 649 h 1197"/>
                  <a:gd name="T64" fmla="*/ 1080 w 1574"/>
                  <a:gd name="T65" fmla="*/ 727 h 1197"/>
                  <a:gd name="T66" fmla="*/ 1201 w 1574"/>
                  <a:gd name="T67" fmla="*/ 800 h 1197"/>
                  <a:gd name="T68" fmla="*/ 1021 w 1574"/>
                  <a:gd name="T69" fmla="*/ 881 h 1197"/>
                  <a:gd name="T70" fmla="*/ 1181 w 1574"/>
                  <a:gd name="T71" fmla="*/ 880 h 1197"/>
                  <a:gd name="T72" fmla="*/ 1258 w 1574"/>
                  <a:gd name="T73" fmla="*/ 958 h 1197"/>
                  <a:gd name="T74" fmla="*/ 1284 w 1574"/>
                  <a:gd name="T75" fmla="*/ 808 h 1197"/>
                  <a:gd name="T76" fmla="*/ 1258 w 1574"/>
                  <a:gd name="T77" fmla="*/ 644 h 1197"/>
                  <a:gd name="T78" fmla="*/ 1258 w 1574"/>
                  <a:gd name="T79" fmla="*/ 1117 h 1197"/>
                  <a:gd name="T80" fmla="*/ 1258 w 1574"/>
                  <a:gd name="T81" fmla="*/ 1117 h 1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74" h="1197">
                    <a:moveTo>
                      <a:pt x="1258" y="565"/>
                    </a:moveTo>
                    <a:cubicBezTo>
                      <a:pt x="1250" y="565"/>
                      <a:pt x="1242" y="566"/>
                      <a:pt x="1235" y="566"/>
                    </a:cubicBezTo>
                    <a:cubicBezTo>
                      <a:pt x="1189" y="337"/>
                      <a:pt x="1189" y="337"/>
                      <a:pt x="1189" y="337"/>
                    </a:cubicBezTo>
                    <a:cubicBezTo>
                      <a:pt x="1204" y="331"/>
                      <a:pt x="1204" y="331"/>
                      <a:pt x="1204" y="331"/>
                    </a:cubicBezTo>
                    <a:cubicBezTo>
                      <a:pt x="1238" y="319"/>
                      <a:pt x="1255" y="281"/>
                      <a:pt x="1242" y="247"/>
                    </a:cubicBezTo>
                    <a:cubicBezTo>
                      <a:pt x="1230" y="212"/>
                      <a:pt x="1191" y="195"/>
                      <a:pt x="1158" y="208"/>
                    </a:cubicBezTo>
                    <a:cubicBezTo>
                      <a:pt x="992" y="270"/>
                      <a:pt x="992" y="270"/>
                      <a:pt x="992" y="270"/>
                    </a:cubicBezTo>
                    <a:cubicBezTo>
                      <a:pt x="984" y="210"/>
                      <a:pt x="984" y="210"/>
                      <a:pt x="984" y="210"/>
                    </a:cubicBezTo>
                    <a:cubicBezTo>
                      <a:pt x="1005" y="167"/>
                      <a:pt x="1002" y="114"/>
                      <a:pt x="969" y="77"/>
                    </a:cubicBezTo>
                    <a:cubicBezTo>
                      <a:pt x="901" y="0"/>
                      <a:pt x="818" y="37"/>
                      <a:pt x="792" y="58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40" y="344"/>
                      <a:pt x="431" y="355"/>
                      <a:pt x="425" y="369"/>
                    </a:cubicBezTo>
                    <a:cubicBezTo>
                      <a:pt x="418" y="387"/>
                      <a:pt x="417" y="405"/>
                      <a:pt x="420" y="422"/>
                    </a:cubicBezTo>
                    <a:cubicBezTo>
                      <a:pt x="393" y="424"/>
                      <a:pt x="372" y="446"/>
                      <a:pt x="372" y="474"/>
                    </a:cubicBezTo>
                    <a:cubicBezTo>
                      <a:pt x="372" y="503"/>
                      <a:pt x="395" y="526"/>
                      <a:pt x="424" y="527"/>
                    </a:cubicBezTo>
                    <a:cubicBezTo>
                      <a:pt x="402" y="577"/>
                      <a:pt x="402" y="577"/>
                      <a:pt x="402" y="577"/>
                    </a:cubicBezTo>
                    <a:cubicBezTo>
                      <a:pt x="375" y="570"/>
                      <a:pt x="346" y="565"/>
                      <a:pt x="316" y="565"/>
                    </a:cubicBezTo>
                    <a:cubicBezTo>
                      <a:pt x="142" y="565"/>
                      <a:pt x="0" y="707"/>
                      <a:pt x="0" y="881"/>
                    </a:cubicBezTo>
                    <a:cubicBezTo>
                      <a:pt x="0" y="1055"/>
                      <a:pt x="142" y="1197"/>
                      <a:pt x="316" y="1197"/>
                    </a:cubicBezTo>
                    <a:cubicBezTo>
                      <a:pt x="490" y="1197"/>
                      <a:pt x="631" y="1055"/>
                      <a:pt x="631" y="881"/>
                    </a:cubicBezTo>
                    <a:cubicBezTo>
                      <a:pt x="631" y="765"/>
                      <a:pt x="568" y="664"/>
                      <a:pt x="475" y="609"/>
                    </a:cubicBezTo>
                    <a:cubicBezTo>
                      <a:pt x="510" y="527"/>
                      <a:pt x="510" y="527"/>
                      <a:pt x="510" y="527"/>
                    </a:cubicBezTo>
                    <a:cubicBezTo>
                      <a:pt x="567" y="527"/>
                      <a:pt x="567" y="527"/>
                      <a:pt x="567" y="527"/>
                    </a:cubicBezTo>
                    <a:cubicBezTo>
                      <a:pt x="760" y="605"/>
                      <a:pt x="760" y="605"/>
                      <a:pt x="760" y="605"/>
                    </a:cubicBezTo>
                    <a:cubicBezTo>
                      <a:pt x="657" y="774"/>
                      <a:pt x="657" y="774"/>
                      <a:pt x="657" y="774"/>
                    </a:cubicBezTo>
                    <a:cubicBezTo>
                      <a:pt x="630" y="817"/>
                      <a:pt x="644" y="874"/>
                      <a:pt x="688" y="901"/>
                    </a:cubicBezTo>
                    <a:cubicBezTo>
                      <a:pt x="703" y="910"/>
                      <a:pt x="719" y="914"/>
                      <a:pt x="736" y="914"/>
                    </a:cubicBezTo>
                    <a:cubicBezTo>
                      <a:pt x="767" y="914"/>
                      <a:pt x="797" y="899"/>
                      <a:pt x="815" y="870"/>
                    </a:cubicBezTo>
                    <a:cubicBezTo>
                      <a:pt x="908" y="716"/>
                      <a:pt x="908" y="716"/>
                      <a:pt x="908" y="716"/>
                    </a:cubicBezTo>
                    <a:cubicBezTo>
                      <a:pt x="970" y="753"/>
                      <a:pt x="970" y="753"/>
                      <a:pt x="970" y="753"/>
                    </a:cubicBezTo>
                    <a:cubicBezTo>
                      <a:pt x="952" y="792"/>
                      <a:pt x="942" y="835"/>
                      <a:pt x="942" y="881"/>
                    </a:cubicBezTo>
                    <a:cubicBezTo>
                      <a:pt x="942" y="1055"/>
                      <a:pt x="1084" y="1197"/>
                      <a:pt x="1258" y="1197"/>
                    </a:cubicBezTo>
                    <a:cubicBezTo>
                      <a:pt x="1432" y="1197"/>
                      <a:pt x="1574" y="1055"/>
                      <a:pt x="1574" y="881"/>
                    </a:cubicBezTo>
                    <a:cubicBezTo>
                      <a:pt x="1574" y="707"/>
                      <a:pt x="1432" y="565"/>
                      <a:pt x="1258" y="565"/>
                    </a:cubicBezTo>
                    <a:close/>
                    <a:moveTo>
                      <a:pt x="316" y="1117"/>
                    </a:moveTo>
                    <a:cubicBezTo>
                      <a:pt x="185" y="1117"/>
                      <a:pt x="79" y="1011"/>
                      <a:pt x="79" y="881"/>
                    </a:cubicBezTo>
                    <a:cubicBezTo>
                      <a:pt x="79" y="750"/>
                      <a:pt x="185" y="644"/>
                      <a:pt x="316" y="644"/>
                    </a:cubicBezTo>
                    <a:cubicBezTo>
                      <a:pt x="335" y="644"/>
                      <a:pt x="353" y="647"/>
                      <a:pt x="371" y="651"/>
                    </a:cubicBezTo>
                    <a:cubicBezTo>
                      <a:pt x="305" y="805"/>
                      <a:pt x="305" y="805"/>
                      <a:pt x="305" y="805"/>
                    </a:cubicBezTo>
                    <a:cubicBezTo>
                      <a:pt x="268" y="810"/>
                      <a:pt x="239" y="842"/>
                      <a:pt x="239" y="881"/>
                    </a:cubicBezTo>
                    <a:cubicBezTo>
                      <a:pt x="239" y="923"/>
                      <a:pt x="273" y="958"/>
                      <a:pt x="316" y="958"/>
                    </a:cubicBezTo>
                    <a:cubicBezTo>
                      <a:pt x="344" y="958"/>
                      <a:pt x="368" y="943"/>
                      <a:pt x="382" y="920"/>
                    </a:cubicBezTo>
                    <a:cubicBezTo>
                      <a:pt x="548" y="920"/>
                      <a:pt x="548" y="920"/>
                      <a:pt x="548" y="920"/>
                    </a:cubicBezTo>
                    <a:cubicBezTo>
                      <a:pt x="529" y="1032"/>
                      <a:pt x="433" y="1117"/>
                      <a:pt x="316" y="1117"/>
                    </a:cubicBezTo>
                    <a:close/>
                    <a:moveTo>
                      <a:pt x="548" y="841"/>
                    </a:moveTo>
                    <a:cubicBezTo>
                      <a:pt x="382" y="841"/>
                      <a:pt x="382" y="841"/>
                      <a:pt x="382" y="841"/>
                    </a:cubicBezTo>
                    <a:cubicBezTo>
                      <a:pt x="380" y="839"/>
                      <a:pt x="379" y="837"/>
                      <a:pt x="378" y="836"/>
                    </a:cubicBezTo>
                    <a:cubicBezTo>
                      <a:pt x="444" y="682"/>
                      <a:pt x="444" y="682"/>
                      <a:pt x="444" y="682"/>
                    </a:cubicBezTo>
                    <a:cubicBezTo>
                      <a:pt x="498" y="718"/>
                      <a:pt x="537" y="775"/>
                      <a:pt x="548" y="841"/>
                    </a:cubicBezTo>
                    <a:close/>
                    <a:moveTo>
                      <a:pt x="950" y="649"/>
                    </a:moveTo>
                    <a:cubicBezTo>
                      <a:pt x="974" y="608"/>
                      <a:pt x="974" y="608"/>
                      <a:pt x="974" y="608"/>
                    </a:cubicBezTo>
                    <a:cubicBezTo>
                      <a:pt x="988" y="585"/>
                      <a:pt x="992" y="557"/>
                      <a:pt x="983" y="531"/>
                    </a:cubicBezTo>
                    <a:cubicBezTo>
                      <a:pt x="975" y="506"/>
                      <a:pt x="955" y="485"/>
                      <a:pt x="930" y="475"/>
                    </a:cubicBezTo>
                    <a:cubicBezTo>
                      <a:pt x="761" y="406"/>
                      <a:pt x="761" y="406"/>
                      <a:pt x="761" y="406"/>
                    </a:cubicBezTo>
                    <a:cubicBezTo>
                      <a:pt x="865" y="322"/>
                      <a:pt x="865" y="322"/>
                      <a:pt x="865" y="322"/>
                    </a:cubicBezTo>
                    <a:cubicBezTo>
                      <a:pt x="871" y="369"/>
                      <a:pt x="871" y="369"/>
                      <a:pt x="871" y="369"/>
                    </a:cubicBezTo>
                    <a:cubicBezTo>
                      <a:pt x="873" y="389"/>
                      <a:pt x="885" y="407"/>
                      <a:pt x="902" y="417"/>
                    </a:cubicBezTo>
                    <a:cubicBezTo>
                      <a:pt x="913" y="424"/>
                      <a:pt x="925" y="427"/>
                      <a:pt x="936" y="427"/>
                    </a:cubicBezTo>
                    <a:cubicBezTo>
                      <a:pt x="944" y="427"/>
                      <a:pt x="952" y="426"/>
                      <a:pt x="960" y="423"/>
                    </a:cubicBezTo>
                    <a:cubicBezTo>
                      <a:pt x="1114" y="365"/>
                      <a:pt x="1114" y="365"/>
                      <a:pt x="1114" y="365"/>
                    </a:cubicBezTo>
                    <a:cubicBezTo>
                      <a:pt x="1157" y="582"/>
                      <a:pt x="1157" y="582"/>
                      <a:pt x="1157" y="582"/>
                    </a:cubicBezTo>
                    <a:cubicBezTo>
                      <a:pt x="1099" y="602"/>
                      <a:pt x="1048" y="638"/>
                      <a:pt x="1011" y="685"/>
                    </a:cubicBezTo>
                    <a:lnTo>
                      <a:pt x="950" y="649"/>
                    </a:lnTo>
                    <a:close/>
                    <a:moveTo>
                      <a:pt x="1201" y="800"/>
                    </a:moveTo>
                    <a:cubicBezTo>
                      <a:pt x="1080" y="727"/>
                      <a:pt x="1080" y="727"/>
                      <a:pt x="1080" y="727"/>
                    </a:cubicBezTo>
                    <a:cubicBezTo>
                      <a:pt x="1105" y="698"/>
                      <a:pt x="1137" y="675"/>
                      <a:pt x="1173" y="661"/>
                    </a:cubicBezTo>
                    <a:lnTo>
                      <a:pt x="1201" y="800"/>
                    </a:lnTo>
                    <a:close/>
                    <a:moveTo>
                      <a:pt x="1258" y="1117"/>
                    </a:moveTo>
                    <a:cubicBezTo>
                      <a:pt x="1127" y="1117"/>
                      <a:pt x="1021" y="1011"/>
                      <a:pt x="1021" y="881"/>
                    </a:cubicBezTo>
                    <a:cubicBezTo>
                      <a:pt x="1021" y="850"/>
                      <a:pt x="1028" y="821"/>
                      <a:pt x="1038" y="794"/>
                    </a:cubicBezTo>
                    <a:cubicBezTo>
                      <a:pt x="1181" y="880"/>
                      <a:pt x="1181" y="880"/>
                      <a:pt x="1181" y="880"/>
                    </a:cubicBezTo>
                    <a:cubicBezTo>
                      <a:pt x="1181" y="881"/>
                      <a:pt x="1181" y="881"/>
                      <a:pt x="1181" y="881"/>
                    </a:cubicBezTo>
                    <a:cubicBezTo>
                      <a:pt x="1181" y="923"/>
                      <a:pt x="1215" y="958"/>
                      <a:pt x="1258" y="958"/>
                    </a:cubicBezTo>
                    <a:cubicBezTo>
                      <a:pt x="1300" y="958"/>
                      <a:pt x="1335" y="923"/>
                      <a:pt x="1335" y="881"/>
                    </a:cubicBezTo>
                    <a:cubicBezTo>
                      <a:pt x="1335" y="847"/>
                      <a:pt x="1314" y="819"/>
                      <a:pt x="1284" y="808"/>
                    </a:cubicBezTo>
                    <a:cubicBezTo>
                      <a:pt x="1251" y="645"/>
                      <a:pt x="1251" y="645"/>
                      <a:pt x="1251" y="645"/>
                    </a:cubicBezTo>
                    <a:cubicBezTo>
                      <a:pt x="1253" y="645"/>
                      <a:pt x="1255" y="644"/>
                      <a:pt x="1258" y="644"/>
                    </a:cubicBezTo>
                    <a:cubicBezTo>
                      <a:pt x="1388" y="644"/>
                      <a:pt x="1494" y="750"/>
                      <a:pt x="1494" y="881"/>
                    </a:cubicBezTo>
                    <a:cubicBezTo>
                      <a:pt x="1494" y="1011"/>
                      <a:pt x="1388" y="1117"/>
                      <a:pt x="1258" y="1117"/>
                    </a:cubicBezTo>
                    <a:close/>
                    <a:moveTo>
                      <a:pt x="1258" y="1117"/>
                    </a:moveTo>
                    <a:cubicBezTo>
                      <a:pt x="1258" y="1117"/>
                      <a:pt x="1258" y="1117"/>
                      <a:pt x="1258" y="11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4E3FA40-9AD5-439A-8323-D56C52EC9F6B}"/>
                </a:ext>
              </a:extLst>
            </p:cNvPr>
            <p:cNvGrpSpPr/>
            <p:nvPr/>
          </p:nvGrpSpPr>
          <p:grpSpPr>
            <a:xfrm>
              <a:off x="9287605" y="1519036"/>
              <a:ext cx="504565" cy="449186"/>
              <a:chOff x="-211138" y="-1849438"/>
              <a:chExt cx="911226" cy="811213"/>
            </a:xfrm>
            <a:solidFill>
              <a:schemeClr val="accent1"/>
            </a:solidFill>
          </p:grpSpPr>
          <p:sp>
            <p:nvSpPr>
              <p:cNvPr id="68" name="Freeform 9">
                <a:extLst>
                  <a:ext uri="{FF2B5EF4-FFF2-40B4-BE49-F238E27FC236}">
                    <a16:creationId xmlns:a16="http://schemas.microsoft.com/office/drawing/2014/main" id="{0B8500F2-9DB6-4743-BFE6-33383C0876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788" y="-1849438"/>
                <a:ext cx="187325" cy="187325"/>
              </a:xfrm>
              <a:custGeom>
                <a:avLst/>
                <a:gdLst>
                  <a:gd name="T0" fmla="*/ 90 w 322"/>
                  <a:gd name="T1" fmla="*/ 283 h 322"/>
                  <a:gd name="T2" fmla="*/ 282 w 322"/>
                  <a:gd name="T3" fmla="*/ 232 h 322"/>
                  <a:gd name="T4" fmla="*/ 232 w 322"/>
                  <a:gd name="T5" fmla="*/ 39 h 322"/>
                  <a:gd name="T6" fmla="*/ 39 w 322"/>
                  <a:gd name="T7" fmla="*/ 90 h 322"/>
                  <a:gd name="T8" fmla="*/ 90 w 322"/>
                  <a:gd name="T9" fmla="*/ 283 h 322"/>
                  <a:gd name="T10" fmla="*/ 90 w 322"/>
                  <a:gd name="T11" fmla="*/ 283 h 322"/>
                  <a:gd name="T12" fmla="*/ 90 w 322"/>
                  <a:gd name="T13" fmla="*/ 28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22">
                    <a:moveTo>
                      <a:pt x="90" y="283"/>
                    </a:moveTo>
                    <a:cubicBezTo>
                      <a:pt x="157" y="322"/>
                      <a:pt x="243" y="300"/>
                      <a:pt x="282" y="232"/>
                    </a:cubicBezTo>
                    <a:cubicBezTo>
                      <a:pt x="322" y="165"/>
                      <a:pt x="300" y="79"/>
                      <a:pt x="232" y="39"/>
                    </a:cubicBezTo>
                    <a:cubicBezTo>
                      <a:pt x="165" y="0"/>
                      <a:pt x="79" y="22"/>
                      <a:pt x="39" y="90"/>
                    </a:cubicBezTo>
                    <a:cubicBezTo>
                      <a:pt x="0" y="157"/>
                      <a:pt x="22" y="243"/>
                      <a:pt x="90" y="283"/>
                    </a:cubicBezTo>
                    <a:close/>
                    <a:moveTo>
                      <a:pt x="90" y="283"/>
                    </a:moveTo>
                    <a:cubicBezTo>
                      <a:pt x="90" y="283"/>
                      <a:pt x="90" y="283"/>
                      <a:pt x="90" y="2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9" name="Freeform 10">
                <a:extLst>
                  <a:ext uri="{FF2B5EF4-FFF2-40B4-BE49-F238E27FC236}">
                    <a16:creationId xmlns:a16="http://schemas.microsoft.com/office/drawing/2014/main" id="{66330921-5C0E-4F28-86A5-9F42F95CB1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11138" y="-1731963"/>
                <a:ext cx="911226" cy="693738"/>
              </a:xfrm>
              <a:custGeom>
                <a:avLst/>
                <a:gdLst>
                  <a:gd name="T0" fmla="*/ 1235 w 1574"/>
                  <a:gd name="T1" fmla="*/ 566 h 1197"/>
                  <a:gd name="T2" fmla="*/ 1204 w 1574"/>
                  <a:gd name="T3" fmla="*/ 331 h 1197"/>
                  <a:gd name="T4" fmla="*/ 1158 w 1574"/>
                  <a:gd name="T5" fmla="*/ 208 h 1197"/>
                  <a:gd name="T6" fmla="*/ 984 w 1574"/>
                  <a:gd name="T7" fmla="*/ 210 h 1197"/>
                  <a:gd name="T8" fmla="*/ 792 w 1574"/>
                  <a:gd name="T9" fmla="*/ 58 h 1197"/>
                  <a:gd name="T10" fmla="*/ 450 w 1574"/>
                  <a:gd name="T11" fmla="*/ 335 h 1197"/>
                  <a:gd name="T12" fmla="*/ 420 w 1574"/>
                  <a:gd name="T13" fmla="*/ 422 h 1197"/>
                  <a:gd name="T14" fmla="*/ 424 w 1574"/>
                  <a:gd name="T15" fmla="*/ 527 h 1197"/>
                  <a:gd name="T16" fmla="*/ 316 w 1574"/>
                  <a:gd name="T17" fmla="*/ 565 h 1197"/>
                  <a:gd name="T18" fmla="*/ 316 w 1574"/>
                  <a:gd name="T19" fmla="*/ 1197 h 1197"/>
                  <a:gd name="T20" fmla="*/ 475 w 1574"/>
                  <a:gd name="T21" fmla="*/ 609 h 1197"/>
                  <a:gd name="T22" fmla="*/ 567 w 1574"/>
                  <a:gd name="T23" fmla="*/ 527 h 1197"/>
                  <a:gd name="T24" fmla="*/ 657 w 1574"/>
                  <a:gd name="T25" fmla="*/ 774 h 1197"/>
                  <a:gd name="T26" fmla="*/ 736 w 1574"/>
                  <a:gd name="T27" fmla="*/ 914 h 1197"/>
                  <a:gd name="T28" fmla="*/ 908 w 1574"/>
                  <a:gd name="T29" fmla="*/ 716 h 1197"/>
                  <a:gd name="T30" fmla="*/ 942 w 1574"/>
                  <a:gd name="T31" fmla="*/ 881 h 1197"/>
                  <a:gd name="T32" fmla="*/ 1574 w 1574"/>
                  <a:gd name="T33" fmla="*/ 881 h 1197"/>
                  <a:gd name="T34" fmla="*/ 316 w 1574"/>
                  <a:gd name="T35" fmla="*/ 1117 h 1197"/>
                  <a:gd name="T36" fmla="*/ 316 w 1574"/>
                  <a:gd name="T37" fmla="*/ 644 h 1197"/>
                  <a:gd name="T38" fmla="*/ 305 w 1574"/>
                  <a:gd name="T39" fmla="*/ 805 h 1197"/>
                  <a:gd name="T40" fmla="*/ 316 w 1574"/>
                  <a:gd name="T41" fmla="*/ 958 h 1197"/>
                  <a:gd name="T42" fmla="*/ 548 w 1574"/>
                  <a:gd name="T43" fmla="*/ 920 h 1197"/>
                  <a:gd name="T44" fmla="*/ 548 w 1574"/>
                  <a:gd name="T45" fmla="*/ 841 h 1197"/>
                  <a:gd name="T46" fmla="*/ 378 w 1574"/>
                  <a:gd name="T47" fmla="*/ 836 h 1197"/>
                  <a:gd name="T48" fmla="*/ 548 w 1574"/>
                  <a:gd name="T49" fmla="*/ 841 h 1197"/>
                  <a:gd name="T50" fmla="*/ 974 w 1574"/>
                  <a:gd name="T51" fmla="*/ 608 h 1197"/>
                  <a:gd name="T52" fmla="*/ 930 w 1574"/>
                  <a:gd name="T53" fmla="*/ 475 h 1197"/>
                  <a:gd name="T54" fmla="*/ 865 w 1574"/>
                  <a:gd name="T55" fmla="*/ 322 h 1197"/>
                  <a:gd name="T56" fmla="*/ 902 w 1574"/>
                  <a:gd name="T57" fmla="*/ 417 h 1197"/>
                  <a:gd name="T58" fmla="*/ 960 w 1574"/>
                  <a:gd name="T59" fmla="*/ 423 h 1197"/>
                  <a:gd name="T60" fmla="*/ 1157 w 1574"/>
                  <a:gd name="T61" fmla="*/ 582 h 1197"/>
                  <a:gd name="T62" fmla="*/ 950 w 1574"/>
                  <a:gd name="T63" fmla="*/ 649 h 1197"/>
                  <a:gd name="T64" fmla="*/ 1080 w 1574"/>
                  <a:gd name="T65" fmla="*/ 727 h 1197"/>
                  <a:gd name="T66" fmla="*/ 1201 w 1574"/>
                  <a:gd name="T67" fmla="*/ 800 h 1197"/>
                  <a:gd name="T68" fmla="*/ 1021 w 1574"/>
                  <a:gd name="T69" fmla="*/ 881 h 1197"/>
                  <a:gd name="T70" fmla="*/ 1181 w 1574"/>
                  <a:gd name="T71" fmla="*/ 880 h 1197"/>
                  <a:gd name="T72" fmla="*/ 1258 w 1574"/>
                  <a:gd name="T73" fmla="*/ 958 h 1197"/>
                  <a:gd name="T74" fmla="*/ 1284 w 1574"/>
                  <a:gd name="T75" fmla="*/ 808 h 1197"/>
                  <a:gd name="T76" fmla="*/ 1258 w 1574"/>
                  <a:gd name="T77" fmla="*/ 644 h 1197"/>
                  <a:gd name="T78" fmla="*/ 1258 w 1574"/>
                  <a:gd name="T79" fmla="*/ 1117 h 1197"/>
                  <a:gd name="T80" fmla="*/ 1258 w 1574"/>
                  <a:gd name="T81" fmla="*/ 1117 h 1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74" h="1197">
                    <a:moveTo>
                      <a:pt x="1258" y="565"/>
                    </a:moveTo>
                    <a:cubicBezTo>
                      <a:pt x="1250" y="565"/>
                      <a:pt x="1242" y="566"/>
                      <a:pt x="1235" y="566"/>
                    </a:cubicBezTo>
                    <a:cubicBezTo>
                      <a:pt x="1189" y="337"/>
                      <a:pt x="1189" y="337"/>
                      <a:pt x="1189" y="337"/>
                    </a:cubicBezTo>
                    <a:cubicBezTo>
                      <a:pt x="1204" y="331"/>
                      <a:pt x="1204" y="331"/>
                      <a:pt x="1204" y="331"/>
                    </a:cubicBezTo>
                    <a:cubicBezTo>
                      <a:pt x="1238" y="319"/>
                      <a:pt x="1255" y="281"/>
                      <a:pt x="1242" y="247"/>
                    </a:cubicBezTo>
                    <a:cubicBezTo>
                      <a:pt x="1230" y="212"/>
                      <a:pt x="1191" y="195"/>
                      <a:pt x="1158" y="208"/>
                    </a:cubicBezTo>
                    <a:cubicBezTo>
                      <a:pt x="992" y="270"/>
                      <a:pt x="992" y="270"/>
                      <a:pt x="992" y="270"/>
                    </a:cubicBezTo>
                    <a:cubicBezTo>
                      <a:pt x="984" y="210"/>
                      <a:pt x="984" y="210"/>
                      <a:pt x="984" y="210"/>
                    </a:cubicBezTo>
                    <a:cubicBezTo>
                      <a:pt x="1005" y="167"/>
                      <a:pt x="1002" y="114"/>
                      <a:pt x="969" y="77"/>
                    </a:cubicBezTo>
                    <a:cubicBezTo>
                      <a:pt x="901" y="0"/>
                      <a:pt x="818" y="37"/>
                      <a:pt x="792" y="58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40" y="344"/>
                      <a:pt x="431" y="355"/>
                      <a:pt x="425" y="369"/>
                    </a:cubicBezTo>
                    <a:cubicBezTo>
                      <a:pt x="418" y="387"/>
                      <a:pt x="417" y="405"/>
                      <a:pt x="420" y="422"/>
                    </a:cubicBezTo>
                    <a:cubicBezTo>
                      <a:pt x="393" y="424"/>
                      <a:pt x="372" y="446"/>
                      <a:pt x="372" y="474"/>
                    </a:cubicBezTo>
                    <a:cubicBezTo>
                      <a:pt x="372" y="503"/>
                      <a:pt x="395" y="526"/>
                      <a:pt x="424" y="527"/>
                    </a:cubicBezTo>
                    <a:cubicBezTo>
                      <a:pt x="402" y="577"/>
                      <a:pt x="402" y="577"/>
                      <a:pt x="402" y="577"/>
                    </a:cubicBezTo>
                    <a:cubicBezTo>
                      <a:pt x="375" y="570"/>
                      <a:pt x="346" y="565"/>
                      <a:pt x="316" y="565"/>
                    </a:cubicBezTo>
                    <a:cubicBezTo>
                      <a:pt x="142" y="565"/>
                      <a:pt x="0" y="707"/>
                      <a:pt x="0" y="881"/>
                    </a:cubicBezTo>
                    <a:cubicBezTo>
                      <a:pt x="0" y="1055"/>
                      <a:pt x="142" y="1197"/>
                      <a:pt x="316" y="1197"/>
                    </a:cubicBezTo>
                    <a:cubicBezTo>
                      <a:pt x="490" y="1197"/>
                      <a:pt x="631" y="1055"/>
                      <a:pt x="631" y="881"/>
                    </a:cubicBezTo>
                    <a:cubicBezTo>
                      <a:pt x="631" y="765"/>
                      <a:pt x="568" y="664"/>
                      <a:pt x="475" y="609"/>
                    </a:cubicBezTo>
                    <a:cubicBezTo>
                      <a:pt x="510" y="527"/>
                      <a:pt x="510" y="527"/>
                      <a:pt x="510" y="527"/>
                    </a:cubicBezTo>
                    <a:cubicBezTo>
                      <a:pt x="567" y="527"/>
                      <a:pt x="567" y="527"/>
                      <a:pt x="567" y="527"/>
                    </a:cubicBezTo>
                    <a:cubicBezTo>
                      <a:pt x="760" y="605"/>
                      <a:pt x="760" y="605"/>
                      <a:pt x="760" y="605"/>
                    </a:cubicBezTo>
                    <a:cubicBezTo>
                      <a:pt x="657" y="774"/>
                      <a:pt x="657" y="774"/>
                      <a:pt x="657" y="774"/>
                    </a:cubicBezTo>
                    <a:cubicBezTo>
                      <a:pt x="630" y="817"/>
                      <a:pt x="644" y="874"/>
                      <a:pt x="688" y="901"/>
                    </a:cubicBezTo>
                    <a:cubicBezTo>
                      <a:pt x="703" y="910"/>
                      <a:pt x="719" y="914"/>
                      <a:pt x="736" y="914"/>
                    </a:cubicBezTo>
                    <a:cubicBezTo>
                      <a:pt x="767" y="914"/>
                      <a:pt x="797" y="899"/>
                      <a:pt x="815" y="870"/>
                    </a:cubicBezTo>
                    <a:cubicBezTo>
                      <a:pt x="908" y="716"/>
                      <a:pt x="908" y="716"/>
                      <a:pt x="908" y="716"/>
                    </a:cubicBezTo>
                    <a:cubicBezTo>
                      <a:pt x="970" y="753"/>
                      <a:pt x="970" y="753"/>
                      <a:pt x="970" y="753"/>
                    </a:cubicBezTo>
                    <a:cubicBezTo>
                      <a:pt x="952" y="792"/>
                      <a:pt x="942" y="835"/>
                      <a:pt x="942" y="881"/>
                    </a:cubicBezTo>
                    <a:cubicBezTo>
                      <a:pt x="942" y="1055"/>
                      <a:pt x="1084" y="1197"/>
                      <a:pt x="1258" y="1197"/>
                    </a:cubicBezTo>
                    <a:cubicBezTo>
                      <a:pt x="1432" y="1197"/>
                      <a:pt x="1574" y="1055"/>
                      <a:pt x="1574" y="881"/>
                    </a:cubicBezTo>
                    <a:cubicBezTo>
                      <a:pt x="1574" y="707"/>
                      <a:pt x="1432" y="565"/>
                      <a:pt x="1258" y="565"/>
                    </a:cubicBezTo>
                    <a:close/>
                    <a:moveTo>
                      <a:pt x="316" y="1117"/>
                    </a:moveTo>
                    <a:cubicBezTo>
                      <a:pt x="185" y="1117"/>
                      <a:pt x="79" y="1011"/>
                      <a:pt x="79" y="881"/>
                    </a:cubicBezTo>
                    <a:cubicBezTo>
                      <a:pt x="79" y="750"/>
                      <a:pt x="185" y="644"/>
                      <a:pt x="316" y="644"/>
                    </a:cubicBezTo>
                    <a:cubicBezTo>
                      <a:pt x="335" y="644"/>
                      <a:pt x="353" y="647"/>
                      <a:pt x="371" y="651"/>
                    </a:cubicBezTo>
                    <a:cubicBezTo>
                      <a:pt x="305" y="805"/>
                      <a:pt x="305" y="805"/>
                      <a:pt x="305" y="805"/>
                    </a:cubicBezTo>
                    <a:cubicBezTo>
                      <a:pt x="268" y="810"/>
                      <a:pt x="239" y="842"/>
                      <a:pt x="239" y="881"/>
                    </a:cubicBezTo>
                    <a:cubicBezTo>
                      <a:pt x="239" y="923"/>
                      <a:pt x="273" y="958"/>
                      <a:pt x="316" y="958"/>
                    </a:cubicBezTo>
                    <a:cubicBezTo>
                      <a:pt x="344" y="958"/>
                      <a:pt x="368" y="943"/>
                      <a:pt x="382" y="920"/>
                    </a:cubicBezTo>
                    <a:cubicBezTo>
                      <a:pt x="548" y="920"/>
                      <a:pt x="548" y="920"/>
                      <a:pt x="548" y="920"/>
                    </a:cubicBezTo>
                    <a:cubicBezTo>
                      <a:pt x="529" y="1032"/>
                      <a:pt x="433" y="1117"/>
                      <a:pt x="316" y="1117"/>
                    </a:cubicBezTo>
                    <a:close/>
                    <a:moveTo>
                      <a:pt x="548" y="841"/>
                    </a:moveTo>
                    <a:cubicBezTo>
                      <a:pt x="382" y="841"/>
                      <a:pt x="382" y="841"/>
                      <a:pt x="382" y="841"/>
                    </a:cubicBezTo>
                    <a:cubicBezTo>
                      <a:pt x="380" y="839"/>
                      <a:pt x="379" y="837"/>
                      <a:pt x="378" y="836"/>
                    </a:cubicBezTo>
                    <a:cubicBezTo>
                      <a:pt x="444" y="682"/>
                      <a:pt x="444" y="682"/>
                      <a:pt x="444" y="682"/>
                    </a:cubicBezTo>
                    <a:cubicBezTo>
                      <a:pt x="498" y="718"/>
                      <a:pt x="537" y="775"/>
                      <a:pt x="548" y="841"/>
                    </a:cubicBezTo>
                    <a:close/>
                    <a:moveTo>
                      <a:pt x="950" y="649"/>
                    </a:moveTo>
                    <a:cubicBezTo>
                      <a:pt x="974" y="608"/>
                      <a:pt x="974" y="608"/>
                      <a:pt x="974" y="608"/>
                    </a:cubicBezTo>
                    <a:cubicBezTo>
                      <a:pt x="988" y="585"/>
                      <a:pt x="992" y="557"/>
                      <a:pt x="983" y="531"/>
                    </a:cubicBezTo>
                    <a:cubicBezTo>
                      <a:pt x="975" y="506"/>
                      <a:pt x="955" y="485"/>
                      <a:pt x="930" y="475"/>
                    </a:cubicBezTo>
                    <a:cubicBezTo>
                      <a:pt x="761" y="406"/>
                      <a:pt x="761" y="406"/>
                      <a:pt x="761" y="406"/>
                    </a:cubicBezTo>
                    <a:cubicBezTo>
                      <a:pt x="865" y="322"/>
                      <a:pt x="865" y="322"/>
                      <a:pt x="865" y="322"/>
                    </a:cubicBezTo>
                    <a:cubicBezTo>
                      <a:pt x="871" y="369"/>
                      <a:pt x="871" y="369"/>
                      <a:pt x="871" y="369"/>
                    </a:cubicBezTo>
                    <a:cubicBezTo>
                      <a:pt x="873" y="389"/>
                      <a:pt x="885" y="407"/>
                      <a:pt x="902" y="417"/>
                    </a:cubicBezTo>
                    <a:cubicBezTo>
                      <a:pt x="913" y="424"/>
                      <a:pt x="925" y="427"/>
                      <a:pt x="936" y="427"/>
                    </a:cubicBezTo>
                    <a:cubicBezTo>
                      <a:pt x="944" y="427"/>
                      <a:pt x="952" y="426"/>
                      <a:pt x="960" y="423"/>
                    </a:cubicBezTo>
                    <a:cubicBezTo>
                      <a:pt x="1114" y="365"/>
                      <a:pt x="1114" y="365"/>
                      <a:pt x="1114" y="365"/>
                    </a:cubicBezTo>
                    <a:cubicBezTo>
                      <a:pt x="1157" y="582"/>
                      <a:pt x="1157" y="582"/>
                      <a:pt x="1157" y="582"/>
                    </a:cubicBezTo>
                    <a:cubicBezTo>
                      <a:pt x="1099" y="602"/>
                      <a:pt x="1048" y="638"/>
                      <a:pt x="1011" y="685"/>
                    </a:cubicBezTo>
                    <a:lnTo>
                      <a:pt x="950" y="649"/>
                    </a:lnTo>
                    <a:close/>
                    <a:moveTo>
                      <a:pt x="1201" y="800"/>
                    </a:moveTo>
                    <a:cubicBezTo>
                      <a:pt x="1080" y="727"/>
                      <a:pt x="1080" y="727"/>
                      <a:pt x="1080" y="727"/>
                    </a:cubicBezTo>
                    <a:cubicBezTo>
                      <a:pt x="1105" y="698"/>
                      <a:pt x="1137" y="675"/>
                      <a:pt x="1173" y="661"/>
                    </a:cubicBezTo>
                    <a:lnTo>
                      <a:pt x="1201" y="800"/>
                    </a:lnTo>
                    <a:close/>
                    <a:moveTo>
                      <a:pt x="1258" y="1117"/>
                    </a:moveTo>
                    <a:cubicBezTo>
                      <a:pt x="1127" y="1117"/>
                      <a:pt x="1021" y="1011"/>
                      <a:pt x="1021" y="881"/>
                    </a:cubicBezTo>
                    <a:cubicBezTo>
                      <a:pt x="1021" y="850"/>
                      <a:pt x="1028" y="821"/>
                      <a:pt x="1038" y="794"/>
                    </a:cubicBezTo>
                    <a:cubicBezTo>
                      <a:pt x="1181" y="880"/>
                      <a:pt x="1181" y="880"/>
                      <a:pt x="1181" y="880"/>
                    </a:cubicBezTo>
                    <a:cubicBezTo>
                      <a:pt x="1181" y="881"/>
                      <a:pt x="1181" y="881"/>
                      <a:pt x="1181" y="881"/>
                    </a:cubicBezTo>
                    <a:cubicBezTo>
                      <a:pt x="1181" y="923"/>
                      <a:pt x="1215" y="958"/>
                      <a:pt x="1258" y="958"/>
                    </a:cubicBezTo>
                    <a:cubicBezTo>
                      <a:pt x="1300" y="958"/>
                      <a:pt x="1335" y="923"/>
                      <a:pt x="1335" y="881"/>
                    </a:cubicBezTo>
                    <a:cubicBezTo>
                      <a:pt x="1335" y="847"/>
                      <a:pt x="1314" y="819"/>
                      <a:pt x="1284" y="808"/>
                    </a:cubicBezTo>
                    <a:cubicBezTo>
                      <a:pt x="1251" y="645"/>
                      <a:pt x="1251" y="645"/>
                      <a:pt x="1251" y="645"/>
                    </a:cubicBezTo>
                    <a:cubicBezTo>
                      <a:pt x="1253" y="645"/>
                      <a:pt x="1255" y="644"/>
                      <a:pt x="1258" y="644"/>
                    </a:cubicBezTo>
                    <a:cubicBezTo>
                      <a:pt x="1388" y="644"/>
                      <a:pt x="1494" y="750"/>
                      <a:pt x="1494" y="881"/>
                    </a:cubicBezTo>
                    <a:cubicBezTo>
                      <a:pt x="1494" y="1011"/>
                      <a:pt x="1388" y="1117"/>
                      <a:pt x="1258" y="1117"/>
                    </a:cubicBezTo>
                    <a:close/>
                    <a:moveTo>
                      <a:pt x="1258" y="1117"/>
                    </a:moveTo>
                    <a:cubicBezTo>
                      <a:pt x="1258" y="1117"/>
                      <a:pt x="1258" y="1117"/>
                      <a:pt x="1258" y="11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A4135D3-97FA-4095-95E8-7C1D1F8AE7CB}"/>
                </a:ext>
              </a:extLst>
            </p:cNvPr>
            <p:cNvGrpSpPr/>
            <p:nvPr/>
          </p:nvGrpSpPr>
          <p:grpSpPr>
            <a:xfrm>
              <a:off x="9287605" y="1979288"/>
              <a:ext cx="504565" cy="449186"/>
              <a:chOff x="-211138" y="-1849438"/>
              <a:chExt cx="911226" cy="811213"/>
            </a:xfrm>
            <a:solidFill>
              <a:schemeClr val="accent1"/>
            </a:solidFill>
          </p:grpSpPr>
          <p:sp>
            <p:nvSpPr>
              <p:cNvPr id="66" name="Freeform 9">
                <a:extLst>
                  <a:ext uri="{FF2B5EF4-FFF2-40B4-BE49-F238E27FC236}">
                    <a16:creationId xmlns:a16="http://schemas.microsoft.com/office/drawing/2014/main" id="{0FCEDD2F-6804-42B9-89DB-CF6A5016AB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788" y="-1849438"/>
                <a:ext cx="187325" cy="187325"/>
              </a:xfrm>
              <a:custGeom>
                <a:avLst/>
                <a:gdLst>
                  <a:gd name="T0" fmla="*/ 90 w 322"/>
                  <a:gd name="T1" fmla="*/ 283 h 322"/>
                  <a:gd name="T2" fmla="*/ 282 w 322"/>
                  <a:gd name="T3" fmla="*/ 232 h 322"/>
                  <a:gd name="T4" fmla="*/ 232 w 322"/>
                  <a:gd name="T5" fmla="*/ 39 h 322"/>
                  <a:gd name="T6" fmla="*/ 39 w 322"/>
                  <a:gd name="T7" fmla="*/ 90 h 322"/>
                  <a:gd name="T8" fmla="*/ 90 w 322"/>
                  <a:gd name="T9" fmla="*/ 283 h 322"/>
                  <a:gd name="T10" fmla="*/ 90 w 322"/>
                  <a:gd name="T11" fmla="*/ 283 h 322"/>
                  <a:gd name="T12" fmla="*/ 90 w 322"/>
                  <a:gd name="T13" fmla="*/ 28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22">
                    <a:moveTo>
                      <a:pt x="90" y="283"/>
                    </a:moveTo>
                    <a:cubicBezTo>
                      <a:pt x="157" y="322"/>
                      <a:pt x="243" y="300"/>
                      <a:pt x="282" y="232"/>
                    </a:cubicBezTo>
                    <a:cubicBezTo>
                      <a:pt x="322" y="165"/>
                      <a:pt x="300" y="79"/>
                      <a:pt x="232" y="39"/>
                    </a:cubicBezTo>
                    <a:cubicBezTo>
                      <a:pt x="165" y="0"/>
                      <a:pt x="79" y="22"/>
                      <a:pt x="39" y="90"/>
                    </a:cubicBezTo>
                    <a:cubicBezTo>
                      <a:pt x="0" y="157"/>
                      <a:pt x="22" y="243"/>
                      <a:pt x="90" y="283"/>
                    </a:cubicBezTo>
                    <a:close/>
                    <a:moveTo>
                      <a:pt x="90" y="283"/>
                    </a:moveTo>
                    <a:cubicBezTo>
                      <a:pt x="90" y="283"/>
                      <a:pt x="90" y="283"/>
                      <a:pt x="90" y="2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7" name="Freeform 10">
                <a:extLst>
                  <a:ext uri="{FF2B5EF4-FFF2-40B4-BE49-F238E27FC236}">
                    <a16:creationId xmlns:a16="http://schemas.microsoft.com/office/drawing/2014/main" id="{E07EDB91-FCC6-45BF-A1F6-ED95E5CF10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11138" y="-1731963"/>
                <a:ext cx="911226" cy="693738"/>
              </a:xfrm>
              <a:custGeom>
                <a:avLst/>
                <a:gdLst>
                  <a:gd name="T0" fmla="*/ 1235 w 1574"/>
                  <a:gd name="T1" fmla="*/ 566 h 1197"/>
                  <a:gd name="T2" fmla="*/ 1204 w 1574"/>
                  <a:gd name="T3" fmla="*/ 331 h 1197"/>
                  <a:gd name="T4" fmla="*/ 1158 w 1574"/>
                  <a:gd name="T5" fmla="*/ 208 h 1197"/>
                  <a:gd name="T6" fmla="*/ 984 w 1574"/>
                  <a:gd name="T7" fmla="*/ 210 h 1197"/>
                  <a:gd name="T8" fmla="*/ 792 w 1574"/>
                  <a:gd name="T9" fmla="*/ 58 h 1197"/>
                  <a:gd name="T10" fmla="*/ 450 w 1574"/>
                  <a:gd name="T11" fmla="*/ 335 h 1197"/>
                  <a:gd name="T12" fmla="*/ 420 w 1574"/>
                  <a:gd name="T13" fmla="*/ 422 h 1197"/>
                  <a:gd name="T14" fmla="*/ 424 w 1574"/>
                  <a:gd name="T15" fmla="*/ 527 h 1197"/>
                  <a:gd name="T16" fmla="*/ 316 w 1574"/>
                  <a:gd name="T17" fmla="*/ 565 h 1197"/>
                  <a:gd name="T18" fmla="*/ 316 w 1574"/>
                  <a:gd name="T19" fmla="*/ 1197 h 1197"/>
                  <a:gd name="T20" fmla="*/ 475 w 1574"/>
                  <a:gd name="T21" fmla="*/ 609 h 1197"/>
                  <a:gd name="T22" fmla="*/ 567 w 1574"/>
                  <a:gd name="T23" fmla="*/ 527 h 1197"/>
                  <a:gd name="T24" fmla="*/ 657 w 1574"/>
                  <a:gd name="T25" fmla="*/ 774 h 1197"/>
                  <a:gd name="T26" fmla="*/ 736 w 1574"/>
                  <a:gd name="T27" fmla="*/ 914 h 1197"/>
                  <a:gd name="T28" fmla="*/ 908 w 1574"/>
                  <a:gd name="T29" fmla="*/ 716 h 1197"/>
                  <a:gd name="T30" fmla="*/ 942 w 1574"/>
                  <a:gd name="T31" fmla="*/ 881 h 1197"/>
                  <a:gd name="T32" fmla="*/ 1574 w 1574"/>
                  <a:gd name="T33" fmla="*/ 881 h 1197"/>
                  <a:gd name="T34" fmla="*/ 316 w 1574"/>
                  <a:gd name="T35" fmla="*/ 1117 h 1197"/>
                  <a:gd name="T36" fmla="*/ 316 w 1574"/>
                  <a:gd name="T37" fmla="*/ 644 h 1197"/>
                  <a:gd name="T38" fmla="*/ 305 w 1574"/>
                  <a:gd name="T39" fmla="*/ 805 h 1197"/>
                  <a:gd name="T40" fmla="*/ 316 w 1574"/>
                  <a:gd name="T41" fmla="*/ 958 h 1197"/>
                  <a:gd name="T42" fmla="*/ 548 w 1574"/>
                  <a:gd name="T43" fmla="*/ 920 h 1197"/>
                  <a:gd name="T44" fmla="*/ 548 w 1574"/>
                  <a:gd name="T45" fmla="*/ 841 h 1197"/>
                  <a:gd name="T46" fmla="*/ 378 w 1574"/>
                  <a:gd name="T47" fmla="*/ 836 h 1197"/>
                  <a:gd name="T48" fmla="*/ 548 w 1574"/>
                  <a:gd name="T49" fmla="*/ 841 h 1197"/>
                  <a:gd name="T50" fmla="*/ 974 w 1574"/>
                  <a:gd name="T51" fmla="*/ 608 h 1197"/>
                  <a:gd name="T52" fmla="*/ 930 w 1574"/>
                  <a:gd name="T53" fmla="*/ 475 h 1197"/>
                  <a:gd name="T54" fmla="*/ 865 w 1574"/>
                  <a:gd name="T55" fmla="*/ 322 h 1197"/>
                  <a:gd name="T56" fmla="*/ 902 w 1574"/>
                  <a:gd name="T57" fmla="*/ 417 h 1197"/>
                  <a:gd name="T58" fmla="*/ 960 w 1574"/>
                  <a:gd name="T59" fmla="*/ 423 h 1197"/>
                  <a:gd name="T60" fmla="*/ 1157 w 1574"/>
                  <a:gd name="T61" fmla="*/ 582 h 1197"/>
                  <a:gd name="T62" fmla="*/ 950 w 1574"/>
                  <a:gd name="T63" fmla="*/ 649 h 1197"/>
                  <a:gd name="T64" fmla="*/ 1080 w 1574"/>
                  <a:gd name="T65" fmla="*/ 727 h 1197"/>
                  <a:gd name="T66" fmla="*/ 1201 w 1574"/>
                  <a:gd name="T67" fmla="*/ 800 h 1197"/>
                  <a:gd name="T68" fmla="*/ 1021 w 1574"/>
                  <a:gd name="T69" fmla="*/ 881 h 1197"/>
                  <a:gd name="T70" fmla="*/ 1181 w 1574"/>
                  <a:gd name="T71" fmla="*/ 880 h 1197"/>
                  <a:gd name="T72" fmla="*/ 1258 w 1574"/>
                  <a:gd name="T73" fmla="*/ 958 h 1197"/>
                  <a:gd name="T74" fmla="*/ 1284 w 1574"/>
                  <a:gd name="T75" fmla="*/ 808 h 1197"/>
                  <a:gd name="T76" fmla="*/ 1258 w 1574"/>
                  <a:gd name="T77" fmla="*/ 644 h 1197"/>
                  <a:gd name="T78" fmla="*/ 1258 w 1574"/>
                  <a:gd name="T79" fmla="*/ 1117 h 1197"/>
                  <a:gd name="T80" fmla="*/ 1258 w 1574"/>
                  <a:gd name="T81" fmla="*/ 1117 h 1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74" h="1197">
                    <a:moveTo>
                      <a:pt x="1258" y="565"/>
                    </a:moveTo>
                    <a:cubicBezTo>
                      <a:pt x="1250" y="565"/>
                      <a:pt x="1242" y="566"/>
                      <a:pt x="1235" y="566"/>
                    </a:cubicBezTo>
                    <a:cubicBezTo>
                      <a:pt x="1189" y="337"/>
                      <a:pt x="1189" y="337"/>
                      <a:pt x="1189" y="337"/>
                    </a:cubicBezTo>
                    <a:cubicBezTo>
                      <a:pt x="1204" y="331"/>
                      <a:pt x="1204" y="331"/>
                      <a:pt x="1204" y="331"/>
                    </a:cubicBezTo>
                    <a:cubicBezTo>
                      <a:pt x="1238" y="319"/>
                      <a:pt x="1255" y="281"/>
                      <a:pt x="1242" y="247"/>
                    </a:cubicBezTo>
                    <a:cubicBezTo>
                      <a:pt x="1230" y="212"/>
                      <a:pt x="1191" y="195"/>
                      <a:pt x="1158" y="208"/>
                    </a:cubicBezTo>
                    <a:cubicBezTo>
                      <a:pt x="992" y="270"/>
                      <a:pt x="992" y="270"/>
                      <a:pt x="992" y="270"/>
                    </a:cubicBezTo>
                    <a:cubicBezTo>
                      <a:pt x="984" y="210"/>
                      <a:pt x="984" y="210"/>
                      <a:pt x="984" y="210"/>
                    </a:cubicBezTo>
                    <a:cubicBezTo>
                      <a:pt x="1005" y="167"/>
                      <a:pt x="1002" y="114"/>
                      <a:pt x="969" y="77"/>
                    </a:cubicBezTo>
                    <a:cubicBezTo>
                      <a:pt x="901" y="0"/>
                      <a:pt x="818" y="37"/>
                      <a:pt x="792" y="58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40" y="344"/>
                      <a:pt x="431" y="355"/>
                      <a:pt x="425" y="369"/>
                    </a:cubicBezTo>
                    <a:cubicBezTo>
                      <a:pt x="418" y="387"/>
                      <a:pt x="417" y="405"/>
                      <a:pt x="420" y="422"/>
                    </a:cubicBezTo>
                    <a:cubicBezTo>
                      <a:pt x="393" y="424"/>
                      <a:pt x="372" y="446"/>
                      <a:pt x="372" y="474"/>
                    </a:cubicBezTo>
                    <a:cubicBezTo>
                      <a:pt x="372" y="503"/>
                      <a:pt x="395" y="526"/>
                      <a:pt x="424" y="527"/>
                    </a:cubicBezTo>
                    <a:cubicBezTo>
                      <a:pt x="402" y="577"/>
                      <a:pt x="402" y="577"/>
                      <a:pt x="402" y="577"/>
                    </a:cubicBezTo>
                    <a:cubicBezTo>
                      <a:pt x="375" y="570"/>
                      <a:pt x="346" y="565"/>
                      <a:pt x="316" y="565"/>
                    </a:cubicBezTo>
                    <a:cubicBezTo>
                      <a:pt x="142" y="565"/>
                      <a:pt x="0" y="707"/>
                      <a:pt x="0" y="881"/>
                    </a:cubicBezTo>
                    <a:cubicBezTo>
                      <a:pt x="0" y="1055"/>
                      <a:pt x="142" y="1197"/>
                      <a:pt x="316" y="1197"/>
                    </a:cubicBezTo>
                    <a:cubicBezTo>
                      <a:pt x="490" y="1197"/>
                      <a:pt x="631" y="1055"/>
                      <a:pt x="631" y="881"/>
                    </a:cubicBezTo>
                    <a:cubicBezTo>
                      <a:pt x="631" y="765"/>
                      <a:pt x="568" y="664"/>
                      <a:pt x="475" y="609"/>
                    </a:cubicBezTo>
                    <a:cubicBezTo>
                      <a:pt x="510" y="527"/>
                      <a:pt x="510" y="527"/>
                      <a:pt x="510" y="527"/>
                    </a:cubicBezTo>
                    <a:cubicBezTo>
                      <a:pt x="567" y="527"/>
                      <a:pt x="567" y="527"/>
                      <a:pt x="567" y="527"/>
                    </a:cubicBezTo>
                    <a:cubicBezTo>
                      <a:pt x="760" y="605"/>
                      <a:pt x="760" y="605"/>
                      <a:pt x="760" y="605"/>
                    </a:cubicBezTo>
                    <a:cubicBezTo>
                      <a:pt x="657" y="774"/>
                      <a:pt x="657" y="774"/>
                      <a:pt x="657" y="774"/>
                    </a:cubicBezTo>
                    <a:cubicBezTo>
                      <a:pt x="630" y="817"/>
                      <a:pt x="644" y="874"/>
                      <a:pt x="688" y="901"/>
                    </a:cubicBezTo>
                    <a:cubicBezTo>
                      <a:pt x="703" y="910"/>
                      <a:pt x="719" y="914"/>
                      <a:pt x="736" y="914"/>
                    </a:cubicBezTo>
                    <a:cubicBezTo>
                      <a:pt x="767" y="914"/>
                      <a:pt x="797" y="899"/>
                      <a:pt x="815" y="870"/>
                    </a:cubicBezTo>
                    <a:cubicBezTo>
                      <a:pt x="908" y="716"/>
                      <a:pt x="908" y="716"/>
                      <a:pt x="908" y="716"/>
                    </a:cubicBezTo>
                    <a:cubicBezTo>
                      <a:pt x="970" y="753"/>
                      <a:pt x="970" y="753"/>
                      <a:pt x="970" y="753"/>
                    </a:cubicBezTo>
                    <a:cubicBezTo>
                      <a:pt x="952" y="792"/>
                      <a:pt x="942" y="835"/>
                      <a:pt x="942" y="881"/>
                    </a:cubicBezTo>
                    <a:cubicBezTo>
                      <a:pt x="942" y="1055"/>
                      <a:pt x="1084" y="1197"/>
                      <a:pt x="1258" y="1197"/>
                    </a:cubicBezTo>
                    <a:cubicBezTo>
                      <a:pt x="1432" y="1197"/>
                      <a:pt x="1574" y="1055"/>
                      <a:pt x="1574" y="881"/>
                    </a:cubicBezTo>
                    <a:cubicBezTo>
                      <a:pt x="1574" y="707"/>
                      <a:pt x="1432" y="565"/>
                      <a:pt x="1258" y="565"/>
                    </a:cubicBezTo>
                    <a:close/>
                    <a:moveTo>
                      <a:pt x="316" y="1117"/>
                    </a:moveTo>
                    <a:cubicBezTo>
                      <a:pt x="185" y="1117"/>
                      <a:pt x="79" y="1011"/>
                      <a:pt x="79" y="881"/>
                    </a:cubicBezTo>
                    <a:cubicBezTo>
                      <a:pt x="79" y="750"/>
                      <a:pt x="185" y="644"/>
                      <a:pt x="316" y="644"/>
                    </a:cubicBezTo>
                    <a:cubicBezTo>
                      <a:pt x="335" y="644"/>
                      <a:pt x="353" y="647"/>
                      <a:pt x="371" y="651"/>
                    </a:cubicBezTo>
                    <a:cubicBezTo>
                      <a:pt x="305" y="805"/>
                      <a:pt x="305" y="805"/>
                      <a:pt x="305" y="805"/>
                    </a:cubicBezTo>
                    <a:cubicBezTo>
                      <a:pt x="268" y="810"/>
                      <a:pt x="239" y="842"/>
                      <a:pt x="239" y="881"/>
                    </a:cubicBezTo>
                    <a:cubicBezTo>
                      <a:pt x="239" y="923"/>
                      <a:pt x="273" y="958"/>
                      <a:pt x="316" y="958"/>
                    </a:cubicBezTo>
                    <a:cubicBezTo>
                      <a:pt x="344" y="958"/>
                      <a:pt x="368" y="943"/>
                      <a:pt x="382" y="920"/>
                    </a:cubicBezTo>
                    <a:cubicBezTo>
                      <a:pt x="548" y="920"/>
                      <a:pt x="548" y="920"/>
                      <a:pt x="548" y="920"/>
                    </a:cubicBezTo>
                    <a:cubicBezTo>
                      <a:pt x="529" y="1032"/>
                      <a:pt x="433" y="1117"/>
                      <a:pt x="316" y="1117"/>
                    </a:cubicBezTo>
                    <a:close/>
                    <a:moveTo>
                      <a:pt x="548" y="841"/>
                    </a:moveTo>
                    <a:cubicBezTo>
                      <a:pt x="382" y="841"/>
                      <a:pt x="382" y="841"/>
                      <a:pt x="382" y="841"/>
                    </a:cubicBezTo>
                    <a:cubicBezTo>
                      <a:pt x="380" y="839"/>
                      <a:pt x="379" y="837"/>
                      <a:pt x="378" y="836"/>
                    </a:cubicBezTo>
                    <a:cubicBezTo>
                      <a:pt x="444" y="682"/>
                      <a:pt x="444" y="682"/>
                      <a:pt x="444" y="682"/>
                    </a:cubicBezTo>
                    <a:cubicBezTo>
                      <a:pt x="498" y="718"/>
                      <a:pt x="537" y="775"/>
                      <a:pt x="548" y="841"/>
                    </a:cubicBezTo>
                    <a:close/>
                    <a:moveTo>
                      <a:pt x="950" y="649"/>
                    </a:moveTo>
                    <a:cubicBezTo>
                      <a:pt x="974" y="608"/>
                      <a:pt x="974" y="608"/>
                      <a:pt x="974" y="608"/>
                    </a:cubicBezTo>
                    <a:cubicBezTo>
                      <a:pt x="988" y="585"/>
                      <a:pt x="992" y="557"/>
                      <a:pt x="983" y="531"/>
                    </a:cubicBezTo>
                    <a:cubicBezTo>
                      <a:pt x="975" y="506"/>
                      <a:pt x="955" y="485"/>
                      <a:pt x="930" y="475"/>
                    </a:cubicBezTo>
                    <a:cubicBezTo>
                      <a:pt x="761" y="406"/>
                      <a:pt x="761" y="406"/>
                      <a:pt x="761" y="406"/>
                    </a:cubicBezTo>
                    <a:cubicBezTo>
                      <a:pt x="865" y="322"/>
                      <a:pt x="865" y="322"/>
                      <a:pt x="865" y="322"/>
                    </a:cubicBezTo>
                    <a:cubicBezTo>
                      <a:pt x="871" y="369"/>
                      <a:pt x="871" y="369"/>
                      <a:pt x="871" y="369"/>
                    </a:cubicBezTo>
                    <a:cubicBezTo>
                      <a:pt x="873" y="389"/>
                      <a:pt x="885" y="407"/>
                      <a:pt x="902" y="417"/>
                    </a:cubicBezTo>
                    <a:cubicBezTo>
                      <a:pt x="913" y="424"/>
                      <a:pt x="925" y="427"/>
                      <a:pt x="936" y="427"/>
                    </a:cubicBezTo>
                    <a:cubicBezTo>
                      <a:pt x="944" y="427"/>
                      <a:pt x="952" y="426"/>
                      <a:pt x="960" y="423"/>
                    </a:cubicBezTo>
                    <a:cubicBezTo>
                      <a:pt x="1114" y="365"/>
                      <a:pt x="1114" y="365"/>
                      <a:pt x="1114" y="365"/>
                    </a:cubicBezTo>
                    <a:cubicBezTo>
                      <a:pt x="1157" y="582"/>
                      <a:pt x="1157" y="582"/>
                      <a:pt x="1157" y="582"/>
                    </a:cubicBezTo>
                    <a:cubicBezTo>
                      <a:pt x="1099" y="602"/>
                      <a:pt x="1048" y="638"/>
                      <a:pt x="1011" y="685"/>
                    </a:cubicBezTo>
                    <a:lnTo>
                      <a:pt x="950" y="649"/>
                    </a:lnTo>
                    <a:close/>
                    <a:moveTo>
                      <a:pt x="1201" y="800"/>
                    </a:moveTo>
                    <a:cubicBezTo>
                      <a:pt x="1080" y="727"/>
                      <a:pt x="1080" y="727"/>
                      <a:pt x="1080" y="727"/>
                    </a:cubicBezTo>
                    <a:cubicBezTo>
                      <a:pt x="1105" y="698"/>
                      <a:pt x="1137" y="675"/>
                      <a:pt x="1173" y="661"/>
                    </a:cubicBezTo>
                    <a:lnTo>
                      <a:pt x="1201" y="800"/>
                    </a:lnTo>
                    <a:close/>
                    <a:moveTo>
                      <a:pt x="1258" y="1117"/>
                    </a:moveTo>
                    <a:cubicBezTo>
                      <a:pt x="1127" y="1117"/>
                      <a:pt x="1021" y="1011"/>
                      <a:pt x="1021" y="881"/>
                    </a:cubicBezTo>
                    <a:cubicBezTo>
                      <a:pt x="1021" y="850"/>
                      <a:pt x="1028" y="821"/>
                      <a:pt x="1038" y="794"/>
                    </a:cubicBezTo>
                    <a:cubicBezTo>
                      <a:pt x="1181" y="880"/>
                      <a:pt x="1181" y="880"/>
                      <a:pt x="1181" y="880"/>
                    </a:cubicBezTo>
                    <a:cubicBezTo>
                      <a:pt x="1181" y="881"/>
                      <a:pt x="1181" y="881"/>
                      <a:pt x="1181" y="881"/>
                    </a:cubicBezTo>
                    <a:cubicBezTo>
                      <a:pt x="1181" y="923"/>
                      <a:pt x="1215" y="958"/>
                      <a:pt x="1258" y="958"/>
                    </a:cubicBezTo>
                    <a:cubicBezTo>
                      <a:pt x="1300" y="958"/>
                      <a:pt x="1335" y="923"/>
                      <a:pt x="1335" y="881"/>
                    </a:cubicBezTo>
                    <a:cubicBezTo>
                      <a:pt x="1335" y="847"/>
                      <a:pt x="1314" y="819"/>
                      <a:pt x="1284" y="808"/>
                    </a:cubicBezTo>
                    <a:cubicBezTo>
                      <a:pt x="1251" y="645"/>
                      <a:pt x="1251" y="645"/>
                      <a:pt x="1251" y="645"/>
                    </a:cubicBezTo>
                    <a:cubicBezTo>
                      <a:pt x="1253" y="645"/>
                      <a:pt x="1255" y="644"/>
                      <a:pt x="1258" y="644"/>
                    </a:cubicBezTo>
                    <a:cubicBezTo>
                      <a:pt x="1388" y="644"/>
                      <a:pt x="1494" y="750"/>
                      <a:pt x="1494" y="881"/>
                    </a:cubicBezTo>
                    <a:cubicBezTo>
                      <a:pt x="1494" y="1011"/>
                      <a:pt x="1388" y="1117"/>
                      <a:pt x="1258" y="1117"/>
                    </a:cubicBezTo>
                    <a:close/>
                    <a:moveTo>
                      <a:pt x="1258" y="1117"/>
                    </a:moveTo>
                    <a:cubicBezTo>
                      <a:pt x="1258" y="1117"/>
                      <a:pt x="1258" y="1117"/>
                      <a:pt x="1258" y="11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62F50C8-4793-4134-83DD-A32E70BEAB26}"/>
                </a:ext>
              </a:extLst>
            </p:cNvPr>
            <p:cNvGrpSpPr/>
            <p:nvPr/>
          </p:nvGrpSpPr>
          <p:grpSpPr>
            <a:xfrm>
              <a:off x="9813265" y="1519036"/>
              <a:ext cx="504565" cy="449186"/>
              <a:chOff x="-211138" y="-1849438"/>
              <a:chExt cx="911226" cy="811213"/>
            </a:xfrm>
            <a:solidFill>
              <a:schemeClr val="accent1"/>
            </a:solidFill>
          </p:grpSpPr>
          <p:sp>
            <p:nvSpPr>
              <p:cNvPr id="64" name="Freeform 9">
                <a:extLst>
                  <a:ext uri="{FF2B5EF4-FFF2-40B4-BE49-F238E27FC236}">
                    <a16:creationId xmlns:a16="http://schemas.microsoft.com/office/drawing/2014/main" id="{F6A68EB0-85C4-44DB-9748-17AEC37A90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788" y="-1849438"/>
                <a:ext cx="187325" cy="187325"/>
              </a:xfrm>
              <a:custGeom>
                <a:avLst/>
                <a:gdLst>
                  <a:gd name="T0" fmla="*/ 90 w 322"/>
                  <a:gd name="T1" fmla="*/ 283 h 322"/>
                  <a:gd name="T2" fmla="*/ 282 w 322"/>
                  <a:gd name="T3" fmla="*/ 232 h 322"/>
                  <a:gd name="T4" fmla="*/ 232 w 322"/>
                  <a:gd name="T5" fmla="*/ 39 h 322"/>
                  <a:gd name="T6" fmla="*/ 39 w 322"/>
                  <a:gd name="T7" fmla="*/ 90 h 322"/>
                  <a:gd name="T8" fmla="*/ 90 w 322"/>
                  <a:gd name="T9" fmla="*/ 283 h 322"/>
                  <a:gd name="T10" fmla="*/ 90 w 322"/>
                  <a:gd name="T11" fmla="*/ 283 h 322"/>
                  <a:gd name="T12" fmla="*/ 90 w 322"/>
                  <a:gd name="T13" fmla="*/ 28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22">
                    <a:moveTo>
                      <a:pt x="90" y="283"/>
                    </a:moveTo>
                    <a:cubicBezTo>
                      <a:pt x="157" y="322"/>
                      <a:pt x="243" y="300"/>
                      <a:pt x="282" y="232"/>
                    </a:cubicBezTo>
                    <a:cubicBezTo>
                      <a:pt x="322" y="165"/>
                      <a:pt x="300" y="79"/>
                      <a:pt x="232" y="39"/>
                    </a:cubicBezTo>
                    <a:cubicBezTo>
                      <a:pt x="165" y="0"/>
                      <a:pt x="79" y="22"/>
                      <a:pt x="39" y="90"/>
                    </a:cubicBezTo>
                    <a:cubicBezTo>
                      <a:pt x="0" y="157"/>
                      <a:pt x="22" y="243"/>
                      <a:pt x="90" y="283"/>
                    </a:cubicBezTo>
                    <a:close/>
                    <a:moveTo>
                      <a:pt x="90" y="283"/>
                    </a:moveTo>
                    <a:cubicBezTo>
                      <a:pt x="90" y="283"/>
                      <a:pt x="90" y="283"/>
                      <a:pt x="90" y="2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5" name="Freeform 10">
                <a:extLst>
                  <a:ext uri="{FF2B5EF4-FFF2-40B4-BE49-F238E27FC236}">
                    <a16:creationId xmlns:a16="http://schemas.microsoft.com/office/drawing/2014/main" id="{CED273B3-C6F3-44B3-9B2E-BA54B75630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11138" y="-1731963"/>
                <a:ext cx="911226" cy="693738"/>
              </a:xfrm>
              <a:custGeom>
                <a:avLst/>
                <a:gdLst>
                  <a:gd name="T0" fmla="*/ 1235 w 1574"/>
                  <a:gd name="T1" fmla="*/ 566 h 1197"/>
                  <a:gd name="T2" fmla="*/ 1204 w 1574"/>
                  <a:gd name="T3" fmla="*/ 331 h 1197"/>
                  <a:gd name="T4" fmla="*/ 1158 w 1574"/>
                  <a:gd name="T5" fmla="*/ 208 h 1197"/>
                  <a:gd name="T6" fmla="*/ 984 w 1574"/>
                  <a:gd name="T7" fmla="*/ 210 h 1197"/>
                  <a:gd name="T8" fmla="*/ 792 w 1574"/>
                  <a:gd name="T9" fmla="*/ 58 h 1197"/>
                  <a:gd name="T10" fmla="*/ 450 w 1574"/>
                  <a:gd name="T11" fmla="*/ 335 h 1197"/>
                  <a:gd name="T12" fmla="*/ 420 w 1574"/>
                  <a:gd name="T13" fmla="*/ 422 h 1197"/>
                  <a:gd name="T14" fmla="*/ 424 w 1574"/>
                  <a:gd name="T15" fmla="*/ 527 h 1197"/>
                  <a:gd name="T16" fmla="*/ 316 w 1574"/>
                  <a:gd name="T17" fmla="*/ 565 h 1197"/>
                  <a:gd name="T18" fmla="*/ 316 w 1574"/>
                  <a:gd name="T19" fmla="*/ 1197 h 1197"/>
                  <a:gd name="T20" fmla="*/ 475 w 1574"/>
                  <a:gd name="T21" fmla="*/ 609 h 1197"/>
                  <a:gd name="T22" fmla="*/ 567 w 1574"/>
                  <a:gd name="T23" fmla="*/ 527 h 1197"/>
                  <a:gd name="T24" fmla="*/ 657 w 1574"/>
                  <a:gd name="T25" fmla="*/ 774 h 1197"/>
                  <a:gd name="T26" fmla="*/ 736 w 1574"/>
                  <a:gd name="T27" fmla="*/ 914 h 1197"/>
                  <a:gd name="T28" fmla="*/ 908 w 1574"/>
                  <a:gd name="T29" fmla="*/ 716 h 1197"/>
                  <a:gd name="T30" fmla="*/ 942 w 1574"/>
                  <a:gd name="T31" fmla="*/ 881 h 1197"/>
                  <a:gd name="T32" fmla="*/ 1574 w 1574"/>
                  <a:gd name="T33" fmla="*/ 881 h 1197"/>
                  <a:gd name="T34" fmla="*/ 316 w 1574"/>
                  <a:gd name="T35" fmla="*/ 1117 h 1197"/>
                  <a:gd name="T36" fmla="*/ 316 w 1574"/>
                  <a:gd name="T37" fmla="*/ 644 h 1197"/>
                  <a:gd name="T38" fmla="*/ 305 w 1574"/>
                  <a:gd name="T39" fmla="*/ 805 h 1197"/>
                  <a:gd name="T40" fmla="*/ 316 w 1574"/>
                  <a:gd name="T41" fmla="*/ 958 h 1197"/>
                  <a:gd name="T42" fmla="*/ 548 w 1574"/>
                  <a:gd name="T43" fmla="*/ 920 h 1197"/>
                  <a:gd name="T44" fmla="*/ 548 w 1574"/>
                  <a:gd name="T45" fmla="*/ 841 h 1197"/>
                  <a:gd name="T46" fmla="*/ 378 w 1574"/>
                  <a:gd name="T47" fmla="*/ 836 h 1197"/>
                  <a:gd name="T48" fmla="*/ 548 w 1574"/>
                  <a:gd name="T49" fmla="*/ 841 h 1197"/>
                  <a:gd name="T50" fmla="*/ 974 w 1574"/>
                  <a:gd name="T51" fmla="*/ 608 h 1197"/>
                  <a:gd name="T52" fmla="*/ 930 w 1574"/>
                  <a:gd name="T53" fmla="*/ 475 h 1197"/>
                  <a:gd name="T54" fmla="*/ 865 w 1574"/>
                  <a:gd name="T55" fmla="*/ 322 h 1197"/>
                  <a:gd name="T56" fmla="*/ 902 w 1574"/>
                  <a:gd name="T57" fmla="*/ 417 h 1197"/>
                  <a:gd name="T58" fmla="*/ 960 w 1574"/>
                  <a:gd name="T59" fmla="*/ 423 h 1197"/>
                  <a:gd name="T60" fmla="*/ 1157 w 1574"/>
                  <a:gd name="T61" fmla="*/ 582 h 1197"/>
                  <a:gd name="T62" fmla="*/ 950 w 1574"/>
                  <a:gd name="T63" fmla="*/ 649 h 1197"/>
                  <a:gd name="T64" fmla="*/ 1080 w 1574"/>
                  <a:gd name="T65" fmla="*/ 727 h 1197"/>
                  <a:gd name="T66" fmla="*/ 1201 w 1574"/>
                  <a:gd name="T67" fmla="*/ 800 h 1197"/>
                  <a:gd name="T68" fmla="*/ 1021 w 1574"/>
                  <a:gd name="T69" fmla="*/ 881 h 1197"/>
                  <a:gd name="T70" fmla="*/ 1181 w 1574"/>
                  <a:gd name="T71" fmla="*/ 880 h 1197"/>
                  <a:gd name="T72" fmla="*/ 1258 w 1574"/>
                  <a:gd name="T73" fmla="*/ 958 h 1197"/>
                  <a:gd name="T74" fmla="*/ 1284 w 1574"/>
                  <a:gd name="T75" fmla="*/ 808 h 1197"/>
                  <a:gd name="T76" fmla="*/ 1258 w 1574"/>
                  <a:gd name="T77" fmla="*/ 644 h 1197"/>
                  <a:gd name="T78" fmla="*/ 1258 w 1574"/>
                  <a:gd name="T79" fmla="*/ 1117 h 1197"/>
                  <a:gd name="T80" fmla="*/ 1258 w 1574"/>
                  <a:gd name="T81" fmla="*/ 1117 h 1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74" h="1197">
                    <a:moveTo>
                      <a:pt x="1258" y="565"/>
                    </a:moveTo>
                    <a:cubicBezTo>
                      <a:pt x="1250" y="565"/>
                      <a:pt x="1242" y="566"/>
                      <a:pt x="1235" y="566"/>
                    </a:cubicBezTo>
                    <a:cubicBezTo>
                      <a:pt x="1189" y="337"/>
                      <a:pt x="1189" y="337"/>
                      <a:pt x="1189" y="337"/>
                    </a:cubicBezTo>
                    <a:cubicBezTo>
                      <a:pt x="1204" y="331"/>
                      <a:pt x="1204" y="331"/>
                      <a:pt x="1204" y="331"/>
                    </a:cubicBezTo>
                    <a:cubicBezTo>
                      <a:pt x="1238" y="319"/>
                      <a:pt x="1255" y="281"/>
                      <a:pt x="1242" y="247"/>
                    </a:cubicBezTo>
                    <a:cubicBezTo>
                      <a:pt x="1230" y="212"/>
                      <a:pt x="1191" y="195"/>
                      <a:pt x="1158" y="208"/>
                    </a:cubicBezTo>
                    <a:cubicBezTo>
                      <a:pt x="992" y="270"/>
                      <a:pt x="992" y="270"/>
                      <a:pt x="992" y="270"/>
                    </a:cubicBezTo>
                    <a:cubicBezTo>
                      <a:pt x="984" y="210"/>
                      <a:pt x="984" y="210"/>
                      <a:pt x="984" y="210"/>
                    </a:cubicBezTo>
                    <a:cubicBezTo>
                      <a:pt x="1005" y="167"/>
                      <a:pt x="1002" y="114"/>
                      <a:pt x="969" y="77"/>
                    </a:cubicBezTo>
                    <a:cubicBezTo>
                      <a:pt x="901" y="0"/>
                      <a:pt x="818" y="37"/>
                      <a:pt x="792" y="58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40" y="344"/>
                      <a:pt x="431" y="355"/>
                      <a:pt x="425" y="369"/>
                    </a:cubicBezTo>
                    <a:cubicBezTo>
                      <a:pt x="418" y="387"/>
                      <a:pt x="417" y="405"/>
                      <a:pt x="420" y="422"/>
                    </a:cubicBezTo>
                    <a:cubicBezTo>
                      <a:pt x="393" y="424"/>
                      <a:pt x="372" y="446"/>
                      <a:pt x="372" y="474"/>
                    </a:cubicBezTo>
                    <a:cubicBezTo>
                      <a:pt x="372" y="503"/>
                      <a:pt x="395" y="526"/>
                      <a:pt x="424" y="527"/>
                    </a:cubicBezTo>
                    <a:cubicBezTo>
                      <a:pt x="402" y="577"/>
                      <a:pt x="402" y="577"/>
                      <a:pt x="402" y="577"/>
                    </a:cubicBezTo>
                    <a:cubicBezTo>
                      <a:pt x="375" y="570"/>
                      <a:pt x="346" y="565"/>
                      <a:pt x="316" y="565"/>
                    </a:cubicBezTo>
                    <a:cubicBezTo>
                      <a:pt x="142" y="565"/>
                      <a:pt x="0" y="707"/>
                      <a:pt x="0" y="881"/>
                    </a:cubicBezTo>
                    <a:cubicBezTo>
                      <a:pt x="0" y="1055"/>
                      <a:pt x="142" y="1197"/>
                      <a:pt x="316" y="1197"/>
                    </a:cubicBezTo>
                    <a:cubicBezTo>
                      <a:pt x="490" y="1197"/>
                      <a:pt x="631" y="1055"/>
                      <a:pt x="631" y="881"/>
                    </a:cubicBezTo>
                    <a:cubicBezTo>
                      <a:pt x="631" y="765"/>
                      <a:pt x="568" y="664"/>
                      <a:pt x="475" y="609"/>
                    </a:cubicBezTo>
                    <a:cubicBezTo>
                      <a:pt x="510" y="527"/>
                      <a:pt x="510" y="527"/>
                      <a:pt x="510" y="527"/>
                    </a:cubicBezTo>
                    <a:cubicBezTo>
                      <a:pt x="567" y="527"/>
                      <a:pt x="567" y="527"/>
                      <a:pt x="567" y="527"/>
                    </a:cubicBezTo>
                    <a:cubicBezTo>
                      <a:pt x="760" y="605"/>
                      <a:pt x="760" y="605"/>
                      <a:pt x="760" y="605"/>
                    </a:cubicBezTo>
                    <a:cubicBezTo>
                      <a:pt x="657" y="774"/>
                      <a:pt x="657" y="774"/>
                      <a:pt x="657" y="774"/>
                    </a:cubicBezTo>
                    <a:cubicBezTo>
                      <a:pt x="630" y="817"/>
                      <a:pt x="644" y="874"/>
                      <a:pt x="688" y="901"/>
                    </a:cubicBezTo>
                    <a:cubicBezTo>
                      <a:pt x="703" y="910"/>
                      <a:pt x="719" y="914"/>
                      <a:pt x="736" y="914"/>
                    </a:cubicBezTo>
                    <a:cubicBezTo>
                      <a:pt x="767" y="914"/>
                      <a:pt x="797" y="899"/>
                      <a:pt x="815" y="870"/>
                    </a:cubicBezTo>
                    <a:cubicBezTo>
                      <a:pt x="908" y="716"/>
                      <a:pt x="908" y="716"/>
                      <a:pt x="908" y="716"/>
                    </a:cubicBezTo>
                    <a:cubicBezTo>
                      <a:pt x="970" y="753"/>
                      <a:pt x="970" y="753"/>
                      <a:pt x="970" y="753"/>
                    </a:cubicBezTo>
                    <a:cubicBezTo>
                      <a:pt x="952" y="792"/>
                      <a:pt x="942" y="835"/>
                      <a:pt x="942" y="881"/>
                    </a:cubicBezTo>
                    <a:cubicBezTo>
                      <a:pt x="942" y="1055"/>
                      <a:pt x="1084" y="1197"/>
                      <a:pt x="1258" y="1197"/>
                    </a:cubicBezTo>
                    <a:cubicBezTo>
                      <a:pt x="1432" y="1197"/>
                      <a:pt x="1574" y="1055"/>
                      <a:pt x="1574" y="881"/>
                    </a:cubicBezTo>
                    <a:cubicBezTo>
                      <a:pt x="1574" y="707"/>
                      <a:pt x="1432" y="565"/>
                      <a:pt x="1258" y="565"/>
                    </a:cubicBezTo>
                    <a:close/>
                    <a:moveTo>
                      <a:pt x="316" y="1117"/>
                    </a:moveTo>
                    <a:cubicBezTo>
                      <a:pt x="185" y="1117"/>
                      <a:pt x="79" y="1011"/>
                      <a:pt x="79" y="881"/>
                    </a:cubicBezTo>
                    <a:cubicBezTo>
                      <a:pt x="79" y="750"/>
                      <a:pt x="185" y="644"/>
                      <a:pt x="316" y="644"/>
                    </a:cubicBezTo>
                    <a:cubicBezTo>
                      <a:pt x="335" y="644"/>
                      <a:pt x="353" y="647"/>
                      <a:pt x="371" y="651"/>
                    </a:cubicBezTo>
                    <a:cubicBezTo>
                      <a:pt x="305" y="805"/>
                      <a:pt x="305" y="805"/>
                      <a:pt x="305" y="805"/>
                    </a:cubicBezTo>
                    <a:cubicBezTo>
                      <a:pt x="268" y="810"/>
                      <a:pt x="239" y="842"/>
                      <a:pt x="239" y="881"/>
                    </a:cubicBezTo>
                    <a:cubicBezTo>
                      <a:pt x="239" y="923"/>
                      <a:pt x="273" y="958"/>
                      <a:pt x="316" y="958"/>
                    </a:cubicBezTo>
                    <a:cubicBezTo>
                      <a:pt x="344" y="958"/>
                      <a:pt x="368" y="943"/>
                      <a:pt x="382" y="920"/>
                    </a:cubicBezTo>
                    <a:cubicBezTo>
                      <a:pt x="548" y="920"/>
                      <a:pt x="548" y="920"/>
                      <a:pt x="548" y="920"/>
                    </a:cubicBezTo>
                    <a:cubicBezTo>
                      <a:pt x="529" y="1032"/>
                      <a:pt x="433" y="1117"/>
                      <a:pt x="316" y="1117"/>
                    </a:cubicBezTo>
                    <a:close/>
                    <a:moveTo>
                      <a:pt x="548" y="841"/>
                    </a:moveTo>
                    <a:cubicBezTo>
                      <a:pt x="382" y="841"/>
                      <a:pt x="382" y="841"/>
                      <a:pt x="382" y="841"/>
                    </a:cubicBezTo>
                    <a:cubicBezTo>
                      <a:pt x="380" y="839"/>
                      <a:pt x="379" y="837"/>
                      <a:pt x="378" y="836"/>
                    </a:cubicBezTo>
                    <a:cubicBezTo>
                      <a:pt x="444" y="682"/>
                      <a:pt x="444" y="682"/>
                      <a:pt x="444" y="682"/>
                    </a:cubicBezTo>
                    <a:cubicBezTo>
                      <a:pt x="498" y="718"/>
                      <a:pt x="537" y="775"/>
                      <a:pt x="548" y="841"/>
                    </a:cubicBezTo>
                    <a:close/>
                    <a:moveTo>
                      <a:pt x="950" y="649"/>
                    </a:moveTo>
                    <a:cubicBezTo>
                      <a:pt x="974" y="608"/>
                      <a:pt x="974" y="608"/>
                      <a:pt x="974" y="608"/>
                    </a:cubicBezTo>
                    <a:cubicBezTo>
                      <a:pt x="988" y="585"/>
                      <a:pt x="992" y="557"/>
                      <a:pt x="983" y="531"/>
                    </a:cubicBezTo>
                    <a:cubicBezTo>
                      <a:pt x="975" y="506"/>
                      <a:pt x="955" y="485"/>
                      <a:pt x="930" y="475"/>
                    </a:cubicBezTo>
                    <a:cubicBezTo>
                      <a:pt x="761" y="406"/>
                      <a:pt x="761" y="406"/>
                      <a:pt x="761" y="406"/>
                    </a:cubicBezTo>
                    <a:cubicBezTo>
                      <a:pt x="865" y="322"/>
                      <a:pt x="865" y="322"/>
                      <a:pt x="865" y="322"/>
                    </a:cubicBezTo>
                    <a:cubicBezTo>
                      <a:pt x="871" y="369"/>
                      <a:pt x="871" y="369"/>
                      <a:pt x="871" y="369"/>
                    </a:cubicBezTo>
                    <a:cubicBezTo>
                      <a:pt x="873" y="389"/>
                      <a:pt x="885" y="407"/>
                      <a:pt x="902" y="417"/>
                    </a:cubicBezTo>
                    <a:cubicBezTo>
                      <a:pt x="913" y="424"/>
                      <a:pt x="925" y="427"/>
                      <a:pt x="936" y="427"/>
                    </a:cubicBezTo>
                    <a:cubicBezTo>
                      <a:pt x="944" y="427"/>
                      <a:pt x="952" y="426"/>
                      <a:pt x="960" y="423"/>
                    </a:cubicBezTo>
                    <a:cubicBezTo>
                      <a:pt x="1114" y="365"/>
                      <a:pt x="1114" y="365"/>
                      <a:pt x="1114" y="365"/>
                    </a:cubicBezTo>
                    <a:cubicBezTo>
                      <a:pt x="1157" y="582"/>
                      <a:pt x="1157" y="582"/>
                      <a:pt x="1157" y="582"/>
                    </a:cubicBezTo>
                    <a:cubicBezTo>
                      <a:pt x="1099" y="602"/>
                      <a:pt x="1048" y="638"/>
                      <a:pt x="1011" y="685"/>
                    </a:cubicBezTo>
                    <a:lnTo>
                      <a:pt x="950" y="649"/>
                    </a:lnTo>
                    <a:close/>
                    <a:moveTo>
                      <a:pt x="1201" y="800"/>
                    </a:moveTo>
                    <a:cubicBezTo>
                      <a:pt x="1080" y="727"/>
                      <a:pt x="1080" y="727"/>
                      <a:pt x="1080" y="727"/>
                    </a:cubicBezTo>
                    <a:cubicBezTo>
                      <a:pt x="1105" y="698"/>
                      <a:pt x="1137" y="675"/>
                      <a:pt x="1173" y="661"/>
                    </a:cubicBezTo>
                    <a:lnTo>
                      <a:pt x="1201" y="800"/>
                    </a:lnTo>
                    <a:close/>
                    <a:moveTo>
                      <a:pt x="1258" y="1117"/>
                    </a:moveTo>
                    <a:cubicBezTo>
                      <a:pt x="1127" y="1117"/>
                      <a:pt x="1021" y="1011"/>
                      <a:pt x="1021" y="881"/>
                    </a:cubicBezTo>
                    <a:cubicBezTo>
                      <a:pt x="1021" y="850"/>
                      <a:pt x="1028" y="821"/>
                      <a:pt x="1038" y="794"/>
                    </a:cubicBezTo>
                    <a:cubicBezTo>
                      <a:pt x="1181" y="880"/>
                      <a:pt x="1181" y="880"/>
                      <a:pt x="1181" y="880"/>
                    </a:cubicBezTo>
                    <a:cubicBezTo>
                      <a:pt x="1181" y="881"/>
                      <a:pt x="1181" y="881"/>
                      <a:pt x="1181" y="881"/>
                    </a:cubicBezTo>
                    <a:cubicBezTo>
                      <a:pt x="1181" y="923"/>
                      <a:pt x="1215" y="958"/>
                      <a:pt x="1258" y="958"/>
                    </a:cubicBezTo>
                    <a:cubicBezTo>
                      <a:pt x="1300" y="958"/>
                      <a:pt x="1335" y="923"/>
                      <a:pt x="1335" y="881"/>
                    </a:cubicBezTo>
                    <a:cubicBezTo>
                      <a:pt x="1335" y="847"/>
                      <a:pt x="1314" y="819"/>
                      <a:pt x="1284" y="808"/>
                    </a:cubicBezTo>
                    <a:cubicBezTo>
                      <a:pt x="1251" y="645"/>
                      <a:pt x="1251" y="645"/>
                      <a:pt x="1251" y="645"/>
                    </a:cubicBezTo>
                    <a:cubicBezTo>
                      <a:pt x="1253" y="645"/>
                      <a:pt x="1255" y="644"/>
                      <a:pt x="1258" y="644"/>
                    </a:cubicBezTo>
                    <a:cubicBezTo>
                      <a:pt x="1388" y="644"/>
                      <a:pt x="1494" y="750"/>
                      <a:pt x="1494" y="881"/>
                    </a:cubicBezTo>
                    <a:cubicBezTo>
                      <a:pt x="1494" y="1011"/>
                      <a:pt x="1388" y="1117"/>
                      <a:pt x="1258" y="1117"/>
                    </a:cubicBezTo>
                    <a:close/>
                    <a:moveTo>
                      <a:pt x="1258" y="1117"/>
                    </a:moveTo>
                    <a:cubicBezTo>
                      <a:pt x="1258" y="1117"/>
                      <a:pt x="1258" y="1117"/>
                      <a:pt x="1258" y="11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FD34CAA-79EC-4312-AA6B-0079271E48F6}"/>
                </a:ext>
              </a:extLst>
            </p:cNvPr>
            <p:cNvGrpSpPr/>
            <p:nvPr/>
          </p:nvGrpSpPr>
          <p:grpSpPr>
            <a:xfrm>
              <a:off x="9813265" y="1979288"/>
              <a:ext cx="504565" cy="449186"/>
              <a:chOff x="-211138" y="-1849438"/>
              <a:chExt cx="911226" cy="811213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62" name="Freeform 9">
                <a:extLst>
                  <a:ext uri="{FF2B5EF4-FFF2-40B4-BE49-F238E27FC236}">
                    <a16:creationId xmlns:a16="http://schemas.microsoft.com/office/drawing/2014/main" id="{D89050A5-F15E-4181-BCBE-BB68F49E12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788" y="-1849438"/>
                <a:ext cx="187325" cy="187325"/>
              </a:xfrm>
              <a:custGeom>
                <a:avLst/>
                <a:gdLst>
                  <a:gd name="T0" fmla="*/ 90 w 322"/>
                  <a:gd name="T1" fmla="*/ 283 h 322"/>
                  <a:gd name="T2" fmla="*/ 282 w 322"/>
                  <a:gd name="T3" fmla="*/ 232 h 322"/>
                  <a:gd name="T4" fmla="*/ 232 w 322"/>
                  <a:gd name="T5" fmla="*/ 39 h 322"/>
                  <a:gd name="T6" fmla="*/ 39 w 322"/>
                  <a:gd name="T7" fmla="*/ 90 h 322"/>
                  <a:gd name="T8" fmla="*/ 90 w 322"/>
                  <a:gd name="T9" fmla="*/ 283 h 322"/>
                  <a:gd name="T10" fmla="*/ 90 w 322"/>
                  <a:gd name="T11" fmla="*/ 283 h 322"/>
                  <a:gd name="T12" fmla="*/ 90 w 322"/>
                  <a:gd name="T13" fmla="*/ 28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22">
                    <a:moveTo>
                      <a:pt x="90" y="283"/>
                    </a:moveTo>
                    <a:cubicBezTo>
                      <a:pt x="157" y="322"/>
                      <a:pt x="243" y="300"/>
                      <a:pt x="282" y="232"/>
                    </a:cubicBezTo>
                    <a:cubicBezTo>
                      <a:pt x="322" y="165"/>
                      <a:pt x="300" y="79"/>
                      <a:pt x="232" y="39"/>
                    </a:cubicBezTo>
                    <a:cubicBezTo>
                      <a:pt x="165" y="0"/>
                      <a:pt x="79" y="22"/>
                      <a:pt x="39" y="90"/>
                    </a:cubicBezTo>
                    <a:cubicBezTo>
                      <a:pt x="0" y="157"/>
                      <a:pt x="22" y="243"/>
                      <a:pt x="90" y="283"/>
                    </a:cubicBezTo>
                    <a:close/>
                    <a:moveTo>
                      <a:pt x="90" y="283"/>
                    </a:moveTo>
                    <a:cubicBezTo>
                      <a:pt x="90" y="283"/>
                      <a:pt x="90" y="283"/>
                      <a:pt x="90" y="2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3" name="Freeform 10">
                <a:extLst>
                  <a:ext uri="{FF2B5EF4-FFF2-40B4-BE49-F238E27FC236}">
                    <a16:creationId xmlns:a16="http://schemas.microsoft.com/office/drawing/2014/main" id="{B8598DE1-D528-48FF-87AC-50AB9FC3E9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11138" y="-1731963"/>
                <a:ext cx="911226" cy="693738"/>
              </a:xfrm>
              <a:custGeom>
                <a:avLst/>
                <a:gdLst>
                  <a:gd name="T0" fmla="*/ 1235 w 1574"/>
                  <a:gd name="T1" fmla="*/ 566 h 1197"/>
                  <a:gd name="T2" fmla="*/ 1204 w 1574"/>
                  <a:gd name="T3" fmla="*/ 331 h 1197"/>
                  <a:gd name="T4" fmla="*/ 1158 w 1574"/>
                  <a:gd name="T5" fmla="*/ 208 h 1197"/>
                  <a:gd name="T6" fmla="*/ 984 w 1574"/>
                  <a:gd name="T7" fmla="*/ 210 h 1197"/>
                  <a:gd name="T8" fmla="*/ 792 w 1574"/>
                  <a:gd name="T9" fmla="*/ 58 h 1197"/>
                  <a:gd name="T10" fmla="*/ 450 w 1574"/>
                  <a:gd name="T11" fmla="*/ 335 h 1197"/>
                  <a:gd name="T12" fmla="*/ 420 w 1574"/>
                  <a:gd name="T13" fmla="*/ 422 h 1197"/>
                  <a:gd name="T14" fmla="*/ 424 w 1574"/>
                  <a:gd name="T15" fmla="*/ 527 h 1197"/>
                  <a:gd name="T16" fmla="*/ 316 w 1574"/>
                  <a:gd name="T17" fmla="*/ 565 h 1197"/>
                  <a:gd name="T18" fmla="*/ 316 w 1574"/>
                  <a:gd name="T19" fmla="*/ 1197 h 1197"/>
                  <a:gd name="T20" fmla="*/ 475 w 1574"/>
                  <a:gd name="T21" fmla="*/ 609 h 1197"/>
                  <a:gd name="T22" fmla="*/ 567 w 1574"/>
                  <a:gd name="T23" fmla="*/ 527 h 1197"/>
                  <a:gd name="T24" fmla="*/ 657 w 1574"/>
                  <a:gd name="T25" fmla="*/ 774 h 1197"/>
                  <a:gd name="T26" fmla="*/ 736 w 1574"/>
                  <a:gd name="T27" fmla="*/ 914 h 1197"/>
                  <a:gd name="T28" fmla="*/ 908 w 1574"/>
                  <a:gd name="T29" fmla="*/ 716 h 1197"/>
                  <a:gd name="T30" fmla="*/ 942 w 1574"/>
                  <a:gd name="T31" fmla="*/ 881 h 1197"/>
                  <a:gd name="T32" fmla="*/ 1574 w 1574"/>
                  <a:gd name="T33" fmla="*/ 881 h 1197"/>
                  <a:gd name="T34" fmla="*/ 316 w 1574"/>
                  <a:gd name="T35" fmla="*/ 1117 h 1197"/>
                  <a:gd name="T36" fmla="*/ 316 w 1574"/>
                  <a:gd name="T37" fmla="*/ 644 h 1197"/>
                  <a:gd name="T38" fmla="*/ 305 w 1574"/>
                  <a:gd name="T39" fmla="*/ 805 h 1197"/>
                  <a:gd name="T40" fmla="*/ 316 w 1574"/>
                  <a:gd name="T41" fmla="*/ 958 h 1197"/>
                  <a:gd name="T42" fmla="*/ 548 w 1574"/>
                  <a:gd name="T43" fmla="*/ 920 h 1197"/>
                  <a:gd name="T44" fmla="*/ 548 w 1574"/>
                  <a:gd name="T45" fmla="*/ 841 h 1197"/>
                  <a:gd name="T46" fmla="*/ 378 w 1574"/>
                  <a:gd name="T47" fmla="*/ 836 h 1197"/>
                  <a:gd name="T48" fmla="*/ 548 w 1574"/>
                  <a:gd name="T49" fmla="*/ 841 h 1197"/>
                  <a:gd name="T50" fmla="*/ 974 w 1574"/>
                  <a:gd name="T51" fmla="*/ 608 h 1197"/>
                  <a:gd name="T52" fmla="*/ 930 w 1574"/>
                  <a:gd name="T53" fmla="*/ 475 h 1197"/>
                  <a:gd name="T54" fmla="*/ 865 w 1574"/>
                  <a:gd name="T55" fmla="*/ 322 h 1197"/>
                  <a:gd name="T56" fmla="*/ 902 w 1574"/>
                  <a:gd name="T57" fmla="*/ 417 h 1197"/>
                  <a:gd name="T58" fmla="*/ 960 w 1574"/>
                  <a:gd name="T59" fmla="*/ 423 h 1197"/>
                  <a:gd name="T60" fmla="*/ 1157 w 1574"/>
                  <a:gd name="T61" fmla="*/ 582 h 1197"/>
                  <a:gd name="T62" fmla="*/ 950 w 1574"/>
                  <a:gd name="T63" fmla="*/ 649 h 1197"/>
                  <a:gd name="T64" fmla="*/ 1080 w 1574"/>
                  <a:gd name="T65" fmla="*/ 727 h 1197"/>
                  <a:gd name="T66" fmla="*/ 1201 w 1574"/>
                  <a:gd name="T67" fmla="*/ 800 h 1197"/>
                  <a:gd name="T68" fmla="*/ 1021 w 1574"/>
                  <a:gd name="T69" fmla="*/ 881 h 1197"/>
                  <a:gd name="T70" fmla="*/ 1181 w 1574"/>
                  <a:gd name="T71" fmla="*/ 880 h 1197"/>
                  <a:gd name="T72" fmla="*/ 1258 w 1574"/>
                  <a:gd name="T73" fmla="*/ 958 h 1197"/>
                  <a:gd name="T74" fmla="*/ 1284 w 1574"/>
                  <a:gd name="T75" fmla="*/ 808 h 1197"/>
                  <a:gd name="T76" fmla="*/ 1258 w 1574"/>
                  <a:gd name="T77" fmla="*/ 644 h 1197"/>
                  <a:gd name="T78" fmla="*/ 1258 w 1574"/>
                  <a:gd name="T79" fmla="*/ 1117 h 1197"/>
                  <a:gd name="T80" fmla="*/ 1258 w 1574"/>
                  <a:gd name="T81" fmla="*/ 1117 h 1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74" h="1197">
                    <a:moveTo>
                      <a:pt x="1258" y="565"/>
                    </a:moveTo>
                    <a:cubicBezTo>
                      <a:pt x="1250" y="565"/>
                      <a:pt x="1242" y="566"/>
                      <a:pt x="1235" y="566"/>
                    </a:cubicBezTo>
                    <a:cubicBezTo>
                      <a:pt x="1189" y="337"/>
                      <a:pt x="1189" y="337"/>
                      <a:pt x="1189" y="337"/>
                    </a:cubicBezTo>
                    <a:cubicBezTo>
                      <a:pt x="1204" y="331"/>
                      <a:pt x="1204" y="331"/>
                      <a:pt x="1204" y="331"/>
                    </a:cubicBezTo>
                    <a:cubicBezTo>
                      <a:pt x="1238" y="319"/>
                      <a:pt x="1255" y="281"/>
                      <a:pt x="1242" y="247"/>
                    </a:cubicBezTo>
                    <a:cubicBezTo>
                      <a:pt x="1230" y="212"/>
                      <a:pt x="1191" y="195"/>
                      <a:pt x="1158" y="208"/>
                    </a:cubicBezTo>
                    <a:cubicBezTo>
                      <a:pt x="992" y="270"/>
                      <a:pt x="992" y="270"/>
                      <a:pt x="992" y="270"/>
                    </a:cubicBezTo>
                    <a:cubicBezTo>
                      <a:pt x="984" y="210"/>
                      <a:pt x="984" y="210"/>
                      <a:pt x="984" y="210"/>
                    </a:cubicBezTo>
                    <a:cubicBezTo>
                      <a:pt x="1005" y="167"/>
                      <a:pt x="1002" y="114"/>
                      <a:pt x="969" y="77"/>
                    </a:cubicBezTo>
                    <a:cubicBezTo>
                      <a:pt x="901" y="0"/>
                      <a:pt x="818" y="37"/>
                      <a:pt x="792" y="58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40" y="344"/>
                      <a:pt x="431" y="355"/>
                      <a:pt x="425" y="369"/>
                    </a:cubicBezTo>
                    <a:cubicBezTo>
                      <a:pt x="418" y="387"/>
                      <a:pt x="417" y="405"/>
                      <a:pt x="420" y="422"/>
                    </a:cubicBezTo>
                    <a:cubicBezTo>
                      <a:pt x="393" y="424"/>
                      <a:pt x="372" y="446"/>
                      <a:pt x="372" y="474"/>
                    </a:cubicBezTo>
                    <a:cubicBezTo>
                      <a:pt x="372" y="503"/>
                      <a:pt x="395" y="526"/>
                      <a:pt x="424" y="527"/>
                    </a:cubicBezTo>
                    <a:cubicBezTo>
                      <a:pt x="402" y="577"/>
                      <a:pt x="402" y="577"/>
                      <a:pt x="402" y="577"/>
                    </a:cubicBezTo>
                    <a:cubicBezTo>
                      <a:pt x="375" y="570"/>
                      <a:pt x="346" y="565"/>
                      <a:pt x="316" y="565"/>
                    </a:cubicBezTo>
                    <a:cubicBezTo>
                      <a:pt x="142" y="565"/>
                      <a:pt x="0" y="707"/>
                      <a:pt x="0" y="881"/>
                    </a:cubicBezTo>
                    <a:cubicBezTo>
                      <a:pt x="0" y="1055"/>
                      <a:pt x="142" y="1197"/>
                      <a:pt x="316" y="1197"/>
                    </a:cubicBezTo>
                    <a:cubicBezTo>
                      <a:pt x="490" y="1197"/>
                      <a:pt x="631" y="1055"/>
                      <a:pt x="631" y="881"/>
                    </a:cubicBezTo>
                    <a:cubicBezTo>
                      <a:pt x="631" y="765"/>
                      <a:pt x="568" y="664"/>
                      <a:pt x="475" y="609"/>
                    </a:cubicBezTo>
                    <a:cubicBezTo>
                      <a:pt x="510" y="527"/>
                      <a:pt x="510" y="527"/>
                      <a:pt x="510" y="527"/>
                    </a:cubicBezTo>
                    <a:cubicBezTo>
                      <a:pt x="567" y="527"/>
                      <a:pt x="567" y="527"/>
                      <a:pt x="567" y="527"/>
                    </a:cubicBezTo>
                    <a:cubicBezTo>
                      <a:pt x="760" y="605"/>
                      <a:pt x="760" y="605"/>
                      <a:pt x="760" y="605"/>
                    </a:cubicBezTo>
                    <a:cubicBezTo>
                      <a:pt x="657" y="774"/>
                      <a:pt x="657" y="774"/>
                      <a:pt x="657" y="774"/>
                    </a:cubicBezTo>
                    <a:cubicBezTo>
                      <a:pt x="630" y="817"/>
                      <a:pt x="644" y="874"/>
                      <a:pt x="688" y="901"/>
                    </a:cubicBezTo>
                    <a:cubicBezTo>
                      <a:pt x="703" y="910"/>
                      <a:pt x="719" y="914"/>
                      <a:pt x="736" y="914"/>
                    </a:cubicBezTo>
                    <a:cubicBezTo>
                      <a:pt x="767" y="914"/>
                      <a:pt x="797" y="899"/>
                      <a:pt x="815" y="870"/>
                    </a:cubicBezTo>
                    <a:cubicBezTo>
                      <a:pt x="908" y="716"/>
                      <a:pt x="908" y="716"/>
                      <a:pt x="908" y="716"/>
                    </a:cubicBezTo>
                    <a:cubicBezTo>
                      <a:pt x="970" y="753"/>
                      <a:pt x="970" y="753"/>
                      <a:pt x="970" y="753"/>
                    </a:cubicBezTo>
                    <a:cubicBezTo>
                      <a:pt x="952" y="792"/>
                      <a:pt x="942" y="835"/>
                      <a:pt x="942" y="881"/>
                    </a:cubicBezTo>
                    <a:cubicBezTo>
                      <a:pt x="942" y="1055"/>
                      <a:pt x="1084" y="1197"/>
                      <a:pt x="1258" y="1197"/>
                    </a:cubicBezTo>
                    <a:cubicBezTo>
                      <a:pt x="1432" y="1197"/>
                      <a:pt x="1574" y="1055"/>
                      <a:pt x="1574" y="881"/>
                    </a:cubicBezTo>
                    <a:cubicBezTo>
                      <a:pt x="1574" y="707"/>
                      <a:pt x="1432" y="565"/>
                      <a:pt x="1258" y="565"/>
                    </a:cubicBezTo>
                    <a:close/>
                    <a:moveTo>
                      <a:pt x="316" y="1117"/>
                    </a:moveTo>
                    <a:cubicBezTo>
                      <a:pt x="185" y="1117"/>
                      <a:pt x="79" y="1011"/>
                      <a:pt x="79" y="881"/>
                    </a:cubicBezTo>
                    <a:cubicBezTo>
                      <a:pt x="79" y="750"/>
                      <a:pt x="185" y="644"/>
                      <a:pt x="316" y="644"/>
                    </a:cubicBezTo>
                    <a:cubicBezTo>
                      <a:pt x="335" y="644"/>
                      <a:pt x="353" y="647"/>
                      <a:pt x="371" y="651"/>
                    </a:cubicBezTo>
                    <a:cubicBezTo>
                      <a:pt x="305" y="805"/>
                      <a:pt x="305" y="805"/>
                      <a:pt x="305" y="805"/>
                    </a:cubicBezTo>
                    <a:cubicBezTo>
                      <a:pt x="268" y="810"/>
                      <a:pt x="239" y="842"/>
                      <a:pt x="239" y="881"/>
                    </a:cubicBezTo>
                    <a:cubicBezTo>
                      <a:pt x="239" y="923"/>
                      <a:pt x="273" y="958"/>
                      <a:pt x="316" y="958"/>
                    </a:cubicBezTo>
                    <a:cubicBezTo>
                      <a:pt x="344" y="958"/>
                      <a:pt x="368" y="943"/>
                      <a:pt x="382" y="920"/>
                    </a:cubicBezTo>
                    <a:cubicBezTo>
                      <a:pt x="548" y="920"/>
                      <a:pt x="548" y="920"/>
                      <a:pt x="548" y="920"/>
                    </a:cubicBezTo>
                    <a:cubicBezTo>
                      <a:pt x="529" y="1032"/>
                      <a:pt x="433" y="1117"/>
                      <a:pt x="316" y="1117"/>
                    </a:cubicBezTo>
                    <a:close/>
                    <a:moveTo>
                      <a:pt x="548" y="841"/>
                    </a:moveTo>
                    <a:cubicBezTo>
                      <a:pt x="382" y="841"/>
                      <a:pt x="382" y="841"/>
                      <a:pt x="382" y="841"/>
                    </a:cubicBezTo>
                    <a:cubicBezTo>
                      <a:pt x="380" y="839"/>
                      <a:pt x="379" y="837"/>
                      <a:pt x="378" y="836"/>
                    </a:cubicBezTo>
                    <a:cubicBezTo>
                      <a:pt x="444" y="682"/>
                      <a:pt x="444" y="682"/>
                      <a:pt x="444" y="682"/>
                    </a:cubicBezTo>
                    <a:cubicBezTo>
                      <a:pt x="498" y="718"/>
                      <a:pt x="537" y="775"/>
                      <a:pt x="548" y="841"/>
                    </a:cubicBezTo>
                    <a:close/>
                    <a:moveTo>
                      <a:pt x="950" y="649"/>
                    </a:moveTo>
                    <a:cubicBezTo>
                      <a:pt x="974" y="608"/>
                      <a:pt x="974" y="608"/>
                      <a:pt x="974" y="608"/>
                    </a:cubicBezTo>
                    <a:cubicBezTo>
                      <a:pt x="988" y="585"/>
                      <a:pt x="992" y="557"/>
                      <a:pt x="983" y="531"/>
                    </a:cubicBezTo>
                    <a:cubicBezTo>
                      <a:pt x="975" y="506"/>
                      <a:pt x="955" y="485"/>
                      <a:pt x="930" y="475"/>
                    </a:cubicBezTo>
                    <a:cubicBezTo>
                      <a:pt x="761" y="406"/>
                      <a:pt x="761" y="406"/>
                      <a:pt x="761" y="406"/>
                    </a:cubicBezTo>
                    <a:cubicBezTo>
                      <a:pt x="865" y="322"/>
                      <a:pt x="865" y="322"/>
                      <a:pt x="865" y="322"/>
                    </a:cubicBezTo>
                    <a:cubicBezTo>
                      <a:pt x="871" y="369"/>
                      <a:pt x="871" y="369"/>
                      <a:pt x="871" y="369"/>
                    </a:cubicBezTo>
                    <a:cubicBezTo>
                      <a:pt x="873" y="389"/>
                      <a:pt x="885" y="407"/>
                      <a:pt x="902" y="417"/>
                    </a:cubicBezTo>
                    <a:cubicBezTo>
                      <a:pt x="913" y="424"/>
                      <a:pt x="925" y="427"/>
                      <a:pt x="936" y="427"/>
                    </a:cubicBezTo>
                    <a:cubicBezTo>
                      <a:pt x="944" y="427"/>
                      <a:pt x="952" y="426"/>
                      <a:pt x="960" y="423"/>
                    </a:cubicBezTo>
                    <a:cubicBezTo>
                      <a:pt x="1114" y="365"/>
                      <a:pt x="1114" y="365"/>
                      <a:pt x="1114" y="365"/>
                    </a:cubicBezTo>
                    <a:cubicBezTo>
                      <a:pt x="1157" y="582"/>
                      <a:pt x="1157" y="582"/>
                      <a:pt x="1157" y="582"/>
                    </a:cubicBezTo>
                    <a:cubicBezTo>
                      <a:pt x="1099" y="602"/>
                      <a:pt x="1048" y="638"/>
                      <a:pt x="1011" y="685"/>
                    </a:cubicBezTo>
                    <a:lnTo>
                      <a:pt x="950" y="649"/>
                    </a:lnTo>
                    <a:close/>
                    <a:moveTo>
                      <a:pt x="1201" y="800"/>
                    </a:moveTo>
                    <a:cubicBezTo>
                      <a:pt x="1080" y="727"/>
                      <a:pt x="1080" y="727"/>
                      <a:pt x="1080" y="727"/>
                    </a:cubicBezTo>
                    <a:cubicBezTo>
                      <a:pt x="1105" y="698"/>
                      <a:pt x="1137" y="675"/>
                      <a:pt x="1173" y="661"/>
                    </a:cubicBezTo>
                    <a:lnTo>
                      <a:pt x="1201" y="800"/>
                    </a:lnTo>
                    <a:close/>
                    <a:moveTo>
                      <a:pt x="1258" y="1117"/>
                    </a:moveTo>
                    <a:cubicBezTo>
                      <a:pt x="1127" y="1117"/>
                      <a:pt x="1021" y="1011"/>
                      <a:pt x="1021" y="881"/>
                    </a:cubicBezTo>
                    <a:cubicBezTo>
                      <a:pt x="1021" y="850"/>
                      <a:pt x="1028" y="821"/>
                      <a:pt x="1038" y="794"/>
                    </a:cubicBezTo>
                    <a:cubicBezTo>
                      <a:pt x="1181" y="880"/>
                      <a:pt x="1181" y="880"/>
                      <a:pt x="1181" y="880"/>
                    </a:cubicBezTo>
                    <a:cubicBezTo>
                      <a:pt x="1181" y="881"/>
                      <a:pt x="1181" y="881"/>
                      <a:pt x="1181" y="881"/>
                    </a:cubicBezTo>
                    <a:cubicBezTo>
                      <a:pt x="1181" y="923"/>
                      <a:pt x="1215" y="958"/>
                      <a:pt x="1258" y="958"/>
                    </a:cubicBezTo>
                    <a:cubicBezTo>
                      <a:pt x="1300" y="958"/>
                      <a:pt x="1335" y="923"/>
                      <a:pt x="1335" y="881"/>
                    </a:cubicBezTo>
                    <a:cubicBezTo>
                      <a:pt x="1335" y="847"/>
                      <a:pt x="1314" y="819"/>
                      <a:pt x="1284" y="808"/>
                    </a:cubicBezTo>
                    <a:cubicBezTo>
                      <a:pt x="1251" y="645"/>
                      <a:pt x="1251" y="645"/>
                      <a:pt x="1251" y="645"/>
                    </a:cubicBezTo>
                    <a:cubicBezTo>
                      <a:pt x="1253" y="645"/>
                      <a:pt x="1255" y="644"/>
                      <a:pt x="1258" y="644"/>
                    </a:cubicBezTo>
                    <a:cubicBezTo>
                      <a:pt x="1388" y="644"/>
                      <a:pt x="1494" y="750"/>
                      <a:pt x="1494" y="881"/>
                    </a:cubicBezTo>
                    <a:cubicBezTo>
                      <a:pt x="1494" y="1011"/>
                      <a:pt x="1388" y="1117"/>
                      <a:pt x="1258" y="1117"/>
                    </a:cubicBezTo>
                    <a:close/>
                    <a:moveTo>
                      <a:pt x="1258" y="1117"/>
                    </a:moveTo>
                    <a:cubicBezTo>
                      <a:pt x="1258" y="1117"/>
                      <a:pt x="1258" y="1117"/>
                      <a:pt x="1258" y="11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4368AFA-7153-4E63-B903-30342D6DEF5C}"/>
                </a:ext>
              </a:extLst>
            </p:cNvPr>
            <p:cNvGrpSpPr/>
            <p:nvPr/>
          </p:nvGrpSpPr>
          <p:grpSpPr>
            <a:xfrm>
              <a:off x="10371734" y="1519036"/>
              <a:ext cx="504565" cy="449186"/>
              <a:chOff x="-211138" y="-1849438"/>
              <a:chExt cx="911226" cy="811213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60" name="Freeform 9">
                <a:extLst>
                  <a:ext uri="{FF2B5EF4-FFF2-40B4-BE49-F238E27FC236}">
                    <a16:creationId xmlns:a16="http://schemas.microsoft.com/office/drawing/2014/main" id="{298F3AB8-20A9-45FE-B1D2-F1EEDAF19C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788" y="-1849438"/>
                <a:ext cx="187325" cy="187325"/>
              </a:xfrm>
              <a:custGeom>
                <a:avLst/>
                <a:gdLst>
                  <a:gd name="T0" fmla="*/ 90 w 322"/>
                  <a:gd name="T1" fmla="*/ 283 h 322"/>
                  <a:gd name="T2" fmla="*/ 282 w 322"/>
                  <a:gd name="T3" fmla="*/ 232 h 322"/>
                  <a:gd name="T4" fmla="*/ 232 w 322"/>
                  <a:gd name="T5" fmla="*/ 39 h 322"/>
                  <a:gd name="T6" fmla="*/ 39 w 322"/>
                  <a:gd name="T7" fmla="*/ 90 h 322"/>
                  <a:gd name="T8" fmla="*/ 90 w 322"/>
                  <a:gd name="T9" fmla="*/ 283 h 322"/>
                  <a:gd name="T10" fmla="*/ 90 w 322"/>
                  <a:gd name="T11" fmla="*/ 283 h 322"/>
                  <a:gd name="T12" fmla="*/ 90 w 322"/>
                  <a:gd name="T13" fmla="*/ 28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22">
                    <a:moveTo>
                      <a:pt x="90" y="283"/>
                    </a:moveTo>
                    <a:cubicBezTo>
                      <a:pt x="157" y="322"/>
                      <a:pt x="243" y="300"/>
                      <a:pt x="282" y="232"/>
                    </a:cubicBezTo>
                    <a:cubicBezTo>
                      <a:pt x="322" y="165"/>
                      <a:pt x="300" y="79"/>
                      <a:pt x="232" y="39"/>
                    </a:cubicBezTo>
                    <a:cubicBezTo>
                      <a:pt x="165" y="0"/>
                      <a:pt x="79" y="22"/>
                      <a:pt x="39" y="90"/>
                    </a:cubicBezTo>
                    <a:cubicBezTo>
                      <a:pt x="0" y="157"/>
                      <a:pt x="22" y="243"/>
                      <a:pt x="90" y="283"/>
                    </a:cubicBezTo>
                    <a:close/>
                    <a:moveTo>
                      <a:pt x="90" y="283"/>
                    </a:moveTo>
                    <a:cubicBezTo>
                      <a:pt x="90" y="283"/>
                      <a:pt x="90" y="283"/>
                      <a:pt x="90" y="2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1" name="Freeform 10">
                <a:extLst>
                  <a:ext uri="{FF2B5EF4-FFF2-40B4-BE49-F238E27FC236}">
                    <a16:creationId xmlns:a16="http://schemas.microsoft.com/office/drawing/2014/main" id="{CC7A1D6F-37F8-4438-8155-CAD8D5D231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11138" y="-1731963"/>
                <a:ext cx="911226" cy="693738"/>
              </a:xfrm>
              <a:custGeom>
                <a:avLst/>
                <a:gdLst>
                  <a:gd name="T0" fmla="*/ 1235 w 1574"/>
                  <a:gd name="T1" fmla="*/ 566 h 1197"/>
                  <a:gd name="T2" fmla="*/ 1204 w 1574"/>
                  <a:gd name="T3" fmla="*/ 331 h 1197"/>
                  <a:gd name="T4" fmla="*/ 1158 w 1574"/>
                  <a:gd name="T5" fmla="*/ 208 h 1197"/>
                  <a:gd name="T6" fmla="*/ 984 w 1574"/>
                  <a:gd name="T7" fmla="*/ 210 h 1197"/>
                  <a:gd name="T8" fmla="*/ 792 w 1574"/>
                  <a:gd name="T9" fmla="*/ 58 h 1197"/>
                  <a:gd name="T10" fmla="*/ 450 w 1574"/>
                  <a:gd name="T11" fmla="*/ 335 h 1197"/>
                  <a:gd name="T12" fmla="*/ 420 w 1574"/>
                  <a:gd name="T13" fmla="*/ 422 h 1197"/>
                  <a:gd name="T14" fmla="*/ 424 w 1574"/>
                  <a:gd name="T15" fmla="*/ 527 h 1197"/>
                  <a:gd name="T16" fmla="*/ 316 w 1574"/>
                  <a:gd name="T17" fmla="*/ 565 h 1197"/>
                  <a:gd name="T18" fmla="*/ 316 w 1574"/>
                  <a:gd name="T19" fmla="*/ 1197 h 1197"/>
                  <a:gd name="T20" fmla="*/ 475 w 1574"/>
                  <a:gd name="T21" fmla="*/ 609 h 1197"/>
                  <a:gd name="T22" fmla="*/ 567 w 1574"/>
                  <a:gd name="T23" fmla="*/ 527 h 1197"/>
                  <a:gd name="T24" fmla="*/ 657 w 1574"/>
                  <a:gd name="T25" fmla="*/ 774 h 1197"/>
                  <a:gd name="T26" fmla="*/ 736 w 1574"/>
                  <a:gd name="T27" fmla="*/ 914 h 1197"/>
                  <a:gd name="T28" fmla="*/ 908 w 1574"/>
                  <a:gd name="T29" fmla="*/ 716 h 1197"/>
                  <a:gd name="T30" fmla="*/ 942 w 1574"/>
                  <a:gd name="T31" fmla="*/ 881 h 1197"/>
                  <a:gd name="T32" fmla="*/ 1574 w 1574"/>
                  <a:gd name="T33" fmla="*/ 881 h 1197"/>
                  <a:gd name="T34" fmla="*/ 316 w 1574"/>
                  <a:gd name="T35" fmla="*/ 1117 h 1197"/>
                  <a:gd name="T36" fmla="*/ 316 w 1574"/>
                  <a:gd name="T37" fmla="*/ 644 h 1197"/>
                  <a:gd name="T38" fmla="*/ 305 w 1574"/>
                  <a:gd name="T39" fmla="*/ 805 h 1197"/>
                  <a:gd name="T40" fmla="*/ 316 w 1574"/>
                  <a:gd name="T41" fmla="*/ 958 h 1197"/>
                  <a:gd name="T42" fmla="*/ 548 w 1574"/>
                  <a:gd name="T43" fmla="*/ 920 h 1197"/>
                  <a:gd name="T44" fmla="*/ 548 w 1574"/>
                  <a:gd name="T45" fmla="*/ 841 h 1197"/>
                  <a:gd name="T46" fmla="*/ 378 w 1574"/>
                  <a:gd name="T47" fmla="*/ 836 h 1197"/>
                  <a:gd name="T48" fmla="*/ 548 w 1574"/>
                  <a:gd name="T49" fmla="*/ 841 h 1197"/>
                  <a:gd name="T50" fmla="*/ 974 w 1574"/>
                  <a:gd name="T51" fmla="*/ 608 h 1197"/>
                  <a:gd name="T52" fmla="*/ 930 w 1574"/>
                  <a:gd name="T53" fmla="*/ 475 h 1197"/>
                  <a:gd name="T54" fmla="*/ 865 w 1574"/>
                  <a:gd name="T55" fmla="*/ 322 h 1197"/>
                  <a:gd name="T56" fmla="*/ 902 w 1574"/>
                  <a:gd name="T57" fmla="*/ 417 h 1197"/>
                  <a:gd name="T58" fmla="*/ 960 w 1574"/>
                  <a:gd name="T59" fmla="*/ 423 h 1197"/>
                  <a:gd name="T60" fmla="*/ 1157 w 1574"/>
                  <a:gd name="T61" fmla="*/ 582 h 1197"/>
                  <a:gd name="T62" fmla="*/ 950 w 1574"/>
                  <a:gd name="T63" fmla="*/ 649 h 1197"/>
                  <a:gd name="T64" fmla="*/ 1080 w 1574"/>
                  <a:gd name="T65" fmla="*/ 727 h 1197"/>
                  <a:gd name="T66" fmla="*/ 1201 w 1574"/>
                  <a:gd name="T67" fmla="*/ 800 h 1197"/>
                  <a:gd name="T68" fmla="*/ 1021 w 1574"/>
                  <a:gd name="T69" fmla="*/ 881 h 1197"/>
                  <a:gd name="T70" fmla="*/ 1181 w 1574"/>
                  <a:gd name="T71" fmla="*/ 880 h 1197"/>
                  <a:gd name="T72" fmla="*/ 1258 w 1574"/>
                  <a:gd name="T73" fmla="*/ 958 h 1197"/>
                  <a:gd name="T74" fmla="*/ 1284 w 1574"/>
                  <a:gd name="T75" fmla="*/ 808 h 1197"/>
                  <a:gd name="T76" fmla="*/ 1258 w 1574"/>
                  <a:gd name="T77" fmla="*/ 644 h 1197"/>
                  <a:gd name="T78" fmla="*/ 1258 w 1574"/>
                  <a:gd name="T79" fmla="*/ 1117 h 1197"/>
                  <a:gd name="T80" fmla="*/ 1258 w 1574"/>
                  <a:gd name="T81" fmla="*/ 1117 h 1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74" h="1197">
                    <a:moveTo>
                      <a:pt x="1258" y="565"/>
                    </a:moveTo>
                    <a:cubicBezTo>
                      <a:pt x="1250" y="565"/>
                      <a:pt x="1242" y="566"/>
                      <a:pt x="1235" y="566"/>
                    </a:cubicBezTo>
                    <a:cubicBezTo>
                      <a:pt x="1189" y="337"/>
                      <a:pt x="1189" y="337"/>
                      <a:pt x="1189" y="337"/>
                    </a:cubicBezTo>
                    <a:cubicBezTo>
                      <a:pt x="1204" y="331"/>
                      <a:pt x="1204" y="331"/>
                      <a:pt x="1204" y="331"/>
                    </a:cubicBezTo>
                    <a:cubicBezTo>
                      <a:pt x="1238" y="319"/>
                      <a:pt x="1255" y="281"/>
                      <a:pt x="1242" y="247"/>
                    </a:cubicBezTo>
                    <a:cubicBezTo>
                      <a:pt x="1230" y="212"/>
                      <a:pt x="1191" y="195"/>
                      <a:pt x="1158" y="208"/>
                    </a:cubicBezTo>
                    <a:cubicBezTo>
                      <a:pt x="992" y="270"/>
                      <a:pt x="992" y="270"/>
                      <a:pt x="992" y="270"/>
                    </a:cubicBezTo>
                    <a:cubicBezTo>
                      <a:pt x="984" y="210"/>
                      <a:pt x="984" y="210"/>
                      <a:pt x="984" y="210"/>
                    </a:cubicBezTo>
                    <a:cubicBezTo>
                      <a:pt x="1005" y="167"/>
                      <a:pt x="1002" y="114"/>
                      <a:pt x="969" y="77"/>
                    </a:cubicBezTo>
                    <a:cubicBezTo>
                      <a:pt x="901" y="0"/>
                      <a:pt x="818" y="37"/>
                      <a:pt x="792" y="58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40" y="344"/>
                      <a:pt x="431" y="355"/>
                      <a:pt x="425" y="369"/>
                    </a:cubicBezTo>
                    <a:cubicBezTo>
                      <a:pt x="418" y="387"/>
                      <a:pt x="417" y="405"/>
                      <a:pt x="420" y="422"/>
                    </a:cubicBezTo>
                    <a:cubicBezTo>
                      <a:pt x="393" y="424"/>
                      <a:pt x="372" y="446"/>
                      <a:pt x="372" y="474"/>
                    </a:cubicBezTo>
                    <a:cubicBezTo>
                      <a:pt x="372" y="503"/>
                      <a:pt x="395" y="526"/>
                      <a:pt x="424" y="527"/>
                    </a:cubicBezTo>
                    <a:cubicBezTo>
                      <a:pt x="402" y="577"/>
                      <a:pt x="402" y="577"/>
                      <a:pt x="402" y="577"/>
                    </a:cubicBezTo>
                    <a:cubicBezTo>
                      <a:pt x="375" y="570"/>
                      <a:pt x="346" y="565"/>
                      <a:pt x="316" y="565"/>
                    </a:cubicBezTo>
                    <a:cubicBezTo>
                      <a:pt x="142" y="565"/>
                      <a:pt x="0" y="707"/>
                      <a:pt x="0" y="881"/>
                    </a:cubicBezTo>
                    <a:cubicBezTo>
                      <a:pt x="0" y="1055"/>
                      <a:pt x="142" y="1197"/>
                      <a:pt x="316" y="1197"/>
                    </a:cubicBezTo>
                    <a:cubicBezTo>
                      <a:pt x="490" y="1197"/>
                      <a:pt x="631" y="1055"/>
                      <a:pt x="631" y="881"/>
                    </a:cubicBezTo>
                    <a:cubicBezTo>
                      <a:pt x="631" y="765"/>
                      <a:pt x="568" y="664"/>
                      <a:pt x="475" y="609"/>
                    </a:cubicBezTo>
                    <a:cubicBezTo>
                      <a:pt x="510" y="527"/>
                      <a:pt x="510" y="527"/>
                      <a:pt x="510" y="527"/>
                    </a:cubicBezTo>
                    <a:cubicBezTo>
                      <a:pt x="567" y="527"/>
                      <a:pt x="567" y="527"/>
                      <a:pt x="567" y="527"/>
                    </a:cubicBezTo>
                    <a:cubicBezTo>
                      <a:pt x="760" y="605"/>
                      <a:pt x="760" y="605"/>
                      <a:pt x="760" y="605"/>
                    </a:cubicBezTo>
                    <a:cubicBezTo>
                      <a:pt x="657" y="774"/>
                      <a:pt x="657" y="774"/>
                      <a:pt x="657" y="774"/>
                    </a:cubicBezTo>
                    <a:cubicBezTo>
                      <a:pt x="630" y="817"/>
                      <a:pt x="644" y="874"/>
                      <a:pt x="688" y="901"/>
                    </a:cubicBezTo>
                    <a:cubicBezTo>
                      <a:pt x="703" y="910"/>
                      <a:pt x="719" y="914"/>
                      <a:pt x="736" y="914"/>
                    </a:cubicBezTo>
                    <a:cubicBezTo>
                      <a:pt x="767" y="914"/>
                      <a:pt x="797" y="899"/>
                      <a:pt x="815" y="870"/>
                    </a:cubicBezTo>
                    <a:cubicBezTo>
                      <a:pt x="908" y="716"/>
                      <a:pt x="908" y="716"/>
                      <a:pt x="908" y="716"/>
                    </a:cubicBezTo>
                    <a:cubicBezTo>
                      <a:pt x="970" y="753"/>
                      <a:pt x="970" y="753"/>
                      <a:pt x="970" y="753"/>
                    </a:cubicBezTo>
                    <a:cubicBezTo>
                      <a:pt x="952" y="792"/>
                      <a:pt x="942" y="835"/>
                      <a:pt x="942" y="881"/>
                    </a:cubicBezTo>
                    <a:cubicBezTo>
                      <a:pt x="942" y="1055"/>
                      <a:pt x="1084" y="1197"/>
                      <a:pt x="1258" y="1197"/>
                    </a:cubicBezTo>
                    <a:cubicBezTo>
                      <a:pt x="1432" y="1197"/>
                      <a:pt x="1574" y="1055"/>
                      <a:pt x="1574" y="881"/>
                    </a:cubicBezTo>
                    <a:cubicBezTo>
                      <a:pt x="1574" y="707"/>
                      <a:pt x="1432" y="565"/>
                      <a:pt x="1258" y="565"/>
                    </a:cubicBezTo>
                    <a:close/>
                    <a:moveTo>
                      <a:pt x="316" y="1117"/>
                    </a:moveTo>
                    <a:cubicBezTo>
                      <a:pt x="185" y="1117"/>
                      <a:pt x="79" y="1011"/>
                      <a:pt x="79" y="881"/>
                    </a:cubicBezTo>
                    <a:cubicBezTo>
                      <a:pt x="79" y="750"/>
                      <a:pt x="185" y="644"/>
                      <a:pt x="316" y="644"/>
                    </a:cubicBezTo>
                    <a:cubicBezTo>
                      <a:pt x="335" y="644"/>
                      <a:pt x="353" y="647"/>
                      <a:pt x="371" y="651"/>
                    </a:cubicBezTo>
                    <a:cubicBezTo>
                      <a:pt x="305" y="805"/>
                      <a:pt x="305" y="805"/>
                      <a:pt x="305" y="805"/>
                    </a:cubicBezTo>
                    <a:cubicBezTo>
                      <a:pt x="268" y="810"/>
                      <a:pt x="239" y="842"/>
                      <a:pt x="239" y="881"/>
                    </a:cubicBezTo>
                    <a:cubicBezTo>
                      <a:pt x="239" y="923"/>
                      <a:pt x="273" y="958"/>
                      <a:pt x="316" y="958"/>
                    </a:cubicBezTo>
                    <a:cubicBezTo>
                      <a:pt x="344" y="958"/>
                      <a:pt x="368" y="943"/>
                      <a:pt x="382" y="920"/>
                    </a:cubicBezTo>
                    <a:cubicBezTo>
                      <a:pt x="548" y="920"/>
                      <a:pt x="548" y="920"/>
                      <a:pt x="548" y="920"/>
                    </a:cubicBezTo>
                    <a:cubicBezTo>
                      <a:pt x="529" y="1032"/>
                      <a:pt x="433" y="1117"/>
                      <a:pt x="316" y="1117"/>
                    </a:cubicBezTo>
                    <a:close/>
                    <a:moveTo>
                      <a:pt x="548" y="841"/>
                    </a:moveTo>
                    <a:cubicBezTo>
                      <a:pt x="382" y="841"/>
                      <a:pt x="382" y="841"/>
                      <a:pt x="382" y="841"/>
                    </a:cubicBezTo>
                    <a:cubicBezTo>
                      <a:pt x="380" y="839"/>
                      <a:pt x="379" y="837"/>
                      <a:pt x="378" y="836"/>
                    </a:cubicBezTo>
                    <a:cubicBezTo>
                      <a:pt x="444" y="682"/>
                      <a:pt x="444" y="682"/>
                      <a:pt x="444" y="682"/>
                    </a:cubicBezTo>
                    <a:cubicBezTo>
                      <a:pt x="498" y="718"/>
                      <a:pt x="537" y="775"/>
                      <a:pt x="548" y="841"/>
                    </a:cubicBezTo>
                    <a:close/>
                    <a:moveTo>
                      <a:pt x="950" y="649"/>
                    </a:moveTo>
                    <a:cubicBezTo>
                      <a:pt x="974" y="608"/>
                      <a:pt x="974" y="608"/>
                      <a:pt x="974" y="608"/>
                    </a:cubicBezTo>
                    <a:cubicBezTo>
                      <a:pt x="988" y="585"/>
                      <a:pt x="992" y="557"/>
                      <a:pt x="983" y="531"/>
                    </a:cubicBezTo>
                    <a:cubicBezTo>
                      <a:pt x="975" y="506"/>
                      <a:pt x="955" y="485"/>
                      <a:pt x="930" y="475"/>
                    </a:cubicBezTo>
                    <a:cubicBezTo>
                      <a:pt x="761" y="406"/>
                      <a:pt x="761" y="406"/>
                      <a:pt x="761" y="406"/>
                    </a:cubicBezTo>
                    <a:cubicBezTo>
                      <a:pt x="865" y="322"/>
                      <a:pt x="865" y="322"/>
                      <a:pt x="865" y="322"/>
                    </a:cubicBezTo>
                    <a:cubicBezTo>
                      <a:pt x="871" y="369"/>
                      <a:pt x="871" y="369"/>
                      <a:pt x="871" y="369"/>
                    </a:cubicBezTo>
                    <a:cubicBezTo>
                      <a:pt x="873" y="389"/>
                      <a:pt x="885" y="407"/>
                      <a:pt x="902" y="417"/>
                    </a:cubicBezTo>
                    <a:cubicBezTo>
                      <a:pt x="913" y="424"/>
                      <a:pt x="925" y="427"/>
                      <a:pt x="936" y="427"/>
                    </a:cubicBezTo>
                    <a:cubicBezTo>
                      <a:pt x="944" y="427"/>
                      <a:pt x="952" y="426"/>
                      <a:pt x="960" y="423"/>
                    </a:cubicBezTo>
                    <a:cubicBezTo>
                      <a:pt x="1114" y="365"/>
                      <a:pt x="1114" y="365"/>
                      <a:pt x="1114" y="365"/>
                    </a:cubicBezTo>
                    <a:cubicBezTo>
                      <a:pt x="1157" y="582"/>
                      <a:pt x="1157" y="582"/>
                      <a:pt x="1157" y="582"/>
                    </a:cubicBezTo>
                    <a:cubicBezTo>
                      <a:pt x="1099" y="602"/>
                      <a:pt x="1048" y="638"/>
                      <a:pt x="1011" y="685"/>
                    </a:cubicBezTo>
                    <a:lnTo>
                      <a:pt x="950" y="649"/>
                    </a:lnTo>
                    <a:close/>
                    <a:moveTo>
                      <a:pt x="1201" y="800"/>
                    </a:moveTo>
                    <a:cubicBezTo>
                      <a:pt x="1080" y="727"/>
                      <a:pt x="1080" y="727"/>
                      <a:pt x="1080" y="727"/>
                    </a:cubicBezTo>
                    <a:cubicBezTo>
                      <a:pt x="1105" y="698"/>
                      <a:pt x="1137" y="675"/>
                      <a:pt x="1173" y="661"/>
                    </a:cubicBezTo>
                    <a:lnTo>
                      <a:pt x="1201" y="800"/>
                    </a:lnTo>
                    <a:close/>
                    <a:moveTo>
                      <a:pt x="1258" y="1117"/>
                    </a:moveTo>
                    <a:cubicBezTo>
                      <a:pt x="1127" y="1117"/>
                      <a:pt x="1021" y="1011"/>
                      <a:pt x="1021" y="881"/>
                    </a:cubicBezTo>
                    <a:cubicBezTo>
                      <a:pt x="1021" y="850"/>
                      <a:pt x="1028" y="821"/>
                      <a:pt x="1038" y="794"/>
                    </a:cubicBezTo>
                    <a:cubicBezTo>
                      <a:pt x="1181" y="880"/>
                      <a:pt x="1181" y="880"/>
                      <a:pt x="1181" y="880"/>
                    </a:cubicBezTo>
                    <a:cubicBezTo>
                      <a:pt x="1181" y="881"/>
                      <a:pt x="1181" y="881"/>
                      <a:pt x="1181" y="881"/>
                    </a:cubicBezTo>
                    <a:cubicBezTo>
                      <a:pt x="1181" y="923"/>
                      <a:pt x="1215" y="958"/>
                      <a:pt x="1258" y="958"/>
                    </a:cubicBezTo>
                    <a:cubicBezTo>
                      <a:pt x="1300" y="958"/>
                      <a:pt x="1335" y="923"/>
                      <a:pt x="1335" y="881"/>
                    </a:cubicBezTo>
                    <a:cubicBezTo>
                      <a:pt x="1335" y="847"/>
                      <a:pt x="1314" y="819"/>
                      <a:pt x="1284" y="808"/>
                    </a:cubicBezTo>
                    <a:cubicBezTo>
                      <a:pt x="1251" y="645"/>
                      <a:pt x="1251" y="645"/>
                      <a:pt x="1251" y="645"/>
                    </a:cubicBezTo>
                    <a:cubicBezTo>
                      <a:pt x="1253" y="645"/>
                      <a:pt x="1255" y="644"/>
                      <a:pt x="1258" y="644"/>
                    </a:cubicBezTo>
                    <a:cubicBezTo>
                      <a:pt x="1388" y="644"/>
                      <a:pt x="1494" y="750"/>
                      <a:pt x="1494" y="881"/>
                    </a:cubicBezTo>
                    <a:cubicBezTo>
                      <a:pt x="1494" y="1011"/>
                      <a:pt x="1388" y="1117"/>
                      <a:pt x="1258" y="1117"/>
                    </a:cubicBezTo>
                    <a:close/>
                    <a:moveTo>
                      <a:pt x="1258" y="1117"/>
                    </a:moveTo>
                    <a:cubicBezTo>
                      <a:pt x="1258" y="1117"/>
                      <a:pt x="1258" y="1117"/>
                      <a:pt x="1258" y="11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26F6F9C-35AF-4723-9EB2-00DAEFD063FB}"/>
                </a:ext>
              </a:extLst>
            </p:cNvPr>
            <p:cNvGrpSpPr/>
            <p:nvPr/>
          </p:nvGrpSpPr>
          <p:grpSpPr>
            <a:xfrm>
              <a:off x="10371734" y="1979288"/>
              <a:ext cx="504565" cy="449186"/>
              <a:chOff x="-211138" y="-1849438"/>
              <a:chExt cx="911226" cy="811213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58" name="Freeform 9">
                <a:extLst>
                  <a:ext uri="{FF2B5EF4-FFF2-40B4-BE49-F238E27FC236}">
                    <a16:creationId xmlns:a16="http://schemas.microsoft.com/office/drawing/2014/main" id="{7DAF5F3B-3CDD-4720-B65F-8C73AA5C51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788" y="-1849438"/>
                <a:ext cx="187325" cy="187325"/>
              </a:xfrm>
              <a:custGeom>
                <a:avLst/>
                <a:gdLst>
                  <a:gd name="T0" fmla="*/ 90 w 322"/>
                  <a:gd name="T1" fmla="*/ 283 h 322"/>
                  <a:gd name="T2" fmla="*/ 282 w 322"/>
                  <a:gd name="T3" fmla="*/ 232 h 322"/>
                  <a:gd name="T4" fmla="*/ 232 w 322"/>
                  <a:gd name="T5" fmla="*/ 39 h 322"/>
                  <a:gd name="T6" fmla="*/ 39 w 322"/>
                  <a:gd name="T7" fmla="*/ 90 h 322"/>
                  <a:gd name="T8" fmla="*/ 90 w 322"/>
                  <a:gd name="T9" fmla="*/ 283 h 322"/>
                  <a:gd name="T10" fmla="*/ 90 w 322"/>
                  <a:gd name="T11" fmla="*/ 283 h 322"/>
                  <a:gd name="T12" fmla="*/ 90 w 322"/>
                  <a:gd name="T13" fmla="*/ 28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22">
                    <a:moveTo>
                      <a:pt x="90" y="283"/>
                    </a:moveTo>
                    <a:cubicBezTo>
                      <a:pt x="157" y="322"/>
                      <a:pt x="243" y="300"/>
                      <a:pt x="282" y="232"/>
                    </a:cubicBezTo>
                    <a:cubicBezTo>
                      <a:pt x="322" y="165"/>
                      <a:pt x="300" y="79"/>
                      <a:pt x="232" y="39"/>
                    </a:cubicBezTo>
                    <a:cubicBezTo>
                      <a:pt x="165" y="0"/>
                      <a:pt x="79" y="22"/>
                      <a:pt x="39" y="90"/>
                    </a:cubicBezTo>
                    <a:cubicBezTo>
                      <a:pt x="0" y="157"/>
                      <a:pt x="22" y="243"/>
                      <a:pt x="90" y="283"/>
                    </a:cubicBezTo>
                    <a:close/>
                    <a:moveTo>
                      <a:pt x="90" y="283"/>
                    </a:moveTo>
                    <a:cubicBezTo>
                      <a:pt x="90" y="283"/>
                      <a:pt x="90" y="283"/>
                      <a:pt x="90" y="2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9" name="Freeform 10">
                <a:extLst>
                  <a:ext uri="{FF2B5EF4-FFF2-40B4-BE49-F238E27FC236}">
                    <a16:creationId xmlns:a16="http://schemas.microsoft.com/office/drawing/2014/main" id="{279B7C3A-52E7-42DF-9FAA-D22F22C9AC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11138" y="-1731963"/>
                <a:ext cx="911226" cy="693738"/>
              </a:xfrm>
              <a:custGeom>
                <a:avLst/>
                <a:gdLst>
                  <a:gd name="T0" fmla="*/ 1235 w 1574"/>
                  <a:gd name="T1" fmla="*/ 566 h 1197"/>
                  <a:gd name="T2" fmla="*/ 1204 w 1574"/>
                  <a:gd name="T3" fmla="*/ 331 h 1197"/>
                  <a:gd name="T4" fmla="*/ 1158 w 1574"/>
                  <a:gd name="T5" fmla="*/ 208 h 1197"/>
                  <a:gd name="T6" fmla="*/ 984 w 1574"/>
                  <a:gd name="T7" fmla="*/ 210 h 1197"/>
                  <a:gd name="T8" fmla="*/ 792 w 1574"/>
                  <a:gd name="T9" fmla="*/ 58 h 1197"/>
                  <a:gd name="T10" fmla="*/ 450 w 1574"/>
                  <a:gd name="T11" fmla="*/ 335 h 1197"/>
                  <a:gd name="T12" fmla="*/ 420 w 1574"/>
                  <a:gd name="T13" fmla="*/ 422 h 1197"/>
                  <a:gd name="T14" fmla="*/ 424 w 1574"/>
                  <a:gd name="T15" fmla="*/ 527 h 1197"/>
                  <a:gd name="T16" fmla="*/ 316 w 1574"/>
                  <a:gd name="T17" fmla="*/ 565 h 1197"/>
                  <a:gd name="T18" fmla="*/ 316 w 1574"/>
                  <a:gd name="T19" fmla="*/ 1197 h 1197"/>
                  <a:gd name="T20" fmla="*/ 475 w 1574"/>
                  <a:gd name="T21" fmla="*/ 609 h 1197"/>
                  <a:gd name="T22" fmla="*/ 567 w 1574"/>
                  <a:gd name="T23" fmla="*/ 527 h 1197"/>
                  <a:gd name="T24" fmla="*/ 657 w 1574"/>
                  <a:gd name="T25" fmla="*/ 774 h 1197"/>
                  <a:gd name="T26" fmla="*/ 736 w 1574"/>
                  <a:gd name="T27" fmla="*/ 914 h 1197"/>
                  <a:gd name="T28" fmla="*/ 908 w 1574"/>
                  <a:gd name="T29" fmla="*/ 716 h 1197"/>
                  <a:gd name="T30" fmla="*/ 942 w 1574"/>
                  <a:gd name="T31" fmla="*/ 881 h 1197"/>
                  <a:gd name="T32" fmla="*/ 1574 w 1574"/>
                  <a:gd name="T33" fmla="*/ 881 h 1197"/>
                  <a:gd name="T34" fmla="*/ 316 w 1574"/>
                  <a:gd name="T35" fmla="*/ 1117 h 1197"/>
                  <a:gd name="T36" fmla="*/ 316 w 1574"/>
                  <a:gd name="T37" fmla="*/ 644 h 1197"/>
                  <a:gd name="T38" fmla="*/ 305 w 1574"/>
                  <a:gd name="T39" fmla="*/ 805 h 1197"/>
                  <a:gd name="T40" fmla="*/ 316 w 1574"/>
                  <a:gd name="T41" fmla="*/ 958 h 1197"/>
                  <a:gd name="T42" fmla="*/ 548 w 1574"/>
                  <a:gd name="T43" fmla="*/ 920 h 1197"/>
                  <a:gd name="T44" fmla="*/ 548 w 1574"/>
                  <a:gd name="T45" fmla="*/ 841 h 1197"/>
                  <a:gd name="T46" fmla="*/ 378 w 1574"/>
                  <a:gd name="T47" fmla="*/ 836 h 1197"/>
                  <a:gd name="T48" fmla="*/ 548 w 1574"/>
                  <a:gd name="T49" fmla="*/ 841 h 1197"/>
                  <a:gd name="T50" fmla="*/ 974 w 1574"/>
                  <a:gd name="T51" fmla="*/ 608 h 1197"/>
                  <a:gd name="T52" fmla="*/ 930 w 1574"/>
                  <a:gd name="T53" fmla="*/ 475 h 1197"/>
                  <a:gd name="T54" fmla="*/ 865 w 1574"/>
                  <a:gd name="T55" fmla="*/ 322 h 1197"/>
                  <a:gd name="T56" fmla="*/ 902 w 1574"/>
                  <a:gd name="T57" fmla="*/ 417 h 1197"/>
                  <a:gd name="T58" fmla="*/ 960 w 1574"/>
                  <a:gd name="T59" fmla="*/ 423 h 1197"/>
                  <a:gd name="T60" fmla="*/ 1157 w 1574"/>
                  <a:gd name="T61" fmla="*/ 582 h 1197"/>
                  <a:gd name="T62" fmla="*/ 950 w 1574"/>
                  <a:gd name="T63" fmla="*/ 649 h 1197"/>
                  <a:gd name="T64" fmla="*/ 1080 w 1574"/>
                  <a:gd name="T65" fmla="*/ 727 h 1197"/>
                  <a:gd name="T66" fmla="*/ 1201 w 1574"/>
                  <a:gd name="T67" fmla="*/ 800 h 1197"/>
                  <a:gd name="T68" fmla="*/ 1021 w 1574"/>
                  <a:gd name="T69" fmla="*/ 881 h 1197"/>
                  <a:gd name="T70" fmla="*/ 1181 w 1574"/>
                  <a:gd name="T71" fmla="*/ 880 h 1197"/>
                  <a:gd name="T72" fmla="*/ 1258 w 1574"/>
                  <a:gd name="T73" fmla="*/ 958 h 1197"/>
                  <a:gd name="T74" fmla="*/ 1284 w 1574"/>
                  <a:gd name="T75" fmla="*/ 808 h 1197"/>
                  <a:gd name="T76" fmla="*/ 1258 w 1574"/>
                  <a:gd name="T77" fmla="*/ 644 h 1197"/>
                  <a:gd name="T78" fmla="*/ 1258 w 1574"/>
                  <a:gd name="T79" fmla="*/ 1117 h 1197"/>
                  <a:gd name="T80" fmla="*/ 1258 w 1574"/>
                  <a:gd name="T81" fmla="*/ 1117 h 1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74" h="1197">
                    <a:moveTo>
                      <a:pt x="1258" y="565"/>
                    </a:moveTo>
                    <a:cubicBezTo>
                      <a:pt x="1250" y="565"/>
                      <a:pt x="1242" y="566"/>
                      <a:pt x="1235" y="566"/>
                    </a:cubicBezTo>
                    <a:cubicBezTo>
                      <a:pt x="1189" y="337"/>
                      <a:pt x="1189" y="337"/>
                      <a:pt x="1189" y="337"/>
                    </a:cubicBezTo>
                    <a:cubicBezTo>
                      <a:pt x="1204" y="331"/>
                      <a:pt x="1204" y="331"/>
                      <a:pt x="1204" y="331"/>
                    </a:cubicBezTo>
                    <a:cubicBezTo>
                      <a:pt x="1238" y="319"/>
                      <a:pt x="1255" y="281"/>
                      <a:pt x="1242" y="247"/>
                    </a:cubicBezTo>
                    <a:cubicBezTo>
                      <a:pt x="1230" y="212"/>
                      <a:pt x="1191" y="195"/>
                      <a:pt x="1158" y="208"/>
                    </a:cubicBezTo>
                    <a:cubicBezTo>
                      <a:pt x="992" y="270"/>
                      <a:pt x="992" y="270"/>
                      <a:pt x="992" y="270"/>
                    </a:cubicBezTo>
                    <a:cubicBezTo>
                      <a:pt x="984" y="210"/>
                      <a:pt x="984" y="210"/>
                      <a:pt x="984" y="210"/>
                    </a:cubicBezTo>
                    <a:cubicBezTo>
                      <a:pt x="1005" y="167"/>
                      <a:pt x="1002" y="114"/>
                      <a:pt x="969" y="77"/>
                    </a:cubicBezTo>
                    <a:cubicBezTo>
                      <a:pt x="901" y="0"/>
                      <a:pt x="818" y="37"/>
                      <a:pt x="792" y="58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40" y="344"/>
                      <a:pt x="431" y="355"/>
                      <a:pt x="425" y="369"/>
                    </a:cubicBezTo>
                    <a:cubicBezTo>
                      <a:pt x="418" y="387"/>
                      <a:pt x="417" y="405"/>
                      <a:pt x="420" y="422"/>
                    </a:cubicBezTo>
                    <a:cubicBezTo>
                      <a:pt x="393" y="424"/>
                      <a:pt x="372" y="446"/>
                      <a:pt x="372" y="474"/>
                    </a:cubicBezTo>
                    <a:cubicBezTo>
                      <a:pt x="372" y="503"/>
                      <a:pt x="395" y="526"/>
                      <a:pt x="424" y="527"/>
                    </a:cubicBezTo>
                    <a:cubicBezTo>
                      <a:pt x="402" y="577"/>
                      <a:pt x="402" y="577"/>
                      <a:pt x="402" y="577"/>
                    </a:cubicBezTo>
                    <a:cubicBezTo>
                      <a:pt x="375" y="570"/>
                      <a:pt x="346" y="565"/>
                      <a:pt x="316" y="565"/>
                    </a:cubicBezTo>
                    <a:cubicBezTo>
                      <a:pt x="142" y="565"/>
                      <a:pt x="0" y="707"/>
                      <a:pt x="0" y="881"/>
                    </a:cubicBezTo>
                    <a:cubicBezTo>
                      <a:pt x="0" y="1055"/>
                      <a:pt x="142" y="1197"/>
                      <a:pt x="316" y="1197"/>
                    </a:cubicBezTo>
                    <a:cubicBezTo>
                      <a:pt x="490" y="1197"/>
                      <a:pt x="631" y="1055"/>
                      <a:pt x="631" y="881"/>
                    </a:cubicBezTo>
                    <a:cubicBezTo>
                      <a:pt x="631" y="765"/>
                      <a:pt x="568" y="664"/>
                      <a:pt x="475" y="609"/>
                    </a:cubicBezTo>
                    <a:cubicBezTo>
                      <a:pt x="510" y="527"/>
                      <a:pt x="510" y="527"/>
                      <a:pt x="510" y="527"/>
                    </a:cubicBezTo>
                    <a:cubicBezTo>
                      <a:pt x="567" y="527"/>
                      <a:pt x="567" y="527"/>
                      <a:pt x="567" y="527"/>
                    </a:cubicBezTo>
                    <a:cubicBezTo>
                      <a:pt x="760" y="605"/>
                      <a:pt x="760" y="605"/>
                      <a:pt x="760" y="605"/>
                    </a:cubicBezTo>
                    <a:cubicBezTo>
                      <a:pt x="657" y="774"/>
                      <a:pt x="657" y="774"/>
                      <a:pt x="657" y="774"/>
                    </a:cubicBezTo>
                    <a:cubicBezTo>
                      <a:pt x="630" y="817"/>
                      <a:pt x="644" y="874"/>
                      <a:pt x="688" y="901"/>
                    </a:cubicBezTo>
                    <a:cubicBezTo>
                      <a:pt x="703" y="910"/>
                      <a:pt x="719" y="914"/>
                      <a:pt x="736" y="914"/>
                    </a:cubicBezTo>
                    <a:cubicBezTo>
                      <a:pt x="767" y="914"/>
                      <a:pt x="797" y="899"/>
                      <a:pt x="815" y="870"/>
                    </a:cubicBezTo>
                    <a:cubicBezTo>
                      <a:pt x="908" y="716"/>
                      <a:pt x="908" y="716"/>
                      <a:pt x="908" y="716"/>
                    </a:cubicBezTo>
                    <a:cubicBezTo>
                      <a:pt x="970" y="753"/>
                      <a:pt x="970" y="753"/>
                      <a:pt x="970" y="753"/>
                    </a:cubicBezTo>
                    <a:cubicBezTo>
                      <a:pt x="952" y="792"/>
                      <a:pt x="942" y="835"/>
                      <a:pt x="942" y="881"/>
                    </a:cubicBezTo>
                    <a:cubicBezTo>
                      <a:pt x="942" y="1055"/>
                      <a:pt x="1084" y="1197"/>
                      <a:pt x="1258" y="1197"/>
                    </a:cubicBezTo>
                    <a:cubicBezTo>
                      <a:pt x="1432" y="1197"/>
                      <a:pt x="1574" y="1055"/>
                      <a:pt x="1574" y="881"/>
                    </a:cubicBezTo>
                    <a:cubicBezTo>
                      <a:pt x="1574" y="707"/>
                      <a:pt x="1432" y="565"/>
                      <a:pt x="1258" y="565"/>
                    </a:cubicBezTo>
                    <a:close/>
                    <a:moveTo>
                      <a:pt x="316" y="1117"/>
                    </a:moveTo>
                    <a:cubicBezTo>
                      <a:pt x="185" y="1117"/>
                      <a:pt x="79" y="1011"/>
                      <a:pt x="79" y="881"/>
                    </a:cubicBezTo>
                    <a:cubicBezTo>
                      <a:pt x="79" y="750"/>
                      <a:pt x="185" y="644"/>
                      <a:pt x="316" y="644"/>
                    </a:cubicBezTo>
                    <a:cubicBezTo>
                      <a:pt x="335" y="644"/>
                      <a:pt x="353" y="647"/>
                      <a:pt x="371" y="651"/>
                    </a:cubicBezTo>
                    <a:cubicBezTo>
                      <a:pt x="305" y="805"/>
                      <a:pt x="305" y="805"/>
                      <a:pt x="305" y="805"/>
                    </a:cubicBezTo>
                    <a:cubicBezTo>
                      <a:pt x="268" y="810"/>
                      <a:pt x="239" y="842"/>
                      <a:pt x="239" y="881"/>
                    </a:cubicBezTo>
                    <a:cubicBezTo>
                      <a:pt x="239" y="923"/>
                      <a:pt x="273" y="958"/>
                      <a:pt x="316" y="958"/>
                    </a:cubicBezTo>
                    <a:cubicBezTo>
                      <a:pt x="344" y="958"/>
                      <a:pt x="368" y="943"/>
                      <a:pt x="382" y="920"/>
                    </a:cubicBezTo>
                    <a:cubicBezTo>
                      <a:pt x="548" y="920"/>
                      <a:pt x="548" y="920"/>
                      <a:pt x="548" y="920"/>
                    </a:cubicBezTo>
                    <a:cubicBezTo>
                      <a:pt x="529" y="1032"/>
                      <a:pt x="433" y="1117"/>
                      <a:pt x="316" y="1117"/>
                    </a:cubicBezTo>
                    <a:close/>
                    <a:moveTo>
                      <a:pt x="548" y="841"/>
                    </a:moveTo>
                    <a:cubicBezTo>
                      <a:pt x="382" y="841"/>
                      <a:pt x="382" y="841"/>
                      <a:pt x="382" y="841"/>
                    </a:cubicBezTo>
                    <a:cubicBezTo>
                      <a:pt x="380" y="839"/>
                      <a:pt x="379" y="837"/>
                      <a:pt x="378" y="836"/>
                    </a:cubicBezTo>
                    <a:cubicBezTo>
                      <a:pt x="444" y="682"/>
                      <a:pt x="444" y="682"/>
                      <a:pt x="444" y="682"/>
                    </a:cubicBezTo>
                    <a:cubicBezTo>
                      <a:pt x="498" y="718"/>
                      <a:pt x="537" y="775"/>
                      <a:pt x="548" y="841"/>
                    </a:cubicBezTo>
                    <a:close/>
                    <a:moveTo>
                      <a:pt x="950" y="649"/>
                    </a:moveTo>
                    <a:cubicBezTo>
                      <a:pt x="974" y="608"/>
                      <a:pt x="974" y="608"/>
                      <a:pt x="974" y="608"/>
                    </a:cubicBezTo>
                    <a:cubicBezTo>
                      <a:pt x="988" y="585"/>
                      <a:pt x="992" y="557"/>
                      <a:pt x="983" y="531"/>
                    </a:cubicBezTo>
                    <a:cubicBezTo>
                      <a:pt x="975" y="506"/>
                      <a:pt x="955" y="485"/>
                      <a:pt x="930" y="475"/>
                    </a:cubicBezTo>
                    <a:cubicBezTo>
                      <a:pt x="761" y="406"/>
                      <a:pt x="761" y="406"/>
                      <a:pt x="761" y="406"/>
                    </a:cubicBezTo>
                    <a:cubicBezTo>
                      <a:pt x="865" y="322"/>
                      <a:pt x="865" y="322"/>
                      <a:pt x="865" y="322"/>
                    </a:cubicBezTo>
                    <a:cubicBezTo>
                      <a:pt x="871" y="369"/>
                      <a:pt x="871" y="369"/>
                      <a:pt x="871" y="369"/>
                    </a:cubicBezTo>
                    <a:cubicBezTo>
                      <a:pt x="873" y="389"/>
                      <a:pt x="885" y="407"/>
                      <a:pt x="902" y="417"/>
                    </a:cubicBezTo>
                    <a:cubicBezTo>
                      <a:pt x="913" y="424"/>
                      <a:pt x="925" y="427"/>
                      <a:pt x="936" y="427"/>
                    </a:cubicBezTo>
                    <a:cubicBezTo>
                      <a:pt x="944" y="427"/>
                      <a:pt x="952" y="426"/>
                      <a:pt x="960" y="423"/>
                    </a:cubicBezTo>
                    <a:cubicBezTo>
                      <a:pt x="1114" y="365"/>
                      <a:pt x="1114" y="365"/>
                      <a:pt x="1114" y="365"/>
                    </a:cubicBezTo>
                    <a:cubicBezTo>
                      <a:pt x="1157" y="582"/>
                      <a:pt x="1157" y="582"/>
                      <a:pt x="1157" y="582"/>
                    </a:cubicBezTo>
                    <a:cubicBezTo>
                      <a:pt x="1099" y="602"/>
                      <a:pt x="1048" y="638"/>
                      <a:pt x="1011" y="685"/>
                    </a:cubicBezTo>
                    <a:lnTo>
                      <a:pt x="950" y="649"/>
                    </a:lnTo>
                    <a:close/>
                    <a:moveTo>
                      <a:pt x="1201" y="800"/>
                    </a:moveTo>
                    <a:cubicBezTo>
                      <a:pt x="1080" y="727"/>
                      <a:pt x="1080" y="727"/>
                      <a:pt x="1080" y="727"/>
                    </a:cubicBezTo>
                    <a:cubicBezTo>
                      <a:pt x="1105" y="698"/>
                      <a:pt x="1137" y="675"/>
                      <a:pt x="1173" y="661"/>
                    </a:cubicBezTo>
                    <a:lnTo>
                      <a:pt x="1201" y="800"/>
                    </a:lnTo>
                    <a:close/>
                    <a:moveTo>
                      <a:pt x="1258" y="1117"/>
                    </a:moveTo>
                    <a:cubicBezTo>
                      <a:pt x="1127" y="1117"/>
                      <a:pt x="1021" y="1011"/>
                      <a:pt x="1021" y="881"/>
                    </a:cubicBezTo>
                    <a:cubicBezTo>
                      <a:pt x="1021" y="850"/>
                      <a:pt x="1028" y="821"/>
                      <a:pt x="1038" y="794"/>
                    </a:cubicBezTo>
                    <a:cubicBezTo>
                      <a:pt x="1181" y="880"/>
                      <a:pt x="1181" y="880"/>
                      <a:pt x="1181" y="880"/>
                    </a:cubicBezTo>
                    <a:cubicBezTo>
                      <a:pt x="1181" y="881"/>
                      <a:pt x="1181" y="881"/>
                      <a:pt x="1181" y="881"/>
                    </a:cubicBezTo>
                    <a:cubicBezTo>
                      <a:pt x="1181" y="923"/>
                      <a:pt x="1215" y="958"/>
                      <a:pt x="1258" y="958"/>
                    </a:cubicBezTo>
                    <a:cubicBezTo>
                      <a:pt x="1300" y="958"/>
                      <a:pt x="1335" y="923"/>
                      <a:pt x="1335" y="881"/>
                    </a:cubicBezTo>
                    <a:cubicBezTo>
                      <a:pt x="1335" y="847"/>
                      <a:pt x="1314" y="819"/>
                      <a:pt x="1284" y="808"/>
                    </a:cubicBezTo>
                    <a:cubicBezTo>
                      <a:pt x="1251" y="645"/>
                      <a:pt x="1251" y="645"/>
                      <a:pt x="1251" y="645"/>
                    </a:cubicBezTo>
                    <a:cubicBezTo>
                      <a:pt x="1253" y="645"/>
                      <a:pt x="1255" y="644"/>
                      <a:pt x="1258" y="644"/>
                    </a:cubicBezTo>
                    <a:cubicBezTo>
                      <a:pt x="1388" y="644"/>
                      <a:pt x="1494" y="750"/>
                      <a:pt x="1494" y="881"/>
                    </a:cubicBezTo>
                    <a:cubicBezTo>
                      <a:pt x="1494" y="1011"/>
                      <a:pt x="1388" y="1117"/>
                      <a:pt x="1258" y="1117"/>
                    </a:cubicBezTo>
                    <a:close/>
                    <a:moveTo>
                      <a:pt x="1258" y="1117"/>
                    </a:moveTo>
                    <a:cubicBezTo>
                      <a:pt x="1258" y="1117"/>
                      <a:pt x="1258" y="1117"/>
                      <a:pt x="1258" y="11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93652B1-9E25-40CA-878F-531A14CCCB06}"/>
                </a:ext>
              </a:extLst>
            </p:cNvPr>
            <p:cNvGrpSpPr/>
            <p:nvPr/>
          </p:nvGrpSpPr>
          <p:grpSpPr>
            <a:xfrm>
              <a:off x="10897394" y="1519036"/>
              <a:ext cx="504565" cy="449186"/>
              <a:chOff x="-211138" y="-1849438"/>
              <a:chExt cx="911226" cy="811213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56" name="Freeform 9">
                <a:extLst>
                  <a:ext uri="{FF2B5EF4-FFF2-40B4-BE49-F238E27FC236}">
                    <a16:creationId xmlns:a16="http://schemas.microsoft.com/office/drawing/2014/main" id="{54696469-5157-45CC-B36C-628F7C5810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788" y="-1849438"/>
                <a:ext cx="187325" cy="187325"/>
              </a:xfrm>
              <a:custGeom>
                <a:avLst/>
                <a:gdLst>
                  <a:gd name="T0" fmla="*/ 90 w 322"/>
                  <a:gd name="T1" fmla="*/ 283 h 322"/>
                  <a:gd name="T2" fmla="*/ 282 w 322"/>
                  <a:gd name="T3" fmla="*/ 232 h 322"/>
                  <a:gd name="T4" fmla="*/ 232 w 322"/>
                  <a:gd name="T5" fmla="*/ 39 h 322"/>
                  <a:gd name="T6" fmla="*/ 39 w 322"/>
                  <a:gd name="T7" fmla="*/ 90 h 322"/>
                  <a:gd name="T8" fmla="*/ 90 w 322"/>
                  <a:gd name="T9" fmla="*/ 283 h 322"/>
                  <a:gd name="T10" fmla="*/ 90 w 322"/>
                  <a:gd name="T11" fmla="*/ 283 h 322"/>
                  <a:gd name="T12" fmla="*/ 90 w 322"/>
                  <a:gd name="T13" fmla="*/ 28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22">
                    <a:moveTo>
                      <a:pt x="90" y="283"/>
                    </a:moveTo>
                    <a:cubicBezTo>
                      <a:pt x="157" y="322"/>
                      <a:pt x="243" y="300"/>
                      <a:pt x="282" y="232"/>
                    </a:cubicBezTo>
                    <a:cubicBezTo>
                      <a:pt x="322" y="165"/>
                      <a:pt x="300" y="79"/>
                      <a:pt x="232" y="39"/>
                    </a:cubicBezTo>
                    <a:cubicBezTo>
                      <a:pt x="165" y="0"/>
                      <a:pt x="79" y="22"/>
                      <a:pt x="39" y="90"/>
                    </a:cubicBezTo>
                    <a:cubicBezTo>
                      <a:pt x="0" y="157"/>
                      <a:pt x="22" y="243"/>
                      <a:pt x="90" y="283"/>
                    </a:cubicBezTo>
                    <a:close/>
                    <a:moveTo>
                      <a:pt x="90" y="283"/>
                    </a:moveTo>
                    <a:cubicBezTo>
                      <a:pt x="90" y="283"/>
                      <a:pt x="90" y="283"/>
                      <a:pt x="90" y="2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7" name="Freeform 10">
                <a:extLst>
                  <a:ext uri="{FF2B5EF4-FFF2-40B4-BE49-F238E27FC236}">
                    <a16:creationId xmlns:a16="http://schemas.microsoft.com/office/drawing/2014/main" id="{AE751725-1CDA-440B-9FA6-C042C3D1A7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11138" y="-1731963"/>
                <a:ext cx="911226" cy="693738"/>
              </a:xfrm>
              <a:custGeom>
                <a:avLst/>
                <a:gdLst>
                  <a:gd name="T0" fmla="*/ 1235 w 1574"/>
                  <a:gd name="T1" fmla="*/ 566 h 1197"/>
                  <a:gd name="T2" fmla="*/ 1204 w 1574"/>
                  <a:gd name="T3" fmla="*/ 331 h 1197"/>
                  <a:gd name="T4" fmla="*/ 1158 w 1574"/>
                  <a:gd name="T5" fmla="*/ 208 h 1197"/>
                  <a:gd name="T6" fmla="*/ 984 w 1574"/>
                  <a:gd name="T7" fmla="*/ 210 h 1197"/>
                  <a:gd name="T8" fmla="*/ 792 w 1574"/>
                  <a:gd name="T9" fmla="*/ 58 h 1197"/>
                  <a:gd name="T10" fmla="*/ 450 w 1574"/>
                  <a:gd name="T11" fmla="*/ 335 h 1197"/>
                  <a:gd name="T12" fmla="*/ 420 w 1574"/>
                  <a:gd name="T13" fmla="*/ 422 h 1197"/>
                  <a:gd name="T14" fmla="*/ 424 w 1574"/>
                  <a:gd name="T15" fmla="*/ 527 h 1197"/>
                  <a:gd name="T16" fmla="*/ 316 w 1574"/>
                  <a:gd name="T17" fmla="*/ 565 h 1197"/>
                  <a:gd name="T18" fmla="*/ 316 w 1574"/>
                  <a:gd name="T19" fmla="*/ 1197 h 1197"/>
                  <a:gd name="T20" fmla="*/ 475 w 1574"/>
                  <a:gd name="T21" fmla="*/ 609 h 1197"/>
                  <a:gd name="T22" fmla="*/ 567 w 1574"/>
                  <a:gd name="T23" fmla="*/ 527 h 1197"/>
                  <a:gd name="T24" fmla="*/ 657 w 1574"/>
                  <a:gd name="T25" fmla="*/ 774 h 1197"/>
                  <a:gd name="T26" fmla="*/ 736 w 1574"/>
                  <a:gd name="T27" fmla="*/ 914 h 1197"/>
                  <a:gd name="T28" fmla="*/ 908 w 1574"/>
                  <a:gd name="T29" fmla="*/ 716 h 1197"/>
                  <a:gd name="T30" fmla="*/ 942 w 1574"/>
                  <a:gd name="T31" fmla="*/ 881 h 1197"/>
                  <a:gd name="T32" fmla="*/ 1574 w 1574"/>
                  <a:gd name="T33" fmla="*/ 881 h 1197"/>
                  <a:gd name="T34" fmla="*/ 316 w 1574"/>
                  <a:gd name="T35" fmla="*/ 1117 h 1197"/>
                  <a:gd name="T36" fmla="*/ 316 w 1574"/>
                  <a:gd name="T37" fmla="*/ 644 h 1197"/>
                  <a:gd name="T38" fmla="*/ 305 w 1574"/>
                  <a:gd name="T39" fmla="*/ 805 h 1197"/>
                  <a:gd name="T40" fmla="*/ 316 w 1574"/>
                  <a:gd name="T41" fmla="*/ 958 h 1197"/>
                  <a:gd name="T42" fmla="*/ 548 w 1574"/>
                  <a:gd name="T43" fmla="*/ 920 h 1197"/>
                  <a:gd name="T44" fmla="*/ 548 w 1574"/>
                  <a:gd name="T45" fmla="*/ 841 h 1197"/>
                  <a:gd name="T46" fmla="*/ 378 w 1574"/>
                  <a:gd name="T47" fmla="*/ 836 h 1197"/>
                  <a:gd name="T48" fmla="*/ 548 w 1574"/>
                  <a:gd name="T49" fmla="*/ 841 h 1197"/>
                  <a:gd name="T50" fmla="*/ 974 w 1574"/>
                  <a:gd name="T51" fmla="*/ 608 h 1197"/>
                  <a:gd name="T52" fmla="*/ 930 w 1574"/>
                  <a:gd name="T53" fmla="*/ 475 h 1197"/>
                  <a:gd name="T54" fmla="*/ 865 w 1574"/>
                  <a:gd name="T55" fmla="*/ 322 h 1197"/>
                  <a:gd name="T56" fmla="*/ 902 w 1574"/>
                  <a:gd name="T57" fmla="*/ 417 h 1197"/>
                  <a:gd name="T58" fmla="*/ 960 w 1574"/>
                  <a:gd name="T59" fmla="*/ 423 h 1197"/>
                  <a:gd name="T60" fmla="*/ 1157 w 1574"/>
                  <a:gd name="T61" fmla="*/ 582 h 1197"/>
                  <a:gd name="T62" fmla="*/ 950 w 1574"/>
                  <a:gd name="T63" fmla="*/ 649 h 1197"/>
                  <a:gd name="T64" fmla="*/ 1080 w 1574"/>
                  <a:gd name="T65" fmla="*/ 727 h 1197"/>
                  <a:gd name="T66" fmla="*/ 1201 w 1574"/>
                  <a:gd name="T67" fmla="*/ 800 h 1197"/>
                  <a:gd name="T68" fmla="*/ 1021 w 1574"/>
                  <a:gd name="T69" fmla="*/ 881 h 1197"/>
                  <a:gd name="T70" fmla="*/ 1181 w 1574"/>
                  <a:gd name="T71" fmla="*/ 880 h 1197"/>
                  <a:gd name="T72" fmla="*/ 1258 w 1574"/>
                  <a:gd name="T73" fmla="*/ 958 h 1197"/>
                  <a:gd name="T74" fmla="*/ 1284 w 1574"/>
                  <a:gd name="T75" fmla="*/ 808 h 1197"/>
                  <a:gd name="T76" fmla="*/ 1258 w 1574"/>
                  <a:gd name="T77" fmla="*/ 644 h 1197"/>
                  <a:gd name="T78" fmla="*/ 1258 w 1574"/>
                  <a:gd name="T79" fmla="*/ 1117 h 1197"/>
                  <a:gd name="T80" fmla="*/ 1258 w 1574"/>
                  <a:gd name="T81" fmla="*/ 1117 h 1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74" h="1197">
                    <a:moveTo>
                      <a:pt x="1258" y="565"/>
                    </a:moveTo>
                    <a:cubicBezTo>
                      <a:pt x="1250" y="565"/>
                      <a:pt x="1242" y="566"/>
                      <a:pt x="1235" y="566"/>
                    </a:cubicBezTo>
                    <a:cubicBezTo>
                      <a:pt x="1189" y="337"/>
                      <a:pt x="1189" y="337"/>
                      <a:pt x="1189" y="337"/>
                    </a:cubicBezTo>
                    <a:cubicBezTo>
                      <a:pt x="1204" y="331"/>
                      <a:pt x="1204" y="331"/>
                      <a:pt x="1204" y="331"/>
                    </a:cubicBezTo>
                    <a:cubicBezTo>
                      <a:pt x="1238" y="319"/>
                      <a:pt x="1255" y="281"/>
                      <a:pt x="1242" y="247"/>
                    </a:cubicBezTo>
                    <a:cubicBezTo>
                      <a:pt x="1230" y="212"/>
                      <a:pt x="1191" y="195"/>
                      <a:pt x="1158" y="208"/>
                    </a:cubicBezTo>
                    <a:cubicBezTo>
                      <a:pt x="992" y="270"/>
                      <a:pt x="992" y="270"/>
                      <a:pt x="992" y="270"/>
                    </a:cubicBezTo>
                    <a:cubicBezTo>
                      <a:pt x="984" y="210"/>
                      <a:pt x="984" y="210"/>
                      <a:pt x="984" y="210"/>
                    </a:cubicBezTo>
                    <a:cubicBezTo>
                      <a:pt x="1005" y="167"/>
                      <a:pt x="1002" y="114"/>
                      <a:pt x="969" y="77"/>
                    </a:cubicBezTo>
                    <a:cubicBezTo>
                      <a:pt x="901" y="0"/>
                      <a:pt x="818" y="37"/>
                      <a:pt x="792" y="58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40" y="344"/>
                      <a:pt x="431" y="355"/>
                      <a:pt x="425" y="369"/>
                    </a:cubicBezTo>
                    <a:cubicBezTo>
                      <a:pt x="418" y="387"/>
                      <a:pt x="417" y="405"/>
                      <a:pt x="420" y="422"/>
                    </a:cubicBezTo>
                    <a:cubicBezTo>
                      <a:pt x="393" y="424"/>
                      <a:pt x="372" y="446"/>
                      <a:pt x="372" y="474"/>
                    </a:cubicBezTo>
                    <a:cubicBezTo>
                      <a:pt x="372" y="503"/>
                      <a:pt x="395" y="526"/>
                      <a:pt x="424" y="527"/>
                    </a:cubicBezTo>
                    <a:cubicBezTo>
                      <a:pt x="402" y="577"/>
                      <a:pt x="402" y="577"/>
                      <a:pt x="402" y="577"/>
                    </a:cubicBezTo>
                    <a:cubicBezTo>
                      <a:pt x="375" y="570"/>
                      <a:pt x="346" y="565"/>
                      <a:pt x="316" y="565"/>
                    </a:cubicBezTo>
                    <a:cubicBezTo>
                      <a:pt x="142" y="565"/>
                      <a:pt x="0" y="707"/>
                      <a:pt x="0" y="881"/>
                    </a:cubicBezTo>
                    <a:cubicBezTo>
                      <a:pt x="0" y="1055"/>
                      <a:pt x="142" y="1197"/>
                      <a:pt x="316" y="1197"/>
                    </a:cubicBezTo>
                    <a:cubicBezTo>
                      <a:pt x="490" y="1197"/>
                      <a:pt x="631" y="1055"/>
                      <a:pt x="631" y="881"/>
                    </a:cubicBezTo>
                    <a:cubicBezTo>
                      <a:pt x="631" y="765"/>
                      <a:pt x="568" y="664"/>
                      <a:pt x="475" y="609"/>
                    </a:cubicBezTo>
                    <a:cubicBezTo>
                      <a:pt x="510" y="527"/>
                      <a:pt x="510" y="527"/>
                      <a:pt x="510" y="527"/>
                    </a:cubicBezTo>
                    <a:cubicBezTo>
                      <a:pt x="567" y="527"/>
                      <a:pt x="567" y="527"/>
                      <a:pt x="567" y="527"/>
                    </a:cubicBezTo>
                    <a:cubicBezTo>
                      <a:pt x="760" y="605"/>
                      <a:pt x="760" y="605"/>
                      <a:pt x="760" y="605"/>
                    </a:cubicBezTo>
                    <a:cubicBezTo>
                      <a:pt x="657" y="774"/>
                      <a:pt x="657" y="774"/>
                      <a:pt x="657" y="774"/>
                    </a:cubicBezTo>
                    <a:cubicBezTo>
                      <a:pt x="630" y="817"/>
                      <a:pt x="644" y="874"/>
                      <a:pt x="688" y="901"/>
                    </a:cubicBezTo>
                    <a:cubicBezTo>
                      <a:pt x="703" y="910"/>
                      <a:pt x="719" y="914"/>
                      <a:pt x="736" y="914"/>
                    </a:cubicBezTo>
                    <a:cubicBezTo>
                      <a:pt x="767" y="914"/>
                      <a:pt x="797" y="899"/>
                      <a:pt x="815" y="870"/>
                    </a:cubicBezTo>
                    <a:cubicBezTo>
                      <a:pt x="908" y="716"/>
                      <a:pt x="908" y="716"/>
                      <a:pt x="908" y="716"/>
                    </a:cubicBezTo>
                    <a:cubicBezTo>
                      <a:pt x="970" y="753"/>
                      <a:pt x="970" y="753"/>
                      <a:pt x="970" y="753"/>
                    </a:cubicBezTo>
                    <a:cubicBezTo>
                      <a:pt x="952" y="792"/>
                      <a:pt x="942" y="835"/>
                      <a:pt x="942" y="881"/>
                    </a:cubicBezTo>
                    <a:cubicBezTo>
                      <a:pt x="942" y="1055"/>
                      <a:pt x="1084" y="1197"/>
                      <a:pt x="1258" y="1197"/>
                    </a:cubicBezTo>
                    <a:cubicBezTo>
                      <a:pt x="1432" y="1197"/>
                      <a:pt x="1574" y="1055"/>
                      <a:pt x="1574" y="881"/>
                    </a:cubicBezTo>
                    <a:cubicBezTo>
                      <a:pt x="1574" y="707"/>
                      <a:pt x="1432" y="565"/>
                      <a:pt x="1258" y="565"/>
                    </a:cubicBezTo>
                    <a:close/>
                    <a:moveTo>
                      <a:pt x="316" y="1117"/>
                    </a:moveTo>
                    <a:cubicBezTo>
                      <a:pt x="185" y="1117"/>
                      <a:pt x="79" y="1011"/>
                      <a:pt x="79" y="881"/>
                    </a:cubicBezTo>
                    <a:cubicBezTo>
                      <a:pt x="79" y="750"/>
                      <a:pt x="185" y="644"/>
                      <a:pt x="316" y="644"/>
                    </a:cubicBezTo>
                    <a:cubicBezTo>
                      <a:pt x="335" y="644"/>
                      <a:pt x="353" y="647"/>
                      <a:pt x="371" y="651"/>
                    </a:cubicBezTo>
                    <a:cubicBezTo>
                      <a:pt x="305" y="805"/>
                      <a:pt x="305" y="805"/>
                      <a:pt x="305" y="805"/>
                    </a:cubicBezTo>
                    <a:cubicBezTo>
                      <a:pt x="268" y="810"/>
                      <a:pt x="239" y="842"/>
                      <a:pt x="239" y="881"/>
                    </a:cubicBezTo>
                    <a:cubicBezTo>
                      <a:pt x="239" y="923"/>
                      <a:pt x="273" y="958"/>
                      <a:pt x="316" y="958"/>
                    </a:cubicBezTo>
                    <a:cubicBezTo>
                      <a:pt x="344" y="958"/>
                      <a:pt x="368" y="943"/>
                      <a:pt x="382" y="920"/>
                    </a:cubicBezTo>
                    <a:cubicBezTo>
                      <a:pt x="548" y="920"/>
                      <a:pt x="548" y="920"/>
                      <a:pt x="548" y="920"/>
                    </a:cubicBezTo>
                    <a:cubicBezTo>
                      <a:pt x="529" y="1032"/>
                      <a:pt x="433" y="1117"/>
                      <a:pt x="316" y="1117"/>
                    </a:cubicBezTo>
                    <a:close/>
                    <a:moveTo>
                      <a:pt x="548" y="841"/>
                    </a:moveTo>
                    <a:cubicBezTo>
                      <a:pt x="382" y="841"/>
                      <a:pt x="382" y="841"/>
                      <a:pt x="382" y="841"/>
                    </a:cubicBezTo>
                    <a:cubicBezTo>
                      <a:pt x="380" y="839"/>
                      <a:pt x="379" y="837"/>
                      <a:pt x="378" y="836"/>
                    </a:cubicBezTo>
                    <a:cubicBezTo>
                      <a:pt x="444" y="682"/>
                      <a:pt x="444" y="682"/>
                      <a:pt x="444" y="682"/>
                    </a:cubicBezTo>
                    <a:cubicBezTo>
                      <a:pt x="498" y="718"/>
                      <a:pt x="537" y="775"/>
                      <a:pt x="548" y="841"/>
                    </a:cubicBezTo>
                    <a:close/>
                    <a:moveTo>
                      <a:pt x="950" y="649"/>
                    </a:moveTo>
                    <a:cubicBezTo>
                      <a:pt x="974" y="608"/>
                      <a:pt x="974" y="608"/>
                      <a:pt x="974" y="608"/>
                    </a:cubicBezTo>
                    <a:cubicBezTo>
                      <a:pt x="988" y="585"/>
                      <a:pt x="992" y="557"/>
                      <a:pt x="983" y="531"/>
                    </a:cubicBezTo>
                    <a:cubicBezTo>
                      <a:pt x="975" y="506"/>
                      <a:pt x="955" y="485"/>
                      <a:pt x="930" y="475"/>
                    </a:cubicBezTo>
                    <a:cubicBezTo>
                      <a:pt x="761" y="406"/>
                      <a:pt x="761" y="406"/>
                      <a:pt x="761" y="406"/>
                    </a:cubicBezTo>
                    <a:cubicBezTo>
                      <a:pt x="865" y="322"/>
                      <a:pt x="865" y="322"/>
                      <a:pt x="865" y="322"/>
                    </a:cubicBezTo>
                    <a:cubicBezTo>
                      <a:pt x="871" y="369"/>
                      <a:pt x="871" y="369"/>
                      <a:pt x="871" y="369"/>
                    </a:cubicBezTo>
                    <a:cubicBezTo>
                      <a:pt x="873" y="389"/>
                      <a:pt x="885" y="407"/>
                      <a:pt x="902" y="417"/>
                    </a:cubicBezTo>
                    <a:cubicBezTo>
                      <a:pt x="913" y="424"/>
                      <a:pt x="925" y="427"/>
                      <a:pt x="936" y="427"/>
                    </a:cubicBezTo>
                    <a:cubicBezTo>
                      <a:pt x="944" y="427"/>
                      <a:pt x="952" y="426"/>
                      <a:pt x="960" y="423"/>
                    </a:cubicBezTo>
                    <a:cubicBezTo>
                      <a:pt x="1114" y="365"/>
                      <a:pt x="1114" y="365"/>
                      <a:pt x="1114" y="365"/>
                    </a:cubicBezTo>
                    <a:cubicBezTo>
                      <a:pt x="1157" y="582"/>
                      <a:pt x="1157" y="582"/>
                      <a:pt x="1157" y="582"/>
                    </a:cubicBezTo>
                    <a:cubicBezTo>
                      <a:pt x="1099" y="602"/>
                      <a:pt x="1048" y="638"/>
                      <a:pt x="1011" y="685"/>
                    </a:cubicBezTo>
                    <a:lnTo>
                      <a:pt x="950" y="649"/>
                    </a:lnTo>
                    <a:close/>
                    <a:moveTo>
                      <a:pt x="1201" y="800"/>
                    </a:moveTo>
                    <a:cubicBezTo>
                      <a:pt x="1080" y="727"/>
                      <a:pt x="1080" y="727"/>
                      <a:pt x="1080" y="727"/>
                    </a:cubicBezTo>
                    <a:cubicBezTo>
                      <a:pt x="1105" y="698"/>
                      <a:pt x="1137" y="675"/>
                      <a:pt x="1173" y="661"/>
                    </a:cubicBezTo>
                    <a:lnTo>
                      <a:pt x="1201" y="800"/>
                    </a:lnTo>
                    <a:close/>
                    <a:moveTo>
                      <a:pt x="1258" y="1117"/>
                    </a:moveTo>
                    <a:cubicBezTo>
                      <a:pt x="1127" y="1117"/>
                      <a:pt x="1021" y="1011"/>
                      <a:pt x="1021" y="881"/>
                    </a:cubicBezTo>
                    <a:cubicBezTo>
                      <a:pt x="1021" y="850"/>
                      <a:pt x="1028" y="821"/>
                      <a:pt x="1038" y="794"/>
                    </a:cubicBezTo>
                    <a:cubicBezTo>
                      <a:pt x="1181" y="880"/>
                      <a:pt x="1181" y="880"/>
                      <a:pt x="1181" y="880"/>
                    </a:cubicBezTo>
                    <a:cubicBezTo>
                      <a:pt x="1181" y="881"/>
                      <a:pt x="1181" y="881"/>
                      <a:pt x="1181" y="881"/>
                    </a:cubicBezTo>
                    <a:cubicBezTo>
                      <a:pt x="1181" y="923"/>
                      <a:pt x="1215" y="958"/>
                      <a:pt x="1258" y="958"/>
                    </a:cubicBezTo>
                    <a:cubicBezTo>
                      <a:pt x="1300" y="958"/>
                      <a:pt x="1335" y="923"/>
                      <a:pt x="1335" y="881"/>
                    </a:cubicBezTo>
                    <a:cubicBezTo>
                      <a:pt x="1335" y="847"/>
                      <a:pt x="1314" y="819"/>
                      <a:pt x="1284" y="808"/>
                    </a:cubicBezTo>
                    <a:cubicBezTo>
                      <a:pt x="1251" y="645"/>
                      <a:pt x="1251" y="645"/>
                      <a:pt x="1251" y="645"/>
                    </a:cubicBezTo>
                    <a:cubicBezTo>
                      <a:pt x="1253" y="645"/>
                      <a:pt x="1255" y="644"/>
                      <a:pt x="1258" y="644"/>
                    </a:cubicBezTo>
                    <a:cubicBezTo>
                      <a:pt x="1388" y="644"/>
                      <a:pt x="1494" y="750"/>
                      <a:pt x="1494" y="881"/>
                    </a:cubicBezTo>
                    <a:cubicBezTo>
                      <a:pt x="1494" y="1011"/>
                      <a:pt x="1388" y="1117"/>
                      <a:pt x="1258" y="1117"/>
                    </a:cubicBezTo>
                    <a:close/>
                    <a:moveTo>
                      <a:pt x="1258" y="1117"/>
                    </a:moveTo>
                    <a:cubicBezTo>
                      <a:pt x="1258" y="1117"/>
                      <a:pt x="1258" y="1117"/>
                      <a:pt x="1258" y="11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149D0A6-F312-49B0-8C38-9D0DE9B1265D}"/>
                </a:ext>
              </a:extLst>
            </p:cNvPr>
            <p:cNvGrpSpPr/>
            <p:nvPr/>
          </p:nvGrpSpPr>
          <p:grpSpPr>
            <a:xfrm>
              <a:off x="10897394" y="1979288"/>
              <a:ext cx="504565" cy="449186"/>
              <a:chOff x="-211138" y="-1849438"/>
              <a:chExt cx="911226" cy="811213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54" name="Freeform 9">
                <a:extLst>
                  <a:ext uri="{FF2B5EF4-FFF2-40B4-BE49-F238E27FC236}">
                    <a16:creationId xmlns:a16="http://schemas.microsoft.com/office/drawing/2014/main" id="{5D472B04-9D97-4791-B420-E4B5BB00E2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788" y="-1849438"/>
                <a:ext cx="187325" cy="187325"/>
              </a:xfrm>
              <a:custGeom>
                <a:avLst/>
                <a:gdLst>
                  <a:gd name="T0" fmla="*/ 90 w 322"/>
                  <a:gd name="T1" fmla="*/ 283 h 322"/>
                  <a:gd name="T2" fmla="*/ 282 w 322"/>
                  <a:gd name="T3" fmla="*/ 232 h 322"/>
                  <a:gd name="T4" fmla="*/ 232 w 322"/>
                  <a:gd name="T5" fmla="*/ 39 h 322"/>
                  <a:gd name="T6" fmla="*/ 39 w 322"/>
                  <a:gd name="T7" fmla="*/ 90 h 322"/>
                  <a:gd name="T8" fmla="*/ 90 w 322"/>
                  <a:gd name="T9" fmla="*/ 283 h 322"/>
                  <a:gd name="T10" fmla="*/ 90 w 322"/>
                  <a:gd name="T11" fmla="*/ 283 h 322"/>
                  <a:gd name="T12" fmla="*/ 90 w 322"/>
                  <a:gd name="T13" fmla="*/ 28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22">
                    <a:moveTo>
                      <a:pt x="90" y="283"/>
                    </a:moveTo>
                    <a:cubicBezTo>
                      <a:pt x="157" y="322"/>
                      <a:pt x="243" y="300"/>
                      <a:pt x="282" y="232"/>
                    </a:cubicBezTo>
                    <a:cubicBezTo>
                      <a:pt x="322" y="165"/>
                      <a:pt x="300" y="79"/>
                      <a:pt x="232" y="39"/>
                    </a:cubicBezTo>
                    <a:cubicBezTo>
                      <a:pt x="165" y="0"/>
                      <a:pt x="79" y="22"/>
                      <a:pt x="39" y="90"/>
                    </a:cubicBezTo>
                    <a:cubicBezTo>
                      <a:pt x="0" y="157"/>
                      <a:pt x="22" y="243"/>
                      <a:pt x="90" y="283"/>
                    </a:cubicBezTo>
                    <a:close/>
                    <a:moveTo>
                      <a:pt x="90" y="283"/>
                    </a:moveTo>
                    <a:cubicBezTo>
                      <a:pt x="90" y="283"/>
                      <a:pt x="90" y="283"/>
                      <a:pt x="90" y="2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5" name="Freeform 10">
                <a:extLst>
                  <a:ext uri="{FF2B5EF4-FFF2-40B4-BE49-F238E27FC236}">
                    <a16:creationId xmlns:a16="http://schemas.microsoft.com/office/drawing/2014/main" id="{B18098C5-87E0-4CA2-BF48-F130B0DA75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11138" y="-1731963"/>
                <a:ext cx="911226" cy="693738"/>
              </a:xfrm>
              <a:custGeom>
                <a:avLst/>
                <a:gdLst>
                  <a:gd name="T0" fmla="*/ 1235 w 1574"/>
                  <a:gd name="T1" fmla="*/ 566 h 1197"/>
                  <a:gd name="T2" fmla="*/ 1204 w 1574"/>
                  <a:gd name="T3" fmla="*/ 331 h 1197"/>
                  <a:gd name="T4" fmla="*/ 1158 w 1574"/>
                  <a:gd name="T5" fmla="*/ 208 h 1197"/>
                  <a:gd name="T6" fmla="*/ 984 w 1574"/>
                  <a:gd name="T7" fmla="*/ 210 h 1197"/>
                  <a:gd name="T8" fmla="*/ 792 w 1574"/>
                  <a:gd name="T9" fmla="*/ 58 h 1197"/>
                  <a:gd name="T10" fmla="*/ 450 w 1574"/>
                  <a:gd name="T11" fmla="*/ 335 h 1197"/>
                  <a:gd name="T12" fmla="*/ 420 w 1574"/>
                  <a:gd name="T13" fmla="*/ 422 h 1197"/>
                  <a:gd name="T14" fmla="*/ 424 w 1574"/>
                  <a:gd name="T15" fmla="*/ 527 h 1197"/>
                  <a:gd name="T16" fmla="*/ 316 w 1574"/>
                  <a:gd name="T17" fmla="*/ 565 h 1197"/>
                  <a:gd name="T18" fmla="*/ 316 w 1574"/>
                  <a:gd name="T19" fmla="*/ 1197 h 1197"/>
                  <a:gd name="T20" fmla="*/ 475 w 1574"/>
                  <a:gd name="T21" fmla="*/ 609 h 1197"/>
                  <a:gd name="T22" fmla="*/ 567 w 1574"/>
                  <a:gd name="T23" fmla="*/ 527 h 1197"/>
                  <a:gd name="T24" fmla="*/ 657 w 1574"/>
                  <a:gd name="T25" fmla="*/ 774 h 1197"/>
                  <a:gd name="T26" fmla="*/ 736 w 1574"/>
                  <a:gd name="T27" fmla="*/ 914 h 1197"/>
                  <a:gd name="T28" fmla="*/ 908 w 1574"/>
                  <a:gd name="T29" fmla="*/ 716 h 1197"/>
                  <a:gd name="T30" fmla="*/ 942 w 1574"/>
                  <a:gd name="T31" fmla="*/ 881 h 1197"/>
                  <a:gd name="T32" fmla="*/ 1574 w 1574"/>
                  <a:gd name="T33" fmla="*/ 881 h 1197"/>
                  <a:gd name="T34" fmla="*/ 316 w 1574"/>
                  <a:gd name="T35" fmla="*/ 1117 h 1197"/>
                  <a:gd name="T36" fmla="*/ 316 w 1574"/>
                  <a:gd name="T37" fmla="*/ 644 h 1197"/>
                  <a:gd name="T38" fmla="*/ 305 w 1574"/>
                  <a:gd name="T39" fmla="*/ 805 h 1197"/>
                  <a:gd name="T40" fmla="*/ 316 w 1574"/>
                  <a:gd name="T41" fmla="*/ 958 h 1197"/>
                  <a:gd name="T42" fmla="*/ 548 w 1574"/>
                  <a:gd name="T43" fmla="*/ 920 h 1197"/>
                  <a:gd name="T44" fmla="*/ 548 w 1574"/>
                  <a:gd name="T45" fmla="*/ 841 h 1197"/>
                  <a:gd name="T46" fmla="*/ 378 w 1574"/>
                  <a:gd name="T47" fmla="*/ 836 h 1197"/>
                  <a:gd name="T48" fmla="*/ 548 w 1574"/>
                  <a:gd name="T49" fmla="*/ 841 h 1197"/>
                  <a:gd name="T50" fmla="*/ 974 w 1574"/>
                  <a:gd name="T51" fmla="*/ 608 h 1197"/>
                  <a:gd name="T52" fmla="*/ 930 w 1574"/>
                  <a:gd name="T53" fmla="*/ 475 h 1197"/>
                  <a:gd name="T54" fmla="*/ 865 w 1574"/>
                  <a:gd name="T55" fmla="*/ 322 h 1197"/>
                  <a:gd name="T56" fmla="*/ 902 w 1574"/>
                  <a:gd name="T57" fmla="*/ 417 h 1197"/>
                  <a:gd name="T58" fmla="*/ 960 w 1574"/>
                  <a:gd name="T59" fmla="*/ 423 h 1197"/>
                  <a:gd name="T60" fmla="*/ 1157 w 1574"/>
                  <a:gd name="T61" fmla="*/ 582 h 1197"/>
                  <a:gd name="T62" fmla="*/ 950 w 1574"/>
                  <a:gd name="T63" fmla="*/ 649 h 1197"/>
                  <a:gd name="T64" fmla="*/ 1080 w 1574"/>
                  <a:gd name="T65" fmla="*/ 727 h 1197"/>
                  <a:gd name="T66" fmla="*/ 1201 w 1574"/>
                  <a:gd name="T67" fmla="*/ 800 h 1197"/>
                  <a:gd name="T68" fmla="*/ 1021 w 1574"/>
                  <a:gd name="T69" fmla="*/ 881 h 1197"/>
                  <a:gd name="T70" fmla="*/ 1181 w 1574"/>
                  <a:gd name="T71" fmla="*/ 880 h 1197"/>
                  <a:gd name="T72" fmla="*/ 1258 w 1574"/>
                  <a:gd name="T73" fmla="*/ 958 h 1197"/>
                  <a:gd name="T74" fmla="*/ 1284 w 1574"/>
                  <a:gd name="T75" fmla="*/ 808 h 1197"/>
                  <a:gd name="T76" fmla="*/ 1258 w 1574"/>
                  <a:gd name="T77" fmla="*/ 644 h 1197"/>
                  <a:gd name="T78" fmla="*/ 1258 w 1574"/>
                  <a:gd name="T79" fmla="*/ 1117 h 1197"/>
                  <a:gd name="T80" fmla="*/ 1258 w 1574"/>
                  <a:gd name="T81" fmla="*/ 1117 h 1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74" h="1197">
                    <a:moveTo>
                      <a:pt x="1258" y="565"/>
                    </a:moveTo>
                    <a:cubicBezTo>
                      <a:pt x="1250" y="565"/>
                      <a:pt x="1242" y="566"/>
                      <a:pt x="1235" y="566"/>
                    </a:cubicBezTo>
                    <a:cubicBezTo>
                      <a:pt x="1189" y="337"/>
                      <a:pt x="1189" y="337"/>
                      <a:pt x="1189" y="337"/>
                    </a:cubicBezTo>
                    <a:cubicBezTo>
                      <a:pt x="1204" y="331"/>
                      <a:pt x="1204" y="331"/>
                      <a:pt x="1204" y="331"/>
                    </a:cubicBezTo>
                    <a:cubicBezTo>
                      <a:pt x="1238" y="319"/>
                      <a:pt x="1255" y="281"/>
                      <a:pt x="1242" y="247"/>
                    </a:cubicBezTo>
                    <a:cubicBezTo>
                      <a:pt x="1230" y="212"/>
                      <a:pt x="1191" y="195"/>
                      <a:pt x="1158" y="208"/>
                    </a:cubicBezTo>
                    <a:cubicBezTo>
                      <a:pt x="992" y="270"/>
                      <a:pt x="992" y="270"/>
                      <a:pt x="992" y="270"/>
                    </a:cubicBezTo>
                    <a:cubicBezTo>
                      <a:pt x="984" y="210"/>
                      <a:pt x="984" y="210"/>
                      <a:pt x="984" y="210"/>
                    </a:cubicBezTo>
                    <a:cubicBezTo>
                      <a:pt x="1005" y="167"/>
                      <a:pt x="1002" y="114"/>
                      <a:pt x="969" y="77"/>
                    </a:cubicBezTo>
                    <a:cubicBezTo>
                      <a:pt x="901" y="0"/>
                      <a:pt x="818" y="37"/>
                      <a:pt x="792" y="58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40" y="344"/>
                      <a:pt x="431" y="355"/>
                      <a:pt x="425" y="369"/>
                    </a:cubicBezTo>
                    <a:cubicBezTo>
                      <a:pt x="418" y="387"/>
                      <a:pt x="417" y="405"/>
                      <a:pt x="420" y="422"/>
                    </a:cubicBezTo>
                    <a:cubicBezTo>
                      <a:pt x="393" y="424"/>
                      <a:pt x="372" y="446"/>
                      <a:pt x="372" y="474"/>
                    </a:cubicBezTo>
                    <a:cubicBezTo>
                      <a:pt x="372" y="503"/>
                      <a:pt x="395" y="526"/>
                      <a:pt x="424" y="527"/>
                    </a:cubicBezTo>
                    <a:cubicBezTo>
                      <a:pt x="402" y="577"/>
                      <a:pt x="402" y="577"/>
                      <a:pt x="402" y="577"/>
                    </a:cubicBezTo>
                    <a:cubicBezTo>
                      <a:pt x="375" y="570"/>
                      <a:pt x="346" y="565"/>
                      <a:pt x="316" y="565"/>
                    </a:cubicBezTo>
                    <a:cubicBezTo>
                      <a:pt x="142" y="565"/>
                      <a:pt x="0" y="707"/>
                      <a:pt x="0" y="881"/>
                    </a:cubicBezTo>
                    <a:cubicBezTo>
                      <a:pt x="0" y="1055"/>
                      <a:pt x="142" y="1197"/>
                      <a:pt x="316" y="1197"/>
                    </a:cubicBezTo>
                    <a:cubicBezTo>
                      <a:pt x="490" y="1197"/>
                      <a:pt x="631" y="1055"/>
                      <a:pt x="631" y="881"/>
                    </a:cubicBezTo>
                    <a:cubicBezTo>
                      <a:pt x="631" y="765"/>
                      <a:pt x="568" y="664"/>
                      <a:pt x="475" y="609"/>
                    </a:cubicBezTo>
                    <a:cubicBezTo>
                      <a:pt x="510" y="527"/>
                      <a:pt x="510" y="527"/>
                      <a:pt x="510" y="527"/>
                    </a:cubicBezTo>
                    <a:cubicBezTo>
                      <a:pt x="567" y="527"/>
                      <a:pt x="567" y="527"/>
                      <a:pt x="567" y="527"/>
                    </a:cubicBezTo>
                    <a:cubicBezTo>
                      <a:pt x="760" y="605"/>
                      <a:pt x="760" y="605"/>
                      <a:pt x="760" y="605"/>
                    </a:cubicBezTo>
                    <a:cubicBezTo>
                      <a:pt x="657" y="774"/>
                      <a:pt x="657" y="774"/>
                      <a:pt x="657" y="774"/>
                    </a:cubicBezTo>
                    <a:cubicBezTo>
                      <a:pt x="630" y="817"/>
                      <a:pt x="644" y="874"/>
                      <a:pt x="688" y="901"/>
                    </a:cubicBezTo>
                    <a:cubicBezTo>
                      <a:pt x="703" y="910"/>
                      <a:pt x="719" y="914"/>
                      <a:pt x="736" y="914"/>
                    </a:cubicBezTo>
                    <a:cubicBezTo>
                      <a:pt x="767" y="914"/>
                      <a:pt x="797" y="899"/>
                      <a:pt x="815" y="870"/>
                    </a:cubicBezTo>
                    <a:cubicBezTo>
                      <a:pt x="908" y="716"/>
                      <a:pt x="908" y="716"/>
                      <a:pt x="908" y="716"/>
                    </a:cubicBezTo>
                    <a:cubicBezTo>
                      <a:pt x="970" y="753"/>
                      <a:pt x="970" y="753"/>
                      <a:pt x="970" y="753"/>
                    </a:cubicBezTo>
                    <a:cubicBezTo>
                      <a:pt x="952" y="792"/>
                      <a:pt x="942" y="835"/>
                      <a:pt x="942" y="881"/>
                    </a:cubicBezTo>
                    <a:cubicBezTo>
                      <a:pt x="942" y="1055"/>
                      <a:pt x="1084" y="1197"/>
                      <a:pt x="1258" y="1197"/>
                    </a:cubicBezTo>
                    <a:cubicBezTo>
                      <a:pt x="1432" y="1197"/>
                      <a:pt x="1574" y="1055"/>
                      <a:pt x="1574" y="881"/>
                    </a:cubicBezTo>
                    <a:cubicBezTo>
                      <a:pt x="1574" y="707"/>
                      <a:pt x="1432" y="565"/>
                      <a:pt x="1258" y="565"/>
                    </a:cubicBezTo>
                    <a:close/>
                    <a:moveTo>
                      <a:pt x="316" y="1117"/>
                    </a:moveTo>
                    <a:cubicBezTo>
                      <a:pt x="185" y="1117"/>
                      <a:pt x="79" y="1011"/>
                      <a:pt x="79" y="881"/>
                    </a:cubicBezTo>
                    <a:cubicBezTo>
                      <a:pt x="79" y="750"/>
                      <a:pt x="185" y="644"/>
                      <a:pt x="316" y="644"/>
                    </a:cubicBezTo>
                    <a:cubicBezTo>
                      <a:pt x="335" y="644"/>
                      <a:pt x="353" y="647"/>
                      <a:pt x="371" y="651"/>
                    </a:cubicBezTo>
                    <a:cubicBezTo>
                      <a:pt x="305" y="805"/>
                      <a:pt x="305" y="805"/>
                      <a:pt x="305" y="805"/>
                    </a:cubicBezTo>
                    <a:cubicBezTo>
                      <a:pt x="268" y="810"/>
                      <a:pt x="239" y="842"/>
                      <a:pt x="239" y="881"/>
                    </a:cubicBezTo>
                    <a:cubicBezTo>
                      <a:pt x="239" y="923"/>
                      <a:pt x="273" y="958"/>
                      <a:pt x="316" y="958"/>
                    </a:cubicBezTo>
                    <a:cubicBezTo>
                      <a:pt x="344" y="958"/>
                      <a:pt x="368" y="943"/>
                      <a:pt x="382" y="920"/>
                    </a:cubicBezTo>
                    <a:cubicBezTo>
                      <a:pt x="548" y="920"/>
                      <a:pt x="548" y="920"/>
                      <a:pt x="548" y="920"/>
                    </a:cubicBezTo>
                    <a:cubicBezTo>
                      <a:pt x="529" y="1032"/>
                      <a:pt x="433" y="1117"/>
                      <a:pt x="316" y="1117"/>
                    </a:cubicBezTo>
                    <a:close/>
                    <a:moveTo>
                      <a:pt x="548" y="841"/>
                    </a:moveTo>
                    <a:cubicBezTo>
                      <a:pt x="382" y="841"/>
                      <a:pt x="382" y="841"/>
                      <a:pt x="382" y="841"/>
                    </a:cubicBezTo>
                    <a:cubicBezTo>
                      <a:pt x="380" y="839"/>
                      <a:pt x="379" y="837"/>
                      <a:pt x="378" y="836"/>
                    </a:cubicBezTo>
                    <a:cubicBezTo>
                      <a:pt x="444" y="682"/>
                      <a:pt x="444" y="682"/>
                      <a:pt x="444" y="682"/>
                    </a:cubicBezTo>
                    <a:cubicBezTo>
                      <a:pt x="498" y="718"/>
                      <a:pt x="537" y="775"/>
                      <a:pt x="548" y="841"/>
                    </a:cubicBezTo>
                    <a:close/>
                    <a:moveTo>
                      <a:pt x="950" y="649"/>
                    </a:moveTo>
                    <a:cubicBezTo>
                      <a:pt x="974" y="608"/>
                      <a:pt x="974" y="608"/>
                      <a:pt x="974" y="608"/>
                    </a:cubicBezTo>
                    <a:cubicBezTo>
                      <a:pt x="988" y="585"/>
                      <a:pt x="992" y="557"/>
                      <a:pt x="983" y="531"/>
                    </a:cubicBezTo>
                    <a:cubicBezTo>
                      <a:pt x="975" y="506"/>
                      <a:pt x="955" y="485"/>
                      <a:pt x="930" y="475"/>
                    </a:cubicBezTo>
                    <a:cubicBezTo>
                      <a:pt x="761" y="406"/>
                      <a:pt x="761" y="406"/>
                      <a:pt x="761" y="406"/>
                    </a:cubicBezTo>
                    <a:cubicBezTo>
                      <a:pt x="865" y="322"/>
                      <a:pt x="865" y="322"/>
                      <a:pt x="865" y="322"/>
                    </a:cubicBezTo>
                    <a:cubicBezTo>
                      <a:pt x="871" y="369"/>
                      <a:pt x="871" y="369"/>
                      <a:pt x="871" y="369"/>
                    </a:cubicBezTo>
                    <a:cubicBezTo>
                      <a:pt x="873" y="389"/>
                      <a:pt x="885" y="407"/>
                      <a:pt x="902" y="417"/>
                    </a:cubicBezTo>
                    <a:cubicBezTo>
                      <a:pt x="913" y="424"/>
                      <a:pt x="925" y="427"/>
                      <a:pt x="936" y="427"/>
                    </a:cubicBezTo>
                    <a:cubicBezTo>
                      <a:pt x="944" y="427"/>
                      <a:pt x="952" y="426"/>
                      <a:pt x="960" y="423"/>
                    </a:cubicBezTo>
                    <a:cubicBezTo>
                      <a:pt x="1114" y="365"/>
                      <a:pt x="1114" y="365"/>
                      <a:pt x="1114" y="365"/>
                    </a:cubicBezTo>
                    <a:cubicBezTo>
                      <a:pt x="1157" y="582"/>
                      <a:pt x="1157" y="582"/>
                      <a:pt x="1157" y="582"/>
                    </a:cubicBezTo>
                    <a:cubicBezTo>
                      <a:pt x="1099" y="602"/>
                      <a:pt x="1048" y="638"/>
                      <a:pt x="1011" y="685"/>
                    </a:cubicBezTo>
                    <a:lnTo>
                      <a:pt x="950" y="649"/>
                    </a:lnTo>
                    <a:close/>
                    <a:moveTo>
                      <a:pt x="1201" y="800"/>
                    </a:moveTo>
                    <a:cubicBezTo>
                      <a:pt x="1080" y="727"/>
                      <a:pt x="1080" y="727"/>
                      <a:pt x="1080" y="727"/>
                    </a:cubicBezTo>
                    <a:cubicBezTo>
                      <a:pt x="1105" y="698"/>
                      <a:pt x="1137" y="675"/>
                      <a:pt x="1173" y="661"/>
                    </a:cubicBezTo>
                    <a:lnTo>
                      <a:pt x="1201" y="800"/>
                    </a:lnTo>
                    <a:close/>
                    <a:moveTo>
                      <a:pt x="1258" y="1117"/>
                    </a:moveTo>
                    <a:cubicBezTo>
                      <a:pt x="1127" y="1117"/>
                      <a:pt x="1021" y="1011"/>
                      <a:pt x="1021" y="881"/>
                    </a:cubicBezTo>
                    <a:cubicBezTo>
                      <a:pt x="1021" y="850"/>
                      <a:pt x="1028" y="821"/>
                      <a:pt x="1038" y="794"/>
                    </a:cubicBezTo>
                    <a:cubicBezTo>
                      <a:pt x="1181" y="880"/>
                      <a:pt x="1181" y="880"/>
                      <a:pt x="1181" y="880"/>
                    </a:cubicBezTo>
                    <a:cubicBezTo>
                      <a:pt x="1181" y="881"/>
                      <a:pt x="1181" y="881"/>
                      <a:pt x="1181" y="881"/>
                    </a:cubicBezTo>
                    <a:cubicBezTo>
                      <a:pt x="1181" y="923"/>
                      <a:pt x="1215" y="958"/>
                      <a:pt x="1258" y="958"/>
                    </a:cubicBezTo>
                    <a:cubicBezTo>
                      <a:pt x="1300" y="958"/>
                      <a:pt x="1335" y="923"/>
                      <a:pt x="1335" y="881"/>
                    </a:cubicBezTo>
                    <a:cubicBezTo>
                      <a:pt x="1335" y="847"/>
                      <a:pt x="1314" y="819"/>
                      <a:pt x="1284" y="808"/>
                    </a:cubicBezTo>
                    <a:cubicBezTo>
                      <a:pt x="1251" y="645"/>
                      <a:pt x="1251" y="645"/>
                      <a:pt x="1251" y="645"/>
                    </a:cubicBezTo>
                    <a:cubicBezTo>
                      <a:pt x="1253" y="645"/>
                      <a:pt x="1255" y="644"/>
                      <a:pt x="1258" y="644"/>
                    </a:cubicBezTo>
                    <a:cubicBezTo>
                      <a:pt x="1388" y="644"/>
                      <a:pt x="1494" y="750"/>
                      <a:pt x="1494" y="881"/>
                    </a:cubicBezTo>
                    <a:cubicBezTo>
                      <a:pt x="1494" y="1011"/>
                      <a:pt x="1388" y="1117"/>
                      <a:pt x="1258" y="1117"/>
                    </a:cubicBezTo>
                    <a:close/>
                    <a:moveTo>
                      <a:pt x="1258" y="1117"/>
                    </a:moveTo>
                    <a:cubicBezTo>
                      <a:pt x="1258" y="1117"/>
                      <a:pt x="1258" y="1117"/>
                      <a:pt x="1258" y="11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392FCFE-18D3-4F4F-AC7E-5570C59D8268}"/>
              </a:ext>
            </a:extLst>
          </p:cNvPr>
          <p:cNvGrpSpPr/>
          <p:nvPr/>
        </p:nvGrpSpPr>
        <p:grpSpPr>
          <a:xfrm>
            <a:off x="1654568" y="2997521"/>
            <a:ext cx="3333254" cy="602691"/>
            <a:chOff x="7053860" y="3996695"/>
            <a:chExt cx="4444339" cy="803588"/>
          </a:xfrm>
        </p:grpSpPr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2C8697CB-0324-44F2-851A-BA7A4D12F1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3860" y="3996695"/>
              <a:ext cx="404637" cy="379753"/>
            </a:xfrm>
            <a:custGeom>
              <a:avLst/>
              <a:gdLst>
                <a:gd name="T0" fmla="*/ 2049 w 2056"/>
                <a:gd name="T1" fmla="*/ 1824 h 1935"/>
                <a:gd name="T2" fmla="*/ 1932 w 2056"/>
                <a:gd name="T3" fmla="*/ 1414 h 1935"/>
                <a:gd name="T4" fmla="*/ 1847 w 2056"/>
                <a:gd name="T5" fmla="*/ 1350 h 1935"/>
                <a:gd name="T6" fmla="*/ 1759 w 2056"/>
                <a:gd name="T7" fmla="*/ 1350 h 1935"/>
                <a:gd name="T8" fmla="*/ 1759 w 2056"/>
                <a:gd name="T9" fmla="*/ 765 h 1935"/>
                <a:gd name="T10" fmla="*/ 1906 w 2056"/>
                <a:gd name="T11" fmla="*/ 765 h 1935"/>
                <a:gd name="T12" fmla="*/ 1990 w 2056"/>
                <a:gd name="T13" fmla="*/ 703 h 1935"/>
                <a:gd name="T14" fmla="*/ 1954 w 2056"/>
                <a:gd name="T15" fmla="*/ 604 h 1935"/>
                <a:gd name="T16" fmla="*/ 1077 w 2056"/>
                <a:gd name="T17" fmla="*/ 19 h 1935"/>
                <a:gd name="T18" fmla="*/ 979 w 2056"/>
                <a:gd name="T19" fmla="*/ 19 h 1935"/>
                <a:gd name="T20" fmla="*/ 102 w 2056"/>
                <a:gd name="T21" fmla="*/ 604 h 1935"/>
                <a:gd name="T22" fmla="*/ 66 w 2056"/>
                <a:gd name="T23" fmla="*/ 703 h 1935"/>
                <a:gd name="T24" fmla="*/ 150 w 2056"/>
                <a:gd name="T25" fmla="*/ 765 h 1935"/>
                <a:gd name="T26" fmla="*/ 297 w 2056"/>
                <a:gd name="T27" fmla="*/ 765 h 1935"/>
                <a:gd name="T28" fmla="*/ 297 w 2056"/>
                <a:gd name="T29" fmla="*/ 1350 h 1935"/>
                <a:gd name="T30" fmla="*/ 209 w 2056"/>
                <a:gd name="T31" fmla="*/ 1350 h 1935"/>
                <a:gd name="T32" fmla="*/ 124 w 2056"/>
                <a:gd name="T33" fmla="*/ 1414 h 1935"/>
                <a:gd name="T34" fmla="*/ 7 w 2056"/>
                <a:gd name="T35" fmla="*/ 1824 h 1935"/>
                <a:gd name="T36" fmla="*/ 22 w 2056"/>
                <a:gd name="T37" fmla="*/ 1901 h 1935"/>
                <a:gd name="T38" fmla="*/ 92 w 2056"/>
                <a:gd name="T39" fmla="*/ 1935 h 1935"/>
                <a:gd name="T40" fmla="*/ 1964 w 2056"/>
                <a:gd name="T41" fmla="*/ 1935 h 1935"/>
                <a:gd name="T42" fmla="*/ 2034 w 2056"/>
                <a:gd name="T43" fmla="*/ 1901 h 1935"/>
                <a:gd name="T44" fmla="*/ 2049 w 2056"/>
                <a:gd name="T45" fmla="*/ 1824 h 1935"/>
                <a:gd name="T46" fmla="*/ 726 w 2056"/>
                <a:gd name="T47" fmla="*/ 1350 h 1935"/>
                <a:gd name="T48" fmla="*/ 472 w 2056"/>
                <a:gd name="T49" fmla="*/ 1350 h 1935"/>
                <a:gd name="T50" fmla="*/ 472 w 2056"/>
                <a:gd name="T51" fmla="*/ 765 h 1935"/>
                <a:gd name="T52" fmla="*/ 726 w 2056"/>
                <a:gd name="T53" fmla="*/ 765 h 1935"/>
                <a:gd name="T54" fmla="*/ 726 w 2056"/>
                <a:gd name="T55" fmla="*/ 1350 h 1935"/>
                <a:gd name="T56" fmla="*/ 1155 w 2056"/>
                <a:gd name="T57" fmla="*/ 1350 h 1935"/>
                <a:gd name="T58" fmla="*/ 901 w 2056"/>
                <a:gd name="T59" fmla="*/ 1350 h 1935"/>
                <a:gd name="T60" fmla="*/ 901 w 2056"/>
                <a:gd name="T61" fmla="*/ 765 h 1935"/>
                <a:gd name="T62" fmla="*/ 1155 w 2056"/>
                <a:gd name="T63" fmla="*/ 765 h 1935"/>
                <a:gd name="T64" fmla="*/ 1155 w 2056"/>
                <a:gd name="T65" fmla="*/ 1350 h 1935"/>
                <a:gd name="T66" fmla="*/ 1584 w 2056"/>
                <a:gd name="T67" fmla="*/ 1350 h 1935"/>
                <a:gd name="T68" fmla="*/ 1330 w 2056"/>
                <a:gd name="T69" fmla="*/ 1350 h 1935"/>
                <a:gd name="T70" fmla="*/ 1330 w 2056"/>
                <a:gd name="T71" fmla="*/ 765 h 1935"/>
                <a:gd name="T72" fmla="*/ 1584 w 2056"/>
                <a:gd name="T73" fmla="*/ 765 h 1935"/>
                <a:gd name="T74" fmla="*/ 1584 w 2056"/>
                <a:gd name="T75" fmla="*/ 1350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6" h="1935">
                  <a:moveTo>
                    <a:pt x="2049" y="1824"/>
                  </a:moveTo>
                  <a:cubicBezTo>
                    <a:pt x="1932" y="1414"/>
                    <a:pt x="1932" y="1414"/>
                    <a:pt x="1932" y="1414"/>
                  </a:cubicBezTo>
                  <a:cubicBezTo>
                    <a:pt x="1921" y="1376"/>
                    <a:pt x="1886" y="1350"/>
                    <a:pt x="1847" y="1350"/>
                  </a:cubicBezTo>
                  <a:cubicBezTo>
                    <a:pt x="1759" y="1350"/>
                    <a:pt x="1759" y="1350"/>
                    <a:pt x="1759" y="1350"/>
                  </a:cubicBezTo>
                  <a:cubicBezTo>
                    <a:pt x="1759" y="765"/>
                    <a:pt x="1759" y="765"/>
                    <a:pt x="1759" y="765"/>
                  </a:cubicBezTo>
                  <a:cubicBezTo>
                    <a:pt x="1906" y="765"/>
                    <a:pt x="1906" y="765"/>
                    <a:pt x="1906" y="765"/>
                  </a:cubicBezTo>
                  <a:cubicBezTo>
                    <a:pt x="1944" y="765"/>
                    <a:pt x="1979" y="740"/>
                    <a:pt x="1990" y="703"/>
                  </a:cubicBezTo>
                  <a:cubicBezTo>
                    <a:pt x="2001" y="666"/>
                    <a:pt x="1987" y="626"/>
                    <a:pt x="1954" y="604"/>
                  </a:cubicBezTo>
                  <a:cubicBezTo>
                    <a:pt x="1077" y="19"/>
                    <a:pt x="1077" y="19"/>
                    <a:pt x="1077" y="19"/>
                  </a:cubicBezTo>
                  <a:cubicBezTo>
                    <a:pt x="1047" y="0"/>
                    <a:pt x="1009" y="0"/>
                    <a:pt x="979" y="19"/>
                  </a:cubicBezTo>
                  <a:cubicBezTo>
                    <a:pt x="102" y="604"/>
                    <a:pt x="102" y="604"/>
                    <a:pt x="102" y="604"/>
                  </a:cubicBezTo>
                  <a:cubicBezTo>
                    <a:pt x="69" y="626"/>
                    <a:pt x="55" y="666"/>
                    <a:pt x="66" y="703"/>
                  </a:cubicBezTo>
                  <a:cubicBezTo>
                    <a:pt x="77" y="740"/>
                    <a:pt x="112" y="765"/>
                    <a:pt x="150" y="765"/>
                  </a:cubicBezTo>
                  <a:cubicBezTo>
                    <a:pt x="297" y="765"/>
                    <a:pt x="297" y="765"/>
                    <a:pt x="297" y="765"/>
                  </a:cubicBezTo>
                  <a:cubicBezTo>
                    <a:pt x="297" y="1350"/>
                    <a:pt x="297" y="1350"/>
                    <a:pt x="297" y="1350"/>
                  </a:cubicBezTo>
                  <a:cubicBezTo>
                    <a:pt x="209" y="1350"/>
                    <a:pt x="209" y="1350"/>
                    <a:pt x="209" y="1350"/>
                  </a:cubicBezTo>
                  <a:cubicBezTo>
                    <a:pt x="170" y="1350"/>
                    <a:pt x="135" y="1376"/>
                    <a:pt x="124" y="1414"/>
                  </a:cubicBezTo>
                  <a:cubicBezTo>
                    <a:pt x="7" y="1824"/>
                    <a:pt x="7" y="1824"/>
                    <a:pt x="7" y="1824"/>
                  </a:cubicBezTo>
                  <a:cubicBezTo>
                    <a:pt x="0" y="1850"/>
                    <a:pt x="5" y="1879"/>
                    <a:pt x="22" y="1901"/>
                  </a:cubicBezTo>
                  <a:cubicBezTo>
                    <a:pt x="38" y="1923"/>
                    <a:pt x="64" y="1935"/>
                    <a:pt x="92" y="1935"/>
                  </a:cubicBezTo>
                  <a:cubicBezTo>
                    <a:pt x="1964" y="1935"/>
                    <a:pt x="1964" y="1935"/>
                    <a:pt x="1964" y="1935"/>
                  </a:cubicBezTo>
                  <a:cubicBezTo>
                    <a:pt x="1992" y="1935"/>
                    <a:pt x="2018" y="1923"/>
                    <a:pt x="2034" y="1901"/>
                  </a:cubicBezTo>
                  <a:cubicBezTo>
                    <a:pt x="2051" y="1879"/>
                    <a:pt x="2056" y="1850"/>
                    <a:pt x="2049" y="1824"/>
                  </a:cubicBezTo>
                  <a:close/>
                  <a:moveTo>
                    <a:pt x="726" y="1350"/>
                  </a:moveTo>
                  <a:cubicBezTo>
                    <a:pt x="472" y="1350"/>
                    <a:pt x="472" y="1350"/>
                    <a:pt x="472" y="1350"/>
                  </a:cubicBezTo>
                  <a:cubicBezTo>
                    <a:pt x="472" y="765"/>
                    <a:pt x="472" y="765"/>
                    <a:pt x="472" y="765"/>
                  </a:cubicBezTo>
                  <a:cubicBezTo>
                    <a:pt x="726" y="765"/>
                    <a:pt x="726" y="765"/>
                    <a:pt x="726" y="765"/>
                  </a:cubicBezTo>
                  <a:lnTo>
                    <a:pt x="726" y="1350"/>
                  </a:lnTo>
                  <a:close/>
                  <a:moveTo>
                    <a:pt x="1155" y="1350"/>
                  </a:moveTo>
                  <a:cubicBezTo>
                    <a:pt x="901" y="1350"/>
                    <a:pt x="901" y="1350"/>
                    <a:pt x="901" y="1350"/>
                  </a:cubicBezTo>
                  <a:cubicBezTo>
                    <a:pt x="901" y="765"/>
                    <a:pt x="901" y="765"/>
                    <a:pt x="901" y="765"/>
                  </a:cubicBezTo>
                  <a:cubicBezTo>
                    <a:pt x="1155" y="765"/>
                    <a:pt x="1155" y="765"/>
                    <a:pt x="1155" y="765"/>
                  </a:cubicBezTo>
                  <a:lnTo>
                    <a:pt x="1155" y="1350"/>
                  </a:lnTo>
                  <a:close/>
                  <a:moveTo>
                    <a:pt x="1584" y="1350"/>
                  </a:moveTo>
                  <a:cubicBezTo>
                    <a:pt x="1330" y="1350"/>
                    <a:pt x="1330" y="1350"/>
                    <a:pt x="1330" y="1350"/>
                  </a:cubicBezTo>
                  <a:cubicBezTo>
                    <a:pt x="1330" y="765"/>
                    <a:pt x="1330" y="765"/>
                    <a:pt x="1330" y="765"/>
                  </a:cubicBezTo>
                  <a:cubicBezTo>
                    <a:pt x="1584" y="765"/>
                    <a:pt x="1584" y="765"/>
                    <a:pt x="1584" y="765"/>
                  </a:cubicBezTo>
                  <a:lnTo>
                    <a:pt x="1584" y="1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50E12559-1F5D-4612-8602-DB224DAF81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3860" y="4420530"/>
              <a:ext cx="404637" cy="379753"/>
            </a:xfrm>
            <a:custGeom>
              <a:avLst/>
              <a:gdLst>
                <a:gd name="T0" fmla="*/ 2049 w 2056"/>
                <a:gd name="T1" fmla="*/ 1824 h 1935"/>
                <a:gd name="T2" fmla="*/ 1932 w 2056"/>
                <a:gd name="T3" fmla="*/ 1414 h 1935"/>
                <a:gd name="T4" fmla="*/ 1847 w 2056"/>
                <a:gd name="T5" fmla="*/ 1350 h 1935"/>
                <a:gd name="T6" fmla="*/ 1759 w 2056"/>
                <a:gd name="T7" fmla="*/ 1350 h 1935"/>
                <a:gd name="T8" fmla="*/ 1759 w 2056"/>
                <a:gd name="T9" fmla="*/ 765 h 1935"/>
                <a:gd name="T10" fmla="*/ 1906 w 2056"/>
                <a:gd name="T11" fmla="*/ 765 h 1935"/>
                <a:gd name="T12" fmla="*/ 1990 w 2056"/>
                <a:gd name="T13" fmla="*/ 703 h 1935"/>
                <a:gd name="T14" fmla="*/ 1954 w 2056"/>
                <a:gd name="T15" fmla="*/ 604 h 1935"/>
                <a:gd name="T16" fmla="*/ 1077 w 2056"/>
                <a:gd name="T17" fmla="*/ 19 h 1935"/>
                <a:gd name="T18" fmla="*/ 979 w 2056"/>
                <a:gd name="T19" fmla="*/ 19 h 1935"/>
                <a:gd name="T20" fmla="*/ 102 w 2056"/>
                <a:gd name="T21" fmla="*/ 604 h 1935"/>
                <a:gd name="T22" fmla="*/ 66 w 2056"/>
                <a:gd name="T23" fmla="*/ 703 h 1935"/>
                <a:gd name="T24" fmla="*/ 150 w 2056"/>
                <a:gd name="T25" fmla="*/ 765 h 1935"/>
                <a:gd name="T26" fmla="*/ 297 w 2056"/>
                <a:gd name="T27" fmla="*/ 765 h 1935"/>
                <a:gd name="T28" fmla="*/ 297 w 2056"/>
                <a:gd name="T29" fmla="*/ 1350 h 1935"/>
                <a:gd name="T30" fmla="*/ 209 w 2056"/>
                <a:gd name="T31" fmla="*/ 1350 h 1935"/>
                <a:gd name="T32" fmla="*/ 124 w 2056"/>
                <a:gd name="T33" fmla="*/ 1414 h 1935"/>
                <a:gd name="T34" fmla="*/ 7 w 2056"/>
                <a:gd name="T35" fmla="*/ 1824 h 1935"/>
                <a:gd name="T36" fmla="*/ 22 w 2056"/>
                <a:gd name="T37" fmla="*/ 1901 h 1935"/>
                <a:gd name="T38" fmla="*/ 92 w 2056"/>
                <a:gd name="T39" fmla="*/ 1935 h 1935"/>
                <a:gd name="T40" fmla="*/ 1964 w 2056"/>
                <a:gd name="T41" fmla="*/ 1935 h 1935"/>
                <a:gd name="T42" fmla="*/ 2034 w 2056"/>
                <a:gd name="T43" fmla="*/ 1901 h 1935"/>
                <a:gd name="T44" fmla="*/ 2049 w 2056"/>
                <a:gd name="T45" fmla="*/ 1824 h 1935"/>
                <a:gd name="T46" fmla="*/ 726 w 2056"/>
                <a:gd name="T47" fmla="*/ 1350 h 1935"/>
                <a:gd name="T48" fmla="*/ 472 w 2056"/>
                <a:gd name="T49" fmla="*/ 1350 h 1935"/>
                <a:gd name="T50" fmla="*/ 472 w 2056"/>
                <a:gd name="T51" fmla="*/ 765 h 1935"/>
                <a:gd name="T52" fmla="*/ 726 w 2056"/>
                <a:gd name="T53" fmla="*/ 765 h 1935"/>
                <a:gd name="T54" fmla="*/ 726 w 2056"/>
                <a:gd name="T55" fmla="*/ 1350 h 1935"/>
                <a:gd name="T56" fmla="*/ 1155 w 2056"/>
                <a:gd name="T57" fmla="*/ 1350 h 1935"/>
                <a:gd name="T58" fmla="*/ 901 w 2056"/>
                <a:gd name="T59" fmla="*/ 1350 h 1935"/>
                <a:gd name="T60" fmla="*/ 901 w 2056"/>
                <a:gd name="T61" fmla="*/ 765 h 1935"/>
                <a:gd name="T62" fmla="*/ 1155 w 2056"/>
                <a:gd name="T63" fmla="*/ 765 h 1935"/>
                <a:gd name="T64" fmla="*/ 1155 w 2056"/>
                <a:gd name="T65" fmla="*/ 1350 h 1935"/>
                <a:gd name="T66" fmla="*/ 1584 w 2056"/>
                <a:gd name="T67" fmla="*/ 1350 h 1935"/>
                <a:gd name="T68" fmla="*/ 1330 w 2056"/>
                <a:gd name="T69" fmla="*/ 1350 h 1935"/>
                <a:gd name="T70" fmla="*/ 1330 w 2056"/>
                <a:gd name="T71" fmla="*/ 765 h 1935"/>
                <a:gd name="T72" fmla="*/ 1584 w 2056"/>
                <a:gd name="T73" fmla="*/ 765 h 1935"/>
                <a:gd name="T74" fmla="*/ 1584 w 2056"/>
                <a:gd name="T75" fmla="*/ 1350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6" h="1935">
                  <a:moveTo>
                    <a:pt x="2049" y="1824"/>
                  </a:moveTo>
                  <a:cubicBezTo>
                    <a:pt x="1932" y="1414"/>
                    <a:pt x="1932" y="1414"/>
                    <a:pt x="1932" y="1414"/>
                  </a:cubicBezTo>
                  <a:cubicBezTo>
                    <a:pt x="1921" y="1376"/>
                    <a:pt x="1886" y="1350"/>
                    <a:pt x="1847" y="1350"/>
                  </a:cubicBezTo>
                  <a:cubicBezTo>
                    <a:pt x="1759" y="1350"/>
                    <a:pt x="1759" y="1350"/>
                    <a:pt x="1759" y="1350"/>
                  </a:cubicBezTo>
                  <a:cubicBezTo>
                    <a:pt x="1759" y="765"/>
                    <a:pt x="1759" y="765"/>
                    <a:pt x="1759" y="765"/>
                  </a:cubicBezTo>
                  <a:cubicBezTo>
                    <a:pt x="1906" y="765"/>
                    <a:pt x="1906" y="765"/>
                    <a:pt x="1906" y="765"/>
                  </a:cubicBezTo>
                  <a:cubicBezTo>
                    <a:pt x="1944" y="765"/>
                    <a:pt x="1979" y="740"/>
                    <a:pt x="1990" y="703"/>
                  </a:cubicBezTo>
                  <a:cubicBezTo>
                    <a:pt x="2001" y="666"/>
                    <a:pt x="1987" y="626"/>
                    <a:pt x="1954" y="604"/>
                  </a:cubicBezTo>
                  <a:cubicBezTo>
                    <a:pt x="1077" y="19"/>
                    <a:pt x="1077" y="19"/>
                    <a:pt x="1077" y="19"/>
                  </a:cubicBezTo>
                  <a:cubicBezTo>
                    <a:pt x="1047" y="0"/>
                    <a:pt x="1009" y="0"/>
                    <a:pt x="979" y="19"/>
                  </a:cubicBezTo>
                  <a:cubicBezTo>
                    <a:pt x="102" y="604"/>
                    <a:pt x="102" y="604"/>
                    <a:pt x="102" y="604"/>
                  </a:cubicBezTo>
                  <a:cubicBezTo>
                    <a:pt x="69" y="626"/>
                    <a:pt x="55" y="666"/>
                    <a:pt x="66" y="703"/>
                  </a:cubicBezTo>
                  <a:cubicBezTo>
                    <a:pt x="77" y="740"/>
                    <a:pt x="112" y="765"/>
                    <a:pt x="150" y="765"/>
                  </a:cubicBezTo>
                  <a:cubicBezTo>
                    <a:pt x="297" y="765"/>
                    <a:pt x="297" y="765"/>
                    <a:pt x="297" y="765"/>
                  </a:cubicBezTo>
                  <a:cubicBezTo>
                    <a:pt x="297" y="1350"/>
                    <a:pt x="297" y="1350"/>
                    <a:pt x="297" y="1350"/>
                  </a:cubicBezTo>
                  <a:cubicBezTo>
                    <a:pt x="209" y="1350"/>
                    <a:pt x="209" y="1350"/>
                    <a:pt x="209" y="1350"/>
                  </a:cubicBezTo>
                  <a:cubicBezTo>
                    <a:pt x="170" y="1350"/>
                    <a:pt x="135" y="1376"/>
                    <a:pt x="124" y="1414"/>
                  </a:cubicBezTo>
                  <a:cubicBezTo>
                    <a:pt x="7" y="1824"/>
                    <a:pt x="7" y="1824"/>
                    <a:pt x="7" y="1824"/>
                  </a:cubicBezTo>
                  <a:cubicBezTo>
                    <a:pt x="0" y="1850"/>
                    <a:pt x="5" y="1879"/>
                    <a:pt x="22" y="1901"/>
                  </a:cubicBezTo>
                  <a:cubicBezTo>
                    <a:pt x="38" y="1923"/>
                    <a:pt x="64" y="1935"/>
                    <a:pt x="92" y="1935"/>
                  </a:cubicBezTo>
                  <a:cubicBezTo>
                    <a:pt x="1964" y="1935"/>
                    <a:pt x="1964" y="1935"/>
                    <a:pt x="1964" y="1935"/>
                  </a:cubicBezTo>
                  <a:cubicBezTo>
                    <a:pt x="1992" y="1935"/>
                    <a:pt x="2018" y="1923"/>
                    <a:pt x="2034" y="1901"/>
                  </a:cubicBezTo>
                  <a:cubicBezTo>
                    <a:pt x="2051" y="1879"/>
                    <a:pt x="2056" y="1850"/>
                    <a:pt x="2049" y="1824"/>
                  </a:cubicBezTo>
                  <a:close/>
                  <a:moveTo>
                    <a:pt x="726" y="1350"/>
                  </a:moveTo>
                  <a:cubicBezTo>
                    <a:pt x="472" y="1350"/>
                    <a:pt x="472" y="1350"/>
                    <a:pt x="472" y="1350"/>
                  </a:cubicBezTo>
                  <a:cubicBezTo>
                    <a:pt x="472" y="765"/>
                    <a:pt x="472" y="765"/>
                    <a:pt x="472" y="765"/>
                  </a:cubicBezTo>
                  <a:cubicBezTo>
                    <a:pt x="726" y="765"/>
                    <a:pt x="726" y="765"/>
                    <a:pt x="726" y="765"/>
                  </a:cubicBezTo>
                  <a:lnTo>
                    <a:pt x="726" y="1350"/>
                  </a:lnTo>
                  <a:close/>
                  <a:moveTo>
                    <a:pt x="1155" y="1350"/>
                  </a:moveTo>
                  <a:cubicBezTo>
                    <a:pt x="901" y="1350"/>
                    <a:pt x="901" y="1350"/>
                    <a:pt x="901" y="1350"/>
                  </a:cubicBezTo>
                  <a:cubicBezTo>
                    <a:pt x="901" y="765"/>
                    <a:pt x="901" y="765"/>
                    <a:pt x="901" y="765"/>
                  </a:cubicBezTo>
                  <a:cubicBezTo>
                    <a:pt x="1155" y="765"/>
                    <a:pt x="1155" y="765"/>
                    <a:pt x="1155" y="765"/>
                  </a:cubicBezTo>
                  <a:lnTo>
                    <a:pt x="1155" y="1350"/>
                  </a:lnTo>
                  <a:close/>
                  <a:moveTo>
                    <a:pt x="1584" y="1350"/>
                  </a:moveTo>
                  <a:cubicBezTo>
                    <a:pt x="1330" y="1350"/>
                    <a:pt x="1330" y="1350"/>
                    <a:pt x="1330" y="1350"/>
                  </a:cubicBezTo>
                  <a:cubicBezTo>
                    <a:pt x="1330" y="765"/>
                    <a:pt x="1330" y="765"/>
                    <a:pt x="1330" y="765"/>
                  </a:cubicBezTo>
                  <a:cubicBezTo>
                    <a:pt x="1584" y="765"/>
                    <a:pt x="1584" y="765"/>
                    <a:pt x="1584" y="765"/>
                  </a:cubicBezTo>
                  <a:lnTo>
                    <a:pt x="1584" y="1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4E8D39BB-9C63-4638-BF07-483FC599EF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99586" y="3996695"/>
              <a:ext cx="404637" cy="379753"/>
            </a:xfrm>
            <a:custGeom>
              <a:avLst/>
              <a:gdLst>
                <a:gd name="T0" fmla="*/ 2049 w 2056"/>
                <a:gd name="T1" fmla="*/ 1824 h 1935"/>
                <a:gd name="T2" fmla="*/ 1932 w 2056"/>
                <a:gd name="T3" fmla="*/ 1414 h 1935"/>
                <a:gd name="T4" fmla="*/ 1847 w 2056"/>
                <a:gd name="T5" fmla="*/ 1350 h 1935"/>
                <a:gd name="T6" fmla="*/ 1759 w 2056"/>
                <a:gd name="T7" fmla="*/ 1350 h 1935"/>
                <a:gd name="T8" fmla="*/ 1759 w 2056"/>
                <a:gd name="T9" fmla="*/ 765 h 1935"/>
                <a:gd name="T10" fmla="*/ 1906 w 2056"/>
                <a:gd name="T11" fmla="*/ 765 h 1935"/>
                <a:gd name="T12" fmla="*/ 1990 w 2056"/>
                <a:gd name="T13" fmla="*/ 703 h 1935"/>
                <a:gd name="T14" fmla="*/ 1954 w 2056"/>
                <a:gd name="T15" fmla="*/ 604 h 1935"/>
                <a:gd name="T16" fmla="*/ 1077 w 2056"/>
                <a:gd name="T17" fmla="*/ 19 h 1935"/>
                <a:gd name="T18" fmla="*/ 979 w 2056"/>
                <a:gd name="T19" fmla="*/ 19 h 1935"/>
                <a:gd name="T20" fmla="*/ 102 w 2056"/>
                <a:gd name="T21" fmla="*/ 604 h 1935"/>
                <a:gd name="T22" fmla="*/ 66 w 2056"/>
                <a:gd name="T23" fmla="*/ 703 h 1935"/>
                <a:gd name="T24" fmla="*/ 150 w 2056"/>
                <a:gd name="T25" fmla="*/ 765 h 1935"/>
                <a:gd name="T26" fmla="*/ 297 w 2056"/>
                <a:gd name="T27" fmla="*/ 765 h 1935"/>
                <a:gd name="T28" fmla="*/ 297 w 2056"/>
                <a:gd name="T29" fmla="*/ 1350 h 1935"/>
                <a:gd name="T30" fmla="*/ 209 w 2056"/>
                <a:gd name="T31" fmla="*/ 1350 h 1935"/>
                <a:gd name="T32" fmla="*/ 124 w 2056"/>
                <a:gd name="T33" fmla="*/ 1414 h 1935"/>
                <a:gd name="T34" fmla="*/ 7 w 2056"/>
                <a:gd name="T35" fmla="*/ 1824 h 1935"/>
                <a:gd name="T36" fmla="*/ 22 w 2056"/>
                <a:gd name="T37" fmla="*/ 1901 h 1935"/>
                <a:gd name="T38" fmla="*/ 92 w 2056"/>
                <a:gd name="T39" fmla="*/ 1935 h 1935"/>
                <a:gd name="T40" fmla="*/ 1964 w 2056"/>
                <a:gd name="T41" fmla="*/ 1935 h 1935"/>
                <a:gd name="T42" fmla="*/ 2034 w 2056"/>
                <a:gd name="T43" fmla="*/ 1901 h 1935"/>
                <a:gd name="T44" fmla="*/ 2049 w 2056"/>
                <a:gd name="T45" fmla="*/ 1824 h 1935"/>
                <a:gd name="T46" fmla="*/ 726 w 2056"/>
                <a:gd name="T47" fmla="*/ 1350 h 1935"/>
                <a:gd name="T48" fmla="*/ 472 w 2056"/>
                <a:gd name="T49" fmla="*/ 1350 h 1935"/>
                <a:gd name="T50" fmla="*/ 472 w 2056"/>
                <a:gd name="T51" fmla="*/ 765 h 1935"/>
                <a:gd name="T52" fmla="*/ 726 w 2056"/>
                <a:gd name="T53" fmla="*/ 765 h 1935"/>
                <a:gd name="T54" fmla="*/ 726 w 2056"/>
                <a:gd name="T55" fmla="*/ 1350 h 1935"/>
                <a:gd name="T56" fmla="*/ 1155 w 2056"/>
                <a:gd name="T57" fmla="*/ 1350 h 1935"/>
                <a:gd name="T58" fmla="*/ 901 w 2056"/>
                <a:gd name="T59" fmla="*/ 1350 h 1935"/>
                <a:gd name="T60" fmla="*/ 901 w 2056"/>
                <a:gd name="T61" fmla="*/ 765 h 1935"/>
                <a:gd name="T62" fmla="*/ 1155 w 2056"/>
                <a:gd name="T63" fmla="*/ 765 h 1935"/>
                <a:gd name="T64" fmla="*/ 1155 w 2056"/>
                <a:gd name="T65" fmla="*/ 1350 h 1935"/>
                <a:gd name="T66" fmla="*/ 1584 w 2056"/>
                <a:gd name="T67" fmla="*/ 1350 h 1935"/>
                <a:gd name="T68" fmla="*/ 1330 w 2056"/>
                <a:gd name="T69" fmla="*/ 1350 h 1935"/>
                <a:gd name="T70" fmla="*/ 1330 w 2056"/>
                <a:gd name="T71" fmla="*/ 765 h 1935"/>
                <a:gd name="T72" fmla="*/ 1584 w 2056"/>
                <a:gd name="T73" fmla="*/ 765 h 1935"/>
                <a:gd name="T74" fmla="*/ 1584 w 2056"/>
                <a:gd name="T75" fmla="*/ 1350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6" h="1935">
                  <a:moveTo>
                    <a:pt x="2049" y="1824"/>
                  </a:moveTo>
                  <a:cubicBezTo>
                    <a:pt x="1932" y="1414"/>
                    <a:pt x="1932" y="1414"/>
                    <a:pt x="1932" y="1414"/>
                  </a:cubicBezTo>
                  <a:cubicBezTo>
                    <a:pt x="1921" y="1376"/>
                    <a:pt x="1886" y="1350"/>
                    <a:pt x="1847" y="1350"/>
                  </a:cubicBezTo>
                  <a:cubicBezTo>
                    <a:pt x="1759" y="1350"/>
                    <a:pt x="1759" y="1350"/>
                    <a:pt x="1759" y="1350"/>
                  </a:cubicBezTo>
                  <a:cubicBezTo>
                    <a:pt x="1759" y="765"/>
                    <a:pt x="1759" y="765"/>
                    <a:pt x="1759" y="765"/>
                  </a:cubicBezTo>
                  <a:cubicBezTo>
                    <a:pt x="1906" y="765"/>
                    <a:pt x="1906" y="765"/>
                    <a:pt x="1906" y="765"/>
                  </a:cubicBezTo>
                  <a:cubicBezTo>
                    <a:pt x="1944" y="765"/>
                    <a:pt x="1979" y="740"/>
                    <a:pt x="1990" y="703"/>
                  </a:cubicBezTo>
                  <a:cubicBezTo>
                    <a:pt x="2001" y="666"/>
                    <a:pt x="1987" y="626"/>
                    <a:pt x="1954" y="604"/>
                  </a:cubicBezTo>
                  <a:cubicBezTo>
                    <a:pt x="1077" y="19"/>
                    <a:pt x="1077" y="19"/>
                    <a:pt x="1077" y="19"/>
                  </a:cubicBezTo>
                  <a:cubicBezTo>
                    <a:pt x="1047" y="0"/>
                    <a:pt x="1009" y="0"/>
                    <a:pt x="979" y="19"/>
                  </a:cubicBezTo>
                  <a:cubicBezTo>
                    <a:pt x="102" y="604"/>
                    <a:pt x="102" y="604"/>
                    <a:pt x="102" y="604"/>
                  </a:cubicBezTo>
                  <a:cubicBezTo>
                    <a:pt x="69" y="626"/>
                    <a:pt x="55" y="666"/>
                    <a:pt x="66" y="703"/>
                  </a:cubicBezTo>
                  <a:cubicBezTo>
                    <a:pt x="77" y="740"/>
                    <a:pt x="112" y="765"/>
                    <a:pt x="150" y="765"/>
                  </a:cubicBezTo>
                  <a:cubicBezTo>
                    <a:pt x="297" y="765"/>
                    <a:pt x="297" y="765"/>
                    <a:pt x="297" y="765"/>
                  </a:cubicBezTo>
                  <a:cubicBezTo>
                    <a:pt x="297" y="1350"/>
                    <a:pt x="297" y="1350"/>
                    <a:pt x="297" y="1350"/>
                  </a:cubicBezTo>
                  <a:cubicBezTo>
                    <a:pt x="209" y="1350"/>
                    <a:pt x="209" y="1350"/>
                    <a:pt x="209" y="1350"/>
                  </a:cubicBezTo>
                  <a:cubicBezTo>
                    <a:pt x="170" y="1350"/>
                    <a:pt x="135" y="1376"/>
                    <a:pt x="124" y="1414"/>
                  </a:cubicBezTo>
                  <a:cubicBezTo>
                    <a:pt x="7" y="1824"/>
                    <a:pt x="7" y="1824"/>
                    <a:pt x="7" y="1824"/>
                  </a:cubicBezTo>
                  <a:cubicBezTo>
                    <a:pt x="0" y="1850"/>
                    <a:pt x="5" y="1879"/>
                    <a:pt x="22" y="1901"/>
                  </a:cubicBezTo>
                  <a:cubicBezTo>
                    <a:pt x="38" y="1923"/>
                    <a:pt x="64" y="1935"/>
                    <a:pt x="92" y="1935"/>
                  </a:cubicBezTo>
                  <a:cubicBezTo>
                    <a:pt x="1964" y="1935"/>
                    <a:pt x="1964" y="1935"/>
                    <a:pt x="1964" y="1935"/>
                  </a:cubicBezTo>
                  <a:cubicBezTo>
                    <a:pt x="1992" y="1935"/>
                    <a:pt x="2018" y="1923"/>
                    <a:pt x="2034" y="1901"/>
                  </a:cubicBezTo>
                  <a:cubicBezTo>
                    <a:pt x="2051" y="1879"/>
                    <a:pt x="2056" y="1850"/>
                    <a:pt x="2049" y="1824"/>
                  </a:cubicBezTo>
                  <a:close/>
                  <a:moveTo>
                    <a:pt x="726" y="1350"/>
                  </a:moveTo>
                  <a:cubicBezTo>
                    <a:pt x="472" y="1350"/>
                    <a:pt x="472" y="1350"/>
                    <a:pt x="472" y="1350"/>
                  </a:cubicBezTo>
                  <a:cubicBezTo>
                    <a:pt x="472" y="765"/>
                    <a:pt x="472" y="765"/>
                    <a:pt x="472" y="765"/>
                  </a:cubicBezTo>
                  <a:cubicBezTo>
                    <a:pt x="726" y="765"/>
                    <a:pt x="726" y="765"/>
                    <a:pt x="726" y="765"/>
                  </a:cubicBezTo>
                  <a:lnTo>
                    <a:pt x="726" y="1350"/>
                  </a:lnTo>
                  <a:close/>
                  <a:moveTo>
                    <a:pt x="1155" y="1350"/>
                  </a:moveTo>
                  <a:cubicBezTo>
                    <a:pt x="901" y="1350"/>
                    <a:pt x="901" y="1350"/>
                    <a:pt x="901" y="1350"/>
                  </a:cubicBezTo>
                  <a:cubicBezTo>
                    <a:pt x="901" y="765"/>
                    <a:pt x="901" y="765"/>
                    <a:pt x="901" y="765"/>
                  </a:cubicBezTo>
                  <a:cubicBezTo>
                    <a:pt x="1155" y="765"/>
                    <a:pt x="1155" y="765"/>
                    <a:pt x="1155" y="765"/>
                  </a:cubicBezTo>
                  <a:lnTo>
                    <a:pt x="1155" y="1350"/>
                  </a:lnTo>
                  <a:close/>
                  <a:moveTo>
                    <a:pt x="1584" y="1350"/>
                  </a:moveTo>
                  <a:cubicBezTo>
                    <a:pt x="1330" y="1350"/>
                    <a:pt x="1330" y="1350"/>
                    <a:pt x="1330" y="1350"/>
                  </a:cubicBezTo>
                  <a:cubicBezTo>
                    <a:pt x="1330" y="765"/>
                    <a:pt x="1330" y="765"/>
                    <a:pt x="1330" y="765"/>
                  </a:cubicBezTo>
                  <a:cubicBezTo>
                    <a:pt x="1584" y="765"/>
                    <a:pt x="1584" y="765"/>
                    <a:pt x="1584" y="765"/>
                  </a:cubicBezTo>
                  <a:lnTo>
                    <a:pt x="1584" y="1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18">
              <a:extLst>
                <a:ext uri="{FF2B5EF4-FFF2-40B4-BE49-F238E27FC236}">
                  <a16:creationId xmlns:a16="http://schemas.microsoft.com/office/drawing/2014/main" id="{876D6A4E-18A1-42E6-928F-D45535CF36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99586" y="4420530"/>
              <a:ext cx="404637" cy="379753"/>
            </a:xfrm>
            <a:custGeom>
              <a:avLst/>
              <a:gdLst>
                <a:gd name="T0" fmla="*/ 2049 w 2056"/>
                <a:gd name="T1" fmla="*/ 1824 h 1935"/>
                <a:gd name="T2" fmla="*/ 1932 w 2056"/>
                <a:gd name="T3" fmla="*/ 1414 h 1935"/>
                <a:gd name="T4" fmla="*/ 1847 w 2056"/>
                <a:gd name="T5" fmla="*/ 1350 h 1935"/>
                <a:gd name="T6" fmla="*/ 1759 w 2056"/>
                <a:gd name="T7" fmla="*/ 1350 h 1935"/>
                <a:gd name="T8" fmla="*/ 1759 w 2056"/>
                <a:gd name="T9" fmla="*/ 765 h 1935"/>
                <a:gd name="T10" fmla="*/ 1906 w 2056"/>
                <a:gd name="T11" fmla="*/ 765 h 1935"/>
                <a:gd name="T12" fmla="*/ 1990 w 2056"/>
                <a:gd name="T13" fmla="*/ 703 h 1935"/>
                <a:gd name="T14" fmla="*/ 1954 w 2056"/>
                <a:gd name="T15" fmla="*/ 604 h 1935"/>
                <a:gd name="T16" fmla="*/ 1077 w 2056"/>
                <a:gd name="T17" fmla="*/ 19 h 1935"/>
                <a:gd name="T18" fmla="*/ 979 w 2056"/>
                <a:gd name="T19" fmla="*/ 19 h 1935"/>
                <a:gd name="T20" fmla="*/ 102 w 2056"/>
                <a:gd name="T21" fmla="*/ 604 h 1935"/>
                <a:gd name="T22" fmla="*/ 66 w 2056"/>
                <a:gd name="T23" fmla="*/ 703 h 1935"/>
                <a:gd name="T24" fmla="*/ 150 w 2056"/>
                <a:gd name="T25" fmla="*/ 765 h 1935"/>
                <a:gd name="T26" fmla="*/ 297 w 2056"/>
                <a:gd name="T27" fmla="*/ 765 h 1935"/>
                <a:gd name="T28" fmla="*/ 297 w 2056"/>
                <a:gd name="T29" fmla="*/ 1350 h 1935"/>
                <a:gd name="T30" fmla="*/ 209 w 2056"/>
                <a:gd name="T31" fmla="*/ 1350 h 1935"/>
                <a:gd name="T32" fmla="*/ 124 w 2056"/>
                <a:gd name="T33" fmla="*/ 1414 h 1935"/>
                <a:gd name="T34" fmla="*/ 7 w 2056"/>
                <a:gd name="T35" fmla="*/ 1824 h 1935"/>
                <a:gd name="T36" fmla="*/ 22 w 2056"/>
                <a:gd name="T37" fmla="*/ 1901 h 1935"/>
                <a:gd name="T38" fmla="*/ 92 w 2056"/>
                <a:gd name="T39" fmla="*/ 1935 h 1935"/>
                <a:gd name="T40" fmla="*/ 1964 w 2056"/>
                <a:gd name="T41" fmla="*/ 1935 h 1935"/>
                <a:gd name="T42" fmla="*/ 2034 w 2056"/>
                <a:gd name="T43" fmla="*/ 1901 h 1935"/>
                <a:gd name="T44" fmla="*/ 2049 w 2056"/>
                <a:gd name="T45" fmla="*/ 1824 h 1935"/>
                <a:gd name="T46" fmla="*/ 726 w 2056"/>
                <a:gd name="T47" fmla="*/ 1350 h 1935"/>
                <a:gd name="T48" fmla="*/ 472 w 2056"/>
                <a:gd name="T49" fmla="*/ 1350 h 1935"/>
                <a:gd name="T50" fmla="*/ 472 w 2056"/>
                <a:gd name="T51" fmla="*/ 765 h 1935"/>
                <a:gd name="T52" fmla="*/ 726 w 2056"/>
                <a:gd name="T53" fmla="*/ 765 h 1935"/>
                <a:gd name="T54" fmla="*/ 726 w 2056"/>
                <a:gd name="T55" fmla="*/ 1350 h 1935"/>
                <a:gd name="T56" fmla="*/ 1155 w 2056"/>
                <a:gd name="T57" fmla="*/ 1350 h 1935"/>
                <a:gd name="T58" fmla="*/ 901 w 2056"/>
                <a:gd name="T59" fmla="*/ 1350 h 1935"/>
                <a:gd name="T60" fmla="*/ 901 w 2056"/>
                <a:gd name="T61" fmla="*/ 765 h 1935"/>
                <a:gd name="T62" fmla="*/ 1155 w 2056"/>
                <a:gd name="T63" fmla="*/ 765 h 1935"/>
                <a:gd name="T64" fmla="*/ 1155 w 2056"/>
                <a:gd name="T65" fmla="*/ 1350 h 1935"/>
                <a:gd name="T66" fmla="*/ 1584 w 2056"/>
                <a:gd name="T67" fmla="*/ 1350 h 1935"/>
                <a:gd name="T68" fmla="*/ 1330 w 2056"/>
                <a:gd name="T69" fmla="*/ 1350 h 1935"/>
                <a:gd name="T70" fmla="*/ 1330 w 2056"/>
                <a:gd name="T71" fmla="*/ 765 h 1935"/>
                <a:gd name="T72" fmla="*/ 1584 w 2056"/>
                <a:gd name="T73" fmla="*/ 765 h 1935"/>
                <a:gd name="T74" fmla="*/ 1584 w 2056"/>
                <a:gd name="T75" fmla="*/ 1350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6" h="1935">
                  <a:moveTo>
                    <a:pt x="2049" y="1824"/>
                  </a:moveTo>
                  <a:cubicBezTo>
                    <a:pt x="1932" y="1414"/>
                    <a:pt x="1932" y="1414"/>
                    <a:pt x="1932" y="1414"/>
                  </a:cubicBezTo>
                  <a:cubicBezTo>
                    <a:pt x="1921" y="1376"/>
                    <a:pt x="1886" y="1350"/>
                    <a:pt x="1847" y="1350"/>
                  </a:cubicBezTo>
                  <a:cubicBezTo>
                    <a:pt x="1759" y="1350"/>
                    <a:pt x="1759" y="1350"/>
                    <a:pt x="1759" y="1350"/>
                  </a:cubicBezTo>
                  <a:cubicBezTo>
                    <a:pt x="1759" y="765"/>
                    <a:pt x="1759" y="765"/>
                    <a:pt x="1759" y="765"/>
                  </a:cubicBezTo>
                  <a:cubicBezTo>
                    <a:pt x="1906" y="765"/>
                    <a:pt x="1906" y="765"/>
                    <a:pt x="1906" y="765"/>
                  </a:cubicBezTo>
                  <a:cubicBezTo>
                    <a:pt x="1944" y="765"/>
                    <a:pt x="1979" y="740"/>
                    <a:pt x="1990" y="703"/>
                  </a:cubicBezTo>
                  <a:cubicBezTo>
                    <a:pt x="2001" y="666"/>
                    <a:pt x="1987" y="626"/>
                    <a:pt x="1954" y="604"/>
                  </a:cubicBezTo>
                  <a:cubicBezTo>
                    <a:pt x="1077" y="19"/>
                    <a:pt x="1077" y="19"/>
                    <a:pt x="1077" y="19"/>
                  </a:cubicBezTo>
                  <a:cubicBezTo>
                    <a:pt x="1047" y="0"/>
                    <a:pt x="1009" y="0"/>
                    <a:pt x="979" y="19"/>
                  </a:cubicBezTo>
                  <a:cubicBezTo>
                    <a:pt x="102" y="604"/>
                    <a:pt x="102" y="604"/>
                    <a:pt x="102" y="604"/>
                  </a:cubicBezTo>
                  <a:cubicBezTo>
                    <a:pt x="69" y="626"/>
                    <a:pt x="55" y="666"/>
                    <a:pt x="66" y="703"/>
                  </a:cubicBezTo>
                  <a:cubicBezTo>
                    <a:pt x="77" y="740"/>
                    <a:pt x="112" y="765"/>
                    <a:pt x="150" y="765"/>
                  </a:cubicBezTo>
                  <a:cubicBezTo>
                    <a:pt x="297" y="765"/>
                    <a:pt x="297" y="765"/>
                    <a:pt x="297" y="765"/>
                  </a:cubicBezTo>
                  <a:cubicBezTo>
                    <a:pt x="297" y="1350"/>
                    <a:pt x="297" y="1350"/>
                    <a:pt x="297" y="1350"/>
                  </a:cubicBezTo>
                  <a:cubicBezTo>
                    <a:pt x="209" y="1350"/>
                    <a:pt x="209" y="1350"/>
                    <a:pt x="209" y="1350"/>
                  </a:cubicBezTo>
                  <a:cubicBezTo>
                    <a:pt x="170" y="1350"/>
                    <a:pt x="135" y="1376"/>
                    <a:pt x="124" y="1414"/>
                  </a:cubicBezTo>
                  <a:cubicBezTo>
                    <a:pt x="7" y="1824"/>
                    <a:pt x="7" y="1824"/>
                    <a:pt x="7" y="1824"/>
                  </a:cubicBezTo>
                  <a:cubicBezTo>
                    <a:pt x="0" y="1850"/>
                    <a:pt x="5" y="1879"/>
                    <a:pt x="22" y="1901"/>
                  </a:cubicBezTo>
                  <a:cubicBezTo>
                    <a:pt x="38" y="1923"/>
                    <a:pt x="64" y="1935"/>
                    <a:pt x="92" y="1935"/>
                  </a:cubicBezTo>
                  <a:cubicBezTo>
                    <a:pt x="1964" y="1935"/>
                    <a:pt x="1964" y="1935"/>
                    <a:pt x="1964" y="1935"/>
                  </a:cubicBezTo>
                  <a:cubicBezTo>
                    <a:pt x="1992" y="1935"/>
                    <a:pt x="2018" y="1923"/>
                    <a:pt x="2034" y="1901"/>
                  </a:cubicBezTo>
                  <a:cubicBezTo>
                    <a:pt x="2051" y="1879"/>
                    <a:pt x="2056" y="1850"/>
                    <a:pt x="2049" y="1824"/>
                  </a:cubicBezTo>
                  <a:close/>
                  <a:moveTo>
                    <a:pt x="726" y="1350"/>
                  </a:moveTo>
                  <a:cubicBezTo>
                    <a:pt x="472" y="1350"/>
                    <a:pt x="472" y="1350"/>
                    <a:pt x="472" y="1350"/>
                  </a:cubicBezTo>
                  <a:cubicBezTo>
                    <a:pt x="472" y="765"/>
                    <a:pt x="472" y="765"/>
                    <a:pt x="472" y="765"/>
                  </a:cubicBezTo>
                  <a:cubicBezTo>
                    <a:pt x="726" y="765"/>
                    <a:pt x="726" y="765"/>
                    <a:pt x="726" y="765"/>
                  </a:cubicBezTo>
                  <a:lnTo>
                    <a:pt x="726" y="1350"/>
                  </a:lnTo>
                  <a:close/>
                  <a:moveTo>
                    <a:pt x="1155" y="1350"/>
                  </a:moveTo>
                  <a:cubicBezTo>
                    <a:pt x="901" y="1350"/>
                    <a:pt x="901" y="1350"/>
                    <a:pt x="901" y="1350"/>
                  </a:cubicBezTo>
                  <a:cubicBezTo>
                    <a:pt x="901" y="765"/>
                    <a:pt x="901" y="765"/>
                    <a:pt x="901" y="765"/>
                  </a:cubicBezTo>
                  <a:cubicBezTo>
                    <a:pt x="1155" y="765"/>
                    <a:pt x="1155" y="765"/>
                    <a:pt x="1155" y="765"/>
                  </a:cubicBezTo>
                  <a:lnTo>
                    <a:pt x="1155" y="1350"/>
                  </a:lnTo>
                  <a:close/>
                  <a:moveTo>
                    <a:pt x="1584" y="1350"/>
                  </a:moveTo>
                  <a:cubicBezTo>
                    <a:pt x="1330" y="1350"/>
                    <a:pt x="1330" y="1350"/>
                    <a:pt x="1330" y="1350"/>
                  </a:cubicBezTo>
                  <a:cubicBezTo>
                    <a:pt x="1330" y="765"/>
                    <a:pt x="1330" y="765"/>
                    <a:pt x="1330" y="765"/>
                  </a:cubicBezTo>
                  <a:cubicBezTo>
                    <a:pt x="1584" y="765"/>
                    <a:pt x="1584" y="765"/>
                    <a:pt x="1584" y="765"/>
                  </a:cubicBezTo>
                  <a:lnTo>
                    <a:pt x="1584" y="1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36AA1591-EDCD-43C9-B744-8569E86A6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3282" y="3996695"/>
              <a:ext cx="404637" cy="379753"/>
            </a:xfrm>
            <a:custGeom>
              <a:avLst/>
              <a:gdLst>
                <a:gd name="T0" fmla="*/ 2049 w 2056"/>
                <a:gd name="T1" fmla="*/ 1824 h 1935"/>
                <a:gd name="T2" fmla="*/ 1932 w 2056"/>
                <a:gd name="T3" fmla="*/ 1414 h 1935"/>
                <a:gd name="T4" fmla="*/ 1847 w 2056"/>
                <a:gd name="T5" fmla="*/ 1350 h 1935"/>
                <a:gd name="T6" fmla="*/ 1759 w 2056"/>
                <a:gd name="T7" fmla="*/ 1350 h 1935"/>
                <a:gd name="T8" fmla="*/ 1759 w 2056"/>
                <a:gd name="T9" fmla="*/ 765 h 1935"/>
                <a:gd name="T10" fmla="*/ 1906 w 2056"/>
                <a:gd name="T11" fmla="*/ 765 h 1935"/>
                <a:gd name="T12" fmla="*/ 1990 w 2056"/>
                <a:gd name="T13" fmla="*/ 703 h 1935"/>
                <a:gd name="T14" fmla="*/ 1954 w 2056"/>
                <a:gd name="T15" fmla="*/ 604 h 1935"/>
                <a:gd name="T16" fmla="*/ 1077 w 2056"/>
                <a:gd name="T17" fmla="*/ 19 h 1935"/>
                <a:gd name="T18" fmla="*/ 979 w 2056"/>
                <a:gd name="T19" fmla="*/ 19 h 1935"/>
                <a:gd name="T20" fmla="*/ 102 w 2056"/>
                <a:gd name="T21" fmla="*/ 604 h 1935"/>
                <a:gd name="T22" fmla="*/ 66 w 2056"/>
                <a:gd name="T23" fmla="*/ 703 h 1935"/>
                <a:gd name="T24" fmla="*/ 150 w 2056"/>
                <a:gd name="T25" fmla="*/ 765 h 1935"/>
                <a:gd name="T26" fmla="*/ 297 w 2056"/>
                <a:gd name="T27" fmla="*/ 765 h 1935"/>
                <a:gd name="T28" fmla="*/ 297 w 2056"/>
                <a:gd name="T29" fmla="*/ 1350 h 1935"/>
                <a:gd name="T30" fmla="*/ 209 w 2056"/>
                <a:gd name="T31" fmla="*/ 1350 h 1935"/>
                <a:gd name="T32" fmla="*/ 124 w 2056"/>
                <a:gd name="T33" fmla="*/ 1414 h 1935"/>
                <a:gd name="T34" fmla="*/ 7 w 2056"/>
                <a:gd name="T35" fmla="*/ 1824 h 1935"/>
                <a:gd name="T36" fmla="*/ 22 w 2056"/>
                <a:gd name="T37" fmla="*/ 1901 h 1935"/>
                <a:gd name="T38" fmla="*/ 92 w 2056"/>
                <a:gd name="T39" fmla="*/ 1935 h 1935"/>
                <a:gd name="T40" fmla="*/ 1964 w 2056"/>
                <a:gd name="T41" fmla="*/ 1935 h 1935"/>
                <a:gd name="T42" fmla="*/ 2034 w 2056"/>
                <a:gd name="T43" fmla="*/ 1901 h 1935"/>
                <a:gd name="T44" fmla="*/ 2049 w 2056"/>
                <a:gd name="T45" fmla="*/ 1824 h 1935"/>
                <a:gd name="T46" fmla="*/ 726 w 2056"/>
                <a:gd name="T47" fmla="*/ 1350 h 1935"/>
                <a:gd name="T48" fmla="*/ 472 w 2056"/>
                <a:gd name="T49" fmla="*/ 1350 h 1935"/>
                <a:gd name="T50" fmla="*/ 472 w 2056"/>
                <a:gd name="T51" fmla="*/ 765 h 1935"/>
                <a:gd name="T52" fmla="*/ 726 w 2056"/>
                <a:gd name="T53" fmla="*/ 765 h 1935"/>
                <a:gd name="T54" fmla="*/ 726 w 2056"/>
                <a:gd name="T55" fmla="*/ 1350 h 1935"/>
                <a:gd name="T56" fmla="*/ 1155 w 2056"/>
                <a:gd name="T57" fmla="*/ 1350 h 1935"/>
                <a:gd name="T58" fmla="*/ 901 w 2056"/>
                <a:gd name="T59" fmla="*/ 1350 h 1935"/>
                <a:gd name="T60" fmla="*/ 901 w 2056"/>
                <a:gd name="T61" fmla="*/ 765 h 1935"/>
                <a:gd name="T62" fmla="*/ 1155 w 2056"/>
                <a:gd name="T63" fmla="*/ 765 h 1935"/>
                <a:gd name="T64" fmla="*/ 1155 w 2056"/>
                <a:gd name="T65" fmla="*/ 1350 h 1935"/>
                <a:gd name="T66" fmla="*/ 1584 w 2056"/>
                <a:gd name="T67" fmla="*/ 1350 h 1935"/>
                <a:gd name="T68" fmla="*/ 1330 w 2056"/>
                <a:gd name="T69" fmla="*/ 1350 h 1935"/>
                <a:gd name="T70" fmla="*/ 1330 w 2056"/>
                <a:gd name="T71" fmla="*/ 765 h 1935"/>
                <a:gd name="T72" fmla="*/ 1584 w 2056"/>
                <a:gd name="T73" fmla="*/ 765 h 1935"/>
                <a:gd name="T74" fmla="*/ 1584 w 2056"/>
                <a:gd name="T75" fmla="*/ 1350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6" h="1935">
                  <a:moveTo>
                    <a:pt x="2049" y="1824"/>
                  </a:moveTo>
                  <a:cubicBezTo>
                    <a:pt x="1932" y="1414"/>
                    <a:pt x="1932" y="1414"/>
                    <a:pt x="1932" y="1414"/>
                  </a:cubicBezTo>
                  <a:cubicBezTo>
                    <a:pt x="1921" y="1376"/>
                    <a:pt x="1886" y="1350"/>
                    <a:pt x="1847" y="1350"/>
                  </a:cubicBezTo>
                  <a:cubicBezTo>
                    <a:pt x="1759" y="1350"/>
                    <a:pt x="1759" y="1350"/>
                    <a:pt x="1759" y="1350"/>
                  </a:cubicBezTo>
                  <a:cubicBezTo>
                    <a:pt x="1759" y="765"/>
                    <a:pt x="1759" y="765"/>
                    <a:pt x="1759" y="765"/>
                  </a:cubicBezTo>
                  <a:cubicBezTo>
                    <a:pt x="1906" y="765"/>
                    <a:pt x="1906" y="765"/>
                    <a:pt x="1906" y="765"/>
                  </a:cubicBezTo>
                  <a:cubicBezTo>
                    <a:pt x="1944" y="765"/>
                    <a:pt x="1979" y="740"/>
                    <a:pt x="1990" y="703"/>
                  </a:cubicBezTo>
                  <a:cubicBezTo>
                    <a:pt x="2001" y="666"/>
                    <a:pt x="1987" y="626"/>
                    <a:pt x="1954" y="604"/>
                  </a:cubicBezTo>
                  <a:cubicBezTo>
                    <a:pt x="1077" y="19"/>
                    <a:pt x="1077" y="19"/>
                    <a:pt x="1077" y="19"/>
                  </a:cubicBezTo>
                  <a:cubicBezTo>
                    <a:pt x="1047" y="0"/>
                    <a:pt x="1009" y="0"/>
                    <a:pt x="979" y="19"/>
                  </a:cubicBezTo>
                  <a:cubicBezTo>
                    <a:pt x="102" y="604"/>
                    <a:pt x="102" y="604"/>
                    <a:pt x="102" y="604"/>
                  </a:cubicBezTo>
                  <a:cubicBezTo>
                    <a:pt x="69" y="626"/>
                    <a:pt x="55" y="666"/>
                    <a:pt x="66" y="703"/>
                  </a:cubicBezTo>
                  <a:cubicBezTo>
                    <a:pt x="77" y="740"/>
                    <a:pt x="112" y="765"/>
                    <a:pt x="150" y="765"/>
                  </a:cubicBezTo>
                  <a:cubicBezTo>
                    <a:pt x="297" y="765"/>
                    <a:pt x="297" y="765"/>
                    <a:pt x="297" y="765"/>
                  </a:cubicBezTo>
                  <a:cubicBezTo>
                    <a:pt x="297" y="1350"/>
                    <a:pt x="297" y="1350"/>
                    <a:pt x="297" y="1350"/>
                  </a:cubicBezTo>
                  <a:cubicBezTo>
                    <a:pt x="209" y="1350"/>
                    <a:pt x="209" y="1350"/>
                    <a:pt x="209" y="1350"/>
                  </a:cubicBezTo>
                  <a:cubicBezTo>
                    <a:pt x="170" y="1350"/>
                    <a:pt x="135" y="1376"/>
                    <a:pt x="124" y="1414"/>
                  </a:cubicBezTo>
                  <a:cubicBezTo>
                    <a:pt x="7" y="1824"/>
                    <a:pt x="7" y="1824"/>
                    <a:pt x="7" y="1824"/>
                  </a:cubicBezTo>
                  <a:cubicBezTo>
                    <a:pt x="0" y="1850"/>
                    <a:pt x="5" y="1879"/>
                    <a:pt x="22" y="1901"/>
                  </a:cubicBezTo>
                  <a:cubicBezTo>
                    <a:pt x="38" y="1923"/>
                    <a:pt x="64" y="1935"/>
                    <a:pt x="92" y="1935"/>
                  </a:cubicBezTo>
                  <a:cubicBezTo>
                    <a:pt x="1964" y="1935"/>
                    <a:pt x="1964" y="1935"/>
                    <a:pt x="1964" y="1935"/>
                  </a:cubicBezTo>
                  <a:cubicBezTo>
                    <a:pt x="1992" y="1935"/>
                    <a:pt x="2018" y="1923"/>
                    <a:pt x="2034" y="1901"/>
                  </a:cubicBezTo>
                  <a:cubicBezTo>
                    <a:pt x="2051" y="1879"/>
                    <a:pt x="2056" y="1850"/>
                    <a:pt x="2049" y="1824"/>
                  </a:cubicBezTo>
                  <a:close/>
                  <a:moveTo>
                    <a:pt x="726" y="1350"/>
                  </a:moveTo>
                  <a:cubicBezTo>
                    <a:pt x="472" y="1350"/>
                    <a:pt x="472" y="1350"/>
                    <a:pt x="472" y="1350"/>
                  </a:cubicBezTo>
                  <a:cubicBezTo>
                    <a:pt x="472" y="765"/>
                    <a:pt x="472" y="765"/>
                    <a:pt x="472" y="765"/>
                  </a:cubicBezTo>
                  <a:cubicBezTo>
                    <a:pt x="726" y="765"/>
                    <a:pt x="726" y="765"/>
                    <a:pt x="726" y="765"/>
                  </a:cubicBezTo>
                  <a:lnTo>
                    <a:pt x="726" y="1350"/>
                  </a:lnTo>
                  <a:close/>
                  <a:moveTo>
                    <a:pt x="1155" y="1350"/>
                  </a:moveTo>
                  <a:cubicBezTo>
                    <a:pt x="901" y="1350"/>
                    <a:pt x="901" y="1350"/>
                    <a:pt x="901" y="1350"/>
                  </a:cubicBezTo>
                  <a:cubicBezTo>
                    <a:pt x="901" y="765"/>
                    <a:pt x="901" y="765"/>
                    <a:pt x="901" y="765"/>
                  </a:cubicBezTo>
                  <a:cubicBezTo>
                    <a:pt x="1155" y="765"/>
                    <a:pt x="1155" y="765"/>
                    <a:pt x="1155" y="765"/>
                  </a:cubicBezTo>
                  <a:lnTo>
                    <a:pt x="1155" y="1350"/>
                  </a:lnTo>
                  <a:close/>
                  <a:moveTo>
                    <a:pt x="1584" y="1350"/>
                  </a:moveTo>
                  <a:cubicBezTo>
                    <a:pt x="1330" y="1350"/>
                    <a:pt x="1330" y="1350"/>
                    <a:pt x="1330" y="1350"/>
                  </a:cubicBezTo>
                  <a:cubicBezTo>
                    <a:pt x="1330" y="765"/>
                    <a:pt x="1330" y="765"/>
                    <a:pt x="1330" y="765"/>
                  </a:cubicBezTo>
                  <a:cubicBezTo>
                    <a:pt x="1584" y="765"/>
                    <a:pt x="1584" y="765"/>
                    <a:pt x="1584" y="765"/>
                  </a:cubicBezTo>
                  <a:lnTo>
                    <a:pt x="1584" y="1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18">
              <a:extLst>
                <a:ext uri="{FF2B5EF4-FFF2-40B4-BE49-F238E27FC236}">
                  <a16:creationId xmlns:a16="http://schemas.microsoft.com/office/drawing/2014/main" id="{3BBA8B8E-BDC7-4A04-843B-7F4821E191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3282" y="4420530"/>
              <a:ext cx="404637" cy="379753"/>
            </a:xfrm>
            <a:custGeom>
              <a:avLst/>
              <a:gdLst>
                <a:gd name="T0" fmla="*/ 2049 w 2056"/>
                <a:gd name="T1" fmla="*/ 1824 h 1935"/>
                <a:gd name="T2" fmla="*/ 1932 w 2056"/>
                <a:gd name="T3" fmla="*/ 1414 h 1935"/>
                <a:gd name="T4" fmla="*/ 1847 w 2056"/>
                <a:gd name="T5" fmla="*/ 1350 h 1935"/>
                <a:gd name="T6" fmla="*/ 1759 w 2056"/>
                <a:gd name="T7" fmla="*/ 1350 h 1935"/>
                <a:gd name="T8" fmla="*/ 1759 w 2056"/>
                <a:gd name="T9" fmla="*/ 765 h 1935"/>
                <a:gd name="T10" fmla="*/ 1906 w 2056"/>
                <a:gd name="T11" fmla="*/ 765 h 1935"/>
                <a:gd name="T12" fmla="*/ 1990 w 2056"/>
                <a:gd name="T13" fmla="*/ 703 h 1935"/>
                <a:gd name="T14" fmla="*/ 1954 w 2056"/>
                <a:gd name="T15" fmla="*/ 604 h 1935"/>
                <a:gd name="T16" fmla="*/ 1077 w 2056"/>
                <a:gd name="T17" fmla="*/ 19 h 1935"/>
                <a:gd name="T18" fmla="*/ 979 w 2056"/>
                <a:gd name="T19" fmla="*/ 19 h 1935"/>
                <a:gd name="T20" fmla="*/ 102 w 2056"/>
                <a:gd name="T21" fmla="*/ 604 h 1935"/>
                <a:gd name="T22" fmla="*/ 66 w 2056"/>
                <a:gd name="T23" fmla="*/ 703 h 1935"/>
                <a:gd name="T24" fmla="*/ 150 w 2056"/>
                <a:gd name="T25" fmla="*/ 765 h 1935"/>
                <a:gd name="T26" fmla="*/ 297 w 2056"/>
                <a:gd name="T27" fmla="*/ 765 h 1935"/>
                <a:gd name="T28" fmla="*/ 297 w 2056"/>
                <a:gd name="T29" fmla="*/ 1350 h 1935"/>
                <a:gd name="T30" fmla="*/ 209 w 2056"/>
                <a:gd name="T31" fmla="*/ 1350 h 1935"/>
                <a:gd name="T32" fmla="*/ 124 w 2056"/>
                <a:gd name="T33" fmla="*/ 1414 h 1935"/>
                <a:gd name="T34" fmla="*/ 7 w 2056"/>
                <a:gd name="T35" fmla="*/ 1824 h 1935"/>
                <a:gd name="T36" fmla="*/ 22 w 2056"/>
                <a:gd name="T37" fmla="*/ 1901 h 1935"/>
                <a:gd name="T38" fmla="*/ 92 w 2056"/>
                <a:gd name="T39" fmla="*/ 1935 h 1935"/>
                <a:gd name="T40" fmla="*/ 1964 w 2056"/>
                <a:gd name="T41" fmla="*/ 1935 h 1935"/>
                <a:gd name="T42" fmla="*/ 2034 w 2056"/>
                <a:gd name="T43" fmla="*/ 1901 h 1935"/>
                <a:gd name="T44" fmla="*/ 2049 w 2056"/>
                <a:gd name="T45" fmla="*/ 1824 h 1935"/>
                <a:gd name="T46" fmla="*/ 726 w 2056"/>
                <a:gd name="T47" fmla="*/ 1350 h 1935"/>
                <a:gd name="T48" fmla="*/ 472 w 2056"/>
                <a:gd name="T49" fmla="*/ 1350 h 1935"/>
                <a:gd name="T50" fmla="*/ 472 w 2056"/>
                <a:gd name="T51" fmla="*/ 765 h 1935"/>
                <a:gd name="T52" fmla="*/ 726 w 2056"/>
                <a:gd name="T53" fmla="*/ 765 h 1935"/>
                <a:gd name="T54" fmla="*/ 726 w 2056"/>
                <a:gd name="T55" fmla="*/ 1350 h 1935"/>
                <a:gd name="T56" fmla="*/ 1155 w 2056"/>
                <a:gd name="T57" fmla="*/ 1350 h 1935"/>
                <a:gd name="T58" fmla="*/ 901 w 2056"/>
                <a:gd name="T59" fmla="*/ 1350 h 1935"/>
                <a:gd name="T60" fmla="*/ 901 w 2056"/>
                <a:gd name="T61" fmla="*/ 765 h 1935"/>
                <a:gd name="T62" fmla="*/ 1155 w 2056"/>
                <a:gd name="T63" fmla="*/ 765 h 1935"/>
                <a:gd name="T64" fmla="*/ 1155 w 2056"/>
                <a:gd name="T65" fmla="*/ 1350 h 1935"/>
                <a:gd name="T66" fmla="*/ 1584 w 2056"/>
                <a:gd name="T67" fmla="*/ 1350 h 1935"/>
                <a:gd name="T68" fmla="*/ 1330 w 2056"/>
                <a:gd name="T69" fmla="*/ 1350 h 1935"/>
                <a:gd name="T70" fmla="*/ 1330 w 2056"/>
                <a:gd name="T71" fmla="*/ 765 h 1935"/>
                <a:gd name="T72" fmla="*/ 1584 w 2056"/>
                <a:gd name="T73" fmla="*/ 765 h 1935"/>
                <a:gd name="T74" fmla="*/ 1584 w 2056"/>
                <a:gd name="T75" fmla="*/ 1350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6" h="1935">
                  <a:moveTo>
                    <a:pt x="2049" y="1824"/>
                  </a:moveTo>
                  <a:cubicBezTo>
                    <a:pt x="1932" y="1414"/>
                    <a:pt x="1932" y="1414"/>
                    <a:pt x="1932" y="1414"/>
                  </a:cubicBezTo>
                  <a:cubicBezTo>
                    <a:pt x="1921" y="1376"/>
                    <a:pt x="1886" y="1350"/>
                    <a:pt x="1847" y="1350"/>
                  </a:cubicBezTo>
                  <a:cubicBezTo>
                    <a:pt x="1759" y="1350"/>
                    <a:pt x="1759" y="1350"/>
                    <a:pt x="1759" y="1350"/>
                  </a:cubicBezTo>
                  <a:cubicBezTo>
                    <a:pt x="1759" y="765"/>
                    <a:pt x="1759" y="765"/>
                    <a:pt x="1759" y="765"/>
                  </a:cubicBezTo>
                  <a:cubicBezTo>
                    <a:pt x="1906" y="765"/>
                    <a:pt x="1906" y="765"/>
                    <a:pt x="1906" y="765"/>
                  </a:cubicBezTo>
                  <a:cubicBezTo>
                    <a:pt x="1944" y="765"/>
                    <a:pt x="1979" y="740"/>
                    <a:pt x="1990" y="703"/>
                  </a:cubicBezTo>
                  <a:cubicBezTo>
                    <a:pt x="2001" y="666"/>
                    <a:pt x="1987" y="626"/>
                    <a:pt x="1954" y="604"/>
                  </a:cubicBezTo>
                  <a:cubicBezTo>
                    <a:pt x="1077" y="19"/>
                    <a:pt x="1077" y="19"/>
                    <a:pt x="1077" y="19"/>
                  </a:cubicBezTo>
                  <a:cubicBezTo>
                    <a:pt x="1047" y="0"/>
                    <a:pt x="1009" y="0"/>
                    <a:pt x="979" y="19"/>
                  </a:cubicBezTo>
                  <a:cubicBezTo>
                    <a:pt x="102" y="604"/>
                    <a:pt x="102" y="604"/>
                    <a:pt x="102" y="604"/>
                  </a:cubicBezTo>
                  <a:cubicBezTo>
                    <a:pt x="69" y="626"/>
                    <a:pt x="55" y="666"/>
                    <a:pt x="66" y="703"/>
                  </a:cubicBezTo>
                  <a:cubicBezTo>
                    <a:pt x="77" y="740"/>
                    <a:pt x="112" y="765"/>
                    <a:pt x="150" y="765"/>
                  </a:cubicBezTo>
                  <a:cubicBezTo>
                    <a:pt x="297" y="765"/>
                    <a:pt x="297" y="765"/>
                    <a:pt x="297" y="765"/>
                  </a:cubicBezTo>
                  <a:cubicBezTo>
                    <a:pt x="297" y="1350"/>
                    <a:pt x="297" y="1350"/>
                    <a:pt x="297" y="1350"/>
                  </a:cubicBezTo>
                  <a:cubicBezTo>
                    <a:pt x="209" y="1350"/>
                    <a:pt x="209" y="1350"/>
                    <a:pt x="209" y="1350"/>
                  </a:cubicBezTo>
                  <a:cubicBezTo>
                    <a:pt x="170" y="1350"/>
                    <a:pt x="135" y="1376"/>
                    <a:pt x="124" y="1414"/>
                  </a:cubicBezTo>
                  <a:cubicBezTo>
                    <a:pt x="7" y="1824"/>
                    <a:pt x="7" y="1824"/>
                    <a:pt x="7" y="1824"/>
                  </a:cubicBezTo>
                  <a:cubicBezTo>
                    <a:pt x="0" y="1850"/>
                    <a:pt x="5" y="1879"/>
                    <a:pt x="22" y="1901"/>
                  </a:cubicBezTo>
                  <a:cubicBezTo>
                    <a:pt x="38" y="1923"/>
                    <a:pt x="64" y="1935"/>
                    <a:pt x="92" y="1935"/>
                  </a:cubicBezTo>
                  <a:cubicBezTo>
                    <a:pt x="1964" y="1935"/>
                    <a:pt x="1964" y="1935"/>
                    <a:pt x="1964" y="1935"/>
                  </a:cubicBezTo>
                  <a:cubicBezTo>
                    <a:pt x="1992" y="1935"/>
                    <a:pt x="2018" y="1923"/>
                    <a:pt x="2034" y="1901"/>
                  </a:cubicBezTo>
                  <a:cubicBezTo>
                    <a:pt x="2051" y="1879"/>
                    <a:pt x="2056" y="1850"/>
                    <a:pt x="2049" y="1824"/>
                  </a:cubicBezTo>
                  <a:close/>
                  <a:moveTo>
                    <a:pt x="726" y="1350"/>
                  </a:moveTo>
                  <a:cubicBezTo>
                    <a:pt x="472" y="1350"/>
                    <a:pt x="472" y="1350"/>
                    <a:pt x="472" y="1350"/>
                  </a:cubicBezTo>
                  <a:cubicBezTo>
                    <a:pt x="472" y="765"/>
                    <a:pt x="472" y="765"/>
                    <a:pt x="472" y="765"/>
                  </a:cubicBezTo>
                  <a:cubicBezTo>
                    <a:pt x="726" y="765"/>
                    <a:pt x="726" y="765"/>
                    <a:pt x="726" y="765"/>
                  </a:cubicBezTo>
                  <a:lnTo>
                    <a:pt x="726" y="1350"/>
                  </a:lnTo>
                  <a:close/>
                  <a:moveTo>
                    <a:pt x="1155" y="1350"/>
                  </a:moveTo>
                  <a:cubicBezTo>
                    <a:pt x="901" y="1350"/>
                    <a:pt x="901" y="1350"/>
                    <a:pt x="901" y="1350"/>
                  </a:cubicBezTo>
                  <a:cubicBezTo>
                    <a:pt x="901" y="765"/>
                    <a:pt x="901" y="765"/>
                    <a:pt x="901" y="765"/>
                  </a:cubicBezTo>
                  <a:cubicBezTo>
                    <a:pt x="1155" y="765"/>
                    <a:pt x="1155" y="765"/>
                    <a:pt x="1155" y="765"/>
                  </a:cubicBezTo>
                  <a:lnTo>
                    <a:pt x="1155" y="1350"/>
                  </a:lnTo>
                  <a:close/>
                  <a:moveTo>
                    <a:pt x="1584" y="1350"/>
                  </a:moveTo>
                  <a:cubicBezTo>
                    <a:pt x="1330" y="1350"/>
                    <a:pt x="1330" y="1350"/>
                    <a:pt x="1330" y="1350"/>
                  </a:cubicBezTo>
                  <a:cubicBezTo>
                    <a:pt x="1330" y="765"/>
                    <a:pt x="1330" y="765"/>
                    <a:pt x="1330" y="765"/>
                  </a:cubicBezTo>
                  <a:cubicBezTo>
                    <a:pt x="1584" y="765"/>
                    <a:pt x="1584" y="765"/>
                    <a:pt x="1584" y="765"/>
                  </a:cubicBezTo>
                  <a:lnTo>
                    <a:pt x="1584" y="135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18">
              <a:extLst>
                <a:ext uri="{FF2B5EF4-FFF2-40B4-BE49-F238E27FC236}">
                  <a16:creationId xmlns:a16="http://schemas.microsoft.com/office/drawing/2014/main" id="{1648AD15-677E-4907-94B8-844082CAB3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9008" y="3996695"/>
              <a:ext cx="404637" cy="379753"/>
            </a:xfrm>
            <a:custGeom>
              <a:avLst/>
              <a:gdLst>
                <a:gd name="T0" fmla="*/ 2049 w 2056"/>
                <a:gd name="T1" fmla="*/ 1824 h 1935"/>
                <a:gd name="T2" fmla="*/ 1932 w 2056"/>
                <a:gd name="T3" fmla="*/ 1414 h 1935"/>
                <a:gd name="T4" fmla="*/ 1847 w 2056"/>
                <a:gd name="T5" fmla="*/ 1350 h 1935"/>
                <a:gd name="T6" fmla="*/ 1759 w 2056"/>
                <a:gd name="T7" fmla="*/ 1350 h 1935"/>
                <a:gd name="T8" fmla="*/ 1759 w 2056"/>
                <a:gd name="T9" fmla="*/ 765 h 1935"/>
                <a:gd name="T10" fmla="*/ 1906 w 2056"/>
                <a:gd name="T11" fmla="*/ 765 h 1935"/>
                <a:gd name="T12" fmla="*/ 1990 w 2056"/>
                <a:gd name="T13" fmla="*/ 703 h 1935"/>
                <a:gd name="T14" fmla="*/ 1954 w 2056"/>
                <a:gd name="T15" fmla="*/ 604 h 1935"/>
                <a:gd name="T16" fmla="*/ 1077 w 2056"/>
                <a:gd name="T17" fmla="*/ 19 h 1935"/>
                <a:gd name="T18" fmla="*/ 979 w 2056"/>
                <a:gd name="T19" fmla="*/ 19 h 1935"/>
                <a:gd name="T20" fmla="*/ 102 w 2056"/>
                <a:gd name="T21" fmla="*/ 604 h 1935"/>
                <a:gd name="T22" fmla="*/ 66 w 2056"/>
                <a:gd name="T23" fmla="*/ 703 h 1935"/>
                <a:gd name="T24" fmla="*/ 150 w 2056"/>
                <a:gd name="T25" fmla="*/ 765 h 1935"/>
                <a:gd name="T26" fmla="*/ 297 w 2056"/>
                <a:gd name="T27" fmla="*/ 765 h 1935"/>
                <a:gd name="T28" fmla="*/ 297 w 2056"/>
                <a:gd name="T29" fmla="*/ 1350 h 1935"/>
                <a:gd name="T30" fmla="*/ 209 w 2056"/>
                <a:gd name="T31" fmla="*/ 1350 h 1935"/>
                <a:gd name="T32" fmla="*/ 124 w 2056"/>
                <a:gd name="T33" fmla="*/ 1414 h 1935"/>
                <a:gd name="T34" fmla="*/ 7 w 2056"/>
                <a:gd name="T35" fmla="*/ 1824 h 1935"/>
                <a:gd name="T36" fmla="*/ 22 w 2056"/>
                <a:gd name="T37" fmla="*/ 1901 h 1935"/>
                <a:gd name="T38" fmla="*/ 92 w 2056"/>
                <a:gd name="T39" fmla="*/ 1935 h 1935"/>
                <a:gd name="T40" fmla="*/ 1964 w 2056"/>
                <a:gd name="T41" fmla="*/ 1935 h 1935"/>
                <a:gd name="T42" fmla="*/ 2034 w 2056"/>
                <a:gd name="T43" fmla="*/ 1901 h 1935"/>
                <a:gd name="T44" fmla="*/ 2049 w 2056"/>
                <a:gd name="T45" fmla="*/ 1824 h 1935"/>
                <a:gd name="T46" fmla="*/ 726 w 2056"/>
                <a:gd name="T47" fmla="*/ 1350 h 1935"/>
                <a:gd name="T48" fmla="*/ 472 w 2056"/>
                <a:gd name="T49" fmla="*/ 1350 h 1935"/>
                <a:gd name="T50" fmla="*/ 472 w 2056"/>
                <a:gd name="T51" fmla="*/ 765 h 1935"/>
                <a:gd name="T52" fmla="*/ 726 w 2056"/>
                <a:gd name="T53" fmla="*/ 765 h 1935"/>
                <a:gd name="T54" fmla="*/ 726 w 2056"/>
                <a:gd name="T55" fmla="*/ 1350 h 1935"/>
                <a:gd name="T56" fmla="*/ 1155 w 2056"/>
                <a:gd name="T57" fmla="*/ 1350 h 1935"/>
                <a:gd name="T58" fmla="*/ 901 w 2056"/>
                <a:gd name="T59" fmla="*/ 1350 h 1935"/>
                <a:gd name="T60" fmla="*/ 901 w 2056"/>
                <a:gd name="T61" fmla="*/ 765 h 1935"/>
                <a:gd name="T62" fmla="*/ 1155 w 2056"/>
                <a:gd name="T63" fmla="*/ 765 h 1935"/>
                <a:gd name="T64" fmla="*/ 1155 w 2056"/>
                <a:gd name="T65" fmla="*/ 1350 h 1935"/>
                <a:gd name="T66" fmla="*/ 1584 w 2056"/>
                <a:gd name="T67" fmla="*/ 1350 h 1935"/>
                <a:gd name="T68" fmla="*/ 1330 w 2056"/>
                <a:gd name="T69" fmla="*/ 1350 h 1935"/>
                <a:gd name="T70" fmla="*/ 1330 w 2056"/>
                <a:gd name="T71" fmla="*/ 765 h 1935"/>
                <a:gd name="T72" fmla="*/ 1584 w 2056"/>
                <a:gd name="T73" fmla="*/ 765 h 1935"/>
                <a:gd name="T74" fmla="*/ 1584 w 2056"/>
                <a:gd name="T75" fmla="*/ 1350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6" h="1935">
                  <a:moveTo>
                    <a:pt x="2049" y="1824"/>
                  </a:moveTo>
                  <a:cubicBezTo>
                    <a:pt x="1932" y="1414"/>
                    <a:pt x="1932" y="1414"/>
                    <a:pt x="1932" y="1414"/>
                  </a:cubicBezTo>
                  <a:cubicBezTo>
                    <a:pt x="1921" y="1376"/>
                    <a:pt x="1886" y="1350"/>
                    <a:pt x="1847" y="1350"/>
                  </a:cubicBezTo>
                  <a:cubicBezTo>
                    <a:pt x="1759" y="1350"/>
                    <a:pt x="1759" y="1350"/>
                    <a:pt x="1759" y="1350"/>
                  </a:cubicBezTo>
                  <a:cubicBezTo>
                    <a:pt x="1759" y="765"/>
                    <a:pt x="1759" y="765"/>
                    <a:pt x="1759" y="765"/>
                  </a:cubicBezTo>
                  <a:cubicBezTo>
                    <a:pt x="1906" y="765"/>
                    <a:pt x="1906" y="765"/>
                    <a:pt x="1906" y="765"/>
                  </a:cubicBezTo>
                  <a:cubicBezTo>
                    <a:pt x="1944" y="765"/>
                    <a:pt x="1979" y="740"/>
                    <a:pt x="1990" y="703"/>
                  </a:cubicBezTo>
                  <a:cubicBezTo>
                    <a:pt x="2001" y="666"/>
                    <a:pt x="1987" y="626"/>
                    <a:pt x="1954" y="604"/>
                  </a:cubicBezTo>
                  <a:cubicBezTo>
                    <a:pt x="1077" y="19"/>
                    <a:pt x="1077" y="19"/>
                    <a:pt x="1077" y="19"/>
                  </a:cubicBezTo>
                  <a:cubicBezTo>
                    <a:pt x="1047" y="0"/>
                    <a:pt x="1009" y="0"/>
                    <a:pt x="979" y="19"/>
                  </a:cubicBezTo>
                  <a:cubicBezTo>
                    <a:pt x="102" y="604"/>
                    <a:pt x="102" y="604"/>
                    <a:pt x="102" y="604"/>
                  </a:cubicBezTo>
                  <a:cubicBezTo>
                    <a:pt x="69" y="626"/>
                    <a:pt x="55" y="666"/>
                    <a:pt x="66" y="703"/>
                  </a:cubicBezTo>
                  <a:cubicBezTo>
                    <a:pt x="77" y="740"/>
                    <a:pt x="112" y="765"/>
                    <a:pt x="150" y="765"/>
                  </a:cubicBezTo>
                  <a:cubicBezTo>
                    <a:pt x="297" y="765"/>
                    <a:pt x="297" y="765"/>
                    <a:pt x="297" y="765"/>
                  </a:cubicBezTo>
                  <a:cubicBezTo>
                    <a:pt x="297" y="1350"/>
                    <a:pt x="297" y="1350"/>
                    <a:pt x="297" y="1350"/>
                  </a:cubicBezTo>
                  <a:cubicBezTo>
                    <a:pt x="209" y="1350"/>
                    <a:pt x="209" y="1350"/>
                    <a:pt x="209" y="1350"/>
                  </a:cubicBezTo>
                  <a:cubicBezTo>
                    <a:pt x="170" y="1350"/>
                    <a:pt x="135" y="1376"/>
                    <a:pt x="124" y="1414"/>
                  </a:cubicBezTo>
                  <a:cubicBezTo>
                    <a:pt x="7" y="1824"/>
                    <a:pt x="7" y="1824"/>
                    <a:pt x="7" y="1824"/>
                  </a:cubicBezTo>
                  <a:cubicBezTo>
                    <a:pt x="0" y="1850"/>
                    <a:pt x="5" y="1879"/>
                    <a:pt x="22" y="1901"/>
                  </a:cubicBezTo>
                  <a:cubicBezTo>
                    <a:pt x="38" y="1923"/>
                    <a:pt x="64" y="1935"/>
                    <a:pt x="92" y="1935"/>
                  </a:cubicBezTo>
                  <a:cubicBezTo>
                    <a:pt x="1964" y="1935"/>
                    <a:pt x="1964" y="1935"/>
                    <a:pt x="1964" y="1935"/>
                  </a:cubicBezTo>
                  <a:cubicBezTo>
                    <a:pt x="1992" y="1935"/>
                    <a:pt x="2018" y="1923"/>
                    <a:pt x="2034" y="1901"/>
                  </a:cubicBezTo>
                  <a:cubicBezTo>
                    <a:pt x="2051" y="1879"/>
                    <a:pt x="2056" y="1850"/>
                    <a:pt x="2049" y="1824"/>
                  </a:cubicBezTo>
                  <a:close/>
                  <a:moveTo>
                    <a:pt x="726" y="1350"/>
                  </a:moveTo>
                  <a:cubicBezTo>
                    <a:pt x="472" y="1350"/>
                    <a:pt x="472" y="1350"/>
                    <a:pt x="472" y="1350"/>
                  </a:cubicBezTo>
                  <a:cubicBezTo>
                    <a:pt x="472" y="765"/>
                    <a:pt x="472" y="765"/>
                    <a:pt x="472" y="765"/>
                  </a:cubicBezTo>
                  <a:cubicBezTo>
                    <a:pt x="726" y="765"/>
                    <a:pt x="726" y="765"/>
                    <a:pt x="726" y="765"/>
                  </a:cubicBezTo>
                  <a:lnTo>
                    <a:pt x="726" y="1350"/>
                  </a:lnTo>
                  <a:close/>
                  <a:moveTo>
                    <a:pt x="1155" y="1350"/>
                  </a:moveTo>
                  <a:cubicBezTo>
                    <a:pt x="901" y="1350"/>
                    <a:pt x="901" y="1350"/>
                    <a:pt x="901" y="1350"/>
                  </a:cubicBezTo>
                  <a:cubicBezTo>
                    <a:pt x="901" y="765"/>
                    <a:pt x="901" y="765"/>
                    <a:pt x="901" y="765"/>
                  </a:cubicBezTo>
                  <a:cubicBezTo>
                    <a:pt x="1155" y="765"/>
                    <a:pt x="1155" y="765"/>
                    <a:pt x="1155" y="765"/>
                  </a:cubicBezTo>
                  <a:lnTo>
                    <a:pt x="1155" y="1350"/>
                  </a:lnTo>
                  <a:close/>
                  <a:moveTo>
                    <a:pt x="1584" y="1350"/>
                  </a:moveTo>
                  <a:cubicBezTo>
                    <a:pt x="1330" y="1350"/>
                    <a:pt x="1330" y="1350"/>
                    <a:pt x="1330" y="1350"/>
                  </a:cubicBezTo>
                  <a:cubicBezTo>
                    <a:pt x="1330" y="765"/>
                    <a:pt x="1330" y="765"/>
                    <a:pt x="1330" y="765"/>
                  </a:cubicBezTo>
                  <a:cubicBezTo>
                    <a:pt x="1584" y="765"/>
                    <a:pt x="1584" y="765"/>
                    <a:pt x="1584" y="765"/>
                  </a:cubicBezTo>
                  <a:lnTo>
                    <a:pt x="1584" y="135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18">
              <a:extLst>
                <a:ext uri="{FF2B5EF4-FFF2-40B4-BE49-F238E27FC236}">
                  <a16:creationId xmlns:a16="http://schemas.microsoft.com/office/drawing/2014/main" id="{3779D5ED-4E82-4BA8-8766-415660BCF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9008" y="4420530"/>
              <a:ext cx="404637" cy="379753"/>
            </a:xfrm>
            <a:custGeom>
              <a:avLst/>
              <a:gdLst>
                <a:gd name="T0" fmla="*/ 2049 w 2056"/>
                <a:gd name="T1" fmla="*/ 1824 h 1935"/>
                <a:gd name="T2" fmla="*/ 1932 w 2056"/>
                <a:gd name="T3" fmla="*/ 1414 h 1935"/>
                <a:gd name="T4" fmla="*/ 1847 w 2056"/>
                <a:gd name="T5" fmla="*/ 1350 h 1935"/>
                <a:gd name="T6" fmla="*/ 1759 w 2056"/>
                <a:gd name="T7" fmla="*/ 1350 h 1935"/>
                <a:gd name="T8" fmla="*/ 1759 w 2056"/>
                <a:gd name="T9" fmla="*/ 765 h 1935"/>
                <a:gd name="T10" fmla="*/ 1906 w 2056"/>
                <a:gd name="T11" fmla="*/ 765 h 1935"/>
                <a:gd name="T12" fmla="*/ 1990 w 2056"/>
                <a:gd name="T13" fmla="*/ 703 h 1935"/>
                <a:gd name="T14" fmla="*/ 1954 w 2056"/>
                <a:gd name="T15" fmla="*/ 604 h 1935"/>
                <a:gd name="T16" fmla="*/ 1077 w 2056"/>
                <a:gd name="T17" fmla="*/ 19 h 1935"/>
                <a:gd name="T18" fmla="*/ 979 w 2056"/>
                <a:gd name="T19" fmla="*/ 19 h 1935"/>
                <a:gd name="T20" fmla="*/ 102 w 2056"/>
                <a:gd name="T21" fmla="*/ 604 h 1935"/>
                <a:gd name="T22" fmla="*/ 66 w 2056"/>
                <a:gd name="T23" fmla="*/ 703 h 1935"/>
                <a:gd name="T24" fmla="*/ 150 w 2056"/>
                <a:gd name="T25" fmla="*/ 765 h 1935"/>
                <a:gd name="T26" fmla="*/ 297 w 2056"/>
                <a:gd name="T27" fmla="*/ 765 h 1935"/>
                <a:gd name="T28" fmla="*/ 297 w 2056"/>
                <a:gd name="T29" fmla="*/ 1350 h 1935"/>
                <a:gd name="T30" fmla="*/ 209 w 2056"/>
                <a:gd name="T31" fmla="*/ 1350 h 1935"/>
                <a:gd name="T32" fmla="*/ 124 w 2056"/>
                <a:gd name="T33" fmla="*/ 1414 h 1935"/>
                <a:gd name="T34" fmla="*/ 7 w 2056"/>
                <a:gd name="T35" fmla="*/ 1824 h 1935"/>
                <a:gd name="T36" fmla="*/ 22 w 2056"/>
                <a:gd name="T37" fmla="*/ 1901 h 1935"/>
                <a:gd name="T38" fmla="*/ 92 w 2056"/>
                <a:gd name="T39" fmla="*/ 1935 h 1935"/>
                <a:gd name="T40" fmla="*/ 1964 w 2056"/>
                <a:gd name="T41" fmla="*/ 1935 h 1935"/>
                <a:gd name="T42" fmla="*/ 2034 w 2056"/>
                <a:gd name="T43" fmla="*/ 1901 h 1935"/>
                <a:gd name="T44" fmla="*/ 2049 w 2056"/>
                <a:gd name="T45" fmla="*/ 1824 h 1935"/>
                <a:gd name="T46" fmla="*/ 726 w 2056"/>
                <a:gd name="T47" fmla="*/ 1350 h 1935"/>
                <a:gd name="T48" fmla="*/ 472 w 2056"/>
                <a:gd name="T49" fmla="*/ 1350 h 1935"/>
                <a:gd name="T50" fmla="*/ 472 w 2056"/>
                <a:gd name="T51" fmla="*/ 765 h 1935"/>
                <a:gd name="T52" fmla="*/ 726 w 2056"/>
                <a:gd name="T53" fmla="*/ 765 h 1935"/>
                <a:gd name="T54" fmla="*/ 726 w 2056"/>
                <a:gd name="T55" fmla="*/ 1350 h 1935"/>
                <a:gd name="T56" fmla="*/ 1155 w 2056"/>
                <a:gd name="T57" fmla="*/ 1350 h 1935"/>
                <a:gd name="T58" fmla="*/ 901 w 2056"/>
                <a:gd name="T59" fmla="*/ 1350 h 1935"/>
                <a:gd name="T60" fmla="*/ 901 w 2056"/>
                <a:gd name="T61" fmla="*/ 765 h 1935"/>
                <a:gd name="T62" fmla="*/ 1155 w 2056"/>
                <a:gd name="T63" fmla="*/ 765 h 1935"/>
                <a:gd name="T64" fmla="*/ 1155 w 2056"/>
                <a:gd name="T65" fmla="*/ 1350 h 1935"/>
                <a:gd name="T66" fmla="*/ 1584 w 2056"/>
                <a:gd name="T67" fmla="*/ 1350 h 1935"/>
                <a:gd name="T68" fmla="*/ 1330 w 2056"/>
                <a:gd name="T69" fmla="*/ 1350 h 1935"/>
                <a:gd name="T70" fmla="*/ 1330 w 2056"/>
                <a:gd name="T71" fmla="*/ 765 h 1935"/>
                <a:gd name="T72" fmla="*/ 1584 w 2056"/>
                <a:gd name="T73" fmla="*/ 765 h 1935"/>
                <a:gd name="T74" fmla="*/ 1584 w 2056"/>
                <a:gd name="T75" fmla="*/ 1350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6" h="1935">
                  <a:moveTo>
                    <a:pt x="2049" y="1824"/>
                  </a:moveTo>
                  <a:cubicBezTo>
                    <a:pt x="1932" y="1414"/>
                    <a:pt x="1932" y="1414"/>
                    <a:pt x="1932" y="1414"/>
                  </a:cubicBezTo>
                  <a:cubicBezTo>
                    <a:pt x="1921" y="1376"/>
                    <a:pt x="1886" y="1350"/>
                    <a:pt x="1847" y="1350"/>
                  </a:cubicBezTo>
                  <a:cubicBezTo>
                    <a:pt x="1759" y="1350"/>
                    <a:pt x="1759" y="1350"/>
                    <a:pt x="1759" y="1350"/>
                  </a:cubicBezTo>
                  <a:cubicBezTo>
                    <a:pt x="1759" y="765"/>
                    <a:pt x="1759" y="765"/>
                    <a:pt x="1759" y="765"/>
                  </a:cubicBezTo>
                  <a:cubicBezTo>
                    <a:pt x="1906" y="765"/>
                    <a:pt x="1906" y="765"/>
                    <a:pt x="1906" y="765"/>
                  </a:cubicBezTo>
                  <a:cubicBezTo>
                    <a:pt x="1944" y="765"/>
                    <a:pt x="1979" y="740"/>
                    <a:pt x="1990" y="703"/>
                  </a:cubicBezTo>
                  <a:cubicBezTo>
                    <a:pt x="2001" y="666"/>
                    <a:pt x="1987" y="626"/>
                    <a:pt x="1954" y="604"/>
                  </a:cubicBezTo>
                  <a:cubicBezTo>
                    <a:pt x="1077" y="19"/>
                    <a:pt x="1077" y="19"/>
                    <a:pt x="1077" y="19"/>
                  </a:cubicBezTo>
                  <a:cubicBezTo>
                    <a:pt x="1047" y="0"/>
                    <a:pt x="1009" y="0"/>
                    <a:pt x="979" y="19"/>
                  </a:cubicBezTo>
                  <a:cubicBezTo>
                    <a:pt x="102" y="604"/>
                    <a:pt x="102" y="604"/>
                    <a:pt x="102" y="604"/>
                  </a:cubicBezTo>
                  <a:cubicBezTo>
                    <a:pt x="69" y="626"/>
                    <a:pt x="55" y="666"/>
                    <a:pt x="66" y="703"/>
                  </a:cubicBezTo>
                  <a:cubicBezTo>
                    <a:pt x="77" y="740"/>
                    <a:pt x="112" y="765"/>
                    <a:pt x="150" y="765"/>
                  </a:cubicBezTo>
                  <a:cubicBezTo>
                    <a:pt x="297" y="765"/>
                    <a:pt x="297" y="765"/>
                    <a:pt x="297" y="765"/>
                  </a:cubicBezTo>
                  <a:cubicBezTo>
                    <a:pt x="297" y="1350"/>
                    <a:pt x="297" y="1350"/>
                    <a:pt x="297" y="1350"/>
                  </a:cubicBezTo>
                  <a:cubicBezTo>
                    <a:pt x="209" y="1350"/>
                    <a:pt x="209" y="1350"/>
                    <a:pt x="209" y="1350"/>
                  </a:cubicBezTo>
                  <a:cubicBezTo>
                    <a:pt x="170" y="1350"/>
                    <a:pt x="135" y="1376"/>
                    <a:pt x="124" y="1414"/>
                  </a:cubicBezTo>
                  <a:cubicBezTo>
                    <a:pt x="7" y="1824"/>
                    <a:pt x="7" y="1824"/>
                    <a:pt x="7" y="1824"/>
                  </a:cubicBezTo>
                  <a:cubicBezTo>
                    <a:pt x="0" y="1850"/>
                    <a:pt x="5" y="1879"/>
                    <a:pt x="22" y="1901"/>
                  </a:cubicBezTo>
                  <a:cubicBezTo>
                    <a:pt x="38" y="1923"/>
                    <a:pt x="64" y="1935"/>
                    <a:pt x="92" y="1935"/>
                  </a:cubicBezTo>
                  <a:cubicBezTo>
                    <a:pt x="1964" y="1935"/>
                    <a:pt x="1964" y="1935"/>
                    <a:pt x="1964" y="1935"/>
                  </a:cubicBezTo>
                  <a:cubicBezTo>
                    <a:pt x="1992" y="1935"/>
                    <a:pt x="2018" y="1923"/>
                    <a:pt x="2034" y="1901"/>
                  </a:cubicBezTo>
                  <a:cubicBezTo>
                    <a:pt x="2051" y="1879"/>
                    <a:pt x="2056" y="1850"/>
                    <a:pt x="2049" y="1824"/>
                  </a:cubicBezTo>
                  <a:close/>
                  <a:moveTo>
                    <a:pt x="726" y="1350"/>
                  </a:moveTo>
                  <a:cubicBezTo>
                    <a:pt x="472" y="1350"/>
                    <a:pt x="472" y="1350"/>
                    <a:pt x="472" y="1350"/>
                  </a:cubicBezTo>
                  <a:cubicBezTo>
                    <a:pt x="472" y="765"/>
                    <a:pt x="472" y="765"/>
                    <a:pt x="472" y="765"/>
                  </a:cubicBezTo>
                  <a:cubicBezTo>
                    <a:pt x="726" y="765"/>
                    <a:pt x="726" y="765"/>
                    <a:pt x="726" y="765"/>
                  </a:cubicBezTo>
                  <a:lnTo>
                    <a:pt x="726" y="1350"/>
                  </a:lnTo>
                  <a:close/>
                  <a:moveTo>
                    <a:pt x="1155" y="1350"/>
                  </a:moveTo>
                  <a:cubicBezTo>
                    <a:pt x="901" y="1350"/>
                    <a:pt x="901" y="1350"/>
                    <a:pt x="901" y="1350"/>
                  </a:cubicBezTo>
                  <a:cubicBezTo>
                    <a:pt x="901" y="765"/>
                    <a:pt x="901" y="765"/>
                    <a:pt x="901" y="765"/>
                  </a:cubicBezTo>
                  <a:cubicBezTo>
                    <a:pt x="1155" y="765"/>
                    <a:pt x="1155" y="765"/>
                    <a:pt x="1155" y="765"/>
                  </a:cubicBezTo>
                  <a:lnTo>
                    <a:pt x="1155" y="1350"/>
                  </a:lnTo>
                  <a:close/>
                  <a:moveTo>
                    <a:pt x="1584" y="1350"/>
                  </a:moveTo>
                  <a:cubicBezTo>
                    <a:pt x="1330" y="1350"/>
                    <a:pt x="1330" y="1350"/>
                    <a:pt x="1330" y="1350"/>
                  </a:cubicBezTo>
                  <a:cubicBezTo>
                    <a:pt x="1330" y="765"/>
                    <a:pt x="1330" y="765"/>
                    <a:pt x="1330" y="765"/>
                  </a:cubicBezTo>
                  <a:cubicBezTo>
                    <a:pt x="1584" y="765"/>
                    <a:pt x="1584" y="765"/>
                    <a:pt x="1584" y="765"/>
                  </a:cubicBezTo>
                  <a:lnTo>
                    <a:pt x="1584" y="135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C7080F19-1C0D-497B-9642-EF32781606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4734" y="3996695"/>
              <a:ext cx="404637" cy="379753"/>
            </a:xfrm>
            <a:custGeom>
              <a:avLst/>
              <a:gdLst>
                <a:gd name="T0" fmla="*/ 2049 w 2056"/>
                <a:gd name="T1" fmla="*/ 1824 h 1935"/>
                <a:gd name="T2" fmla="*/ 1932 w 2056"/>
                <a:gd name="T3" fmla="*/ 1414 h 1935"/>
                <a:gd name="T4" fmla="*/ 1847 w 2056"/>
                <a:gd name="T5" fmla="*/ 1350 h 1935"/>
                <a:gd name="T6" fmla="*/ 1759 w 2056"/>
                <a:gd name="T7" fmla="*/ 1350 h 1935"/>
                <a:gd name="T8" fmla="*/ 1759 w 2056"/>
                <a:gd name="T9" fmla="*/ 765 h 1935"/>
                <a:gd name="T10" fmla="*/ 1906 w 2056"/>
                <a:gd name="T11" fmla="*/ 765 h 1935"/>
                <a:gd name="T12" fmla="*/ 1990 w 2056"/>
                <a:gd name="T13" fmla="*/ 703 h 1935"/>
                <a:gd name="T14" fmla="*/ 1954 w 2056"/>
                <a:gd name="T15" fmla="*/ 604 h 1935"/>
                <a:gd name="T16" fmla="*/ 1077 w 2056"/>
                <a:gd name="T17" fmla="*/ 19 h 1935"/>
                <a:gd name="T18" fmla="*/ 979 w 2056"/>
                <a:gd name="T19" fmla="*/ 19 h 1935"/>
                <a:gd name="T20" fmla="*/ 102 w 2056"/>
                <a:gd name="T21" fmla="*/ 604 h 1935"/>
                <a:gd name="T22" fmla="*/ 66 w 2056"/>
                <a:gd name="T23" fmla="*/ 703 h 1935"/>
                <a:gd name="T24" fmla="*/ 150 w 2056"/>
                <a:gd name="T25" fmla="*/ 765 h 1935"/>
                <a:gd name="T26" fmla="*/ 297 w 2056"/>
                <a:gd name="T27" fmla="*/ 765 h 1935"/>
                <a:gd name="T28" fmla="*/ 297 w 2056"/>
                <a:gd name="T29" fmla="*/ 1350 h 1935"/>
                <a:gd name="T30" fmla="*/ 209 w 2056"/>
                <a:gd name="T31" fmla="*/ 1350 h 1935"/>
                <a:gd name="T32" fmla="*/ 124 w 2056"/>
                <a:gd name="T33" fmla="*/ 1414 h 1935"/>
                <a:gd name="T34" fmla="*/ 7 w 2056"/>
                <a:gd name="T35" fmla="*/ 1824 h 1935"/>
                <a:gd name="T36" fmla="*/ 22 w 2056"/>
                <a:gd name="T37" fmla="*/ 1901 h 1935"/>
                <a:gd name="T38" fmla="*/ 92 w 2056"/>
                <a:gd name="T39" fmla="*/ 1935 h 1935"/>
                <a:gd name="T40" fmla="*/ 1964 w 2056"/>
                <a:gd name="T41" fmla="*/ 1935 h 1935"/>
                <a:gd name="T42" fmla="*/ 2034 w 2056"/>
                <a:gd name="T43" fmla="*/ 1901 h 1935"/>
                <a:gd name="T44" fmla="*/ 2049 w 2056"/>
                <a:gd name="T45" fmla="*/ 1824 h 1935"/>
                <a:gd name="T46" fmla="*/ 726 w 2056"/>
                <a:gd name="T47" fmla="*/ 1350 h 1935"/>
                <a:gd name="T48" fmla="*/ 472 w 2056"/>
                <a:gd name="T49" fmla="*/ 1350 h 1935"/>
                <a:gd name="T50" fmla="*/ 472 w 2056"/>
                <a:gd name="T51" fmla="*/ 765 h 1935"/>
                <a:gd name="T52" fmla="*/ 726 w 2056"/>
                <a:gd name="T53" fmla="*/ 765 h 1935"/>
                <a:gd name="T54" fmla="*/ 726 w 2056"/>
                <a:gd name="T55" fmla="*/ 1350 h 1935"/>
                <a:gd name="T56" fmla="*/ 1155 w 2056"/>
                <a:gd name="T57" fmla="*/ 1350 h 1935"/>
                <a:gd name="T58" fmla="*/ 901 w 2056"/>
                <a:gd name="T59" fmla="*/ 1350 h 1935"/>
                <a:gd name="T60" fmla="*/ 901 w 2056"/>
                <a:gd name="T61" fmla="*/ 765 h 1935"/>
                <a:gd name="T62" fmla="*/ 1155 w 2056"/>
                <a:gd name="T63" fmla="*/ 765 h 1935"/>
                <a:gd name="T64" fmla="*/ 1155 w 2056"/>
                <a:gd name="T65" fmla="*/ 1350 h 1935"/>
                <a:gd name="T66" fmla="*/ 1584 w 2056"/>
                <a:gd name="T67" fmla="*/ 1350 h 1935"/>
                <a:gd name="T68" fmla="*/ 1330 w 2056"/>
                <a:gd name="T69" fmla="*/ 1350 h 1935"/>
                <a:gd name="T70" fmla="*/ 1330 w 2056"/>
                <a:gd name="T71" fmla="*/ 765 h 1935"/>
                <a:gd name="T72" fmla="*/ 1584 w 2056"/>
                <a:gd name="T73" fmla="*/ 765 h 1935"/>
                <a:gd name="T74" fmla="*/ 1584 w 2056"/>
                <a:gd name="T75" fmla="*/ 1350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6" h="1935">
                  <a:moveTo>
                    <a:pt x="2049" y="1824"/>
                  </a:moveTo>
                  <a:cubicBezTo>
                    <a:pt x="1932" y="1414"/>
                    <a:pt x="1932" y="1414"/>
                    <a:pt x="1932" y="1414"/>
                  </a:cubicBezTo>
                  <a:cubicBezTo>
                    <a:pt x="1921" y="1376"/>
                    <a:pt x="1886" y="1350"/>
                    <a:pt x="1847" y="1350"/>
                  </a:cubicBezTo>
                  <a:cubicBezTo>
                    <a:pt x="1759" y="1350"/>
                    <a:pt x="1759" y="1350"/>
                    <a:pt x="1759" y="1350"/>
                  </a:cubicBezTo>
                  <a:cubicBezTo>
                    <a:pt x="1759" y="765"/>
                    <a:pt x="1759" y="765"/>
                    <a:pt x="1759" y="765"/>
                  </a:cubicBezTo>
                  <a:cubicBezTo>
                    <a:pt x="1906" y="765"/>
                    <a:pt x="1906" y="765"/>
                    <a:pt x="1906" y="765"/>
                  </a:cubicBezTo>
                  <a:cubicBezTo>
                    <a:pt x="1944" y="765"/>
                    <a:pt x="1979" y="740"/>
                    <a:pt x="1990" y="703"/>
                  </a:cubicBezTo>
                  <a:cubicBezTo>
                    <a:pt x="2001" y="666"/>
                    <a:pt x="1987" y="626"/>
                    <a:pt x="1954" y="604"/>
                  </a:cubicBezTo>
                  <a:cubicBezTo>
                    <a:pt x="1077" y="19"/>
                    <a:pt x="1077" y="19"/>
                    <a:pt x="1077" y="19"/>
                  </a:cubicBezTo>
                  <a:cubicBezTo>
                    <a:pt x="1047" y="0"/>
                    <a:pt x="1009" y="0"/>
                    <a:pt x="979" y="19"/>
                  </a:cubicBezTo>
                  <a:cubicBezTo>
                    <a:pt x="102" y="604"/>
                    <a:pt x="102" y="604"/>
                    <a:pt x="102" y="604"/>
                  </a:cubicBezTo>
                  <a:cubicBezTo>
                    <a:pt x="69" y="626"/>
                    <a:pt x="55" y="666"/>
                    <a:pt x="66" y="703"/>
                  </a:cubicBezTo>
                  <a:cubicBezTo>
                    <a:pt x="77" y="740"/>
                    <a:pt x="112" y="765"/>
                    <a:pt x="150" y="765"/>
                  </a:cubicBezTo>
                  <a:cubicBezTo>
                    <a:pt x="297" y="765"/>
                    <a:pt x="297" y="765"/>
                    <a:pt x="297" y="765"/>
                  </a:cubicBezTo>
                  <a:cubicBezTo>
                    <a:pt x="297" y="1350"/>
                    <a:pt x="297" y="1350"/>
                    <a:pt x="297" y="1350"/>
                  </a:cubicBezTo>
                  <a:cubicBezTo>
                    <a:pt x="209" y="1350"/>
                    <a:pt x="209" y="1350"/>
                    <a:pt x="209" y="1350"/>
                  </a:cubicBezTo>
                  <a:cubicBezTo>
                    <a:pt x="170" y="1350"/>
                    <a:pt x="135" y="1376"/>
                    <a:pt x="124" y="1414"/>
                  </a:cubicBezTo>
                  <a:cubicBezTo>
                    <a:pt x="7" y="1824"/>
                    <a:pt x="7" y="1824"/>
                    <a:pt x="7" y="1824"/>
                  </a:cubicBezTo>
                  <a:cubicBezTo>
                    <a:pt x="0" y="1850"/>
                    <a:pt x="5" y="1879"/>
                    <a:pt x="22" y="1901"/>
                  </a:cubicBezTo>
                  <a:cubicBezTo>
                    <a:pt x="38" y="1923"/>
                    <a:pt x="64" y="1935"/>
                    <a:pt x="92" y="1935"/>
                  </a:cubicBezTo>
                  <a:cubicBezTo>
                    <a:pt x="1964" y="1935"/>
                    <a:pt x="1964" y="1935"/>
                    <a:pt x="1964" y="1935"/>
                  </a:cubicBezTo>
                  <a:cubicBezTo>
                    <a:pt x="1992" y="1935"/>
                    <a:pt x="2018" y="1923"/>
                    <a:pt x="2034" y="1901"/>
                  </a:cubicBezTo>
                  <a:cubicBezTo>
                    <a:pt x="2051" y="1879"/>
                    <a:pt x="2056" y="1850"/>
                    <a:pt x="2049" y="1824"/>
                  </a:cubicBezTo>
                  <a:close/>
                  <a:moveTo>
                    <a:pt x="726" y="1350"/>
                  </a:moveTo>
                  <a:cubicBezTo>
                    <a:pt x="472" y="1350"/>
                    <a:pt x="472" y="1350"/>
                    <a:pt x="472" y="1350"/>
                  </a:cubicBezTo>
                  <a:cubicBezTo>
                    <a:pt x="472" y="765"/>
                    <a:pt x="472" y="765"/>
                    <a:pt x="472" y="765"/>
                  </a:cubicBezTo>
                  <a:cubicBezTo>
                    <a:pt x="726" y="765"/>
                    <a:pt x="726" y="765"/>
                    <a:pt x="726" y="765"/>
                  </a:cubicBezTo>
                  <a:lnTo>
                    <a:pt x="726" y="1350"/>
                  </a:lnTo>
                  <a:close/>
                  <a:moveTo>
                    <a:pt x="1155" y="1350"/>
                  </a:moveTo>
                  <a:cubicBezTo>
                    <a:pt x="901" y="1350"/>
                    <a:pt x="901" y="1350"/>
                    <a:pt x="901" y="1350"/>
                  </a:cubicBezTo>
                  <a:cubicBezTo>
                    <a:pt x="901" y="765"/>
                    <a:pt x="901" y="765"/>
                    <a:pt x="901" y="765"/>
                  </a:cubicBezTo>
                  <a:cubicBezTo>
                    <a:pt x="1155" y="765"/>
                    <a:pt x="1155" y="765"/>
                    <a:pt x="1155" y="765"/>
                  </a:cubicBezTo>
                  <a:lnTo>
                    <a:pt x="1155" y="1350"/>
                  </a:lnTo>
                  <a:close/>
                  <a:moveTo>
                    <a:pt x="1584" y="1350"/>
                  </a:moveTo>
                  <a:cubicBezTo>
                    <a:pt x="1330" y="1350"/>
                    <a:pt x="1330" y="1350"/>
                    <a:pt x="1330" y="1350"/>
                  </a:cubicBezTo>
                  <a:cubicBezTo>
                    <a:pt x="1330" y="765"/>
                    <a:pt x="1330" y="765"/>
                    <a:pt x="1330" y="765"/>
                  </a:cubicBezTo>
                  <a:cubicBezTo>
                    <a:pt x="1584" y="765"/>
                    <a:pt x="1584" y="765"/>
                    <a:pt x="1584" y="765"/>
                  </a:cubicBezTo>
                  <a:lnTo>
                    <a:pt x="1584" y="135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18">
              <a:extLst>
                <a:ext uri="{FF2B5EF4-FFF2-40B4-BE49-F238E27FC236}">
                  <a16:creationId xmlns:a16="http://schemas.microsoft.com/office/drawing/2014/main" id="{08BEA18C-D8B9-492D-8AB3-7C2D8E6D0F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4734" y="4420530"/>
              <a:ext cx="404637" cy="379753"/>
            </a:xfrm>
            <a:custGeom>
              <a:avLst/>
              <a:gdLst>
                <a:gd name="T0" fmla="*/ 2049 w 2056"/>
                <a:gd name="T1" fmla="*/ 1824 h 1935"/>
                <a:gd name="T2" fmla="*/ 1932 w 2056"/>
                <a:gd name="T3" fmla="*/ 1414 h 1935"/>
                <a:gd name="T4" fmla="*/ 1847 w 2056"/>
                <a:gd name="T5" fmla="*/ 1350 h 1935"/>
                <a:gd name="T6" fmla="*/ 1759 w 2056"/>
                <a:gd name="T7" fmla="*/ 1350 h 1935"/>
                <a:gd name="T8" fmla="*/ 1759 w 2056"/>
                <a:gd name="T9" fmla="*/ 765 h 1935"/>
                <a:gd name="T10" fmla="*/ 1906 w 2056"/>
                <a:gd name="T11" fmla="*/ 765 h 1935"/>
                <a:gd name="T12" fmla="*/ 1990 w 2056"/>
                <a:gd name="T13" fmla="*/ 703 h 1935"/>
                <a:gd name="T14" fmla="*/ 1954 w 2056"/>
                <a:gd name="T15" fmla="*/ 604 h 1935"/>
                <a:gd name="T16" fmla="*/ 1077 w 2056"/>
                <a:gd name="T17" fmla="*/ 19 h 1935"/>
                <a:gd name="T18" fmla="*/ 979 w 2056"/>
                <a:gd name="T19" fmla="*/ 19 h 1935"/>
                <a:gd name="T20" fmla="*/ 102 w 2056"/>
                <a:gd name="T21" fmla="*/ 604 h 1935"/>
                <a:gd name="T22" fmla="*/ 66 w 2056"/>
                <a:gd name="T23" fmla="*/ 703 h 1935"/>
                <a:gd name="T24" fmla="*/ 150 w 2056"/>
                <a:gd name="T25" fmla="*/ 765 h 1935"/>
                <a:gd name="T26" fmla="*/ 297 w 2056"/>
                <a:gd name="T27" fmla="*/ 765 h 1935"/>
                <a:gd name="T28" fmla="*/ 297 w 2056"/>
                <a:gd name="T29" fmla="*/ 1350 h 1935"/>
                <a:gd name="T30" fmla="*/ 209 w 2056"/>
                <a:gd name="T31" fmla="*/ 1350 h 1935"/>
                <a:gd name="T32" fmla="*/ 124 w 2056"/>
                <a:gd name="T33" fmla="*/ 1414 h 1935"/>
                <a:gd name="T34" fmla="*/ 7 w 2056"/>
                <a:gd name="T35" fmla="*/ 1824 h 1935"/>
                <a:gd name="T36" fmla="*/ 22 w 2056"/>
                <a:gd name="T37" fmla="*/ 1901 h 1935"/>
                <a:gd name="T38" fmla="*/ 92 w 2056"/>
                <a:gd name="T39" fmla="*/ 1935 h 1935"/>
                <a:gd name="T40" fmla="*/ 1964 w 2056"/>
                <a:gd name="T41" fmla="*/ 1935 h 1935"/>
                <a:gd name="T42" fmla="*/ 2034 w 2056"/>
                <a:gd name="T43" fmla="*/ 1901 h 1935"/>
                <a:gd name="T44" fmla="*/ 2049 w 2056"/>
                <a:gd name="T45" fmla="*/ 1824 h 1935"/>
                <a:gd name="T46" fmla="*/ 726 w 2056"/>
                <a:gd name="T47" fmla="*/ 1350 h 1935"/>
                <a:gd name="T48" fmla="*/ 472 w 2056"/>
                <a:gd name="T49" fmla="*/ 1350 h 1935"/>
                <a:gd name="T50" fmla="*/ 472 w 2056"/>
                <a:gd name="T51" fmla="*/ 765 h 1935"/>
                <a:gd name="T52" fmla="*/ 726 w 2056"/>
                <a:gd name="T53" fmla="*/ 765 h 1935"/>
                <a:gd name="T54" fmla="*/ 726 w 2056"/>
                <a:gd name="T55" fmla="*/ 1350 h 1935"/>
                <a:gd name="T56" fmla="*/ 1155 w 2056"/>
                <a:gd name="T57" fmla="*/ 1350 h 1935"/>
                <a:gd name="T58" fmla="*/ 901 w 2056"/>
                <a:gd name="T59" fmla="*/ 1350 h 1935"/>
                <a:gd name="T60" fmla="*/ 901 w 2056"/>
                <a:gd name="T61" fmla="*/ 765 h 1935"/>
                <a:gd name="T62" fmla="*/ 1155 w 2056"/>
                <a:gd name="T63" fmla="*/ 765 h 1935"/>
                <a:gd name="T64" fmla="*/ 1155 w 2056"/>
                <a:gd name="T65" fmla="*/ 1350 h 1935"/>
                <a:gd name="T66" fmla="*/ 1584 w 2056"/>
                <a:gd name="T67" fmla="*/ 1350 h 1935"/>
                <a:gd name="T68" fmla="*/ 1330 w 2056"/>
                <a:gd name="T69" fmla="*/ 1350 h 1935"/>
                <a:gd name="T70" fmla="*/ 1330 w 2056"/>
                <a:gd name="T71" fmla="*/ 765 h 1935"/>
                <a:gd name="T72" fmla="*/ 1584 w 2056"/>
                <a:gd name="T73" fmla="*/ 765 h 1935"/>
                <a:gd name="T74" fmla="*/ 1584 w 2056"/>
                <a:gd name="T75" fmla="*/ 1350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6" h="1935">
                  <a:moveTo>
                    <a:pt x="2049" y="1824"/>
                  </a:moveTo>
                  <a:cubicBezTo>
                    <a:pt x="1932" y="1414"/>
                    <a:pt x="1932" y="1414"/>
                    <a:pt x="1932" y="1414"/>
                  </a:cubicBezTo>
                  <a:cubicBezTo>
                    <a:pt x="1921" y="1376"/>
                    <a:pt x="1886" y="1350"/>
                    <a:pt x="1847" y="1350"/>
                  </a:cubicBezTo>
                  <a:cubicBezTo>
                    <a:pt x="1759" y="1350"/>
                    <a:pt x="1759" y="1350"/>
                    <a:pt x="1759" y="1350"/>
                  </a:cubicBezTo>
                  <a:cubicBezTo>
                    <a:pt x="1759" y="765"/>
                    <a:pt x="1759" y="765"/>
                    <a:pt x="1759" y="765"/>
                  </a:cubicBezTo>
                  <a:cubicBezTo>
                    <a:pt x="1906" y="765"/>
                    <a:pt x="1906" y="765"/>
                    <a:pt x="1906" y="765"/>
                  </a:cubicBezTo>
                  <a:cubicBezTo>
                    <a:pt x="1944" y="765"/>
                    <a:pt x="1979" y="740"/>
                    <a:pt x="1990" y="703"/>
                  </a:cubicBezTo>
                  <a:cubicBezTo>
                    <a:pt x="2001" y="666"/>
                    <a:pt x="1987" y="626"/>
                    <a:pt x="1954" y="604"/>
                  </a:cubicBezTo>
                  <a:cubicBezTo>
                    <a:pt x="1077" y="19"/>
                    <a:pt x="1077" y="19"/>
                    <a:pt x="1077" y="19"/>
                  </a:cubicBezTo>
                  <a:cubicBezTo>
                    <a:pt x="1047" y="0"/>
                    <a:pt x="1009" y="0"/>
                    <a:pt x="979" y="19"/>
                  </a:cubicBezTo>
                  <a:cubicBezTo>
                    <a:pt x="102" y="604"/>
                    <a:pt x="102" y="604"/>
                    <a:pt x="102" y="604"/>
                  </a:cubicBezTo>
                  <a:cubicBezTo>
                    <a:pt x="69" y="626"/>
                    <a:pt x="55" y="666"/>
                    <a:pt x="66" y="703"/>
                  </a:cubicBezTo>
                  <a:cubicBezTo>
                    <a:pt x="77" y="740"/>
                    <a:pt x="112" y="765"/>
                    <a:pt x="150" y="765"/>
                  </a:cubicBezTo>
                  <a:cubicBezTo>
                    <a:pt x="297" y="765"/>
                    <a:pt x="297" y="765"/>
                    <a:pt x="297" y="765"/>
                  </a:cubicBezTo>
                  <a:cubicBezTo>
                    <a:pt x="297" y="1350"/>
                    <a:pt x="297" y="1350"/>
                    <a:pt x="297" y="1350"/>
                  </a:cubicBezTo>
                  <a:cubicBezTo>
                    <a:pt x="209" y="1350"/>
                    <a:pt x="209" y="1350"/>
                    <a:pt x="209" y="1350"/>
                  </a:cubicBezTo>
                  <a:cubicBezTo>
                    <a:pt x="170" y="1350"/>
                    <a:pt x="135" y="1376"/>
                    <a:pt x="124" y="1414"/>
                  </a:cubicBezTo>
                  <a:cubicBezTo>
                    <a:pt x="7" y="1824"/>
                    <a:pt x="7" y="1824"/>
                    <a:pt x="7" y="1824"/>
                  </a:cubicBezTo>
                  <a:cubicBezTo>
                    <a:pt x="0" y="1850"/>
                    <a:pt x="5" y="1879"/>
                    <a:pt x="22" y="1901"/>
                  </a:cubicBezTo>
                  <a:cubicBezTo>
                    <a:pt x="38" y="1923"/>
                    <a:pt x="64" y="1935"/>
                    <a:pt x="92" y="1935"/>
                  </a:cubicBezTo>
                  <a:cubicBezTo>
                    <a:pt x="1964" y="1935"/>
                    <a:pt x="1964" y="1935"/>
                    <a:pt x="1964" y="1935"/>
                  </a:cubicBezTo>
                  <a:cubicBezTo>
                    <a:pt x="1992" y="1935"/>
                    <a:pt x="2018" y="1923"/>
                    <a:pt x="2034" y="1901"/>
                  </a:cubicBezTo>
                  <a:cubicBezTo>
                    <a:pt x="2051" y="1879"/>
                    <a:pt x="2056" y="1850"/>
                    <a:pt x="2049" y="1824"/>
                  </a:cubicBezTo>
                  <a:close/>
                  <a:moveTo>
                    <a:pt x="726" y="1350"/>
                  </a:moveTo>
                  <a:cubicBezTo>
                    <a:pt x="472" y="1350"/>
                    <a:pt x="472" y="1350"/>
                    <a:pt x="472" y="1350"/>
                  </a:cubicBezTo>
                  <a:cubicBezTo>
                    <a:pt x="472" y="765"/>
                    <a:pt x="472" y="765"/>
                    <a:pt x="472" y="765"/>
                  </a:cubicBezTo>
                  <a:cubicBezTo>
                    <a:pt x="726" y="765"/>
                    <a:pt x="726" y="765"/>
                    <a:pt x="726" y="765"/>
                  </a:cubicBezTo>
                  <a:lnTo>
                    <a:pt x="726" y="1350"/>
                  </a:lnTo>
                  <a:close/>
                  <a:moveTo>
                    <a:pt x="1155" y="1350"/>
                  </a:moveTo>
                  <a:cubicBezTo>
                    <a:pt x="901" y="1350"/>
                    <a:pt x="901" y="1350"/>
                    <a:pt x="901" y="1350"/>
                  </a:cubicBezTo>
                  <a:cubicBezTo>
                    <a:pt x="901" y="765"/>
                    <a:pt x="901" y="765"/>
                    <a:pt x="901" y="765"/>
                  </a:cubicBezTo>
                  <a:cubicBezTo>
                    <a:pt x="1155" y="765"/>
                    <a:pt x="1155" y="765"/>
                    <a:pt x="1155" y="765"/>
                  </a:cubicBezTo>
                  <a:lnTo>
                    <a:pt x="1155" y="1350"/>
                  </a:lnTo>
                  <a:close/>
                  <a:moveTo>
                    <a:pt x="1584" y="1350"/>
                  </a:moveTo>
                  <a:cubicBezTo>
                    <a:pt x="1330" y="1350"/>
                    <a:pt x="1330" y="1350"/>
                    <a:pt x="1330" y="1350"/>
                  </a:cubicBezTo>
                  <a:cubicBezTo>
                    <a:pt x="1330" y="765"/>
                    <a:pt x="1330" y="765"/>
                    <a:pt x="1330" y="765"/>
                  </a:cubicBezTo>
                  <a:cubicBezTo>
                    <a:pt x="1584" y="765"/>
                    <a:pt x="1584" y="765"/>
                    <a:pt x="1584" y="765"/>
                  </a:cubicBezTo>
                  <a:lnTo>
                    <a:pt x="1584" y="135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18">
              <a:extLst>
                <a:ext uri="{FF2B5EF4-FFF2-40B4-BE49-F238E27FC236}">
                  <a16:creationId xmlns:a16="http://schemas.microsoft.com/office/drawing/2014/main" id="{C304EB28-2F32-4007-9FED-DA9D4FA0A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0460" y="3996695"/>
              <a:ext cx="404637" cy="379753"/>
            </a:xfrm>
            <a:custGeom>
              <a:avLst/>
              <a:gdLst>
                <a:gd name="T0" fmla="*/ 2049 w 2056"/>
                <a:gd name="T1" fmla="*/ 1824 h 1935"/>
                <a:gd name="T2" fmla="*/ 1932 w 2056"/>
                <a:gd name="T3" fmla="*/ 1414 h 1935"/>
                <a:gd name="T4" fmla="*/ 1847 w 2056"/>
                <a:gd name="T5" fmla="*/ 1350 h 1935"/>
                <a:gd name="T6" fmla="*/ 1759 w 2056"/>
                <a:gd name="T7" fmla="*/ 1350 h 1935"/>
                <a:gd name="T8" fmla="*/ 1759 w 2056"/>
                <a:gd name="T9" fmla="*/ 765 h 1935"/>
                <a:gd name="T10" fmla="*/ 1906 w 2056"/>
                <a:gd name="T11" fmla="*/ 765 h 1935"/>
                <a:gd name="T12" fmla="*/ 1990 w 2056"/>
                <a:gd name="T13" fmla="*/ 703 h 1935"/>
                <a:gd name="T14" fmla="*/ 1954 w 2056"/>
                <a:gd name="T15" fmla="*/ 604 h 1935"/>
                <a:gd name="T16" fmla="*/ 1077 w 2056"/>
                <a:gd name="T17" fmla="*/ 19 h 1935"/>
                <a:gd name="T18" fmla="*/ 979 w 2056"/>
                <a:gd name="T19" fmla="*/ 19 h 1935"/>
                <a:gd name="T20" fmla="*/ 102 w 2056"/>
                <a:gd name="T21" fmla="*/ 604 h 1935"/>
                <a:gd name="T22" fmla="*/ 66 w 2056"/>
                <a:gd name="T23" fmla="*/ 703 h 1935"/>
                <a:gd name="T24" fmla="*/ 150 w 2056"/>
                <a:gd name="T25" fmla="*/ 765 h 1935"/>
                <a:gd name="T26" fmla="*/ 297 w 2056"/>
                <a:gd name="T27" fmla="*/ 765 h 1935"/>
                <a:gd name="T28" fmla="*/ 297 w 2056"/>
                <a:gd name="T29" fmla="*/ 1350 h 1935"/>
                <a:gd name="T30" fmla="*/ 209 w 2056"/>
                <a:gd name="T31" fmla="*/ 1350 h 1935"/>
                <a:gd name="T32" fmla="*/ 124 w 2056"/>
                <a:gd name="T33" fmla="*/ 1414 h 1935"/>
                <a:gd name="T34" fmla="*/ 7 w 2056"/>
                <a:gd name="T35" fmla="*/ 1824 h 1935"/>
                <a:gd name="T36" fmla="*/ 22 w 2056"/>
                <a:gd name="T37" fmla="*/ 1901 h 1935"/>
                <a:gd name="T38" fmla="*/ 92 w 2056"/>
                <a:gd name="T39" fmla="*/ 1935 h 1935"/>
                <a:gd name="T40" fmla="*/ 1964 w 2056"/>
                <a:gd name="T41" fmla="*/ 1935 h 1935"/>
                <a:gd name="T42" fmla="*/ 2034 w 2056"/>
                <a:gd name="T43" fmla="*/ 1901 h 1935"/>
                <a:gd name="T44" fmla="*/ 2049 w 2056"/>
                <a:gd name="T45" fmla="*/ 1824 h 1935"/>
                <a:gd name="T46" fmla="*/ 726 w 2056"/>
                <a:gd name="T47" fmla="*/ 1350 h 1935"/>
                <a:gd name="T48" fmla="*/ 472 w 2056"/>
                <a:gd name="T49" fmla="*/ 1350 h 1935"/>
                <a:gd name="T50" fmla="*/ 472 w 2056"/>
                <a:gd name="T51" fmla="*/ 765 h 1935"/>
                <a:gd name="T52" fmla="*/ 726 w 2056"/>
                <a:gd name="T53" fmla="*/ 765 h 1935"/>
                <a:gd name="T54" fmla="*/ 726 w 2056"/>
                <a:gd name="T55" fmla="*/ 1350 h 1935"/>
                <a:gd name="T56" fmla="*/ 1155 w 2056"/>
                <a:gd name="T57" fmla="*/ 1350 h 1935"/>
                <a:gd name="T58" fmla="*/ 901 w 2056"/>
                <a:gd name="T59" fmla="*/ 1350 h 1935"/>
                <a:gd name="T60" fmla="*/ 901 w 2056"/>
                <a:gd name="T61" fmla="*/ 765 h 1935"/>
                <a:gd name="T62" fmla="*/ 1155 w 2056"/>
                <a:gd name="T63" fmla="*/ 765 h 1935"/>
                <a:gd name="T64" fmla="*/ 1155 w 2056"/>
                <a:gd name="T65" fmla="*/ 1350 h 1935"/>
                <a:gd name="T66" fmla="*/ 1584 w 2056"/>
                <a:gd name="T67" fmla="*/ 1350 h 1935"/>
                <a:gd name="T68" fmla="*/ 1330 w 2056"/>
                <a:gd name="T69" fmla="*/ 1350 h 1935"/>
                <a:gd name="T70" fmla="*/ 1330 w 2056"/>
                <a:gd name="T71" fmla="*/ 765 h 1935"/>
                <a:gd name="T72" fmla="*/ 1584 w 2056"/>
                <a:gd name="T73" fmla="*/ 765 h 1935"/>
                <a:gd name="T74" fmla="*/ 1584 w 2056"/>
                <a:gd name="T75" fmla="*/ 1350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6" h="1935">
                  <a:moveTo>
                    <a:pt x="2049" y="1824"/>
                  </a:moveTo>
                  <a:cubicBezTo>
                    <a:pt x="1932" y="1414"/>
                    <a:pt x="1932" y="1414"/>
                    <a:pt x="1932" y="1414"/>
                  </a:cubicBezTo>
                  <a:cubicBezTo>
                    <a:pt x="1921" y="1376"/>
                    <a:pt x="1886" y="1350"/>
                    <a:pt x="1847" y="1350"/>
                  </a:cubicBezTo>
                  <a:cubicBezTo>
                    <a:pt x="1759" y="1350"/>
                    <a:pt x="1759" y="1350"/>
                    <a:pt x="1759" y="1350"/>
                  </a:cubicBezTo>
                  <a:cubicBezTo>
                    <a:pt x="1759" y="765"/>
                    <a:pt x="1759" y="765"/>
                    <a:pt x="1759" y="765"/>
                  </a:cubicBezTo>
                  <a:cubicBezTo>
                    <a:pt x="1906" y="765"/>
                    <a:pt x="1906" y="765"/>
                    <a:pt x="1906" y="765"/>
                  </a:cubicBezTo>
                  <a:cubicBezTo>
                    <a:pt x="1944" y="765"/>
                    <a:pt x="1979" y="740"/>
                    <a:pt x="1990" y="703"/>
                  </a:cubicBezTo>
                  <a:cubicBezTo>
                    <a:pt x="2001" y="666"/>
                    <a:pt x="1987" y="626"/>
                    <a:pt x="1954" y="604"/>
                  </a:cubicBezTo>
                  <a:cubicBezTo>
                    <a:pt x="1077" y="19"/>
                    <a:pt x="1077" y="19"/>
                    <a:pt x="1077" y="19"/>
                  </a:cubicBezTo>
                  <a:cubicBezTo>
                    <a:pt x="1047" y="0"/>
                    <a:pt x="1009" y="0"/>
                    <a:pt x="979" y="19"/>
                  </a:cubicBezTo>
                  <a:cubicBezTo>
                    <a:pt x="102" y="604"/>
                    <a:pt x="102" y="604"/>
                    <a:pt x="102" y="604"/>
                  </a:cubicBezTo>
                  <a:cubicBezTo>
                    <a:pt x="69" y="626"/>
                    <a:pt x="55" y="666"/>
                    <a:pt x="66" y="703"/>
                  </a:cubicBezTo>
                  <a:cubicBezTo>
                    <a:pt x="77" y="740"/>
                    <a:pt x="112" y="765"/>
                    <a:pt x="150" y="765"/>
                  </a:cubicBezTo>
                  <a:cubicBezTo>
                    <a:pt x="297" y="765"/>
                    <a:pt x="297" y="765"/>
                    <a:pt x="297" y="765"/>
                  </a:cubicBezTo>
                  <a:cubicBezTo>
                    <a:pt x="297" y="1350"/>
                    <a:pt x="297" y="1350"/>
                    <a:pt x="297" y="1350"/>
                  </a:cubicBezTo>
                  <a:cubicBezTo>
                    <a:pt x="209" y="1350"/>
                    <a:pt x="209" y="1350"/>
                    <a:pt x="209" y="1350"/>
                  </a:cubicBezTo>
                  <a:cubicBezTo>
                    <a:pt x="170" y="1350"/>
                    <a:pt x="135" y="1376"/>
                    <a:pt x="124" y="1414"/>
                  </a:cubicBezTo>
                  <a:cubicBezTo>
                    <a:pt x="7" y="1824"/>
                    <a:pt x="7" y="1824"/>
                    <a:pt x="7" y="1824"/>
                  </a:cubicBezTo>
                  <a:cubicBezTo>
                    <a:pt x="0" y="1850"/>
                    <a:pt x="5" y="1879"/>
                    <a:pt x="22" y="1901"/>
                  </a:cubicBezTo>
                  <a:cubicBezTo>
                    <a:pt x="38" y="1923"/>
                    <a:pt x="64" y="1935"/>
                    <a:pt x="92" y="1935"/>
                  </a:cubicBezTo>
                  <a:cubicBezTo>
                    <a:pt x="1964" y="1935"/>
                    <a:pt x="1964" y="1935"/>
                    <a:pt x="1964" y="1935"/>
                  </a:cubicBezTo>
                  <a:cubicBezTo>
                    <a:pt x="1992" y="1935"/>
                    <a:pt x="2018" y="1923"/>
                    <a:pt x="2034" y="1901"/>
                  </a:cubicBezTo>
                  <a:cubicBezTo>
                    <a:pt x="2051" y="1879"/>
                    <a:pt x="2056" y="1850"/>
                    <a:pt x="2049" y="1824"/>
                  </a:cubicBezTo>
                  <a:close/>
                  <a:moveTo>
                    <a:pt x="726" y="1350"/>
                  </a:moveTo>
                  <a:cubicBezTo>
                    <a:pt x="472" y="1350"/>
                    <a:pt x="472" y="1350"/>
                    <a:pt x="472" y="1350"/>
                  </a:cubicBezTo>
                  <a:cubicBezTo>
                    <a:pt x="472" y="765"/>
                    <a:pt x="472" y="765"/>
                    <a:pt x="472" y="765"/>
                  </a:cubicBezTo>
                  <a:cubicBezTo>
                    <a:pt x="726" y="765"/>
                    <a:pt x="726" y="765"/>
                    <a:pt x="726" y="765"/>
                  </a:cubicBezTo>
                  <a:lnTo>
                    <a:pt x="726" y="1350"/>
                  </a:lnTo>
                  <a:close/>
                  <a:moveTo>
                    <a:pt x="1155" y="1350"/>
                  </a:moveTo>
                  <a:cubicBezTo>
                    <a:pt x="901" y="1350"/>
                    <a:pt x="901" y="1350"/>
                    <a:pt x="901" y="1350"/>
                  </a:cubicBezTo>
                  <a:cubicBezTo>
                    <a:pt x="901" y="765"/>
                    <a:pt x="901" y="765"/>
                    <a:pt x="901" y="765"/>
                  </a:cubicBezTo>
                  <a:cubicBezTo>
                    <a:pt x="1155" y="765"/>
                    <a:pt x="1155" y="765"/>
                    <a:pt x="1155" y="765"/>
                  </a:cubicBezTo>
                  <a:lnTo>
                    <a:pt x="1155" y="1350"/>
                  </a:lnTo>
                  <a:close/>
                  <a:moveTo>
                    <a:pt x="1584" y="1350"/>
                  </a:moveTo>
                  <a:cubicBezTo>
                    <a:pt x="1330" y="1350"/>
                    <a:pt x="1330" y="1350"/>
                    <a:pt x="1330" y="1350"/>
                  </a:cubicBezTo>
                  <a:cubicBezTo>
                    <a:pt x="1330" y="765"/>
                    <a:pt x="1330" y="765"/>
                    <a:pt x="1330" y="765"/>
                  </a:cubicBezTo>
                  <a:cubicBezTo>
                    <a:pt x="1584" y="765"/>
                    <a:pt x="1584" y="765"/>
                    <a:pt x="1584" y="765"/>
                  </a:cubicBezTo>
                  <a:lnTo>
                    <a:pt x="1584" y="135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18">
              <a:extLst>
                <a:ext uri="{FF2B5EF4-FFF2-40B4-BE49-F238E27FC236}">
                  <a16:creationId xmlns:a16="http://schemas.microsoft.com/office/drawing/2014/main" id="{FDAB468E-68A1-49F7-9CD0-815407177A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0460" y="4420530"/>
              <a:ext cx="404637" cy="379753"/>
            </a:xfrm>
            <a:custGeom>
              <a:avLst/>
              <a:gdLst>
                <a:gd name="T0" fmla="*/ 2049 w 2056"/>
                <a:gd name="T1" fmla="*/ 1824 h 1935"/>
                <a:gd name="T2" fmla="*/ 1932 w 2056"/>
                <a:gd name="T3" fmla="*/ 1414 h 1935"/>
                <a:gd name="T4" fmla="*/ 1847 w 2056"/>
                <a:gd name="T5" fmla="*/ 1350 h 1935"/>
                <a:gd name="T6" fmla="*/ 1759 w 2056"/>
                <a:gd name="T7" fmla="*/ 1350 h 1935"/>
                <a:gd name="T8" fmla="*/ 1759 w 2056"/>
                <a:gd name="T9" fmla="*/ 765 h 1935"/>
                <a:gd name="T10" fmla="*/ 1906 w 2056"/>
                <a:gd name="T11" fmla="*/ 765 h 1935"/>
                <a:gd name="T12" fmla="*/ 1990 w 2056"/>
                <a:gd name="T13" fmla="*/ 703 h 1935"/>
                <a:gd name="T14" fmla="*/ 1954 w 2056"/>
                <a:gd name="T15" fmla="*/ 604 h 1935"/>
                <a:gd name="T16" fmla="*/ 1077 w 2056"/>
                <a:gd name="T17" fmla="*/ 19 h 1935"/>
                <a:gd name="T18" fmla="*/ 979 w 2056"/>
                <a:gd name="T19" fmla="*/ 19 h 1935"/>
                <a:gd name="T20" fmla="*/ 102 w 2056"/>
                <a:gd name="T21" fmla="*/ 604 h 1935"/>
                <a:gd name="T22" fmla="*/ 66 w 2056"/>
                <a:gd name="T23" fmla="*/ 703 h 1935"/>
                <a:gd name="T24" fmla="*/ 150 w 2056"/>
                <a:gd name="T25" fmla="*/ 765 h 1935"/>
                <a:gd name="T26" fmla="*/ 297 w 2056"/>
                <a:gd name="T27" fmla="*/ 765 h 1935"/>
                <a:gd name="T28" fmla="*/ 297 w 2056"/>
                <a:gd name="T29" fmla="*/ 1350 h 1935"/>
                <a:gd name="T30" fmla="*/ 209 w 2056"/>
                <a:gd name="T31" fmla="*/ 1350 h 1935"/>
                <a:gd name="T32" fmla="*/ 124 w 2056"/>
                <a:gd name="T33" fmla="*/ 1414 h 1935"/>
                <a:gd name="T34" fmla="*/ 7 w 2056"/>
                <a:gd name="T35" fmla="*/ 1824 h 1935"/>
                <a:gd name="T36" fmla="*/ 22 w 2056"/>
                <a:gd name="T37" fmla="*/ 1901 h 1935"/>
                <a:gd name="T38" fmla="*/ 92 w 2056"/>
                <a:gd name="T39" fmla="*/ 1935 h 1935"/>
                <a:gd name="T40" fmla="*/ 1964 w 2056"/>
                <a:gd name="T41" fmla="*/ 1935 h 1935"/>
                <a:gd name="T42" fmla="*/ 2034 w 2056"/>
                <a:gd name="T43" fmla="*/ 1901 h 1935"/>
                <a:gd name="T44" fmla="*/ 2049 w 2056"/>
                <a:gd name="T45" fmla="*/ 1824 h 1935"/>
                <a:gd name="T46" fmla="*/ 726 w 2056"/>
                <a:gd name="T47" fmla="*/ 1350 h 1935"/>
                <a:gd name="T48" fmla="*/ 472 w 2056"/>
                <a:gd name="T49" fmla="*/ 1350 h 1935"/>
                <a:gd name="T50" fmla="*/ 472 w 2056"/>
                <a:gd name="T51" fmla="*/ 765 h 1935"/>
                <a:gd name="T52" fmla="*/ 726 w 2056"/>
                <a:gd name="T53" fmla="*/ 765 h 1935"/>
                <a:gd name="T54" fmla="*/ 726 w 2056"/>
                <a:gd name="T55" fmla="*/ 1350 h 1935"/>
                <a:gd name="T56" fmla="*/ 1155 w 2056"/>
                <a:gd name="T57" fmla="*/ 1350 h 1935"/>
                <a:gd name="T58" fmla="*/ 901 w 2056"/>
                <a:gd name="T59" fmla="*/ 1350 h 1935"/>
                <a:gd name="T60" fmla="*/ 901 w 2056"/>
                <a:gd name="T61" fmla="*/ 765 h 1935"/>
                <a:gd name="T62" fmla="*/ 1155 w 2056"/>
                <a:gd name="T63" fmla="*/ 765 h 1935"/>
                <a:gd name="T64" fmla="*/ 1155 w 2056"/>
                <a:gd name="T65" fmla="*/ 1350 h 1935"/>
                <a:gd name="T66" fmla="*/ 1584 w 2056"/>
                <a:gd name="T67" fmla="*/ 1350 h 1935"/>
                <a:gd name="T68" fmla="*/ 1330 w 2056"/>
                <a:gd name="T69" fmla="*/ 1350 h 1935"/>
                <a:gd name="T70" fmla="*/ 1330 w 2056"/>
                <a:gd name="T71" fmla="*/ 765 h 1935"/>
                <a:gd name="T72" fmla="*/ 1584 w 2056"/>
                <a:gd name="T73" fmla="*/ 765 h 1935"/>
                <a:gd name="T74" fmla="*/ 1584 w 2056"/>
                <a:gd name="T75" fmla="*/ 1350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6" h="1935">
                  <a:moveTo>
                    <a:pt x="2049" y="1824"/>
                  </a:moveTo>
                  <a:cubicBezTo>
                    <a:pt x="1932" y="1414"/>
                    <a:pt x="1932" y="1414"/>
                    <a:pt x="1932" y="1414"/>
                  </a:cubicBezTo>
                  <a:cubicBezTo>
                    <a:pt x="1921" y="1376"/>
                    <a:pt x="1886" y="1350"/>
                    <a:pt x="1847" y="1350"/>
                  </a:cubicBezTo>
                  <a:cubicBezTo>
                    <a:pt x="1759" y="1350"/>
                    <a:pt x="1759" y="1350"/>
                    <a:pt x="1759" y="1350"/>
                  </a:cubicBezTo>
                  <a:cubicBezTo>
                    <a:pt x="1759" y="765"/>
                    <a:pt x="1759" y="765"/>
                    <a:pt x="1759" y="765"/>
                  </a:cubicBezTo>
                  <a:cubicBezTo>
                    <a:pt x="1906" y="765"/>
                    <a:pt x="1906" y="765"/>
                    <a:pt x="1906" y="765"/>
                  </a:cubicBezTo>
                  <a:cubicBezTo>
                    <a:pt x="1944" y="765"/>
                    <a:pt x="1979" y="740"/>
                    <a:pt x="1990" y="703"/>
                  </a:cubicBezTo>
                  <a:cubicBezTo>
                    <a:pt x="2001" y="666"/>
                    <a:pt x="1987" y="626"/>
                    <a:pt x="1954" y="604"/>
                  </a:cubicBezTo>
                  <a:cubicBezTo>
                    <a:pt x="1077" y="19"/>
                    <a:pt x="1077" y="19"/>
                    <a:pt x="1077" y="19"/>
                  </a:cubicBezTo>
                  <a:cubicBezTo>
                    <a:pt x="1047" y="0"/>
                    <a:pt x="1009" y="0"/>
                    <a:pt x="979" y="19"/>
                  </a:cubicBezTo>
                  <a:cubicBezTo>
                    <a:pt x="102" y="604"/>
                    <a:pt x="102" y="604"/>
                    <a:pt x="102" y="604"/>
                  </a:cubicBezTo>
                  <a:cubicBezTo>
                    <a:pt x="69" y="626"/>
                    <a:pt x="55" y="666"/>
                    <a:pt x="66" y="703"/>
                  </a:cubicBezTo>
                  <a:cubicBezTo>
                    <a:pt x="77" y="740"/>
                    <a:pt x="112" y="765"/>
                    <a:pt x="150" y="765"/>
                  </a:cubicBezTo>
                  <a:cubicBezTo>
                    <a:pt x="297" y="765"/>
                    <a:pt x="297" y="765"/>
                    <a:pt x="297" y="765"/>
                  </a:cubicBezTo>
                  <a:cubicBezTo>
                    <a:pt x="297" y="1350"/>
                    <a:pt x="297" y="1350"/>
                    <a:pt x="297" y="1350"/>
                  </a:cubicBezTo>
                  <a:cubicBezTo>
                    <a:pt x="209" y="1350"/>
                    <a:pt x="209" y="1350"/>
                    <a:pt x="209" y="1350"/>
                  </a:cubicBezTo>
                  <a:cubicBezTo>
                    <a:pt x="170" y="1350"/>
                    <a:pt x="135" y="1376"/>
                    <a:pt x="124" y="1414"/>
                  </a:cubicBezTo>
                  <a:cubicBezTo>
                    <a:pt x="7" y="1824"/>
                    <a:pt x="7" y="1824"/>
                    <a:pt x="7" y="1824"/>
                  </a:cubicBezTo>
                  <a:cubicBezTo>
                    <a:pt x="0" y="1850"/>
                    <a:pt x="5" y="1879"/>
                    <a:pt x="22" y="1901"/>
                  </a:cubicBezTo>
                  <a:cubicBezTo>
                    <a:pt x="38" y="1923"/>
                    <a:pt x="64" y="1935"/>
                    <a:pt x="92" y="1935"/>
                  </a:cubicBezTo>
                  <a:cubicBezTo>
                    <a:pt x="1964" y="1935"/>
                    <a:pt x="1964" y="1935"/>
                    <a:pt x="1964" y="1935"/>
                  </a:cubicBezTo>
                  <a:cubicBezTo>
                    <a:pt x="1992" y="1935"/>
                    <a:pt x="2018" y="1923"/>
                    <a:pt x="2034" y="1901"/>
                  </a:cubicBezTo>
                  <a:cubicBezTo>
                    <a:pt x="2051" y="1879"/>
                    <a:pt x="2056" y="1850"/>
                    <a:pt x="2049" y="1824"/>
                  </a:cubicBezTo>
                  <a:close/>
                  <a:moveTo>
                    <a:pt x="726" y="1350"/>
                  </a:moveTo>
                  <a:cubicBezTo>
                    <a:pt x="472" y="1350"/>
                    <a:pt x="472" y="1350"/>
                    <a:pt x="472" y="1350"/>
                  </a:cubicBezTo>
                  <a:cubicBezTo>
                    <a:pt x="472" y="765"/>
                    <a:pt x="472" y="765"/>
                    <a:pt x="472" y="765"/>
                  </a:cubicBezTo>
                  <a:cubicBezTo>
                    <a:pt x="726" y="765"/>
                    <a:pt x="726" y="765"/>
                    <a:pt x="726" y="765"/>
                  </a:cubicBezTo>
                  <a:lnTo>
                    <a:pt x="726" y="1350"/>
                  </a:lnTo>
                  <a:close/>
                  <a:moveTo>
                    <a:pt x="1155" y="1350"/>
                  </a:moveTo>
                  <a:cubicBezTo>
                    <a:pt x="901" y="1350"/>
                    <a:pt x="901" y="1350"/>
                    <a:pt x="901" y="1350"/>
                  </a:cubicBezTo>
                  <a:cubicBezTo>
                    <a:pt x="901" y="765"/>
                    <a:pt x="901" y="765"/>
                    <a:pt x="901" y="765"/>
                  </a:cubicBezTo>
                  <a:cubicBezTo>
                    <a:pt x="1155" y="765"/>
                    <a:pt x="1155" y="765"/>
                    <a:pt x="1155" y="765"/>
                  </a:cubicBezTo>
                  <a:lnTo>
                    <a:pt x="1155" y="1350"/>
                  </a:lnTo>
                  <a:close/>
                  <a:moveTo>
                    <a:pt x="1584" y="1350"/>
                  </a:moveTo>
                  <a:cubicBezTo>
                    <a:pt x="1330" y="1350"/>
                    <a:pt x="1330" y="1350"/>
                    <a:pt x="1330" y="1350"/>
                  </a:cubicBezTo>
                  <a:cubicBezTo>
                    <a:pt x="1330" y="765"/>
                    <a:pt x="1330" y="765"/>
                    <a:pt x="1330" y="765"/>
                  </a:cubicBezTo>
                  <a:cubicBezTo>
                    <a:pt x="1584" y="765"/>
                    <a:pt x="1584" y="765"/>
                    <a:pt x="1584" y="765"/>
                  </a:cubicBezTo>
                  <a:lnTo>
                    <a:pt x="1584" y="135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18">
              <a:extLst>
                <a:ext uri="{FF2B5EF4-FFF2-40B4-BE49-F238E27FC236}">
                  <a16:creationId xmlns:a16="http://schemas.microsoft.com/office/drawing/2014/main" id="{E5C3C14E-CC3E-4140-ABA9-FFD916DFE9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44156" y="3996695"/>
              <a:ext cx="404637" cy="379753"/>
            </a:xfrm>
            <a:custGeom>
              <a:avLst/>
              <a:gdLst>
                <a:gd name="T0" fmla="*/ 2049 w 2056"/>
                <a:gd name="T1" fmla="*/ 1824 h 1935"/>
                <a:gd name="T2" fmla="*/ 1932 w 2056"/>
                <a:gd name="T3" fmla="*/ 1414 h 1935"/>
                <a:gd name="T4" fmla="*/ 1847 w 2056"/>
                <a:gd name="T5" fmla="*/ 1350 h 1935"/>
                <a:gd name="T6" fmla="*/ 1759 w 2056"/>
                <a:gd name="T7" fmla="*/ 1350 h 1935"/>
                <a:gd name="T8" fmla="*/ 1759 w 2056"/>
                <a:gd name="T9" fmla="*/ 765 h 1935"/>
                <a:gd name="T10" fmla="*/ 1906 w 2056"/>
                <a:gd name="T11" fmla="*/ 765 h 1935"/>
                <a:gd name="T12" fmla="*/ 1990 w 2056"/>
                <a:gd name="T13" fmla="*/ 703 h 1935"/>
                <a:gd name="T14" fmla="*/ 1954 w 2056"/>
                <a:gd name="T15" fmla="*/ 604 h 1935"/>
                <a:gd name="T16" fmla="*/ 1077 w 2056"/>
                <a:gd name="T17" fmla="*/ 19 h 1935"/>
                <a:gd name="T18" fmla="*/ 979 w 2056"/>
                <a:gd name="T19" fmla="*/ 19 h 1935"/>
                <a:gd name="T20" fmla="*/ 102 w 2056"/>
                <a:gd name="T21" fmla="*/ 604 h 1935"/>
                <a:gd name="T22" fmla="*/ 66 w 2056"/>
                <a:gd name="T23" fmla="*/ 703 h 1935"/>
                <a:gd name="T24" fmla="*/ 150 w 2056"/>
                <a:gd name="T25" fmla="*/ 765 h 1935"/>
                <a:gd name="T26" fmla="*/ 297 w 2056"/>
                <a:gd name="T27" fmla="*/ 765 h 1935"/>
                <a:gd name="T28" fmla="*/ 297 w 2056"/>
                <a:gd name="T29" fmla="*/ 1350 h 1935"/>
                <a:gd name="T30" fmla="*/ 209 w 2056"/>
                <a:gd name="T31" fmla="*/ 1350 h 1935"/>
                <a:gd name="T32" fmla="*/ 124 w 2056"/>
                <a:gd name="T33" fmla="*/ 1414 h 1935"/>
                <a:gd name="T34" fmla="*/ 7 w 2056"/>
                <a:gd name="T35" fmla="*/ 1824 h 1935"/>
                <a:gd name="T36" fmla="*/ 22 w 2056"/>
                <a:gd name="T37" fmla="*/ 1901 h 1935"/>
                <a:gd name="T38" fmla="*/ 92 w 2056"/>
                <a:gd name="T39" fmla="*/ 1935 h 1935"/>
                <a:gd name="T40" fmla="*/ 1964 w 2056"/>
                <a:gd name="T41" fmla="*/ 1935 h 1935"/>
                <a:gd name="T42" fmla="*/ 2034 w 2056"/>
                <a:gd name="T43" fmla="*/ 1901 h 1935"/>
                <a:gd name="T44" fmla="*/ 2049 w 2056"/>
                <a:gd name="T45" fmla="*/ 1824 h 1935"/>
                <a:gd name="T46" fmla="*/ 726 w 2056"/>
                <a:gd name="T47" fmla="*/ 1350 h 1935"/>
                <a:gd name="T48" fmla="*/ 472 w 2056"/>
                <a:gd name="T49" fmla="*/ 1350 h 1935"/>
                <a:gd name="T50" fmla="*/ 472 w 2056"/>
                <a:gd name="T51" fmla="*/ 765 h 1935"/>
                <a:gd name="T52" fmla="*/ 726 w 2056"/>
                <a:gd name="T53" fmla="*/ 765 h 1935"/>
                <a:gd name="T54" fmla="*/ 726 w 2056"/>
                <a:gd name="T55" fmla="*/ 1350 h 1935"/>
                <a:gd name="T56" fmla="*/ 1155 w 2056"/>
                <a:gd name="T57" fmla="*/ 1350 h 1935"/>
                <a:gd name="T58" fmla="*/ 901 w 2056"/>
                <a:gd name="T59" fmla="*/ 1350 h 1935"/>
                <a:gd name="T60" fmla="*/ 901 w 2056"/>
                <a:gd name="T61" fmla="*/ 765 h 1935"/>
                <a:gd name="T62" fmla="*/ 1155 w 2056"/>
                <a:gd name="T63" fmla="*/ 765 h 1935"/>
                <a:gd name="T64" fmla="*/ 1155 w 2056"/>
                <a:gd name="T65" fmla="*/ 1350 h 1935"/>
                <a:gd name="T66" fmla="*/ 1584 w 2056"/>
                <a:gd name="T67" fmla="*/ 1350 h 1935"/>
                <a:gd name="T68" fmla="*/ 1330 w 2056"/>
                <a:gd name="T69" fmla="*/ 1350 h 1935"/>
                <a:gd name="T70" fmla="*/ 1330 w 2056"/>
                <a:gd name="T71" fmla="*/ 765 h 1935"/>
                <a:gd name="T72" fmla="*/ 1584 w 2056"/>
                <a:gd name="T73" fmla="*/ 765 h 1935"/>
                <a:gd name="T74" fmla="*/ 1584 w 2056"/>
                <a:gd name="T75" fmla="*/ 1350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6" h="1935">
                  <a:moveTo>
                    <a:pt x="2049" y="1824"/>
                  </a:moveTo>
                  <a:cubicBezTo>
                    <a:pt x="1932" y="1414"/>
                    <a:pt x="1932" y="1414"/>
                    <a:pt x="1932" y="1414"/>
                  </a:cubicBezTo>
                  <a:cubicBezTo>
                    <a:pt x="1921" y="1376"/>
                    <a:pt x="1886" y="1350"/>
                    <a:pt x="1847" y="1350"/>
                  </a:cubicBezTo>
                  <a:cubicBezTo>
                    <a:pt x="1759" y="1350"/>
                    <a:pt x="1759" y="1350"/>
                    <a:pt x="1759" y="1350"/>
                  </a:cubicBezTo>
                  <a:cubicBezTo>
                    <a:pt x="1759" y="765"/>
                    <a:pt x="1759" y="765"/>
                    <a:pt x="1759" y="765"/>
                  </a:cubicBezTo>
                  <a:cubicBezTo>
                    <a:pt x="1906" y="765"/>
                    <a:pt x="1906" y="765"/>
                    <a:pt x="1906" y="765"/>
                  </a:cubicBezTo>
                  <a:cubicBezTo>
                    <a:pt x="1944" y="765"/>
                    <a:pt x="1979" y="740"/>
                    <a:pt x="1990" y="703"/>
                  </a:cubicBezTo>
                  <a:cubicBezTo>
                    <a:pt x="2001" y="666"/>
                    <a:pt x="1987" y="626"/>
                    <a:pt x="1954" y="604"/>
                  </a:cubicBezTo>
                  <a:cubicBezTo>
                    <a:pt x="1077" y="19"/>
                    <a:pt x="1077" y="19"/>
                    <a:pt x="1077" y="19"/>
                  </a:cubicBezTo>
                  <a:cubicBezTo>
                    <a:pt x="1047" y="0"/>
                    <a:pt x="1009" y="0"/>
                    <a:pt x="979" y="19"/>
                  </a:cubicBezTo>
                  <a:cubicBezTo>
                    <a:pt x="102" y="604"/>
                    <a:pt x="102" y="604"/>
                    <a:pt x="102" y="604"/>
                  </a:cubicBezTo>
                  <a:cubicBezTo>
                    <a:pt x="69" y="626"/>
                    <a:pt x="55" y="666"/>
                    <a:pt x="66" y="703"/>
                  </a:cubicBezTo>
                  <a:cubicBezTo>
                    <a:pt x="77" y="740"/>
                    <a:pt x="112" y="765"/>
                    <a:pt x="150" y="765"/>
                  </a:cubicBezTo>
                  <a:cubicBezTo>
                    <a:pt x="297" y="765"/>
                    <a:pt x="297" y="765"/>
                    <a:pt x="297" y="765"/>
                  </a:cubicBezTo>
                  <a:cubicBezTo>
                    <a:pt x="297" y="1350"/>
                    <a:pt x="297" y="1350"/>
                    <a:pt x="297" y="1350"/>
                  </a:cubicBezTo>
                  <a:cubicBezTo>
                    <a:pt x="209" y="1350"/>
                    <a:pt x="209" y="1350"/>
                    <a:pt x="209" y="1350"/>
                  </a:cubicBezTo>
                  <a:cubicBezTo>
                    <a:pt x="170" y="1350"/>
                    <a:pt x="135" y="1376"/>
                    <a:pt x="124" y="1414"/>
                  </a:cubicBezTo>
                  <a:cubicBezTo>
                    <a:pt x="7" y="1824"/>
                    <a:pt x="7" y="1824"/>
                    <a:pt x="7" y="1824"/>
                  </a:cubicBezTo>
                  <a:cubicBezTo>
                    <a:pt x="0" y="1850"/>
                    <a:pt x="5" y="1879"/>
                    <a:pt x="22" y="1901"/>
                  </a:cubicBezTo>
                  <a:cubicBezTo>
                    <a:pt x="38" y="1923"/>
                    <a:pt x="64" y="1935"/>
                    <a:pt x="92" y="1935"/>
                  </a:cubicBezTo>
                  <a:cubicBezTo>
                    <a:pt x="1964" y="1935"/>
                    <a:pt x="1964" y="1935"/>
                    <a:pt x="1964" y="1935"/>
                  </a:cubicBezTo>
                  <a:cubicBezTo>
                    <a:pt x="1992" y="1935"/>
                    <a:pt x="2018" y="1923"/>
                    <a:pt x="2034" y="1901"/>
                  </a:cubicBezTo>
                  <a:cubicBezTo>
                    <a:pt x="2051" y="1879"/>
                    <a:pt x="2056" y="1850"/>
                    <a:pt x="2049" y="1824"/>
                  </a:cubicBezTo>
                  <a:close/>
                  <a:moveTo>
                    <a:pt x="726" y="1350"/>
                  </a:moveTo>
                  <a:cubicBezTo>
                    <a:pt x="472" y="1350"/>
                    <a:pt x="472" y="1350"/>
                    <a:pt x="472" y="1350"/>
                  </a:cubicBezTo>
                  <a:cubicBezTo>
                    <a:pt x="472" y="765"/>
                    <a:pt x="472" y="765"/>
                    <a:pt x="472" y="765"/>
                  </a:cubicBezTo>
                  <a:cubicBezTo>
                    <a:pt x="726" y="765"/>
                    <a:pt x="726" y="765"/>
                    <a:pt x="726" y="765"/>
                  </a:cubicBezTo>
                  <a:lnTo>
                    <a:pt x="726" y="1350"/>
                  </a:lnTo>
                  <a:close/>
                  <a:moveTo>
                    <a:pt x="1155" y="1350"/>
                  </a:moveTo>
                  <a:cubicBezTo>
                    <a:pt x="901" y="1350"/>
                    <a:pt x="901" y="1350"/>
                    <a:pt x="901" y="1350"/>
                  </a:cubicBezTo>
                  <a:cubicBezTo>
                    <a:pt x="901" y="765"/>
                    <a:pt x="901" y="765"/>
                    <a:pt x="901" y="765"/>
                  </a:cubicBezTo>
                  <a:cubicBezTo>
                    <a:pt x="1155" y="765"/>
                    <a:pt x="1155" y="765"/>
                    <a:pt x="1155" y="765"/>
                  </a:cubicBezTo>
                  <a:lnTo>
                    <a:pt x="1155" y="1350"/>
                  </a:lnTo>
                  <a:close/>
                  <a:moveTo>
                    <a:pt x="1584" y="1350"/>
                  </a:moveTo>
                  <a:cubicBezTo>
                    <a:pt x="1330" y="1350"/>
                    <a:pt x="1330" y="1350"/>
                    <a:pt x="1330" y="1350"/>
                  </a:cubicBezTo>
                  <a:cubicBezTo>
                    <a:pt x="1330" y="765"/>
                    <a:pt x="1330" y="765"/>
                    <a:pt x="1330" y="765"/>
                  </a:cubicBezTo>
                  <a:cubicBezTo>
                    <a:pt x="1584" y="765"/>
                    <a:pt x="1584" y="765"/>
                    <a:pt x="1584" y="765"/>
                  </a:cubicBezTo>
                  <a:lnTo>
                    <a:pt x="1584" y="135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18">
              <a:extLst>
                <a:ext uri="{FF2B5EF4-FFF2-40B4-BE49-F238E27FC236}">
                  <a16:creationId xmlns:a16="http://schemas.microsoft.com/office/drawing/2014/main" id="{5C6F674A-CB8E-4EA6-B08E-806EADCD63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44156" y="4420530"/>
              <a:ext cx="404637" cy="379753"/>
            </a:xfrm>
            <a:custGeom>
              <a:avLst/>
              <a:gdLst>
                <a:gd name="T0" fmla="*/ 2049 w 2056"/>
                <a:gd name="T1" fmla="*/ 1824 h 1935"/>
                <a:gd name="T2" fmla="*/ 1932 w 2056"/>
                <a:gd name="T3" fmla="*/ 1414 h 1935"/>
                <a:gd name="T4" fmla="*/ 1847 w 2056"/>
                <a:gd name="T5" fmla="*/ 1350 h 1935"/>
                <a:gd name="T6" fmla="*/ 1759 w 2056"/>
                <a:gd name="T7" fmla="*/ 1350 h 1935"/>
                <a:gd name="T8" fmla="*/ 1759 w 2056"/>
                <a:gd name="T9" fmla="*/ 765 h 1935"/>
                <a:gd name="T10" fmla="*/ 1906 w 2056"/>
                <a:gd name="T11" fmla="*/ 765 h 1935"/>
                <a:gd name="T12" fmla="*/ 1990 w 2056"/>
                <a:gd name="T13" fmla="*/ 703 h 1935"/>
                <a:gd name="T14" fmla="*/ 1954 w 2056"/>
                <a:gd name="T15" fmla="*/ 604 h 1935"/>
                <a:gd name="T16" fmla="*/ 1077 w 2056"/>
                <a:gd name="T17" fmla="*/ 19 h 1935"/>
                <a:gd name="T18" fmla="*/ 979 w 2056"/>
                <a:gd name="T19" fmla="*/ 19 h 1935"/>
                <a:gd name="T20" fmla="*/ 102 w 2056"/>
                <a:gd name="T21" fmla="*/ 604 h 1935"/>
                <a:gd name="T22" fmla="*/ 66 w 2056"/>
                <a:gd name="T23" fmla="*/ 703 h 1935"/>
                <a:gd name="T24" fmla="*/ 150 w 2056"/>
                <a:gd name="T25" fmla="*/ 765 h 1935"/>
                <a:gd name="T26" fmla="*/ 297 w 2056"/>
                <a:gd name="T27" fmla="*/ 765 h 1935"/>
                <a:gd name="T28" fmla="*/ 297 w 2056"/>
                <a:gd name="T29" fmla="*/ 1350 h 1935"/>
                <a:gd name="T30" fmla="*/ 209 w 2056"/>
                <a:gd name="T31" fmla="*/ 1350 h 1935"/>
                <a:gd name="T32" fmla="*/ 124 w 2056"/>
                <a:gd name="T33" fmla="*/ 1414 h 1935"/>
                <a:gd name="T34" fmla="*/ 7 w 2056"/>
                <a:gd name="T35" fmla="*/ 1824 h 1935"/>
                <a:gd name="T36" fmla="*/ 22 w 2056"/>
                <a:gd name="T37" fmla="*/ 1901 h 1935"/>
                <a:gd name="T38" fmla="*/ 92 w 2056"/>
                <a:gd name="T39" fmla="*/ 1935 h 1935"/>
                <a:gd name="T40" fmla="*/ 1964 w 2056"/>
                <a:gd name="T41" fmla="*/ 1935 h 1935"/>
                <a:gd name="T42" fmla="*/ 2034 w 2056"/>
                <a:gd name="T43" fmla="*/ 1901 h 1935"/>
                <a:gd name="T44" fmla="*/ 2049 w 2056"/>
                <a:gd name="T45" fmla="*/ 1824 h 1935"/>
                <a:gd name="T46" fmla="*/ 726 w 2056"/>
                <a:gd name="T47" fmla="*/ 1350 h 1935"/>
                <a:gd name="T48" fmla="*/ 472 w 2056"/>
                <a:gd name="T49" fmla="*/ 1350 h 1935"/>
                <a:gd name="T50" fmla="*/ 472 w 2056"/>
                <a:gd name="T51" fmla="*/ 765 h 1935"/>
                <a:gd name="T52" fmla="*/ 726 w 2056"/>
                <a:gd name="T53" fmla="*/ 765 h 1935"/>
                <a:gd name="T54" fmla="*/ 726 w 2056"/>
                <a:gd name="T55" fmla="*/ 1350 h 1935"/>
                <a:gd name="T56" fmla="*/ 1155 w 2056"/>
                <a:gd name="T57" fmla="*/ 1350 h 1935"/>
                <a:gd name="T58" fmla="*/ 901 w 2056"/>
                <a:gd name="T59" fmla="*/ 1350 h 1935"/>
                <a:gd name="T60" fmla="*/ 901 w 2056"/>
                <a:gd name="T61" fmla="*/ 765 h 1935"/>
                <a:gd name="T62" fmla="*/ 1155 w 2056"/>
                <a:gd name="T63" fmla="*/ 765 h 1935"/>
                <a:gd name="T64" fmla="*/ 1155 w 2056"/>
                <a:gd name="T65" fmla="*/ 1350 h 1935"/>
                <a:gd name="T66" fmla="*/ 1584 w 2056"/>
                <a:gd name="T67" fmla="*/ 1350 h 1935"/>
                <a:gd name="T68" fmla="*/ 1330 w 2056"/>
                <a:gd name="T69" fmla="*/ 1350 h 1935"/>
                <a:gd name="T70" fmla="*/ 1330 w 2056"/>
                <a:gd name="T71" fmla="*/ 765 h 1935"/>
                <a:gd name="T72" fmla="*/ 1584 w 2056"/>
                <a:gd name="T73" fmla="*/ 765 h 1935"/>
                <a:gd name="T74" fmla="*/ 1584 w 2056"/>
                <a:gd name="T75" fmla="*/ 1350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6" h="1935">
                  <a:moveTo>
                    <a:pt x="2049" y="1824"/>
                  </a:moveTo>
                  <a:cubicBezTo>
                    <a:pt x="1932" y="1414"/>
                    <a:pt x="1932" y="1414"/>
                    <a:pt x="1932" y="1414"/>
                  </a:cubicBezTo>
                  <a:cubicBezTo>
                    <a:pt x="1921" y="1376"/>
                    <a:pt x="1886" y="1350"/>
                    <a:pt x="1847" y="1350"/>
                  </a:cubicBezTo>
                  <a:cubicBezTo>
                    <a:pt x="1759" y="1350"/>
                    <a:pt x="1759" y="1350"/>
                    <a:pt x="1759" y="1350"/>
                  </a:cubicBezTo>
                  <a:cubicBezTo>
                    <a:pt x="1759" y="765"/>
                    <a:pt x="1759" y="765"/>
                    <a:pt x="1759" y="765"/>
                  </a:cubicBezTo>
                  <a:cubicBezTo>
                    <a:pt x="1906" y="765"/>
                    <a:pt x="1906" y="765"/>
                    <a:pt x="1906" y="765"/>
                  </a:cubicBezTo>
                  <a:cubicBezTo>
                    <a:pt x="1944" y="765"/>
                    <a:pt x="1979" y="740"/>
                    <a:pt x="1990" y="703"/>
                  </a:cubicBezTo>
                  <a:cubicBezTo>
                    <a:pt x="2001" y="666"/>
                    <a:pt x="1987" y="626"/>
                    <a:pt x="1954" y="604"/>
                  </a:cubicBezTo>
                  <a:cubicBezTo>
                    <a:pt x="1077" y="19"/>
                    <a:pt x="1077" y="19"/>
                    <a:pt x="1077" y="19"/>
                  </a:cubicBezTo>
                  <a:cubicBezTo>
                    <a:pt x="1047" y="0"/>
                    <a:pt x="1009" y="0"/>
                    <a:pt x="979" y="19"/>
                  </a:cubicBezTo>
                  <a:cubicBezTo>
                    <a:pt x="102" y="604"/>
                    <a:pt x="102" y="604"/>
                    <a:pt x="102" y="604"/>
                  </a:cubicBezTo>
                  <a:cubicBezTo>
                    <a:pt x="69" y="626"/>
                    <a:pt x="55" y="666"/>
                    <a:pt x="66" y="703"/>
                  </a:cubicBezTo>
                  <a:cubicBezTo>
                    <a:pt x="77" y="740"/>
                    <a:pt x="112" y="765"/>
                    <a:pt x="150" y="765"/>
                  </a:cubicBezTo>
                  <a:cubicBezTo>
                    <a:pt x="297" y="765"/>
                    <a:pt x="297" y="765"/>
                    <a:pt x="297" y="765"/>
                  </a:cubicBezTo>
                  <a:cubicBezTo>
                    <a:pt x="297" y="1350"/>
                    <a:pt x="297" y="1350"/>
                    <a:pt x="297" y="1350"/>
                  </a:cubicBezTo>
                  <a:cubicBezTo>
                    <a:pt x="209" y="1350"/>
                    <a:pt x="209" y="1350"/>
                    <a:pt x="209" y="1350"/>
                  </a:cubicBezTo>
                  <a:cubicBezTo>
                    <a:pt x="170" y="1350"/>
                    <a:pt x="135" y="1376"/>
                    <a:pt x="124" y="1414"/>
                  </a:cubicBezTo>
                  <a:cubicBezTo>
                    <a:pt x="7" y="1824"/>
                    <a:pt x="7" y="1824"/>
                    <a:pt x="7" y="1824"/>
                  </a:cubicBezTo>
                  <a:cubicBezTo>
                    <a:pt x="0" y="1850"/>
                    <a:pt x="5" y="1879"/>
                    <a:pt x="22" y="1901"/>
                  </a:cubicBezTo>
                  <a:cubicBezTo>
                    <a:pt x="38" y="1923"/>
                    <a:pt x="64" y="1935"/>
                    <a:pt x="92" y="1935"/>
                  </a:cubicBezTo>
                  <a:cubicBezTo>
                    <a:pt x="1964" y="1935"/>
                    <a:pt x="1964" y="1935"/>
                    <a:pt x="1964" y="1935"/>
                  </a:cubicBezTo>
                  <a:cubicBezTo>
                    <a:pt x="1992" y="1935"/>
                    <a:pt x="2018" y="1923"/>
                    <a:pt x="2034" y="1901"/>
                  </a:cubicBezTo>
                  <a:cubicBezTo>
                    <a:pt x="2051" y="1879"/>
                    <a:pt x="2056" y="1850"/>
                    <a:pt x="2049" y="1824"/>
                  </a:cubicBezTo>
                  <a:close/>
                  <a:moveTo>
                    <a:pt x="726" y="1350"/>
                  </a:moveTo>
                  <a:cubicBezTo>
                    <a:pt x="472" y="1350"/>
                    <a:pt x="472" y="1350"/>
                    <a:pt x="472" y="1350"/>
                  </a:cubicBezTo>
                  <a:cubicBezTo>
                    <a:pt x="472" y="765"/>
                    <a:pt x="472" y="765"/>
                    <a:pt x="472" y="765"/>
                  </a:cubicBezTo>
                  <a:cubicBezTo>
                    <a:pt x="726" y="765"/>
                    <a:pt x="726" y="765"/>
                    <a:pt x="726" y="765"/>
                  </a:cubicBezTo>
                  <a:lnTo>
                    <a:pt x="726" y="1350"/>
                  </a:lnTo>
                  <a:close/>
                  <a:moveTo>
                    <a:pt x="1155" y="1350"/>
                  </a:moveTo>
                  <a:cubicBezTo>
                    <a:pt x="901" y="1350"/>
                    <a:pt x="901" y="1350"/>
                    <a:pt x="901" y="1350"/>
                  </a:cubicBezTo>
                  <a:cubicBezTo>
                    <a:pt x="901" y="765"/>
                    <a:pt x="901" y="765"/>
                    <a:pt x="901" y="765"/>
                  </a:cubicBezTo>
                  <a:cubicBezTo>
                    <a:pt x="1155" y="765"/>
                    <a:pt x="1155" y="765"/>
                    <a:pt x="1155" y="765"/>
                  </a:cubicBezTo>
                  <a:lnTo>
                    <a:pt x="1155" y="1350"/>
                  </a:lnTo>
                  <a:close/>
                  <a:moveTo>
                    <a:pt x="1584" y="1350"/>
                  </a:moveTo>
                  <a:cubicBezTo>
                    <a:pt x="1330" y="1350"/>
                    <a:pt x="1330" y="1350"/>
                    <a:pt x="1330" y="1350"/>
                  </a:cubicBezTo>
                  <a:cubicBezTo>
                    <a:pt x="1330" y="765"/>
                    <a:pt x="1330" y="765"/>
                    <a:pt x="1330" y="765"/>
                  </a:cubicBezTo>
                  <a:cubicBezTo>
                    <a:pt x="1584" y="765"/>
                    <a:pt x="1584" y="765"/>
                    <a:pt x="1584" y="765"/>
                  </a:cubicBezTo>
                  <a:lnTo>
                    <a:pt x="1584" y="135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18">
              <a:extLst>
                <a:ext uri="{FF2B5EF4-FFF2-40B4-BE49-F238E27FC236}">
                  <a16:creationId xmlns:a16="http://schemas.microsoft.com/office/drawing/2014/main" id="{EE82ECFC-7617-4440-A0E6-CA04BAEFD6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89882" y="3996695"/>
              <a:ext cx="404637" cy="379753"/>
            </a:xfrm>
            <a:custGeom>
              <a:avLst/>
              <a:gdLst>
                <a:gd name="T0" fmla="*/ 2049 w 2056"/>
                <a:gd name="T1" fmla="*/ 1824 h 1935"/>
                <a:gd name="T2" fmla="*/ 1932 w 2056"/>
                <a:gd name="T3" fmla="*/ 1414 h 1935"/>
                <a:gd name="T4" fmla="*/ 1847 w 2056"/>
                <a:gd name="T5" fmla="*/ 1350 h 1935"/>
                <a:gd name="T6" fmla="*/ 1759 w 2056"/>
                <a:gd name="T7" fmla="*/ 1350 h 1935"/>
                <a:gd name="T8" fmla="*/ 1759 w 2056"/>
                <a:gd name="T9" fmla="*/ 765 h 1935"/>
                <a:gd name="T10" fmla="*/ 1906 w 2056"/>
                <a:gd name="T11" fmla="*/ 765 h 1935"/>
                <a:gd name="T12" fmla="*/ 1990 w 2056"/>
                <a:gd name="T13" fmla="*/ 703 h 1935"/>
                <a:gd name="T14" fmla="*/ 1954 w 2056"/>
                <a:gd name="T15" fmla="*/ 604 h 1935"/>
                <a:gd name="T16" fmla="*/ 1077 w 2056"/>
                <a:gd name="T17" fmla="*/ 19 h 1935"/>
                <a:gd name="T18" fmla="*/ 979 w 2056"/>
                <a:gd name="T19" fmla="*/ 19 h 1935"/>
                <a:gd name="T20" fmla="*/ 102 w 2056"/>
                <a:gd name="T21" fmla="*/ 604 h 1935"/>
                <a:gd name="T22" fmla="*/ 66 w 2056"/>
                <a:gd name="T23" fmla="*/ 703 h 1935"/>
                <a:gd name="T24" fmla="*/ 150 w 2056"/>
                <a:gd name="T25" fmla="*/ 765 h 1935"/>
                <a:gd name="T26" fmla="*/ 297 w 2056"/>
                <a:gd name="T27" fmla="*/ 765 h 1935"/>
                <a:gd name="T28" fmla="*/ 297 w 2056"/>
                <a:gd name="T29" fmla="*/ 1350 h 1935"/>
                <a:gd name="T30" fmla="*/ 209 w 2056"/>
                <a:gd name="T31" fmla="*/ 1350 h 1935"/>
                <a:gd name="T32" fmla="*/ 124 w 2056"/>
                <a:gd name="T33" fmla="*/ 1414 h 1935"/>
                <a:gd name="T34" fmla="*/ 7 w 2056"/>
                <a:gd name="T35" fmla="*/ 1824 h 1935"/>
                <a:gd name="T36" fmla="*/ 22 w 2056"/>
                <a:gd name="T37" fmla="*/ 1901 h 1935"/>
                <a:gd name="T38" fmla="*/ 92 w 2056"/>
                <a:gd name="T39" fmla="*/ 1935 h 1935"/>
                <a:gd name="T40" fmla="*/ 1964 w 2056"/>
                <a:gd name="T41" fmla="*/ 1935 h 1935"/>
                <a:gd name="T42" fmla="*/ 2034 w 2056"/>
                <a:gd name="T43" fmla="*/ 1901 h 1935"/>
                <a:gd name="T44" fmla="*/ 2049 w 2056"/>
                <a:gd name="T45" fmla="*/ 1824 h 1935"/>
                <a:gd name="T46" fmla="*/ 726 w 2056"/>
                <a:gd name="T47" fmla="*/ 1350 h 1935"/>
                <a:gd name="T48" fmla="*/ 472 w 2056"/>
                <a:gd name="T49" fmla="*/ 1350 h 1935"/>
                <a:gd name="T50" fmla="*/ 472 w 2056"/>
                <a:gd name="T51" fmla="*/ 765 h 1935"/>
                <a:gd name="T52" fmla="*/ 726 w 2056"/>
                <a:gd name="T53" fmla="*/ 765 h 1935"/>
                <a:gd name="T54" fmla="*/ 726 w 2056"/>
                <a:gd name="T55" fmla="*/ 1350 h 1935"/>
                <a:gd name="T56" fmla="*/ 1155 w 2056"/>
                <a:gd name="T57" fmla="*/ 1350 h 1935"/>
                <a:gd name="T58" fmla="*/ 901 w 2056"/>
                <a:gd name="T59" fmla="*/ 1350 h 1935"/>
                <a:gd name="T60" fmla="*/ 901 w 2056"/>
                <a:gd name="T61" fmla="*/ 765 h 1935"/>
                <a:gd name="T62" fmla="*/ 1155 w 2056"/>
                <a:gd name="T63" fmla="*/ 765 h 1935"/>
                <a:gd name="T64" fmla="*/ 1155 w 2056"/>
                <a:gd name="T65" fmla="*/ 1350 h 1935"/>
                <a:gd name="T66" fmla="*/ 1584 w 2056"/>
                <a:gd name="T67" fmla="*/ 1350 h 1935"/>
                <a:gd name="T68" fmla="*/ 1330 w 2056"/>
                <a:gd name="T69" fmla="*/ 1350 h 1935"/>
                <a:gd name="T70" fmla="*/ 1330 w 2056"/>
                <a:gd name="T71" fmla="*/ 765 h 1935"/>
                <a:gd name="T72" fmla="*/ 1584 w 2056"/>
                <a:gd name="T73" fmla="*/ 765 h 1935"/>
                <a:gd name="T74" fmla="*/ 1584 w 2056"/>
                <a:gd name="T75" fmla="*/ 1350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6" h="1935">
                  <a:moveTo>
                    <a:pt x="2049" y="1824"/>
                  </a:moveTo>
                  <a:cubicBezTo>
                    <a:pt x="1932" y="1414"/>
                    <a:pt x="1932" y="1414"/>
                    <a:pt x="1932" y="1414"/>
                  </a:cubicBezTo>
                  <a:cubicBezTo>
                    <a:pt x="1921" y="1376"/>
                    <a:pt x="1886" y="1350"/>
                    <a:pt x="1847" y="1350"/>
                  </a:cubicBezTo>
                  <a:cubicBezTo>
                    <a:pt x="1759" y="1350"/>
                    <a:pt x="1759" y="1350"/>
                    <a:pt x="1759" y="1350"/>
                  </a:cubicBezTo>
                  <a:cubicBezTo>
                    <a:pt x="1759" y="765"/>
                    <a:pt x="1759" y="765"/>
                    <a:pt x="1759" y="765"/>
                  </a:cubicBezTo>
                  <a:cubicBezTo>
                    <a:pt x="1906" y="765"/>
                    <a:pt x="1906" y="765"/>
                    <a:pt x="1906" y="765"/>
                  </a:cubicBezTo>
                  <a:cubicBezTo>
                    <a:pt x="1944" y="765"/>
                    <a:pt x="1979" y="740"/>
                    <a:pt x="1990" y="703"/>
                  </a:cubicBezTo>
                  <a:cubicBezTo>
                    <a:pt x="2001" y="666"/>
                    <a:pt x="1987" y="626"/>
                    <a:pt x="1954" y="604"/>
                  </a:cubicBezTo>
                  <a:cubicBezTo>
                    <a:pt x="1077" y="19"/>
                    <a:pt x="1077" y="19"/>
                    <a:pt x="1077" y="19"/>
                  </a:cubicBezTo>
                  <a:cubicBezTo>
                    <a:pt x="1047" y="0"/>
                    <a:pt x="1009" y="0"/>
                    <a:pt x="979" y="19"/>
                  </a:cubicBezTo>
                  <a:cubicBezTo>
                    <a:pt x="102" y="604"/>
                    <a:pt x="102" y="604"/>
                    <a:pt x="102" y="604"/>
                  </a:cubicBezTo>
                  <a:cubicBezTo>
                    <a:pt x="69" y="626"/>
                    <a:pt x="55" y="666"/>
                    <a:pt x="66" y="703"/>
                  </a:cubicBezTo>
                  <a:cubicBezTo>
                    <a:pt x="77" y="740"/>
                    <a:pt x="112" y="765"/>
                    <a:pt x="150" y="765"/>
                  </a:cubicBezTo>
                  <a:cubicBezTo>
                    <a:pt x="297" y="765"/>
                    <a:pt x="297" y="765"/>
                    <a:pt x="297" y="765"/>
                  </a:cubicBezTo>
                  <a:cubicBezTo>
                    <a:pt x="297" y="1350"/>
                    <a:pt x="297" y="1350"/>
                    <a:pt x="297" y="1350"/>
                  </a:cubicBezTo>
                  <a:cubicBezTo>
                    <a:pt x="209" y="1350"/>
                    <a:pt x="209" y="1350"/>
                    <a:pt x="209" y="1350"/>
                  </a:cubicBezTo>
                  <a:cubicBezTo>
                    <a:pt x="170" y="1350"/>
                    <a:pt x="135" y="1376"/>
                    <a:pt x="124" y="1414"/>
                  </a:cubicBezTo>
                  <a:cubicBezTo>
                    <a:pt x="7" y="1824"/>
                    <a:pt x="7" y="1824"/>
                    <a:pt x="7" y="1824"/>
                  </a:cubicBezTo>
                  <a:cubicBezTo>
                    <a:pt x="0" y="1850"/>
                    <a:pt x="5" y="1879"/>
                    <a:pt x="22" y="1901"/>
                  </a:cubicBezTo>
                  <a:cubicBezTo>
                    <a:pt x="38" y="1923"/>
                    <a:pt x="64" y="1935"/>
                    <a:pt x="92" y="1935"/>
                  </a:cubicBezTo>
                  <a:cubicBezTo>
                    <a:pt x="1964" y="1935"/>
                    <a:pt x="1964" y="1935"/>
                    <a:pt x="1964" y="1935"/>
                  </a:cubicBezTo>
                  <a:cubicBezTo>
                    <a:pt x="1992" y="1935"/>
                    <a:pt x="2018" y="1923"/>
                    <a:pt x="2034" y="1901"/>
                  </a:cubicBezTo>
                  <a:cubicBezTo>
                    <a:pt x="2051" y="1879"/>
                    <a:pt x="2056" y="1850"/>
                    <a:pt x="2049" y="1824"/>
                  </a:cubicBezTo>
                  <a:close/>
                  <a:moveTo>
                    <a:pt x="726" y="1350"/>
                  </a:moveTo>
                  <a:cubicBezTo>
                    <a:pt x="472" y="1350"/>
                    <a:pt x="472" y="1350"/>
                    <a:pt x="472" y="1350"/>
                  </a:cubicBezTo>
                  <a:cubicBezTo>
                    <a:pt x="472" y="765"/>
                    <a:pt x="472" y="765"/>
                    <a:pt x="472" y="765"/>
                  </a:cubicBezTo>
                  <a:cubicBezTo>
                    <a:pt x="726" y="765"/>
                    <a:pt x="726" y="765"/>
                    <a:pt x="726" y="765"/>
                  </a:cubicBezTo>
                  <a:lnTo>
                    <a:pt x="726" y="1350"/>
                  </a:lnTo>
                  <a:close/>
                  <a:moveTo>
                    <a:pt x="1155" y="1350"/>
                  </a:moveTo>
                  <a:cubicBezTo>
                    <a:pt x="901" y="1350"/>
                    <a:pt x="901" y="1350"/>
                    <a:pt x="901" y="1350"/>
                  </a:cubicBezTo>
                  <a:cubicBezTo>
                    <a:pt x="901" y="765"/>
                    <a:pt x="901" y="765"/>
                    <a:pt x="901" y="765"/>
                  </a:cubicBezTo>
                  <a:cubicBezTo>
                    <a:pt x="1155" y="765"/>
                    <a:pt x="1155" y="765"/>
                    <a:pt x="1155" y="765"/>
                  </a:cubicBezTo>
                  <a:lnTo>
                    <a:pt x="1155" y="1350"/>
                  </a:lnTo>
                  <a:close/>
                  <a:moveTo>
                    <a:pt x="1584" y="1350"/>
                  </a:moveTo>
                  <a:cubicBezTo>
                    <a:pt x="1330" y="1350"/>
                    <a:pt x="1330" y="1350"/>
                    <a:pt x="1330" y="1350"/>
                  </a:cubicBezTo>
                  <a:cubicBezTo>
                    <a:pt x="1330" y="765"/>
                    <a:pt x="1330" y="765"/>
                    <a:pt x="1330" y="765"/>
                  </a:cubicBezTo>
                  <a:cubicBezTo>
                    <a:pt x="1584" y="765"/>
                    <a:pt x="1584" y="765"/>
                    <a:pt x="1584" y="765"/>
                  </a:cubicBezTo>
                  <a:lnTo>
                    <a:pt x="1584" y="135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18">
              <a:extLst>
                <a:ext uri="{FF2B5EF4-FFF2-40B4-BE49-F238E27FC236}">
                  <a16:creationId xmlns:a16="http://schemas.microsoft.com/office/drawing/2014/main" id="{C5B38F5B-7A46-4D7C-BB6D-BD77C09C10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89882" y="4420530"/>
              <a:ext cx="404637" cy="379753"/>
            </a:xfrm>
            <a:custGeom>
              <a:avLst/>
              <a:gdLst>
                <a:gd name="T0" fmla="*/ 2049 w 2056"/>
                <a:gd name="T1" fmla="*/ 1824 h 1935"/>
                <a:gd name="T2" fmla="*/ 1932 w 2056"/>
                <a:gd name="T3" fmla="*/ 1414 h 1935"/>
                <a:gd name="T4" fmla="*/ 1847 w 2056"/>
                <a:gd name="T5" fmla="*/ 1350 h 1935"/>
                <a:gd name="T6" fmla="*/ 1759 w 2056"/>
                <a:gd name="T7" fmla="*/ 1350 h 1935"/>
                <a:gd name="T8" fmla="*/ 1759 w 2056"/>
                <a:gd name="T9" fmla="*/ 765 h 1935"/>
                <a:gd name="T10" fmla="*/ 1906 w 2056"/>
                <a:gd name="T11" fmla="*/ 765 h 1935"/>
                <a:gd name="T12" fmla="*/ 1990 w 2056"/>
                <a:gd name="T13" fmla="*/ 703 h 1935"/>
                <a:gd name="T14" fmla="*/ 1954 w 2056"/>
                <a:gd name="T15" fmla="*/ 604 h 1935"/>
                <a:gd name="T16" fmla="*/ 1077 w 2056"/>
                <a:gd name="T17" fmla="*/ 19 h 1935"/>
                <a:gd name="T18" fmla="*/ 979 w 2056"/>
                <a:gd name="T19" fmla="*/ 19 h 1935"/>
                <a:gd name="T20" fmla="*/ 102 w 2056"/>
                <a:gd name="T21" fmla="*/ 604 h 1935"/>
                <a:gd name="T22" fmla="*/ 66 w 2056"/>
                <a:gd name="T23" fmla="*/ 703 h 1935"/>
                <a:gd name="T24" fmla="*/ 150 w 2056"/>
                <a:gd name="T25" fmla="*/ 765 h 1935"/>
                <a:gd name="T26" fmla="*/ 297 w 2056"/>
                <a:gd name="T27" fmla="*/ 765 h 1935"/>
                <a:gd name="T28" fmla="*/ 297 w 2056"/>
                <a:gd name="T29" fmla="*/ 1350 h 1935"/>
                <a:gd name="T30" fmla="*/ 209 w 2056"/>
                <a:gd name="T31" fmla="*/ 1350 h 1935"/>
                <a:gd name="T32" fmla="*/ 124 w 2056"/>
                <a:gd name="T33" fmla="*/ 1414 h 1935"/>
                <a:gd name="T34" fmla="*/ 7 w 2056"/>
                <a:gd name="T35" fmla="*/ 1824 h 1935"/>
                <a:gd name="T36" fmla="*/ 22 w 2056"/>
                <a:gd name="T37" fmla="*/ 1901 h 1935"/>
                <a:gd name="T38" fmla="*/ 92 w 2056"/>
                <a:gd name="T39" fmla="*/ 1935 h 1935"/>
                <a:gd name="T40" fmla="*/ 1964 w 2056"/>
                <a:gd name="T41" fmla="*/ 1935 h 1935"/>
                <a:gd name="T42" fmla="*/ 2034 w 2056"/>
                <a:gd name="T43" fmla="*/ 1901 h 1935"/>
                <a:gd name="T44" fmla="*/ 2049 w 2056"/>
                <a:gd name="T45" fmla="*/ 1824 h 1935"/>
                <a:gd name="T46" fmla="*/ 726 w 2056"/>
                <a:gd name="T47" fmla="*/ 1350 h 1935"/>
                <a:gd name="T48" fmla="*/ 472 w 2056"/>
                <a:gd name="T49" fmla="*/ 1350 h 1935"/>
                <a:gd name="T50" fmla="*/ 472 w 2056"/>
                <a:gd name="T51" fmla="*/ 765 h 1935"/>
                <a:gd name="T52" fmla="*/ 726 w 2056"/>
                <a:gd name="T53" fmla="*/ 765 h 1935"/>
                <a:gd name="T54" fmla="*/ 726 w 2056"/>
                <a:gd name="T55" fmla="*/ 1350 h 1935"/>
                <a:gd name="T56" fmla="*/ 1155 w 2056"/>
                <a:gd name="T57" fmla="*/ 1350 h 1935"/>
                <a:gd name="T58" fmla="*/ 901 w 2056"/>
                <a:gd name="T59" fmla="*/ 1350 h 1935"/>
                <a:gd name="T60" fmla="*/ 901 w 2056"/>
                <a:gd name="T61" fmla="*/ 765 h 1935"/>
                <a:gd name="T62" fmla="*/ 1155 w 2056"/>
                <a:gd name="T63" fmla="*/ 765 h 1935"/>
                <a:gd name="T64" fmla="*/ 1155 w 2056"/>
                <a:gd name="T65" fmla="*/ 1350 h 1935"/>
                <a:gd name="T66" fmla="*/ 1584 w 2056"/>
                <a:gd name="T67" fmla="*/ 1350 h 1935"/>
                <a:gd name="T68" fmla="*/ 1330 w 2056"/>
                <a:gd name="T69" fmla="*/ 1350 h 1935"/>
                <a:gd name="T70" fmla="*/ 1330 w 2056"/>
                <a:gd name="T71" fmla="*/ 765 h 1935"/>
                <a:gd name="T72" fmla="*/ 1584 w 2056"/>
                <a:gd name="T73" fmla="*/ 765 h 1935"/>
                <a:gd name="T74" fmla="*/ 1584 w 2056"/>
                <a:gd name="T75" fmla="*/ 1350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6" h="1935">
                  <a:moveTo>
                    <a:pt x="2049" y="1824"/>
                  </a:moveTo>
                  <a:cubicBezTo>
                    <a:pt x="1932" y="1414"/>
                    <a:pt x="1932" y="1414"/>
                    <a:pt x="1932" y="1414"/>
                  </a:cubicBezTo>
                  <a:cubicBezTo>
                    <a:pt x="1921" y="1376"/>
                    <a:pt x="1886" y="1350"/>
                    <a:pt x="1847" y="1350"/>
                  </a:cubicBezTo>
                  <a:cubicBezTo>
                    <a:pt x="1759" y="1350"/>
                    <a:pt x="1759" y="1350"/>
                    <a:pt x="1759" y="1350"/>
                  </a:cubicBezTo>
                  <a:cubicBezTo>
                    <a:pt x="1759" y="765"/>
                    <a:pt x="1759" y="765"/>
                    <a:pt x="1759" y="765"/>
                  </a:cubicBezTo>
                  <a:cubicBezTo>
                    <a:pt x="1906" y="765"/>
                    <a:pt x="1906" y="765"/>
                    <a:pt x="1906" y="765"/>
                  </a:cubicBezTo>
                  <a:cubicBezTo>
                    <a:pt x="1944" y="765"/>
                    <a:pt x="1979" y="740"/>
                    <a:pt x="1990" y="703"/>
                  </a:cubicBezTo>
                  <a:cubicBezTo>
                    <a:pt x="2001" y="666"/>
                    <a:pt x="1987" y="626"/>
                    <a:pt x="1954" y="604"/>
                  </a:cubicBezTo>
                  <a:cubicBezTo>
                    <a:pt x="1077" y="19"/>
                    <a:pt x="1077" y="19"/>
                    <a:pt x="1077" y="19"/>
                  </a:cubicBezTo>
                  <a:cubicBezTo>
                    <a:pt x="1047" y="0"/>
                    <a:pt x="1009" y="0"/>
                    <a:pt x="979" y="19"/>
                  </a:cubicBezTo>
                  <a:cubicBezTo>
                    <a:pt x="102" y="604"/>
                    <a:pt x="102" y="604"/>
                    <a:pt x="102" y="604"/>
                  </a:cubicBezTo>
                  <a:cubicBezTo>
                    <a:pt x="69" y="626"/>
                    <a:pt x="55" y="666"/>
                    <a:pt x="66" y="703"/>
                  </a:cubicBezTo>
                  <a:cubicBezTo>
                    <a:pt x="77" y="740"/>
                    <a:pt x="112" y="765"/>
                    <a:pt x="150" y="765"/>
                  </a:cubicBezTo>
                  <a:cubicBezTo>
                    <a:pt x="297" y="765"/>
                    <a:pt x="297" y="765"/>
                    <a:pt x="297" y="765"/>
                  </a:cubicBezTo>
                  <a:cubicBezTo>
                    <a:pt x="297" y="1350"/>
                    <a:pt x="297" y="1350"/>
                    <a:pt x="297" y="1350"/>
                  </a:cubicBezTo>
                  <a:cubicBezTo>
                    <a:pt x="209" y="1350"/>
                    <a:pt x="209" y="1350"/>
                    <a:pt x="209" y="1350"/>
                  </a:cubicBezTo>
                  <a:cubicBezTo>
                    <a:pt x="170" y="1350"/>
                    <a:pt x="135" y="1376"/>
                    <a:pt x="124" y="1414"/>
                  </a:cubicBezTo>
                  <a:cubicBezTo>
                    <a:pt x="7" y="1824"/>
                    <a:pt x="7" y="1824"/>
                    <a:pt x="7" y="1824"/>
                  </a:cubicBezTo>
                  <a:cubicBezTo>
                    <a:pt x="0" y="1850"/>
                    <a:pt x="5" y="1879"/>
                    <a:pt x="22" y="1901"/>
                  </a:cubicBezTo>
                  <a:cubicBezTo>
                    <a:pt x="38" y="1923"/>
                    <a:pt x="64" y="1935"/>
                    <a:pt x="92" y="1935"/>
                  </a:cubicBezTo>
                  <a:cubicBezTo>
                    <a:pt x="1964" y="1935"/>
                    <a:pt x="1964" y="1935"/>
                    <a:pt x="1964" y="1935"/>
                  </a:cubicBezTo>
                  <a:cubicBezTo>
                    <a:pt x="1992" y="1935"/>
                    <a:pt x="2018" y="1923"/>
                    <a:pt x="2034" y="1901"/>
                  </a:cubicBezTo>
                  <a:cubicBezTo>
                    <a:pt x="2051" y="1879"/>
                    <a:pt x="2056" y="1850"/>
                    <a:pt x="2049" y="1824"/>
                  </a:cubicBezTo>
                  <a:close/>
                  <a:moveTo>
                    <a:pt x="726" y="1350"/>
                  </a:moveTo>
                  <a:cubicBezTo>
                    <a:pt x="472" y="1350"/>
                    <a:pt x="472" y="1350"/>
                    <a:pt x="472" y="1350"/>
                  </a:cubicBezTo>
                  <a:cubicBezTo>
                    <a:pt x="472" y="765"/>
                    <a:pt x="472" y="765"/>
                    <a:pt x="472" y="765"/>
                  </a:cubicBezTo>
                  <a:cubicBezTo>
                    <a:pt x="726" y="765"/>
                    <a:pt x="726" y="765"/>
                    <a:pt x="726" y="765"/>
                  </a:cubicBezTo>
                  <a:lnTo>
                    <a:pt x="726" y="1350"/>
                  </a:lnTo>
                  <a:close/>
                  <a:moveTo>
                    <a:pt x="1155" y="1350"/>
                  </a:moveTo>
                  <a:cubicBezTo>
                    <a:pt x="901" y="1350"/>
                    <a:pt x="901" y="1350"/>
                    <a:pt x="901" y="1350"/>
                  </a:cubicBezTo>
                  <a:cubicBezTo>
                    <a:pt x="901" y="765"/>
                    <a:pt x="901" y="765"/>
                    <a:pt x="901" y="765"/>
                  </a:cubicBezTo>
                  <a:cubicBezTo>
                    <a:pt x="1155" y="765"/>
                    <a:pt x="1155" y="765"/>
                    <a:pt x="1155" y="765"/>
                  </a:cubicBezTo>
                  <a:lnTo>
                    <a:pt x="1155" y="1350"/>
                  </a:lnTo>
                  <a:close/>
                  <a:moveTo>
                    <a:pt x="1584" y="1350"/>
                  </a:moveTo>
                  <a:cubicBezTo>
                    <a:pt x="1330" y="1350"/>
                    <a:pt x="1330" y="1350"/>
                    <a:pt x="1330" y="1350"/>
                  </a:cubicBezTo>
                  <a:cubicBezTo>
                    <a:pt x="1330" y="765"/>
                    <a:pt x="1330" y="765"/>
                    <a:pt x="1330" y="765"/>
                  </a:cubicBezTo>
                  <a:cubicBezTo>
                    <a:pt x="1584" y="765"/>
                    <a:pt x="1584" y="765"/>
                    <a:pt x="1584" y="765"/>
                  </a:cubicBezTo>
                  <a:lnTo>
                    <a:pt x="1584" y="135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18">
              <a:extLst>
                <a:ext uri="{FF2B5EF4-FFF2-40B4-BE49-F238E27FC236}">
                  <a16:creationId xmlns:a16="http://schemas.microsoft.com/office/drawing/2014/main" id="{A98DA0D2-85ED-4D92-ABC4-0BEE042B1C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47836" y="3996695"/>
              <a:ext cx="404637" cy="379753"/>
            </a:xfrm>
            <a:custGeom>
              <a:avLst/>
              <a:gdLst>
                <a:gd name="T0" fmla="*/ 2049 w 2056"/>
                <a:gd name="T1" fmla="*/ 1824 h 1935"/>
                <a:gd name="T2" fmla="*/ 1932 w 2056"/>
                <a:gd name="T3" fmla="*/ 1414 h 1935"/>
                <a:gd name="T4" fmla="*/ 1847 w 2056"/>
                <a:gd name="T5" fmla="*/ 1350 h 1935"/>
                <a:gd name="T6" fmla="*/ 1759 w 2056"/>
                <a:gd name="T7" fmla="*/ 1350 h 1935"/>
                <a:gd name="T8" fmla="*/ 1759 w 2056"/>
                <a:gd name="T9" fmla="*/ 765 h 1935"/>
                <a:gd name="T10" fmla="*/ 1906 w 2056"/>
                <a:gd name="T11" fmla="*/ 765 h 1935"/>
                <a:gd name="T12" fmla="*/ 1990 w 2056"/>
                <a:gd name="T13" fmla="*/ 703 h 1935"/>
                <a:gd name="T14" fmla="*/ 1954 w 2056"/>
                <a:gd name="T15" fmla="*/ 604 h 1935"/>
                <a:gd name="T16" fmla="*/ 1077 w 2056"/>
                <a:gd name="T17" fmla="*/ 19 h 1935"/>
                <a:gd name="T18" fmla="*/ 979 w 2056"/>
                <a:gd name="T19" fmla="*/ 19 h 1935"/>
                <a:gd name="T20" fmla="*/ 102 w 2056"/>
                <a:gd name="T21" fmla="*/ 604 h 1935"/>
                <a:gd name="T22" fmla="*/ 66 w 2056"/>
                <a:gd name="T23" fmla="*/ 703 h 1935"/>
                <a:gd name="T24" fmla="*/ 150 w 2056"/>
                <a:gd name="T25" fmla="*/ 765 h 1935"/>
                <a:gd name="T26" fmla="*/ 297 w 2056"/>
                <a:gd name="T27" fmla="*/ 765 h 1935"/>
                <a:gd name="T28" fmla="*/ 297 w 2056"/>
                <a:gd name="T29" fmla="*/ 1350 h 1935"/>
                <a:gd name="T30" fmla="*/ 209 w 2056"/>
                <a:gd name="T31" fmla="*/ 1350 h 1935"/>
                <a:gd name="T32" fmla="*/ 124 w 2056"/>
                <a:gd name="T33" fmla="*/ 1414 h 1935"/>
                <a:gd name="T34" fmla="*/ 7 w 2056"/>
                <a:gd name="T35" fmla="*/ 1824 h 1935"/>
                <a:gd name="T36" fmla="*/ 22 w 2056"/>
                <a:gd name="T37" fmla="*/ 1901 h 1935"/>
                <a:gd name="T38" fmla="*/ 92 w 2056"/>
                <a:gd name="T39" fmla="*/ 1935 h 1935"/>
                <a:gd name="T40" fmla="*/ 1964 w 2056"/>
                <a:gd name="T41" fmla="*/ 1935 h 1935"/>
                <a:gd name="T42" fmla="*/ 2034 w 2056"/>
                <a:gd name="T43" fmla="*/ 1901 h 1935"/>
                <a:gd name="T44" fmla="*/ 2049 w 2056"/>
                <a:gd name="T45" fmla="*/ 1824 h 1935"/>
                <a:gd name="T46" fmla="*/ 726 w 2056"/>
                <a:gd name="T47" fmla="*/ 1350 h 1935"/>
                <a:gd name="T48" fmla="*/ 472 w 2056"/>
                <a:gd name="T49" fmla="*/ 1350 h 1935"/>
                <a:gd name="T50" fmla="*/ 472 w 2056"/>
                <a:gd name="T51" fmla="*/ 765 h 1935"/>
                <a:gd name="T52" fmla="*/ 726 w 2056"/>
                <a:gd name="T53" fmla="*/ 765 h 1935"/>
                <a:gd name="T54" fmla="*/ 726 w 2056"/>
                <a:gd name="T55" fmla="*/ 1350 h 1935"/>
                <a:gd name="T56" fmla="*/ 1155 w 2056"/>
                <a:gd name="T57" fmla="*/ 1350 h 1935"/>
                <a:gd name="T58" fmla="*/ 901 w 2056"/>
                <a:gd name="T59" fmla="*/ 1350 h 1935"/>
                <a:gd name="T60" fmla="*/ 901 w 2056"/>
                <a:gd name="T61" fmla="*/ 765 h 1935"/>
                <a:gd name="T62" fmla="*/ 1155 w 2056"/>
                <a:gd name="T63" fmla="*/ 765 h 1935"/>
                <a:gd name="T64" fmla="*/ 1155 w 2056"/>
                <a:gd name="T65" fmla="*/ 1350 h 1935"/>
                <a:gd name="T66" fmla="*/ 1584 w 2056"/>
                <a:gd name="T67" fmla="*/ 1350 h 1935"/>
                <a:gd name="T68" fmla="*/ 1330 w 2056"/>
                <a:gd name="T69" fmla="*/ 1350 h 1935"/>
                <a:gd name="T70" fmla="*/ 1330 w 2056"/>
                <a:gd name="T71" fmla="*/ 765 h 1935"/>
                <a:gd name="T72" fmla="*/ 1584 w 2056"/>
                <a:gd name="T73" fmla="*/ 765 h 1935"/>
                <a:gd name="T74" fmla="*/ 1584 w 2056"/>
                <a:gd name="T75" fmla="*/ 1350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6" h="1935">
                  <a:moveTo>
                    <a:pt x="2049" y="1824"/>
                  </a:moveTo>
                  <a:cubicBezTo>
                    <a:pt x="1932" y="1414"/>
                    <a:pt x="1932" y="1414"/>
                    <a:pt x="1932" y="1414"/>
                  </a:cubicBezTo>
                  <a:cubicBezTo>
                    <a:pt x="1921" y="1376"/>
                    <a:pt x="1886" y="1350"/>
                    <a:pt x="1847" y="1350"/>
                  </a:cubicBezTo>
                  <a:cubicBezTo>
                    <a:pt x="1759" y="1350"/>
                    <a:pt x="1759" y="1350"/>
                    <a:pt x="1759" y="1350"/>
                  </a:cubicBezTo>
                  <a:cubicBezTo>
                    <a:pt x="1759" y="765"/>
                    <a:pt x="1759" y="765"/>
                    <a:pt x="1759" y="765"/>
                  </a:cubicBezTo>
                  <a:cubicBezTo>
                    <a:pt x="1906" y="765"/>
                    <a:pt x="1906" y="765"/>
                    <a:pt x="1906" y="765"/>
                  </a:cubicBezTo>
                  <a:cubicBezTo>
                    <a:pt x="1944" y="765"/>
                    <a:pt x="1979" y="740"/>
                    <a:pt x="1990" y="703"/>
                  </a:cubicBezTo>
                  <a:cubicBezTo>
                    <a:pt x="2001" y="666"/>
                    <a:pt x="1987" y="626"/>
                    <a:pt x="1954" y="604"/>
                  </a:cubicBezTo>
                  <a:cubicBezTo>
                    <a:pt x="1077" y="19"/>
                    <a:pt x="1077" y="19"/>
                    <a:pt x="1077" y="19"/>
                  </a:cubicBezTo>
                  <a:cubicBezTo>
                    <a:pt x="1047" y="0"/>
                    <a:pt x="1009" y="0"/>
                    <a:pt x="979" y="19"/>
                  </a:cubicBezTo>
                  <a:cubicBezTo>
                    <a:pt x="102" y="604"/>
                    <a:pt x="102" y="604"/>
                    <a:pt x="102" y="604"/>
                  </a:cubicBezTo>
                  <a:cubicBezTo>
                    <a:pt x="69" y="626"/>
                    <a:pt x="55" y="666"/>
                    <a:pt x="66" y="703"/>
                  </a:cubicBezTo>
                  <a:cubicBezTo>
                    <a:pt x="77" y="740"/>
                    <a:pt x="112" y="765"/>
                    <a:pt x="150" y="765"/>
                  </a:cubicBezTo>
                  <a:cubicBezTo>
                    <a:pt x="297" y="765"/>
                    <a:pt x="297" y="765"/>
                    <a:pt x="297" y="765"/>
                  </a:cubicBezTo>
                  <a:cubicBezTo>
                    <a:pt x="297" y="1350"/>
                    <a:pt x="297" y="1350"/>
                    <a:pt x="297" y="1350"/>
                  </a:cubicBezTo>
                  <a:cubicBezTo>
                    <a:pt x="209" y="1350"/>
                    <a:pt x="209" y="1350"/>
                    <a:pt x="209" y="1350"/>
                  </a:cubicBezTo>
                  <a:cubicBezTo>
                    <a:pt x="170" y="1350"/>
                    <a:pt x="135" y="1376"/>
                    <a:pt x="124" y="1414"/>
                  </a:cubicBezTo>
                  <a:cubicBezTo>
                    <a:pt x="7" y="1824"/>
                    <a:pt x="7" y="1824"/>
                    <a:pt x="7" y="1824"/>
                  </a:cubicBezTo>
                  <a:cubicBezTo>
                    <a:pt x="0" y="1850"/>
                    <a:pt x="5" y="1879"/>
                    <a:pt x="22" y="1901"/>
                  </a:cubicBezTo>
                  <a:cubicBezTo>
                    <a:pt x="38" y="1923"/>
                    <a:pt x="64" y="1935"/>
                    <a:pt x="92" y="1935"/>
                  </a:cubicBezTo>
                  <a:cubicBezTo>
                    <a:pt x="1964" y="1935"/>
                    <a:pt x="1964" y="1935"/>
                    <a:pt x="1964" y="1935"/>
                  </a:cubicBezTo>
                  <a:cubicBezTo>
                    <a:pt x="1992" y="1935"/>
                    <a:pt x="2018" y="1923"/>
                    <a:pt x="2034" y="1901"/>
                  </a:cubicBezTo>
                  <a:cubicBezTo>
                    <a:pt x="2051" y="1879"/>
                    <a:pt x="2056" y="1850"/>
                    <a:pt x="2049" y="1824"/>
                  </a:cubicBezTo>
                  <a:close/>
                  <a:moveTo>
                    <a:pt x="726" y="1350"/>
                  </a:moveTo>
                  <a:cubicBezTo>
                    <a:pt x="472" y="1350"/>
                    <a:pt x="472" y="1350"/>
                    <a:pt x="472" y="1350"/>
                  </a:cubicBezTo>
                  <a:cubicBezTo>
                    <a:pt x="472" y="765"/>
                    <a:pt x="472" y="765"/>
                    <a:pt x="472" y="765"/>
                  </a:cubicBezTo>
                  <a:cubicBezTo>
                    <a:pt x="726" y="765"/>
                    <a:pt x="726" y="765"/>
                    <a:pt x="726" y="765"/>
                  </a:cubicBezTo>
                  <a:lnTo>
                    <a:pt x="726" y="1350"/>
                  </a:lnTo>
                  <a:close/>
                  <a:moveTo>
                    <a:pt x="1155" y="1350"/>
                  </a:moveTo>
                  <a:cubicBezTo>
                    <a:pt x="901" y="1350"/>
                    <a:pt x="901" y="1350"/>
                    <a:pt x="901" y="1350"/>
                  </a:cubicBezTo>
                  <a:cubicBezTo>
                    <a:pt x="901" y="765"/>
                    <a:pt x="901" y="765"/>
                    <a:pt x="901" y="765"/>
                  </a:cubicBezTo>
                  <a:cubicBezTo>
                    <a:pt x="1155" y="765"/>
                    <a:pt x="1155" y="765"/>
                    <a:pt x="1155" y="765"/>
                  </a:cubicBezTo>
                  <a:lnTo>
                    <a:pt x="1155" y="1350"/>
                  </a:lnTo>
                  <a:close/>
                  <a:moveTo>
                    <a:pt x="1584" y="1350"/>
                  </a:moveTo>
                  <a:cubicBezTo>
                    <a:pt x="1330" y="1350"/>
                    <a:pt x="1330" y="1350"/>
                    <a:pt x="1330" y="1350"/>
                  </a:cubicBezTo>
                  <a:cubicBezTo>
                    <a:pt x="1330" y="765"/>
                    <a:pt x="1330" y="765"/>
                    <a:pt x="1330" y="765"/>
                  </a:cubicBezTo>
                  <a:cubicBezTo>
                    <a:pt x="1584" y="765"/>
                    <a:pt x="1584" y="765"/>
                    <a:pt x="1584" y="765"/>
                  </a:cubicBezTo>
                  <a:lnTo>
                    <a:pt x="1584" y="135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18">
              <a:extLst>
                <a:ext uri="{FF2B5EF4-FFF2-40B4-BE49-F238E27FC236}">
                  <a16:creationId xmlns:a16="http://schemas.microsoft.com/office/drawing/2014/main" id="{D39AFF96-A326-48CD-AF61-3BCC58B96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47836" y="4420530"/>
              <a:ext cx="404637" cy="379753"/>
            </a:xfrm>
            <a:custGeom>
              <a:avLst/>
              <a:gdLst>
                <a:gd name="T0" fmla="*/ 2049 w 2056"/>
                <a:gd name="T1" fmla="*/ 1824 h 1935"/>
                <a:gd name="T2" fmla="*/ 1932 w 2056"/>
                <a:gd name="T3" fmla="*/ 1414 h 1935"/>
                <a:gd name="T4" fmla="*/ 1847 w 2056"/>
                <a:gd name="T5" fmla="*/ 1350 h 1935"/>
                <a:gd name="T6" fmla="*/ 1759 w 2056"/>
                <a:gd name="T7" fmla="*/ 1350 h 1935"/>
                <a:gd name="T8" fmla="*/ 1759 w 2056"/>
                <a:gd name="T9" fmla="*/ 765 h 1935"/>
                <a:gd name="T10" fmla="*/ 1906 w 2056"/>
                <a:gd name="T11" fmla="*/ 765 h 1935"/>
                <a:gd name="T12" fmla="*/ 1990 w 2056"/>
                <a:gd name="T13" fmla="*/ 703 h 1935"/>
                <a:gd name="T14" fmla="*/ 1954 w 2056"/>
                <a:gd name="T15" fmla="*/ 604 h 1935"/>
                <a:gd name="T16" fmla="*/ 1077 w 2056"/>
                <a:gd name="T17" fmla="*/ 19 h 1935"/>
                <a:gd name="T18" fmla="*/ 979 w 2056"/>
                <a:gd name="T19" fmla="*/ 19 h 1935"/>
                <a:gd name="T20" fmla="*/ 102 w 2056"/>
                <a:gd name="T21" fmla="*/ 604 h 1935"/>
                <a:gd name="T22" fmla="*/ 66 w 2056"/>
                <a:gd name="T23" fmla="*/ 703 h 1935"/>
                <a:gd name="T24" fmla="*/ 150 w 2056"/>
                <a:gd name="T25" fmla="*/ 765 h 1935"/>
                <a:gd name="T26" fmla="*/ 297 w 2056"/>
                <a:gd name="T27" fmla="*/ 765 h 1935"/>
                <a:gd name="T28" fmla="*/ 297 w 2056"/>
                <a:gd name="T29" fmla="*/ 1350 h 1935"/>
                <a:gd name="T30" fmla="*/ 209 w 2056"/>
                <a:gd name="T31" fmla="*/ 1350 h 1935"/>
                <a:gd name="T32" fmla="*/ 124 w 2056"/>
                <a:gd name="T33" fmla="*/ 1414 h 1935"/>
                <a:gd name="T34" fmla="*/ 7 w 2056"/>
                <a:gd name="T35" fmla="*/ 1824 h 1935"/>
                <a:gd name="T36" fmla="*/ 22 w 2056"/>
                <a:gd name="T37" fmla="*/ 1901 h 1935"/>
                <a:gd name="T38" fmla="*/ 92 w 2056"/>
                <a:gd name="T39" fmla="*/ 1935 h 1935"/>
                <a:gd name="T40" fmla="*/ 1964 w 2056"/>
                <a:gd name="T41" fmla="*/ 1935 h 1935"/>
                <a:gd name="T42" fmla="*/ 2034 w 2056"/>
                <a:gd name="T43" fmla="*/ 1901 h 1935"/>
                <a:gd name="T44" fmla="*/ 2049 w 2056"/>
                <a:gd name="T45" fmla="*/ 1824 h 1935"/>
                <a:gd name="T46" fmla="*/ 726 w 2056"/>
                <a:gd name="T47" fmla="*/ 1350 h 1935"/>
                <a:gd name="T48" fmla="*/ 472 w 2056"/>
                <a:gd name="T49" fmla="*/ 1350 h 1935"/>
                <a:gd name="T50" fmla="*/ 472 w 2056"/>
                <a:gd name="T51" fmla="*/ 765 h 1935"/>
                <a:gd name="T52" fmla="*/ 726 w 2056"/>
                <a:gd name="T53" fmla="*/ 765 h 1935"/>
                <a:gd name="T54" fmla="*/ 726 w 2056"/>
                <a:gd name="T55" fmla="*/ 1350 h 1935"/>
                <a:gd name="T56" fmla="*/ 1155 w 2056"/>
                <a:gd name="T57" fmla="*/ 1350 h 1935"/>
                <a:gd name="T58" fmla="*/ 901 w 2056"/>
                <a:gd name="T59" fmla="*/ 1350 h 1935"/>
                <a:gd name="T60" fmla="*/ 901 w 2056"/>
                <a:gd name="T61" fmla="*/ 765 h 1935"/>
                <a:gd name="T62" fmla="*/ 1155 w 2056"/>
                <a:gd name="T63" fmla="*/ 765 h 1935"/>
                <a:gd name="T64" fmla="*/ 1155 w 2056"/>
                <a:gd name="T65" fmla="*/ 1350 h 1935"/>
                <a:gd name="T66" fmla="*/ 1584 w 2056"/>
                <a:gd name="T67" fmla="*/ 1350 h 1935"/>
                <a:gd name="T68" fmla="*/ 1330 w 2056"/>
                <a:gd name="T69" fmla="*/ 1350 h 1935"/>
                <a:gd name="T70" fmla="*/ 1330 w 2056"/>
                <a:gd name="T71" fmla="*/ 765 h 1935"/>
                <a:gd name="T72" fmla="*/ 1584 w 2056"/>
                <a:gd name="T73" fmla="*/ 765 h 1935"/>
                <a:gd name="T74" fmla="*/ 1584 w 2056"/>
                <a:gd name="T75" fmla="*/ 1350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6" h="1935">
                  <a:moveTo>
                    <a:pt x="2049" y="1824"/>
                  </a:moveTo>
                  <a:cubicBezTo>
                    <a:pt x="1932" y="1414"/>
                    <a:pt x="1932" y="1414"/>
                    <a:pt x="1932" y="1414"/>
                  </a:cubicBezTo>
                  <a:cubicBezTo>
                    <a:pt x="1921" y="1376"/>
                    <a:pt x="1886" y="1350"/>
                    <a:pt x="1847" y="1350"/>
                  </a:cubicBezTo>
                  <a:cubicBezTo>
                    <a:pt x="1759" y="1350"/>
                    <a:pt x="1759" y="1350"/>
                    <a:pt x="1759" y="1350"/>
                  </a:cubicBezTo>
                  <a:cubicBezTo>
                    <a:pt x="1759" y="765"/>
                    <a:pt x="1759" y="765"/>
                    <a:pt x="1759" y="765"/>
                  </a:cubicBezTo>
                  <a:cubicBezTo>
                    <a:pt x="1906" y="765"/>
                    <a:pt x="1906" y="765"/>
                    <a:pt x="1906" y="765"/>
                  </a:cubicBezTo>
                  <a:cubicBezTo>
                    <a:pt x="1944" y="765"/>
                    <a:pt x="1979" y="740"/>
                    <a:pt x="1990" y="703"/>
                  </a:cubicBezTo>
                  <a:cubicBezTo>
                    <a:pt x="2001" y="666"/>
                    <a:pt x="1987" y="626"/>
                    <a:pt x="1954" y="604"/>
                  </a:cubicBezTo>
                  <a:cubicBezTo>
                    <a:pt x="1077" y="19"/>
                    <a:pt x="1077" y="19"/>
                    <a:pt x="1077" y="19"/>
                  </a:cubicBezTo>
                  <a:cubicBezTo>
                    <a:pt x="1047" y="0"/>
                    <a:pt x="1009" y="0"/>
                    <a:pt x="979" y="19"/>
                  </a:cubicBezTo>
                  <a:cubicBezTo>
                    <a:pt x="102" y="604"/>
                    <a:pt x="102" y="604"/>
                    <a:pt x="102" y="604"/>
                  </a:cubicBezTo>
                  <a:cubicBezTo>
                    <a:pt x="69" y="626"/>
                    <a:pt x="55" y="666"/>
                    <a:pt x="66" y="703"/>
                  </a:cubicBezTo>
                  <a:cubicBezTo>
                    <a:pt x="77" y="740"/>
                    <a:pt x="112" y="765"/>
                    <a:pt x="150" y="765"/>
                  </a:cubicBezTo>
                  <a:cubicBezTo>
                    <a:pt x="297" y="765"/>
                    <a:pt x="297" y="765"/>
                    <a:pt x="297" y="765"/>
                  </a:cubicBezTo>
                  <a:cubicBezTo>
                    <a:pt x="297" y="1350"/>
                    <a:pt x="297" y="1350"/>
                    <a:pt x="297" y="1350"/>
                  </a:cubicBezTo>
                  <a:cubicBezTo>
                    <a:pt x="209" y="1350"/>
                    <a:pt x="209" y="1350"/>
                    <a:pt x="209" y="1350"/>
                  </a:cubicBezTo>
                  <a:cubicBezTo>
                    <a:pt x="170" y="1350"/>
                    <a:pt x="135" y="1376"/>
                    <a:pt x="124" y="1414"/>
                  </a:cubicBezTo>
                  <a:cubicBezTo>
                    <a:pt x="7" y="1824"/>
                    <a:pt x="7" y="1824"/>
                    <a:pt x="7" y="1824"/>
                  </a:cubicBezTo>
                  <a:cubicBezTo>
                    <a:pt x="0" y="1850"/>
                    <a:pt x="5" y="1879"/>
                    <a:pt x="22" y="1901"/>
                  </a:cubicBezTo>
                  <a:cubicBezTo>
                    <a:pt x="38" y="1923"/>
                    <a:pt x="64" y="1935"/>
                    <a:pt x="92" y="1935"/>
                  </a:cubicBezTo>
                  <a:cubicBezTo>
                    <a:pt x="1964" y="1935"/>
                    <a:pt x="1964" y="1935"/>
                    <a:pt x="1964" y="1935"/>
                  </a:cubicBezTo>
                  <a:cubicBezTo>
                    <a:pt x="1992" y="1935"/>
                    <a:pt x="2018" y="1923"/>
                    <a:pt x="2034" y="1901"/>
                  </a:cubicBezTo>
                  <a:cubicBezTo>
                    <a:pt x="2051" y="1879"/>
                    <a:pt x="2056" y="1850"/>
                    <a:pt x="2049" y="1824"/>
                  </a:cubicBezTo>
                  <a:close/>
                  <a:moveTo>
                    <a:pt x="726" y="1350"/>
                  </a:moveTo>
                  <a:cubicBezTo>
                    <a:pt x="472" y="1350"/>
                    <a:pt x="472" y="1350"/>
                    <a:pt x="472" y="1350"/>
                  </a:cubicBezTo>
                  <a:cubicBezTo>
                    <a:pt x="472" y="765"/>
                    <a:pt x="472" y="765"/>
                    <a:pt x="472" y="765"/>
                  </a:cubicBezTo>
                  <a:cubicBezTo>
                    <a:pt x="726" y="765"/>
                    <a:pt x="726" y="765"/>
                    <a:pt x="726" y="765"/>
                  </a:cubicBezTo>
                  <a:lnTo>
                    <a:pt x="726" y="1350"/>
                  </a:lnTo>
                  <a:close/>
                  <a:moveTo>
                    <a:pt x="1155" y="1350"/>
                  </a:moveTo>
                  <a:cubicBezTo>
                    <a:pt x="901" y="1350"/>
                    <a:pt x="901" y="1350"/>
                    <a:pt x="901" y="1350"/>
                  </a:cubicBezTo>
                  <a:cubicBezTo>
                    <a:pt x="901" y="765"/>
                    <a:pt x="901" y="765"/>
                    <a:pt x="901" y="765"/>
                  </a:cubicBezTo>
                  <a:cubicBezTo>
                    <a:pt x="1155" y="765"/>
                    <a:pt x="1155" y="765"/>
                    <a:pt x="1155" y="765"/>
                  </a:cubicBezTo>
                  <a:lnTo>
                    <a:pt x="1155" y="1350"/>
                  </a:lnTo>
                  <a:close/>
                  <a:moveTo>
                    <a:pt x="1584" y="1350"/>
                  </a:moveTo>
                  <a:cubicBezTo>
                    <a:pt x="1330" y="1350"/>
                    <a:pt x="1330" y="1350"/>
                    <a:pt x="1330" y="1350"/>
                  </a:cubicBezTo>
                  <a:cubicBezTo>
                    <a:pt x="1330" y="765"/>
                    <a:pt x="1330" y="765"/>
                    <a:pt x="1330" y="765"/>
                  </a:cubicBezTo>
                  <a:cubicBezTo>
                    <a:pt x="1584" y="765"/>
                    <a:pt x="1584" y="765"/>
                    <a:pt x="1584" y="765"/>
                  </a:cubicBezTo>
                  <a:lnTo>
                    <a:pt x="1584" y="135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18">
              <a:extLst>
                <a:ext uri="{FF2B5EF4-FFF2-40B4-BE49-F238E27FC236}">
                  <a16:creationId xmlns:a16="http://schemas.microsoft.com/office/drawing/2014/main" id="{39A28144-C92B-4A4C-9EF4-B4CB00B29D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93562" y="3996695"/>
              <a:ext cx="404637" cy="379753"/>
            </a:xfrm>
            <a:custGeom>
              <a:avLst/>
              <a:gdLst>
                <a:gd name="T0" fmla="*/ 2049 w 2056"/>
                <a:gd name="T1" fmla="*/ 1824 h 1935"/>
                <a:gd name="T2" fmla="*/ 1932 w 2056"/>
                <a:gd name="T3" fmla="*/ 1414 h 1935"/>
                <a:gd name="T4" fmla="*/ 1847 w 2056"/>
                <a:gd name="T5" fmla="*/ 1350 h 1935"/>
                <a:gd name="T6" fmla="*/ 1759 w 2056"/>
                <a:gd name="T7" fmla="*/ 1350 h 1935"/>
                <a:gd name="T8" fmla="*/ 1759 w 2056"/>
                <a:gd name="T9" fmla="*/ 765 h 1935"/>
                <a:gd name="T10" fmla="*/ 1906 w 2056"/>
                <a:gd name="T11" fmla="*/ 765 h 1935"/>
                <a:gd name="T12" fmla="*/ 1990 w 2056"/>
                <a:gd name="T13" fmla="*/ 703 h 1935"/>
                <a:gd name="T14" fmla="*/ 1954 w 2056"/>
                <a:gd name="T15" fmla="*/ 604 h 1935"/>
                <a:gd name="T16" fmla="*/ 1077 w 2056"/>
                <a:gd name="T17" fmla="*/ 19 h 1935"/>
                <a:gd name="T18" fmla="*/ 979 w 2056"/>
                <a:gd name="T19" fmla="*/ 19 h 1935"/>
                <a:gd name="T20" fmla="*/ 102 w 2056"/>
                <a:gd name="T21" fmla="*/ 604 h 1935"/>
                <a:gd name="T22" fmla="*/ 66 w 2056"/>
                <a:gd name="T23" fmla="*/ 703 h 1935"/>
                <a:gd name="T24" fmla="*/ 150 w 2056"/>
                <a:gd name="T25" fmla="*/ 765 h 1935"/>
                <a:gd name="T26" fmla="*/ 297 w 2056"/>
                <a:gd name="T27" fmla="*/ 765 h 1935"/>
                <a:gd name="T28" fmla="*/ 297 w 2056"/>
                <a:gd name="T29" fmla="*/ 1350 h 1935"/>
                <a:gd name="T30" fmla="*/ 209 w 2056"/>
                <a:gd name="T31" fmla="*/ 1350 h 1935"/>
                <a:gd name="T32" fmla="*/ 124 w 2056"/>
                <a:gd name="T33" fmla="*/ 1414 h 1935"/>
                <a:gd name="T34" fmla="*/ 7 w 2056"/>
                <a:gd name="T35" fmla="*/ 1824 h 1935"/>
                <a:gd name="T36" fmla="*/ 22 w 2056"/>
                <a:gd name="T37" fmla="*/ 1901 h 1935"/>
                <a:gd name="T38" fmla="*/ 92 w 2056"/>
                <a:gd name="T39" fmla="*/ 1935 h 1935"/>
                <a:gd name="T40" fmla="*/ 1964 w 2056"/>
                <a:gd name="T41" fmla="*/ 1935 h 1935"/>
                <a:gd name="T42" fmla="*/ 2034 w 2056"/>
                <a:gd name="T43" fmla="*/ 1901 h 1935"/>
                <a:gd name="T44" fmla="*/ 2049 w 2056"/>
                <a:gd name="T45" fmla="*/ 1824 h 1935"/>
                <a:gd name="T46" fmla="*/ 726 w 2056"/>
                <a:gd name="T47" fmla="*/ 1350 h 1935"/>
                <a:gd name="T48" fmla="*/ 472 w 2056"/>
                <a:gd name="T49" fmla="*/ 1350 h 1935"/>
                <a:gd name="T50" fmla="*/ 472 w 2056"/>
                <a:gd name="T51" fmla="*/ 765 h 1935"/>
                <a:gd name="T52" fmla="*/ 726 w 2056"/>
                <a:gd name="T53" fmla="*/ 765 h 1935"/>
                <a:gd name="T54" fmla="*/ 726 w 2056"/>
                <a:gd name="T55" fmla="*/ 1350 h 1935"/>
                <a:gd name="T56" fmla="*/ 1155 w 2056"/>
                <a:gd name="T57" fmla="*/ 1350 h 1935"/>
                <a:gd name="T58" fmla="*/ 901 w 2056"/>
                <a:gd name="T59" fmla="*/ 1350 h 1935"/>
                <a:gd name="T60" fmla="*/ 901 w 2056"/>
                <a:gd name="T61" fmla="*/ 765 h 1935"/>
                <a:gd name="T62" fmla="*/ 1155 w 2056"/>
                <a:gd name="T63" fmla="*/ 765 h 1935"/>
                <a:gd name="T64" fmla="*/ 1155 w 2056"/>
                <a:gd name="T65" fmla="*/ 1350 h 1935"/>
                <a:gd name="T66" fmla="*/ 1584 w 2056"/>
                <a:gd name="T67" fmla="*/ 1350 h 1935"/>
                <a:gd name="T68" fmla="*/ 1330 w 2056"/>
                <a:gd name="T69" fmla="*/ 1350 h 1935"/>
                <a:gd name="T70" fmla="*/ 1330 w 2056"/>
                <a:gd name="T71" fmla="*/ 765 h 1935"/>
                <a:gd name="T72" fmla="*/ 1584 w 2056"/>
                <a:gd name="T73" fmla="*/ 765 h 1935"/>
                <a:gd name="T74" fmla="*/ 1584 w 2056"/>
                <a:gd name="T75" fmla="*/ 1350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6" h="1935">
                  <a:moveTo>
                    <a:pt x="2049" y="1824"/>
                  </a:moveTo>
                  <a:cubicBezTo>
                    <a:pt x="1932" y="1414"/>
                    <a:pt x="1932" y="1414"/>
                    <a:pt x="1932" y="1414"/>
                  </a:cubicBezTo>
                  <a:cubicBezTo>
                    <a:pt x="1921" y="1376"/>
                    <a:pt x="1886" y="1350"/>
                    <a:pt x="1847" y="1350"/>
                  </a:cubicBezTo>
                  <a:cubicBezTo>
                    <a:pt x="1759" y="1350"/>
                    <a:pt x="1759" y="1350"/>
                    <a:pt x="1759" y="1350"/>
                  </a:cubicBezTo>
                  <a:cubicBezTo>
                    <a:pt x="1759" y="765"/>
                    <a:pt x="1759" y="765"/>
                    <a:pt x="1759" y="765"/>
                  </a:cubicBezTo>
                  <a:cubicBezTo>
                    <a:pt x="1906" y="765"/>
                    <a:pt x="1906" y="765"/>
                    <a:pt x="1906" y="765"/>
                  </a:cubicBezTo>
                  <a:cubicBezTo>
                    <a:pt x="1944" y="765"/>
                    <a:pt x="1979" y="740"/>
                    <a:pt x="1990" y="703"/>
                  </a:cubicBezTo>
                  <a:cubicBezTo>
                    <a:pt x="2001" y="666"/>
                    <a:pt x="1987" y="626"/>
                    <a:pt x="1954" y="604"/>
                  </a:cubicBezTo>
                  <a:cubicBezTo>
                    <a:pt x="1077" y="19"/>
                    <a:pt x="1077" y="19"/>
                    <a:pt x="1077" y="19"/>
                  </a:cubicBezTo>
                  <a:cubicBezTo>
                    <a:pt x="1047" y="0"/>
                    <a:pt x="1009" y="0"/>
                    <a:pt x="979" y="19"/>
                  </a:cubicBezTo>
                  <a:cubicBezTo>
                    <a:pt x="102" y="604"/>
                    <a:pt x="102" y="604"/>
                    <a:pt x="102" y="604"/>
                  </a:cubicBezTo>
                  <a:cubicBezTo>
                    <a:pt x="69" y="626"/>
                    <a:pt x="55" y="666"/>
                    <a:pt x="66" y="703"/>
                  </a:cubicBezTo>
                  <a:cubicBezTo>
                    <a:pt x="77" y="740"/>
                    <a:pt x="112" y="765"/>
                    <a:pt x="150" y="765"/>
                  </a:cubicBezTo>
                  <a:cubicBezTo>
                    <a:pt x="297" y="765"/>
                    <a:pt x="297" y="765"/>
                    <a:pt x="297" y="765"/>
                  </a:cubicBezTo>
                  <a:cubicBezTo>
                    <a:pt x="297" y="1350"/>
                    <a:pt x="297" y="1350"/>
                    <a:pt x="297" y="1350"/>
                  </a:cubicBezTo>
                  <a:cubicBezTo>
                    <a:pt x="209" y="1350"/>
                    <a:pt x="209" y="1350"/>
                    <a:pt x="209" y="1350"/>
                  </a:cubicBezTo>
                  <a:cubicBezTo>
                    <a:pt x="170" y="1350"/>
                    <a:pt x="135" y="1376"/>
                    <a:pt x="124" y="1414"/>
                  </a:cubicBezTo>
                  <a:cubicBezTo>
                    <a:pt x="7" y="1824"/>
                    <a:pt x="7" y="1824"/>
                    <a:pt x="7" y="1824"/>
                  </a:cubicBezTo>
                  <a:cubicBezTo>
                    <a:pt x="0" y="1850"/>
                    <a:pt x="5" y="1879"/>
                    <a:pt x="22" y="1901"/>
                  </a:cubicBezTo>
                  <a:cubicBezTo>
                    <a:pt x="38" y="1923"/>
                    <a:pt x="64" y="1935"/>
                    <a:pt x="92" y="1935"/>
                  </a:cubicBezTo>
                  <a:cubicBezTo>
                    <a:pt x="1964" y="1935"/>
                    <a:pt x="1964" y="1935"/>
                    <a:pt x="1964" y="1935"/>
                  </a:cubicBezTo>
                  <a:cubicBezTo>
                    <a:pt x="1992" y="1935"/>
                    <a:pt x="2018" y="1923"/>
                    <a:pt x="2034" y="1901"/>
                  </a:cubicBezTo>
                  <a:cubicBezTo>
                    <a:pt x="2051" y="1879"/>
                    <a:pt x="2056" y="1850"/>
                    <a:pt x="2049" y="1824"/>
                  </a:cubicBezTo>
                  <a:close/>
                  <a:moveTo>
                    <a:pt x="726" y="1350"/>
                  </a:moveTo>
                  <a:cubicBezTo>
                    <a:pt x="472" y="1350"/>
                    <a:pt x="472" y="1350"/>
                    <a:pt x="472" y="1350"/>
                  </a:cubicBezTo>
                  <a:cubicBezTo>
                    <a:pt x="472" y="765"/>
                    <a:pt x="472" y="765"/>
                    <a:pt x="472" y="765"/>
                  </a:cubicBezTo>
                  <a:cubicBezTo>
                    <a:pt x="726" y="765"/>
                    <a:pt x="726" y="765"/>
                    <a:pt x="726" y="765"/>
                  </a:cubicBezTo>
                  <a:lnTo>
                    <a:pt x="726" y="1350"/>
                  </a:lnTo>
                  <a:close/>
                  <a:moveTo>
                    <a:pt x="1155" y="1350"/>
                  </a:moveTo>
                  <a:cubicBezTo>
                    <a:pt x="901" y="1350"/>
                    <a:pt x="901" y="1350"/>
                    <a:pt x="901" y="1350"/>
                  </a:cubicBezTo>
                  <a:cubicBezTo>
                    <a:pt x="901" y="765"/>
                    <a:pt x="901" y="765"/>
                    <a:pt x="901" y="765"/>
                  </a:cubicBezTo>
                  <a:cubicBezTo>
                    <a:pt x="1155" y="765"/>
                    <a:pt x="1155" y="765"/>
                    <a:pt x="1155" y="765"/>
                  </a:cubicBezTo>
                  <a:lnTo>
                    <a:pt x="1155" y="1350"/>
                  </a:lnTo>
                  <a:close/>
                  <a:moveTo>
                    <a:pt x="1584" y="1350"/>
                  </a:moveTo>
                  <a:cubicBezTo>
                    <a:pt x="1330" y="1350"/>
                    <a:pt x="1330" y="1350"/>
                    <a:pt x="1330" y="1350"/>
                  </a:cubicBezTo>
                  <a:cubicBezTo>
                    <a:pt x="1330" y="765"/>
                    <a:pt x="1330" y="765"/>
                    <a:pt x="1330" y="765"/>
                  </a:cubicBezTo>
                  <a:cubicBezTo>
                    <a:pt x="1584" y="765"/>
                    <a:pt x="1584" y="765"/>
                    <a:pt x="1584" y="765"/>
                  </a:cubicBezTo>
                  <a:lnTo>
                    <a:pt x="1584" y="135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18">
              <a:extLst>
                <a:ext uri="{FF2B5EF4-FFF2-40B4-BE49-F238E27FC236}">
                  <a16:creationId xmlns:a16="http://schemas.microsoft.com/office/drawing/2014/main" id="{BE6994F7-9A64-40FD-ABD9-DC2FC5E191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93562" y="4420530"/>
              <a:ext cx="404637" cy="379753"/>
            </a:xfrm>
            <a:custGeom>
              <a:avLst/>
              <a:gdLst>
                <a:gd name="T0" fmla="*/ 2049 w 2056"/>
                <a:gd name="T1" fmla="*/ 1824 h 1935"/>
                <a:gd name="T2" fmla="*/ 1932 w 2056"/>
                <a:gd name="T3" fmla="*/ 1414 h 1935"/>
                <a:gd name="T4" fmla="*/ 1847 w 2056"/>
                <a:gd name="T5" fmla="*/ 1350 h 1935"/>
                <a:gd name="T6" fmla="*/ 1759 w 2056"/>
                <a:gd name="T7" fmla="*/ 1350 h 1935"/>
                <a:gd name="T8" fmla="*/ 1759 w 2056"/>
                <a:gd name="T9" fmla="*/ 765 h 1935"/>
                <a:gd name="T10" fmla="*/ 1906 w 2056"/>
                <a:gd name="T11" fmla="*/ 765 h 1935"/>
                <a:gd name="T12" fmla="*/ 1990 w 2056"/>
                <a:gd name="T13" fmla="*/ 703 h 1935"/>
                <a:gd name="T14" fmla="*/ 1954 w 2056"/>
                <a:gd name="T15" fmla="*/ 604 h 1935"/>
                <a:gd name="T16" fmla="*/ 1077 w 2056"/>
                <a:gd name="T17" fmla="*/ 19 h 1935"/>
                <a:gd name="T18" fmla="*/ 979 w 2056"/>
                <a:gd name="T19" fmla="*/ 19 h 1935"/>
                <a:gd name="T20" fmla="*/ 102 w 2056"/>
                <a:gd name="T21" fmla="*/ 604 h 1935"/>
                <a:gd name="T22" fmla="*/ 66 w 2056"/>
                <a:gd name="T23" fmla="*/ 703 h 1935"/>
                <a:gd name="T24" fmla="*/ 150 w 2056"/>
                <a:gd name="T25" fmla="*/ 765 h 1935"/>
                <a:gd name="T26" fmla="*/ 297 w 2056"/>
                <a:gd name="T27" fmla="*/ 765 h 1935"/>
                <a:gd name="T28" fmla="*/ 297 w 2056"/>
                <a:gd name="T29" fmla="*/ 1350 h 1935"/>
                <a:gd name="T30" fmla="*/ 209 w 2056"/>
                <a:gd name="T31" fmla="*/ 1350 h 1935"/>
                <a:gd name="T32" fmla="*/ 124 w 2056"/>
                <a:gd name="T33" fmla="*/ 1414 h 1935"/>
                <a:gd name="T34" fmla="*/ 7 w 2056"/>
                <a:gd name="T35" fmla="*/ 1824 h 1935"/>
                <a:gd name="T36" fmla="*/ 22 w 2056"/>
                <a:gd name="T37" fmla="*/ 1901 h 1935"/>
                <a:gd name="T38" fmla="*/ 92 w 2056"/>
                <a:gd name="T39" fmla="*/ 1935 h 1935"/>
                <a:gd name="T40" fmla="*/ 1964 w 2056"/>
                <a:gd name="T41" fmla="*/ 1935 h 1935"/>
                <a:gd name="T42" fmla="*/ 2034 w 2056"/>
                <a:gd name="T43" fmla="*/ 1901 h 1935"/>
                <a:gd name="T44" fmla="*/ 2049 w 2056"/>
                <a:gd name="T45" fmla="*/ 1824 h 1935"/>
                <a:gd name="T46" fmla="*/ 726 w 2056"/>
                <a:gd name="T47" fmla="*/ 1350 h 1935"/>
                <a:gd name="T48" fmla="*/ 472 w 2056"/>
                <a:gd name="T49" fmla="*/ 1350 h 1935"/>
                <a:gd name="T50" fmla="*/ 472 w 2056"/>
                <a:gd name="T51" fmla="*/ 765 h 1935"/>
                <a:gd name="T52" fmla="*/ 726 w 2056"/>
                <a:gd name="T53" fmla="*/ 765 h 1935"/>
                <a:gd name="T54" fmla="*/ 726 w 2056"/>
                <a:gd name="T55" fmla="*/ 1350 h 1935"/>
                <a:gd name="T56" fmla="*/ 1155 w 2056"/>
                <a:gd name="T57" fmla="*/ 1350 h 1935"/>
                <a:gd name="T58" fmla="*/ 901 w 2056"/>
                <a:gd name="T59" fmla="*/ 1350 h 1935"/>
                <a:gd name="T60" fmla="*/ 901 w 2056"/>
                <a:gd name="T61" fmla="*/ 765 h 1935"/>
                <a:gd name="T62" fmla="*/ 1155 w 2056"/>
                <a:gd name="T63" fmla="*/ 765 h 1935"/>
                <a:gd name="T64" fmla="*/ 1155 w 2056"/>
                <a:gd name="T65" fmla="*/ 1350 h 1935"/>
                <a:gd name="T66" fmla="*/ 1584 w 2056"/>
                <a:gd name="T67" fmla="*/ 1350 h 1935"/>
                <a:gd name="T68" fmla="*/ 1330 w 2056"/>
                <a:gd name="T69" fmla="*/ 1350 h 1935"/>
                <a:gd name="T70" fmla="*/ 1330 w 2056"/>
                <a:gd name="T71" fmla="*/ 765 h 1935"/>
                <a:gd name="T72" fmla="*/ 1584 w 2056"/>
                <a:gd name="T73" fmla="*/ 765 h 1935"/>
                <a:gd name="T74" fmla="*/ 1584 w 2056"/>
                <a:gd name="T75" fmla="*/ 1350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6" h="1935">
                  <a:moveTo>
                    <a:pt x="2049" y="1824"/>
                  </a:moveTo>
                  <a:cubicBezTo>
                    <a:pt x="1932" y="1414"/>
                    <a:pt x="1932" y="1414"/>
                    <a:pt x="1932" y="1414"/>
                  </a:cubicBezTo>
                  <a:cubicBezTo>
                    <a:pt x="1921" y="1376"/>
                    <a:pt x="1886" y="1350"/>
                    <a:pt x="1847" y="1350"/>
                  </a:cubicBezTo>
                  <a:cubicBezTo>
                    <a:pt x="1759" y="1350"/>
                    <a:pt x="1759" y="1350"/>
                    <a:pt x="1759" y="1350"/>
                  </a:cubicBezTo>
                  <a:cubicBezTo>
                    <a:pt x="1759" y="765"/>
                    <a:pt x="1759" y="765"/>
                    <a:pt x="1759" y="765"/>
                  </a:cubicBezTo>
                  <a:cubicBezTo>
                    <a:pt x="1906" y="765"/>
                    <a:pt x="1906" y="765"/>
                    <a:pt x="1906" y="765"/>
                  </a:cubicBezTo>
                  <a:cubicBezTo>
                    <a:pt x="1944" y="765"/>
                    <a:pt x="1979" y="740"/>
                    <a:pt x="1990" y="703"/>
                  </a:cubicBezTo>
                  <a:cubicBezTo>
                    <a:pt x="2001" y="666"/>
                    <a:pt x="1987" y="626"/>
                    <a:pt x="1954" y="604"/>
                  </a:cubicBezTo>
                  <a:cubicBezTo>
                    <a:pt x="1077" y="19"/>
                    <a:pt x="1077" y="19"/>
                    <a:pt x="1077" y="19"/>
                  </a:cubicBezTo>
                  <a:cubicBezTo>
                    <a:pt x="1047" y="0"/>
                    <a:pt x="1009" y="0"/>
                    <a:pt x="979" y="19"/>
                  </a:cubicBezTo>
                  <a:cubicBezTo>
                    <a:pt x="102" y="604"/>
                    <a:pt x="102" y="604"/>
                    <a:pt x="102" y="604"/>
                  </a:cubicBezTo>
                  <a:cubicBezTo>
                    <a:pt x="69" y="626"/>
                    <a:pt x="55" y="666"/>
                    <a:pt x="66" y="703"/>
                  </a:cubicBezTo>
                  <a:cubicBezTo>
                    <a:pt x="77" y="740"/>
                    <a:pt x="112" y="765"/>
                    <a:pt x="150" y="765"/>
                  </a:cubicBezTo>
                  <a:cubicBezTo>
                    <a:pt x="297" y="765"/>
                    <a:pt x="297" y="765"/>
                    <a:pt x="297" y="765"/>
                  </a:cubicBezTo>
                  <a:cubicBezTo>
                    <a:pt x="297" y="1350"/>
                    <a:pt x="297" y="1350"/>
                    <a:pt x="297" y="1350"/>
                  </a:cubicBezTo>
                  <a:cubicBezTo>
                    <a:pt x="209" y="1350"/>
                    <a:pt x="209" y="1350"/>
                    <a:pt x="209" y="1350"/>
                  </a:cubicBezTo>
                  <a:cubicBezTo>
                    <a:pt x="170" y="1350"/>
                    <a:pt x="135" y="1376"/>
                    <a:pt x="124" y="1414"/>
                  </a:cubicBezTo>
                  <a:cubicBezTo>
                    <a:pt x="7" y="1824"/>
                    <a:pt x="7" y="1824"/>
                    <a:pt x="7" y="1824"/>
                  </a:cubicBezTo>
                  <a:cubicBezTo>
                    <a:pt x="0" y="1850"/>
                    <a:pt x="5" y="1879"/>
                    <a:pt x="22" y="1901"/>
                  </a:cubicBezTo>
                  <a:cubicBezTo>
                    <a:pt x="38" y="1923"/>
                    <a:pt x="64" y="1935"/>
                    <a:pt x="92" y="1935"/>
                  </a:cubicBezTo>
                  <a:cubicBezTo>
                    <a:pt x="1964" y="1935"/>
                    <a:pt x="1964" y="1935"/>
                    <a:pt x="1964" y="1935"/>
                  </a:cubicBezTo>
                  <a:cubicBezTo>
                    <a:pt x="1992" y="1935"/>
                    <a:pt x="2018" y="1923"/>
                    <a:pt x="2034" y="1901"/>
                  </a:cubicBezTo>
                  <a:cubicBezTo>
                    <a:pt x="2051" y="1879"/>
                    <a:pt x="2056" y="1850"/>
                    <a:pt x="2049" y="1824"/>
                  </a:cubicBezTo>
                  <a:close/>
                  <a:moveTo>
                    <a:pt x="726" y="1350"/>
                  </a:moveTo>
                  <a:cubicBezTo>
                    <a:pt x="472" y="1350"/>
                    <a:pt x="472" y="1350"/>
                    <a:pt x="472" y="1350"/>
                  </a:cubicBezTo>
                  <a:cubicBezTo>
                    <a:pt x="472" y="765"/>
                    <a:pt x="472" y="765"/>
                    <a:pt x="472" y="765"/>
                  </a:cubicBezTo>
                  <a:cubicBezTo>
                    <a:pt x="726" y="765"/>
                    <a:pt x="726" y="765"/>
                    <a:pt x="726" y="765"/>
                  </a:cubicBezTo>
                  <a:lnTo>
                    <a:pt x="726" y="1350"/>
                  </a:lnTo>
                  <a:close/>
                  <a:moveTo>
                    <a:pt x="1155" y="1350"/>
                  </a:moveTo>
                  <a:cubicBezTo>
                    <a:pt x="901" y="1350"/>
                    <a:pt x="901" y="1350"/>
                    <a:pt x="901" y="1350"/>
                  </a:cubicBezTo>
                  <a:cubicBezTo>
                    <a:pt x="901" y="765"/>
                    <a:pt x="901" y="765"/>
                    <a:pt x="901" y="765"/>
                  </a:cubicBezTo>
                  <a:cubicBezTo>
                    <a:pt x="1155" y="765"/>
                    <a:pt x="1155" y="765"/>
                    <a:pt x="1155" y="765"/>
                  </a:cubicBezTo>
                  <a:lnTo>
                    <a:pt x="1155" y="1350"/>
                  </a:lnTo>
                  <a:close/>
                  <a:moveTo>
                    <a:pt x="1584" y="1350"/>
                  </a:moveTo>
                  <a:cubicBezTo>
                    <a:pt x="1330" y="1350"/>
                    <a:pt x="1330" y="1350"/>
                    <a:pt x="1330" y="1350"/>
                  </a:cubicBezTo>
                  <a:cubicBezTo>
                    <a:pt x="1330" y="765"/>
                    <a:pt x="1330" y="765"/>
                    <a:pt x="1330" y="765"/>
                  </a:cubicBezTo>
                  <a:cubicBezTo>
                    <a:pt x="1584" y="765"/>
                    <a:pt x="1584" y="765"/>
                    <a:pt x="1584" y="765"/>
                  </a:cubicBezTo>
                  <a:lnTo>
                    <a:pt x="1584" y="135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3662350-41E5-46D5-A940-4C0BA18F45C4}"/>
              </a:ext>
            </a:extLst>
          </p:cNvPr>
          <p:cNvGrpSpPr/>
          <p:nvPr/>
        </p:nvGrpSpPr>
        <p:grpSpPr>
          <a:xfrm>
            <a:off x="1684644" y="3853670"/>
            <a:ext cx="3237906" cy="656189"/>
            <a:chOff x="7093963" y="5138226"/>
            <a:chExt cx="4317208" cy="874919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E3F5860E-E546-462C-B2FD-BF8FE91154DC}"/>
                </a:ext>
              </a:extLst>
            </p:cNvPr>
            <p:cNvGrpSpPr/>
            <p:nvPr/>
          </p:nvGrpSpPr>
          <p:grpSpPr>
            <a:xfrm>
              <a:off x="7093963" y="5138226"/>
              <a:ext cx="436173" cy="399795"/>
              <a:chOff x="-55562" y="4763"/>
              <a:chExt cx="1865312" cy="1709737"/>
            </a:xfrm>
            <a:solidFill>
              <a:schemeClr val="accent4"/>
            </a:solidFill>
          </p:grpSpPr>
          <p:sp>
            <p:nvSpPr>
              <p:cNvPr id="160" name="Freeform 22">
                <a:extLst>
                  <a:ext uri="{FF2B5EF4-FFF2-40B4-BE49-F238E27FC236}">
                    <a16:creationId xmlns:a16="http://schemas.microsoft.com/office/drawing/2014/main" id="{6F66C6F7-35F7-4F5E-9F5D-A59801FDF9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5562" y="4763"/>
                <a:ext cx="1331912" cy="1709737"/>
              </a:xfrm>
              <a:custGeom>
                <a:avLst/>
                <a:gdLst>
                  <a:gd name="T0" fmla="*/ 253 w 511"/>
                  <a:gd name="T1" fmla="*/ 457 h 657"/>
                  <a:gd name="T2" fmla="*/ 296 w 511"/>
                  <a:gd name="T3" fmla="*/ 453 h 657"/>
                  <a:gd name="T4" fmla="*/ 224 w 511"/>
                  <a:gd name="T5" fmla="*/ 359 h 657"/>
                  <a:gd name="T6" fmla="*/ 208 w 511"/>
                  <a:gd name="T7" fmla="*/ 355 h 657"/>
                  <a:gd name="T8" fmla="*/ 127 w 511"/>
                  <a:gd name="T9" fmla="*/ 184 h 657"/>
                  <a:gd name="T10" fmla="*/ 253 w 511"/>
                  <a:gd name="T11" fmla="*/ 95 h 657"/>
                  <a:gd name="T12" fmla="*/ 298 w 511"/>
                  <a:gd name="T13" fmla="*/ 103 h 657"/>
                  <a:gd name="T14" fmla="*/ 379 w 511"/>
                  <a:gd name="T15" fmla="*/ 274 h 657"/>
                  <a:gd name="T16" fmla="*/ 372 w 511"/>
                  <a:gd name="T17" fmla="*/ 289 h 657"/>
                  <a:gd name="T18" fmla="*/ 372 w 511"/>
                  <a:gd name="T19" fmla="*/ 289 h 657"/>
                  <a:gd name="T20" fmla="*/ 448 w 511"/>
                  <a:gd name="T21" fmla="*/ 347 h 657"/>
                  <a:gd name="T22" fmla="*/ 468 w 511"/>
                  <a:gd name="T23" fmla="*/ 305 h 657"/>
                  <a:gd name="T24" fmla="*/ 330 w 511"/>
                  <a:gd name="T25" fmla="*/ 13 h 657"/>
                  <a:gd name="T26" fmla="*/ 253 w 511"/>
                  <a:gd name="T27" fmla="*/ 0 h 657"/>
                  <a:gd name="T28" fmla="*/ 38 w 511"/>
                  <a:gd name="T29" fmla="*/ 152 h 657"/>
                  <a:gd name="T30" fmla="*/ 139 w 511"/>
                  <a:gd name="T31" fmla="*/ 427 h 657"/>
                  <a:gd name="T32" fmla="*/ 111 w 511"/>
                  <a:gd name="T33" fmla="*/ 506 h 657"/>
                  <a:gd name="T34" fmla="*/ 101 w 511"/>
                  <a:gd name="T35" fmla="*/ 485 h 657"/>
                  <a:gd name="T36" fmla="*/ 46 w 511"/>
                  <a:gd name="T37" fmla="*/ 466 h 657"/>
                  <a:gd name="T38" fmla="*/ 27 w 511"/>
                  <a:gd name="T39" fmla="*/ 521 h 657"/>
                  <a:gd name="T40" fmla="*/ 80 w 511"/>
                  <a:gd name="T41" fmla="*/ 633 h 657"/>
                  <a:gd name="T42" fmla="*/ 118 w 511"/>
                  <a:gd name="T43" fmla="*/ 657 h 657"/>
                  <a:gd name="T44" fmla="*/ 135 w 511"/>
                  <a:gd name="T45" fmla="*/ 653 h 657"/>
                  <a:gd name="T46" fmla="*/ 242 w 511"/>
                  <a:gd name="T47" fmla="*/ 602 h 657"/>
                  <a:gd name="T48" fmla="*/ 262 w 511"/>
                  <a:gd name="T49" fmla="*/ 547 h 657"/>
                  <a:gd name="T50" fmla="*/ 207 w 511"/>
                  <a:gd name="T51" fmla="*/ 528 h 657"/>
                  <a:gd name="T52" fmla="*/ 187 w 511"/>
                  <a:gd name="T53" fmla="*/ 537 h 657"/>
                  <a:gd name="T54" fmla="*/ 216 w 511"/>
                  <a:gd name="T55" fmla="*/ 454 h 657"/>
                  <a:gd name="T56" fmla="*/ 253 w 511"/>
                  <a:gd name="T57" fmla="*/ 457 h 657"/>
                  <a:gd name="T58" fmla="*/ 253 w 511"/>
                  <a:gd name="T59" fmla="*/ 457 h 657"/>
                  <a:gd name="T60" fmla="*/ 253 w 511"/>
                  <a:gd name="T61" fmla="*/ 4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11" h="657">
                    <a:moveTo>
                      <a:pt x="253" y="457"/>
                    </a:moveTo>
                    <a:cubicBezTo>
                      <a:pt x="268" y="457"/>
                      <a:pt x="282" y="456"/>
                      <a:pt x="296" y="453"/>
                    </a:cubicBezTo>
                    <a:cubicBezTo>
                      <a:pt x="266" y="428"/>
                      <a:pt x="241" y="396"/>
                      <a:pt x="224" y="359"/>
                    </a:cubicBezTo>
                    <a:cubicBezTo>
                      <a:pt x="218" y="358"/>
                      <a:pt x="213" y="356"/>
                      <a:pt x="208" y="355"/>
                    </a:cubicBezTo>
                    <a:cubicBezTo>
                      <a:pt x="139" y="330"/>
                      <a:pt x="102" y="253"/>
                      <a:pt x="127" y="184"/>
                    </a:cubicBezTo>
                    <a:cubicBezTo>
                      <a:pt x="146" y="131"/>
                      <a:pt x="197" y="95"/>
                      <a:pt x="253" y="95"/>
                    </a:cubicBezTo>
                    <a:cubicBezTo>
                      <a:pt x="268" y="95"/>
                      <a:pt x="283" y="98"/>
                      <a:pt x="298" y="103"/>
                    </a:cubicBezTo>
                    <a:cubicBezTo>
                      <a:pt x="367" y="128"/>
                      <a:pt x="404" y="204"/>
                      <a:pt x="379" y="274"/>
                    </a:cubicBezTo>
                    <a:cubicBezTo>
                      <a:pt x="377" y="279"/>
                      <a:pt x="375" y="284"/>
                      <a:pt x="372" y="289"/>
                    </a:cubicBezTo>
                    <a:cubicBezTo>
                      <a:pt x="372" y="289"/>
                      <a:pt x="372" y="289"/>
                      <a:pt x="372" y="289"/>
                    </a:cubicBezTo>
                    <a:cubicBezTo>
                      <a:pt x="386" y="321"/>
                      <a:pt x="415" y="342"/>
                      <a:pt x="448" y="347"/>
                    </a:cubicBezTo>
                    <a:cubicBezTo>
                      <a:pt x="456" y="334"/>
                      <a:pt x="463" y="320"/>
                      <a:pt x="468" y="305"/>
                    </a:cubicBezTo>
                    <a:cubicBezTo>
                      <a:pt x="511" y="187"/>
                      <a:pt x="448" y="56"/>
                      <a:pt x="330" y="13"/>
                    </a:cubicBezTo>
                    <a:cubicBezTo>
                      <a:pt x="305" y="5"/>
                      <a:pt x="279" y="0"/>
                      <a:pt x="253" y="0"/>
                    </a:cubicBezTo>
                    <a:cubicBezTo>
                      <a:pt x="157" y="0"/>
                      <a:pt x="70" y="61"/>
                      <a:pt x="38" y="152"/>
                    </a:cubicBezTo>
                    <a:cubicBezTo>
                      <a:pt x="0" y="258"/>
                      <a:pt x="45" y="373"/>
                      <a:pt x="139" y="427"/>
                    </a:cubicBezTo>
                    <a:cubicBezTo>
                      <a:pt x="111" y="506"/>
                      <a:pt x="111" y="506"/>
                      <a:pt x="111" y="506"/>
                    </a:cubicBezTo>
                    <a:cubicBezTo>
                      <a:pt x="101" y="485"/>
                      <a:pt x="101" y="485"/>
                      <a:pt x="101" y="485"/>
                    </a:cubicBezTo>
                    <a:cubicBezTo>
                      <a:pt x="92" y="465"/>
                      <a:pt x="67" y="456"/>
                      <a:pt x="46" y="466"/>
                    </a:cubicBezTo>
                    <a:cubicBezTo>
                      <a:pt x="26" y="476"/>
                      <a:pt x="17" y="500"/>
                      <a:pt x="27" y="521"/>
                    </a:cubicBezTo>
                    <a:cubicBezTo>
                      <a:pt x="80" y="633"/>
                      <a:pt x="80" y="633"/>
                      <a:pt x="80" y="633"/>
                    </a:cubicBezTo>
                    <a:cubicBezTo>
                      <a:pt x="88" y="648"/>
                      <a:pt x="102" y="657"/>
                      <a:pt x="118" y="657"/>
                    </a:cubicBezTo>
                    <a:cubicBezTo>
                      <a:pt x="124" y="657"/>
                      <a:pt x="129" y="655"/>
                      <a:pt x="135" y="653"/>
                    </a:cubicBezTo>
                    <a:cubicBezTo>
                      <a:pt x="242" y="602"/>
                      <a:pt x="242" y="602"/>
                      <a:pt x="242" y="602"/>
                    </a:cubicBezTo>
                    <a:cubicBezTo>
                      <a:pt x="263" y="592"/>
                      <a:pt x="271" y="568"/>
                      <a:pt x="262" y="547"/>
                    </a:cubicBezTo>
                    <a:cubicBezTo>
                      <a:pt x="252" y="527"/>
                      <a:pt x="227" y="518"/>
                      <a:pt x="207" y="528"/>
                    </a:cubicBezTo>
                    <a:cubicBezTo>
                      <a:pt x="187" y="537"/>
                      <a:pt x="187" y="537"/>
                      <a:pt x="187" y="537"/>
                    </a:cubicBezTo>
                    <a:cubicBezTo>
                      <a:pt x="216" y="454"/>
                      <a:pt x="216" y="454"/>
                      <a:pt x="216" y="454"/>
                    </a:cubicBezTo>
                    <a:cubicBezTo>
                      <a:pt x="228" y="456"/>
                      <a:pt x="241" y="457"/>
                      <a:pt x="253" y="457"/>
                    </a:cubicBezTo>
                    <a:close/>
                    <a:moveTo>
                      <a:pt x="253" y="457"/>
                    </a:moveTo>
                    <a:cubicBezTo>
                      <a:pt x="253" y="457"/>
                      <a:pt x="253" y="457"/>
                      <a:pt x="253" y="4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1" name="Freeform 23">
                <a:extLst>
                  <a:ext uri="{FF2B5EF4-FFF2-40B4-BE49-F238E27FC236}">
                    <a16:creationId xmlns:a16="http://schemas.microsoft.com/office/drawing/2014/main" id="{823236DE-2184-43A4-B13F-473D31FA9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8163" y="58738"/>
                <a:ext cx="1271587" cy="1643062"/>
              </a:xfrm>
              <a:custGeom>
                <a:avLst/>
                <a:gdLst>
                  <a:gd name="T0" fmla="*/ 479 w 488"/>
                  <a:gd name="T1" fmla="*/ 461 h 631"/>
                  <a:gd name="T2" fmla="*/ 425 w 488"/>
                  <a:gd name="T3" fmla="*/ 440 h 631"/>
                  <a:gd name="T4" fmla="*/ 380 w 488"/>
                  <a:gd name="T5" fmla="*/ 459 h 631"/>
                  <a:gd name="T6" fmla="*/ 362 w 488"/>
                  <a:gd name="T7" fmla="*/ 419 h 631"/>
                  <a:gd name="T8" fmla="*/ 448 w 488"/>
                  <a:gd name="T9" fmla="*/ 313 h 631"/>
                  <a:gd name="T10" fmla="*/ 445 w 488"/>
                  <a:gd name="T11" fmla="*/ 138 h 631"/>
                  <a:gd name="T12" fmla="*/ 235 w 488"/>
                  <a:gd name="T13" fmla="*/ 0 h 631"/>
                  <a:gd name="T14" fmla="*/ 187 w 488"/>
                  <a:gd name="T15" fmla="*/ 6 h 631"/>
                  <a:gd name="T16" fmla="*/ 261 w 488"/>
                  <a:gd name="T17" fmla="*/ 98 h 631"/>
                  <a:gd name="T18" fmla="*/ 358 w 488"/>
                  <a:gd name="T19" fmla="*/ 176 h 631"/>
                  <a:gd name="T20" fmla="*/ 359 w 488"/>
                  <a:gd name="T21" fmla="*/ 278 h 631"/>
                  <a:gd name="T22" fmla="*/ 288 w 488"/>
                  <a:gd name="T23" fmla="*/ 352 h 631"/>
                  <a:gd name="T24" fmla="*/ 235 w 488"/>
                  <a:gd name="T25" fmla="*/ 363 h 631"/>
                  <a:gd name="T26" fmla="*/ 212 w 488"/>
                  <a:gd name="T27" fmla="*/ 360 h 631"/>
                  <a:gd name="T28" fmla="*/ 113 w 488"/>
                  <a:gd name="T29" fmla="*/ 282 h 631"/>
                  <a:gd name="T30" fmla="*/ 110 w 488"/>
                  <a:gd name="T31" fmla="*/ 184 h 631"/>
                  <a:gd name="T32" fmla="*/ 111 w 488"/>
                  <a:gd name="T33" fmla="*/ 180 h 631"/>
                  <a:gd name="T34" fmla="*/ 120 w 488"/>
                  <a:gd name="T35" fmla="*/ 161 h 631"/>
                  <a:gd name="T36" fmla="*/ 50 w 488"/>
                  <a:gd name="T37" fmla="*/ 103 h 631"/>
                  <a:gd name="T38" fmla="*/ 45 w 488"/>
                  <a:gd name="T39" fmla="*/ 102 h 631"/>
                  <a:gd name="T40" fmla="*/ 23 w 488"/>
                  <a:gd name="T41" fmla="*/ 145 h 631"/>
                  <a:gd name="T42" fmla="*/ 22 w 488"/>
                  <a:gd name="T43" fmla="*/ 147 h 631"/>
                  <a:gd name="T44" fmla="*/ 25 w 488"/>
                  <a:gd name="T45" fmla="*/ 320 h 631"/>
                  <a:gd name="T46" fmla="*/ 169 w 488"/>
                  <a:gd name="T47" fmla="*/ 448 h 631"/>
                  <a:gd name="T48" fmla="*/ 235 w 488"/>
                  <a:gd name="T49" fmla="*/ 458 h 631"/>
                  <a:gd name="T50" fmla="*/ 287 w 488"/>
                  <a:gd name="T51" fmla="*/ 451 h 631"/>
                  <a:gd name="T52" fmla="*/ 304 w 488"/>
                  <a:gd name="T53" fmla="*/ 492 h 631"/>
                  <a:gd name="T54" fmla="*/ 259 w 488"/>
                  <a:gd name="T55" fmla="*/ 511 h 631"/>
                  <a:gd name="T56" fmla="*/ 238 w 488"/>
                  <a:gd name="T57" fmla="*/ 565 h 631"/>
                  <a:gd name="T58" fmla="*/ 275 w 488"/>
                  <a:gd name="T59" fmla="*/ 590 h 631"/>
                  <a:gd name="T60" fmla="*/ 292 w 488"/>
                  <a:gd name="T61" fmla="*/ 587 h 631"/>
                  <a:gd name="T62" fmla="*/ 337 w 488"/>
                  <a:gd name="T63" fmla="*/ 567 h 631"/>
                  <a:gd name="T64" fmla="*/ 354 w 488"/>
                  <a:gd name="T65" fmla="*/ 606 h 631"/>
                  <a:gd name="T66" fmla="*/ 391 w 488"/>
                  <a:gd name="T67" fmla="*/ 631 h 631"/>
                  <a:gd name="T68" fmla="*/ 408 w 488"/>
                  <a:gd name="T69" fmla="*/ 627 h 631"/>
                  <a:gd name="T70" fmla="*/ 429 w 488"/>
                  <a:gd name="T71" fmla="*/ 573 h 631"/>
                  <a:gd name="T72" fmla="*/ 412 w 488"/>
                  <a:gd name="T73" fmla="*/ 535 h 631"/>
                  <a:gd name="T74" fmla="*/ 458 w 488"/>
                  <a:gd name="T75" fmla="*/ 515 h 631"/>
                  <a:gd name="T76" fmla="*/ 479 w 488"/>
                  <a:gd name="T77" fmla="*/ 461 h 631"/>
                  <a:gd name="T78" fmla="*/ 479 w 488"/>
                  <a:gd name="T79" fmla="*/ 461 h 631"/>
                  <a:gd name="T80" fmla="*/ 479 w 488"/>
                  <a:gd name="T81" fmla="*/ 46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8" h="631">
                    <a:moveTo>
                      <a:pt x="479" y="461"/>
                    </a:moveTo>
                    <a:cubicBezTo>
                      <a:pt x="470" y="440"/>
                      <a:pt x="446" y="430"/>
                      <a:pt x="425" y="440"/>
                    </a:cubicBezTo>
                    <a:cubicBezTo>
                      <a:pt x="380" y="459"/>
                      <a:pt x="380" y="459"/>
                      <a:pt x="380" y="459"/>
                    </a:cubicBezTo>
                    <a:cubicBezTo>
                      <a:pt x="362" y="419"/>
                      <a:pt x="362" y="419"/>
                      <a:pt x="362" y="419"/>
                    </a:cubicBezTo>
                    <a:cubicBezTo>
                      <a:pt x="401" y="393"/>
                      <a:pt x="430" y="357"/>
                      <a:pt x="448" y="313"/>
                    </a:cubicBezTo>
                    <a:cubicBezTo>
                      <a:pt x="470" y="256"/>
                      <a:pt x="469" y="194"/>
                      <a:pt x="445" y="138"/>
                    </a:cubicBezTo>
                    <a:cubicBezTo>
                      <a:pt x="409" y="54"/>
                      <a:pt x="326" y="0"/>
                      <a:pt x="235" y="0"/>
                    </a:cubicBezTo>
                    <a:cubicBezTo>
                      <a:pt x="218" y="0"/>
                      <a:pt x="204" y="2"/>
                      <a:pt x="187" y="6"/>
                    </a:cubicBezTo>
                    <a:cubicBezTo>
                      <a:pt x="221" y="27"/>
                      <a:pt x="245" y="56"/>
                      <a:pt x="261" y="98"/>
                    </a:cubicBezTo>
                    <a:cubicBezTo>
                      <a:pt x="305" y="106"/>
                      <a:pt x="340" y="134"/>
                      <a:pt x="358" y="176"/>
                    </a:cubicBezTo>
                    <a:cubicBezTo>
                      <a:pt x="372" y="209"/>
                      <a:pt x="372" y="245"/>
                      <a:pt x="359" y="278"/>
                    </a:cubicBezTo>
                    <a:cubicBezTo>
                      <a:pt x="346" y="311"/>
                      <a:pt x="321" y="337"/>
                      <a:pt x="288" y="352"/>
                    </a:cubicBezTo>
                    <a:cubicBezTo>
                      <a:pt x="271" y="359"/>
                      <a:pt x="253" y="363"/>
                      <a:pt x="235" y="363"/>
                    </a:cubicBezTo>
                    <a:cubicBezTo>
                      <a:pt x="227" y="363"/>
                      <a:pt x="220" y="362"/>
                      <a:pt x="212" y="360"/>
                    </a:cubicBezTo>
                    <a:cubicBezTo>
                      <a:pt x="168" y="353"/>
                      <a:pt x="131" y="324"/>
                      <a:pt x="113" y="282"/>
                    </a:cubicBezTo>
                    <a:cubicBezTo>
                      <a:pt x="99" y="250"/>
                      <a:pt x="98" y="216"/>
                      <a:pt x="110" y="184"/>
                    </a:cubicBezTo>
                    <a:cubicBezTo>
                      <a:pt x="110" y="182"/>
                      <a:pt x="111" y="181"/>
                      <a:pt x="111" y="180"/>
                    </a:cubicBezTo>
                    <a:cubicBezTo>
                      <a:pt x="114" y="173"/>
                      <a:pt x="117" y="167"/>
                      <a:pt x="120" y="161"/>
                    </a:cubicBezTo>
                    <a:cubicBezTo>
                      <a:pt x="105" y="134"/>
                      <a:pt x="80" y="114"/>
                      <a:pt x="50" y="103"/>
                    </a:cubicBezTo>
                    <a:cubicBezTo>
                      <a:pt x="49" y="103"/>
                      <a:pt x="47" y="102"/>
                      <a:pt x="45" y="102"/>
                    </a:cubicBezTo>
                    <a:cubicBezTo>
                      <a:pt x="36" y="115"/>
                      <a:pt x="29" y="130"/>
                      <a:pt x="23" y="145"/>
                    </a:cubicBezTo>
                    <a:cubicBezTo>
                      <a:pt x="22" y="146"/>
                      <a:pt x="22" y="146"/>
                      <a:pt x="22" y="147"/>
                    </a:cubicBezTo>
                    <a:cubicBezTo>
                      <a:pt x="0" y="203"/>
                      <a:pt x="2" y="264"/>
                      <a:pt x="25" y="320"/>
                    </a:cubicBezTo>
                    <a:cubicBezTo>
                      <a:pt x="53" y="382"/>
                      <a:pt x="106" y="429"/>
                      <a:pt x="169" y="448"/>
                    </a:cubicBezTo>
                    <a:cubicBezTo>
                      <a:pt x="190" y="454"/>
                      <a:pt x="212" y="458"/>
                      <a:pt x="235" y="458"/>
                    </a:cubicBezTo>
                    <a:cubicBezTo>
                      <a:pt x="253" y="458"/>
                      <a:pt x="270" y="455"/>
                      <a:pt x="287" y="451"/>
                    </a:cubicBezTo>
                    <a:cubicBezTo>
                      <a:pt x="304" y="492"/>
                      <a:pt x="304" y="492"/>
                      <a:pt x="304" y="492"/>
                    </a:cubicBezTo>
                    <a:cubicBezTo>
                      <a:pt x="259" y="511"/>
                      <a:pt x="259" y="511"/>
                      <a:pt x="259" y="511"/>
                    </a:cubicBezTo>
                    <a:cubicBezTo>
                      <a:pt x="238" y="520"/>
                      <a:pt x="229" y="545"/>
                      <a:pt x="238" y="565"/>
                    </a:cubicBezTo>
                    <a:cubicBezTo>
                      <a:pt x="244" y="581"/>
                      <a:pt x="259" y="590"/>
                      <a:pt x="275" y="590"/>
                    </a:cubicBezTo>
                    <a:cubicBezTo>
                      <a:pt x="281" y="590"/>
                      <a:pt x="286" y="589"/>
                      <a:pt x="292" y="587"/>
                    </a:cubicBezTo>
                    <a:cubicBezTo>
                      <a:pt x="337" y="567"/>
                      <a:pt x="337" y="567"/>
                      <a:pt x="337" y="567"/>
                    </a:cubicBezTo>
                    <a:cubicBezTo>
                      <a:pt x="354" y="606"/>
                      <a:pt x="354" y="606"/>
                      <a:pt x="354" y="606"/>
                    </a:cubicBezTo>
                    <a:cubicBezTo>
                      <a:pt x="360" y="621"/>
                      <a:pt x="375" y="631"/>
                      <a:pt x="391" y="631"/>
                    </a:cubicBezTo>
                    <a:cubicBezTo>
                      <a:pt x="397" y="631"/>
                      <a:pt x="402" y="630"/>
                      <a:pt x="408" y="627"/>
                    </a:cubicBezTo>
                    <a:cubicBezTo>
                      <a:pt x="429" y="618"/>
                      <a:pt x="438" y="594"/>
                      <a:pt x="429" y="573"/>
                    </a:cubicBezTo>
                    <a:cubicBezTo>
                      <a:pt x="412" y="535"/>
                      <a:pt x="412" y="535"/>
                      <a:pt x="412" y="535"/>
                    </a:cubicBezTo>
                    <a:cubicBezTo>
                      <a:pt x="458" y="515"/>
                      <a:pt x="458" y="515"/>
                      <a:pt x="458" y="515"/>
                    </a:cubicBezTo>
                    <a:cubicBezTo>
                      <a:pt x="479" y="506"/>
                      <a:pt x="488" y="482"/>
                      <a:pt x="479" y="461"/>
                    </a:cubicBezTo>
                    <a:close/>
                    <a:moveTo>
                      <a:pt x="479" y="461"/>
                    </a:moveTo>
                    <a:cubicBezTo>
                      <a:pt x="479" y="461"/>
                      <a:pt x="479" y="461"/>
                      <a:pt x="479" y="46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F87679B6-A1DD-4BF7-8FBE-6A127214893D}"/>
                </a:ext>
              </a:extLst>
            </p:cNvPr>
            <p:cNvGrpSpPr/>
            <p:nvPr/>
          </p:nvGrpSpPr>
          <p:grpSpPr>
            <a:xfrm>
              <a:off x="7093963" y="5613350"/>
              <a:ext cx="436173" cy="399795"/>
              <a:chOff x="-55562" y="4763"/>
              <a:chExt cx="1865312" cy="1709737"/>
            </a:xfrm>
            <a:solidFill>
              <a:schemeClr val="accent4"/>
            </a:solidFill>
          </p:grpSpPr>
          <p:sp>
            <p:nvSpPr>
              <p:cNvPr id="158" name="Freeform 22">
                <a:extLst>
                  <a:ext uri="{FF2B5EF4-FFF2-40B4-BE49-F238E27FC236}">
                    <a16:creationId xmlns:a16="http://schemas.microsoft.com/office/drawing/2014/main" id="{6C0B6434-F021-4BFF-AEFF-AFE68D18AD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5562" y="4763"/>
                <a:ext cx="1331912" cy="1709737"/>
              </a:xfrm>
              <a:custGeom>
                <a:avLst/>
                <a:gdLst>
                  <a:gd name="T0" fmla="*/ 253 w 511"/>
                  <a:gd name="T1" fmla="*/ 457 h 657"/>
                  <a:gd name="T2" fmla="*/ 296 w 511"/>
                  <a:gd name="T3" fmla="*/ 453 h 657"/>
                  <a:gd name="T4" fmla="*/ 224 w 511"/>
                  <a:gd name="T5" fmla="*/ 359 h 657"/>
                  <a:gd name="T6" fmla="*/ 208 w 511"/>
                  <a:gd name="T7" fmla="*/ 355 h 657"/>
                  <a:gd name="T8" fmla="*/ 127 w 511"/>
                  <a:gd name="T9" fmla="*/ 184 h 657"/>
                  <a:gd name="T10" fmla="*/ 253 w 511"/>
                  <a:gd name="T11" fmla="*/ 95 h 657"/>
                  <a:gd name="T12" fmla="*/ 298 w 511"/>
                  <a:gd name="T13" fmla="*/ 103 h 657"/>
                  <a:gd name="T14" fmla="*/ 379 w 511"/>
                  <a:gd name="T15" fmla="*/ 274 h 657"/>
                  <a:gd name="T16" fmla="*/ 372 w 511"/>
                  <a:gd name="T17" fmla="*/ 289 h 657"/>
                  <a:gd name="T18" fmla="*/ 372 w 511"/>
                  <a:gd name="T19" fmla="*/ 289 h 657"/>
                  <a:gd name="T20" fmla="*/ 448 w 511"/>
                  <a:gd name="T21" fmla="*/ 347 h 657"/>
                  <a:gd name="T22" fmla="*/ 468 w 511"/>
                  <a:gd name="T23" fmla="*/ 305 h 657"/>
                  <a:gd name="T24" fmla="*/ 330 w 511"/>
                  <a:gd name="T25" fmla="*/ 13 h 657"/>
                  <a:gd name="T26" fmla="*/ 253 w 511"/>
                  <a:gd name="T27" fmla="*/ 0 h 657"/>
                  <a:gd name="T28" fmla="*/ 38 w 511"/>
                  <a:gd name="T29" fmla="*/ 152 h 657"/>
                  <a:gd name="T30" fmla="*/ 139 w 511"/>
                  <a:gd name="T31" fmla="*/ 427 h 657"/>
                  <a:gd name="T32" fmla="*/ 111 w 511"/>
                  <a:gd name="T33" fmla="*/ 506 h 657"/>
                  <a:gd name="T34" fmla="*/ 101 w 511"/>
                  <a:gd name="T35" fmla="*/ 485 h 657"/>
                  <a:gd name="T36" fmla="*/ 46 w 511"/>
                  <a:gd name="T37" fmla="*/ 466 h 657"/>
                  <a:gd name="T38" fmla="*/ 27 w 511"/>
                  <a:gd name="T39" fmla="*/ 521 h 657"/>
                  <a:gd name="T40" fmla="*/ 80 w 511"/>
                  <a:gd name="T41" fmla="*/ 633 h 657"/>
                  <a:gd name="T42" fmla="*/ 118 w 511"/>
                  <a:gd name="T43" fmla="*/ 657 h 657"/>
                  <a:gd name="T44" fmla="*/ 135 w 511"/>
                  <a:gd name="T45" fmla="*/ 653 h 657"/>
                  <a:gd name="T46" fmla="*/ 242 w 511"/>
                  <a:gd name="T47" fmla="*/ 602 h 657"/>
                  <a:gd name="T48" fmla="*/ 262 w 511"/>
                  <a:gd name="T49" fmla="*/ 547 h 657"/>
                  <a:gd name="T50" fmla="*/ 207 w 511"/>
                  <a:gd name="T51" fmla="*/ 528 h 657"/>
                  <a:gd name="T52" fmla="*/ 187 w 511"/>
                  <a:gd name="T53" fmla="*/ 537 h 657"/>
                  <a:gd name="T54" fmla="*/ 216 w 511"/>
                  <a:gd name="T55" fmla="*/ 454 h 657"/>
                  <a:gd name="T56" fmla="*/ 253 w 511"/>
                  <a:gd name="T57" fmla="*/ 457 h 657"/>
                  <a:gd name="T58" fmla="*/ 253 w 511"/>
                  <a:gd name="T59" fmla="*/ 457 h 657"/>
                  <a:gd name="T60" fmla="*/ 253 w 511"/>
                  <a:gd name="T61" fmla="*/ 4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11" h="657">
                    <a:moveTo>
                      <a:pt x="253" y="457"/>
                    </a:moveTo>
                    <a:cubicBezTo>
                      <a:pt x="268" y="457"/>
                      <a:pt x="282" y="456"/>
                      <a:pt x="296" y="453"/>
                    </a:cubicBezTo>
                    <a:cubicBezTo>
                      <a:pt x="266" y="428"/>
                      <a:pt x="241" y="396"/>
                      <a:pt x="224" y="359"/>
                    </a:cubicBezTo>
                    <a:cubicBezTo>
                      <a:pt x="218" y="358"/>
                      <a:pt x="213" y="356"/>
                      <a:pt x="208" y="355"/>
                    </a:cubicBezTo>
                    <a:cubicBezTo>
                      <a:pt x="139" y="330"/>
                      <a:pt x="102" y="253"/>
                      <a:pt x="127" y="184"/>
                    </a:cubicBezTo>
                    <a:cubicBezTo>
                      <a:pt x="146" y="131"/>
                      <a:pt x="197" y="95"/>
                      <a:pt x="253" y="95"/>
                    </a:cubicBezTo>
                    <a:cubicBezTo>
                      <a:pt x="268" y="95"/>
                      <a:pt x="283" y="98"/>
                      <a:pt x="298" y="103"/>
                    </a:cubicBezTo>
                    <a:cubicBezTo>
                      <a:pt x="367" y="128"/>
                      <a:pt x="404" y="204"/>
                      <a:pt x="379" y="274"/>
                    </a:cubicBezTo>
                    <a:cubicBezTo>
                      <a:pt x="377" y="279"/>
                      <a:pt x="375" y="284"/>
                      <a:pt x="372" y="289"/>
                    </a:cubicBezTo>
                    <a:cubicBezTo>
                      <a:pt x="372" y="289"/>
                      <a:pt x="372" y="289"/>
                      <a:pt x="372" y="289"/>
                    </a:cubicBezTo>
                    <a:cubicBezTo>
                      <a:pt x="386" y="321"/>
                      <a:pt x="415" y="342"/>
                      <a:pt x="448" y="347"/>
                    </a:cubicBezTo>
                    <a:cubicBezTo>
                      <a:pt x="456" y="334"/>
                      <a:pt x="463" y="320"/>
                      <a:pt x="468" y="305"/>
                    </a:cubicBezTo>
                    <a:cubicBezTo>
                      <a:pt x="511" y="187"/>
                      <a:pt x="448" y="56"/>
                      <a:pt x="330" y="13"/>
                    </a:cubicBezTo>
                    <a:cubicBezTo>
                      <a:pt x="305" y="5"/>
                      <a:pt x="279" y="0"/>
                      <a:pt x="253" y="0"/>
                    </a:cubicBezTo>
                    <a:cubicBezTo>
                      <a:pt x="157" y="0"/>
                      <a:pt x="70" y="61"/>
                      <a:pt x="38" y="152"/>
                    </a:cubicBezTo>
                    <a:cubicBezTo>
                      <a:pt x="0" y="258"/>
                      <a:pt x="45" y="373"/>
                      <a:pt x="139" y="427"/>
                    </a:cubicBezTo>
                    <a:cubicBezTo>
                      <a:pt x="111" y="506"/>
                      <a:pt x="111" y="506"/>
                      <a:pt x="111" y="506"/>
                    </a:cubicBezTo>
                    <a:cubicBezTo>
                      <a:pt x="101" y="485"/>
                      <a:pt x="101" y="485"/>
                      <a:pt x="101" y="485"/>
                    </a:cubicBezTo>
                    <a:cubicBezTo>
                      <a:pt x="92" y="465"/>
                      <a:pt x="67" y="456"/>
                      <a:pt x="46" y="466"/>
                    </a:cubicBezTo>
                    <a:cubicBezTo>
                      <a:pt x="26" y="476"/>
                      <a:pt x="17" y="500"/>
                      <a:pt x="27" y="521"/>
                    </a:cubicBezTo>
                    <a:cubicBezTo>
                      <a:pt x="80" y="633"/>
                      <a:pt x="80" y="633"/>
                      <a:pt x="80" y="633"/>
                    </a:cubicBezTo>
                    <a:cubicBezTo>
                      <a:pt x="88" y="648"/>
                      <a:pt x="102" y="657"/>
                      <a:pt x="118" y="657"/>
                    </a:cubicBezTo>
                    <a:cubicBezTo>
                      <a:pt x="124" y="657"/>
                      <a:pt x="129" y="655"/>
                      <a:pt x="135" y="653"/>
                    </a:cubicBezTo>
                    <a:cubicBezTo>
                      <a:pt x="242" y="602"/>
                      <a:pt x="242" y="602"/>
                      <a:pt x="242" y="602"/>
                    </a:cubicBezTo>
                    <a:cubicBezTo>
                      <a:pt x="263" y="592"/>
                      <a:pt x="271" y="568"/>
                      <a:pt x="262" y="547"/>
                    </a:cubicBezTo>
                    <a:cubicBezTo>
                      <a:pt x="252" y="527"/>
                      <a:pt x="227" y="518"/>
                      <a:pt x="207" y="528"/>
                    </a:cubicBezTo>
                    <a:cubicBezTo>
                      <a:pt x="187" y="537"/>
                      <a:pt x="187" y="537"/>
                      <a:pt x="187" y="537"/>
                    </a:cubicBezTo>
                    <a:cubicBezTo>
                      <a:pt x="216" y="454"/>
                      <a:pt x="216" y="454"/>
                      <a:pt x="216" y="454"/>
                    </a:cubicBezTo>
                    <a:cubicBezTo>
                      <a:pt x="228" y="456"/>
                      <a:pt x="241" y="457"/>
                      <a:pt x="253" y="457"/>
                    </a:cubicBezTo>
                    <a:close/>
                    <a:moveTo>
                      <a:pt x="253" y="457"/>
                    </a:moveTo>
                    <a:cubicBezTo>
                      <a:pt x="253" y="457"/>
                      <a:pt x="253" y="457"/>
                      <a:pt x="253" y="4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9" name="Freeform 23">
                <a:extLst>
                  <a:ext uri="{FF2B5EF4-FFF2-40B4-BE49-F238E27FC236}">
                    <a16:creationId xmlns:a16="http://schemas.microsoft.com/office/drawing/2014/main" id="{EF006E57-7721-422C-AA5D-58148D16E4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8163" y="58738"/>
                <a:ext cx="1271587" cy="1643062"/>
              </a:xfrm>
              <a:custGeom>
                <a:avLst/>
                <a:gdLst>
                  <a:gd name="T0" fmla="*/ 479 w 488"/>
                  <a:gd name="T1" fmla="*/ 461 h 631"/>
                  <a:gd name="T2" fmla="*/ 425 w 488"/>
                  <a:gd name="T3" fmla="*/ 440 h 631"/>
                  <a:gd name="T4" fmla="*/ 380 w 488"/>
                  <a:gd name="T5" fmla="*/ 459 h 631"/>
                  <a:gd name="T6" fmla="*/ 362 w 488"/>
                  <a:gd name="T7" fmla="*/ 419 h 631"/>
                  <a:gd name="T8" fmla="*/ 448 w 488"/>
                  <a:gd name="T9" fmla="*/ 313 h 631"/>
                  <a:gd name="T10" fmla="*/ 445 w 488"/>
                  <a:gd name="T11" fmla="*/ 138 h 631"/>
                  <a:gd name="T12" fmla="*/ 235 w 488"/>
                  <a:gd name="T13" fmla="*/ 0 h 631"/>
                  <a:gd name="T14" fmla="*/ 187 w 488"/>
                  <a:gd name="T15" fmla="*/ 6 h 631"/>
                  <a:gd name="T16" fmla="*/ 261 w 488"/>
                  <a:gd name="T17" fmla="*/ 98 h 631"/>
                  <a:gd name="T18" fmla="*/ 358 w 488"/>
                  <a:gd name="T19" fmla="*/ 176 h 631"/>
                  <a:gd name="T20" fmla="*/ 359 w 488"/>
                  <a:gd name="T21" fmla="*/ 278 h 631"/>
                  <a:gd name="T22" fmla="*/ 288 w 488"/>
                  <a:gd name="T23" fmla="*/ 352 h 631"/>
                  <a:gd name="T24" fmla="*/ 235 w 488"/>
                  <a:gd name="T25" fmla="*/ 363 h 631"/>
                  <a:gd name="T26" fmla="*/ 212 w 488"/>
                  <a:gd name="T27" fmla="*/ 360 h 631"/>
                  <a:gd name="T28" fmla="*/ 113 w 488"/>
                  <a:gd name="T29" fmla="*/ 282 h 631"/>
                  <a:gd name="T30" fmla="*/ 110 w 488"/>
                  <a:gd name="T31" fmla="*/ 184 h 631"/>
                  <a:gd name="T32" fmla="*/ 111 w 488"/>
                  <a:gd name="T33" fmla="*/ 180 h 631"/>
                  <a:gd name="T34" fmla="*/ 120 w 488"/>
                  <a:gd name="T35" fmla="*/ 161 h 631"/>
                  <a:gd name="T36" fmla="*/ 50 w 488"/>
                  <a:gd name="T37" fmla="*/ 103 h 631"/>
                  <a:gd name="T38" fmla="*/ 45 w 488"/>
                  <a:gd name="T39" fmla="*/ 102 h 631"/>
                  <a:gd name="T40" fmla="*/ 23 w 488"/>
                  <a:gd name="T41" fmla="*/ 145 h 631"/>
                  <a:gd name="T42" fmla="*/ 22 w 488"/>
                  <a:gd name="T43" fmla="*/ 147 h 631"/>
                  <a:gd name="T44" fmla="*/ 25 w 488"/>
                  <a:gd name="T45" fmla="*/ 320 h 631"/>
                  <a:gd name="T46" fmla="*/ 169 w 488"/>
                  <a:gd name="T47" fmla="*/ 448 h 631"/>
                  <a:gd name="T48" fmla="*/ 235 w 488"/>
                  <a:gd name="T49" fmla="*/ 458 h 631"/>
                  <a:gd name="T50" fmla="*/ 287 w 488"/>
                  <a:gd name="T51" fmla="*/ 451 h 631"/>
                  <a:gd name="T52" fmla="*/ 304 w 488"/>
                  <a:gd name="T53" fmla="*/ 492 h 631"/>
                  <a:gd name="T54" fmla="*/ 259 w 488"/>
                  <a:gd name="T55" fmla="*/ 511 h 631"/>
                  <a:gd name="T56" fmla="*/ 238 w 488"/>
                  <a:gd name="T57" fmla="*/ 565 h 631"/>
                  <a:gd name="T58" fmla="*/ 275 w 488"/>
                  <a:gd name="T59" fmla="*/ 590 h 631"/>
                  <a:gd name="T60" fmla="*/ 292 w 488"/>
                  <a:gd name="T61" fmla="*/ 587 h 631"/>
                  <a:gd name="T62" fmla="*/ 337 w 488"/>
                  <a:gd name="T63" fmla="*/ 567 h 631"/>
                  <a:gd name="T64" fmla="*/ 354 w 488"/>
                  <a:gd name="T65" fmla="*/ 606 h 631"/>
                  <a:gd name="T66" fmla="*/ 391 w 488"/>
                  <a:gd name="T67" fmla="*/ 631 h 631"/>
                  <a:gd name="T68" fmla="*/ 408 w 488"/>
                  <a:gd name="T69" fmla="*/ 627 h 631"/>
                  <a:gd name="T70" fmla="*/ 429 w 488"/>
                  <a:gd name="T71" fmla="*/ 573 h 631"/>
                  <a:gd name="T72" fmla="*/ 412 w 488"/>
                  <a:gd name="T73" fmla="*/ 535 h 631"/>
                  <a:gd name="T74" fmla="*/ 458 w 488"/>
                  <a:gd name="T75" fmla="*/ 515 h 631"/>
                  <a:gd name="T76" fmla="*/ 479 w 488"/>
                  <a:gd name="T77" fmla="*/ 461 h 631"/>
                  <a:gd name="T78" fmla="*/ 479 w 488"/>
                  <a:gd name="T79" fmla="*/ 461 h 631"/>
                  <a:gd name="T80" fmla="*/ 479 w 488"/>
                  <a:gd name="T81" fmla="*/ 46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8" h="631">
                    <a:moveTo>
                      <a:pt x="479" y="461"/>
                    </a:moveTo>
                    <a:cubicBezTo>
                      <a:pt x="470" y="440"/>
                      <a:pt x="446" y="430"/>
                      <a:pt x="425" y="440"/>
                    </a:cubicBezTo>
                    <a:cubicBezTo>
                      <a:pt x="380" y="459"/>
                      <a:pt x="380" y="459"/>
                      <a:pt x="380" y="459"/>
                    </a:cubicBezTo>
                    <a:cubicBezTo>
                      <a:pt x="362" y="419"/>
                      <a:pt x="362" y="419"/>
                      <a:pt x="362" y="419"/>
                    </a:cubicBezTo>
                    <a:cubicBezTo>
                      <a:pt x="401" y="393"/>
                      <a:pt x="430" y="357"/>
                      <a:pt x="448" y="313"/>
                    </a:cubicBezTo>
                    <a:cubicBezTo>
                      <a:pt x="470" y="256"/>
                      <a:pt x="469" y="194"/>
                      <a:pt x="445" y="138"/>
                    </a:cubicBezTo>
                    <a:cubicBezTo>
                      <a:pt x="409" y="54"/>
                      <a:pt x="326" y="0"/>
                      <a:pt x="235" y="0"/>
                    </a:cubicBezTo>
                    <a:cubicBezTo>
                      <a:pt x="218" y="0"/>
                      <a:pt x="204" y="2"/>
                      <a:pt x="187" y="6"/>
                    </a:cubicBezTo>
                    <a:cubicBezTo>
                      <a:pt x="221" y="27"/>
                      <a:pt x="245" y="56"/>
                      <a:pt x="261" y="98"/>
                    </a:cubicBezTo>
                    <a:cubicBezTo>
                      <a:pt x="305" y="106"/>
                      <a:pt x="340" y="134"/>
                      <a:pt x="358" y="176"/>
                    </a:cubicBezTo>
                    <a:cubicBezTo>
                      <a:pt x="372" y="209"/>
                      <a:pt x="372" y="245"/>
                      <a:pt x="359" y="278"/>
                    </a:cubicBezTo>
                    <a:cubicBezTo>
                      <a:pt x="346" y="311"/>
                      <a:pt x="321" y="337"/>
                      <a:pt x="288" y="352"/>
                    </a:cubicBezTo>
                    <a:cubicBezTo>
                      <a:pt x="271" y="359"/>
                      <a:pt x="253" y="363"/>
                      <a:pt x="235" y="363"/>
                    </a:cubicBezTo>
                    <a:cubicBezTo>
                      <a:pt x="227" y="363"/>
                      <a:pt x="220" y="362"/>
                      <a:pt x="212" y="360"/>
                    </a:cubicBezTo>
                    <a:cubicBezTo>
                      <a:pt x="168" y="353"/>
                      <a:pt x="131" y="324"/>
                      <a:pt x="113" y="282"/>
                    </a:cubicBezTo>
                    <a:cubicBezTo>
                      <a:pt x="99" y="250"/>
                      <a:pt x="98" y="216"/>
                      <a:pt x="110" y="184"/>
                    </a:cubicBezTo>
                    <a:cubicBezTo>
                      <a:pt x="110" y="182"/>
                      <a:pt x="111" y="181"/>
                      <a:pt x="111" y="180"/>
                    </a:cubicBezTo>
                    <a:cubicBezTo>
                      <a:pt x="114" y="173"/>
                      <a:pt x="117" y="167"/>
                      <a:pt x="120" y="161"/>
                    </a:cubicBezTo>
                    <a:cubicBezTo>
                      <a:pt x="105" y="134"/>
                      <a:pt x="80" y="114"/>
                      <a:pt x="50" y="103"/>
                    </a:cubicBezTo>
                    <a:cubicBezTo>
                      <a:pt x="49" y="103"/>
                      <a:pt x="47" y="102"/>
                      <a:pt x="45" y="102"/>
                    </a:cubicBezTo>
                    <a:cubicBezTo>
                      <a:pt x="36" y="115"/>
                      <a:pt x="29" y="130"/>
                      <a:pt x="23" y="145"/>
                    </a:cubicBezTo>
                    <a:cubicBezTo>
                      <a:pt x="22" y="146"/>
                      <a:pt x="22" y="146"/>
                      <a:pt x="22" y="147"/>
                    </a:cubicBezTo>
                    <a:cubicBezTo>
                      <a:pt x="0" y="203"/>
                      <a:pt x="2" y="264"/>
                      <a:pt x="25" y="320"/>
                    </a:cubicBezTo>
                    <a:cubicBezTo>
                      <a:pt x="53" y="382"/>
                      <a:pt x="106" y="429"/>
                      <a:pt x="169" y="448"/>
                    </a:cubicBezTo>
                    <a:cubicBezTo>
                      <a:pt x="190" y="454"/>
                      <a:pt x="212" y="458"/>
                      <a:pt x="235" y="458"/>
                    </a:cubicBezTo>
                    <a:cubicBezTo>
                      <a:pt x="253" y="458"/>
                      <a:pt x="270" y="455"/>
                      <a:pt x="287" y="451"/>
                    </a:cubicBezTo>
                    <a:cubicBezTo>
                      <a:pt x="304" y="492"/>
                      <a:pt x="304" y="492"/>
                      <a:pt x="304" y="492"/>
                    </a:cubicBezTo>
                    <a:cubicBezTo>
                      <a:pt x="259" y="511"/>
                      <a:pt x="259" y="511"/>
                      <a:pt x="259" y="511"/>
                    </a:cubicBezTo>
                    <a:cubicBezTo>
                      <a:pt x="238" y="520"/>
                      <a:pt x="229" y="545"/>
                      <a:pt x="238" y="565"/>
                    </a:cubicBezTo>
                    <a:cubicBezTo>
                      <a:pt x="244" y="581"/>
                      <a:pt x="259" y="590"/>
                      <a:pt x="275" y="590"/>
                    </a:cubicBezTo>
                    <a:cubicBezTo>
                      <a:pt x="281" y="590"/>
                      <a:pt x="286" y="589"/>
                      <a:pt x="292" y="587"/>
                    </a:cubicBezTo>
                    <a:cubicBezTo>
                      <a:pt x="337" y="567"/>
                      <a:pt x="337" y="567"/>
                      <a:pt x="337" y="567"/>
                    </a:cubicBezTo>
                    <a:cubicBezTo>
                      <a:pt x="354" y="606"/>
                      <a:pt x="354" y="606"/>
                      <a:pt x="354" y="606"/>
                    </a:cubicBezTo>
                    <a:cubicBezTo>
                      <a:pt x="360" y="621"/>
                      <a:pt x="375" y="631"/>
                      <a:pt x="391" y="631"/>
                    </a:cubicBezTo>
                    <a:cubicBezTo>
                      <a:pt x="397" y="631"/>
                      <a:pt x="402" y="630"/>
                      <a:pt x="408" y="627"/>
                    </a:cubicBezTo>
                    <a:cubicBezTo>
                      <a:pt x="429" y="618"/>
                      <a:pt x="438" y="594"/>
                      <a:pt x="429" y="573"/>
                    </a:cubicBezTo>
                    <a:cubicBezTo>
                      <a:pt x="412" y="535"/>
                      <a:pt x="412" y="535"/>
                      <a:pt x="412" y="535"/>
                    </a:cubicBezTo>
                    <a:cubicBezTo>
                      <a:pt x="458" y="515"/>
                      <a:pt x="458" y="515"/>
                      <a:pt x="458" y="515"/>
                    </a:cubicBezTo>
                    <a:cubicBezTo>
                      <a:pt x="479" y="506"/>
                      <a:pt x="488" y="482"/>
                      <a:pt x="479" y="461"/>
                    </a:cubicBezTo>
                    <a:close/>
                    <a:moveTo>
                      <a:pt x="479" y="461"/>
                    </a:moveTo>
                    <a:cubicBezTo>
                      <a:pt x="479" y="461"/>
                      <a:pt x="479" y="461"/>
                      <a:pt x="479" y="46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5C69415A-9711-448E-B9A6-53CC57477A33}"/>
                </a:ext>
              </a:extLst>
            </p:cNvPr>
            <p:cNvGrpSpPr/>
            <p:nvPr/>
          </p:nvGrpSpPr>
          <p:grpSpPr>
            <a:xfrm>
              <a:off x="7579814" y="5138226"/>
              <a:ext cx="436173" cy="399795"/>
              <a:chOff x="-55562" y="4763"/>
              <a:chExt cx="1865312" cy="1709737"/>
            </a:xfrm>
            <a:solidFill>
              <a:schemeClr val="accent4"/>
            </a:solidFill>
          </p:grpSpPr>
          <p:sp>
            <p:nvSpPr>
              <p:cNvPr id="156" name="Freeform 22">
                <a:extLst>
                  <a:ext uri="{FF2B5EF4-FFF2-40B4-BE49-F238E27FC236}">
                    <a16:creationId xmlns:a16="http://schemas.microsoft.com/office/drawing/2014/main" id="{E8B90775-BDCA-47B6-9804-4C45AD58DB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5562" y="4763"/>
                <a:ext cx="1331912" cy="1709737"/>
              </a:xfrm>
              <a:custGeom>
                <a:avLst/>
                <a:gdLst>
                  <a:gd name="T0" fmla="*/ 253 w 511"/>
                  <a:gd name="T1" fmla="*/ 457 h 657"/>
                  <a:gd name="T2" fmla="*/ 296 w 511"/>
                  <a:gd name="T3" fmla="*/ 453 h 657"/>
                  <a:gd name="T4" fmla="*/ 224 w 511"/>
                  <a:gd name="T5" fmla="*/ 359 h 657"/>
                  <a:gd name="T6" fmla="*/ 208 w 511"/>
                  <a:gd name="T7" fmla="*/ 355 h 657"/>
                  <a:gd name="T8" fmla="*/ 127 w 511"/>
                  <a:gd name="T9" fmla="*/ 184 h 657"/>
                  <a:gd name="T10" fmla="*/ 253 w 511"/>
                  <a:gd name="T11" fmla="*/ 95 h 657"/>
                  <a:gd name="T12" fmla="*/ 298 w 511"/>
                  <a:gd name="T13" fmla="*/ 103 h 657"/>
                  <a:gd name="T14" fmla="*/ 379 w 511"/>
                  <a:gd name="T15" fmla="*/ 274 h 657"/>
                  <a:gd name="T16" fmla="*/ 372 w 511"/>
                  <a:gd name="T17" fmla="*/ 289 h 657"/>
                  <a:gd name="T18" fmla="*/ 372 w 511"/>
                  <a:gd name="T19" fmla="*/ 289 h 657"/>
                  <a:gd name="T20" fmla="*/ 448 w 511"/>
                  <a:gd name="T21" fmla="*/ 347 h 657"/>
                  <a:gd name="T22" fmla="*/ 468 w 511"/>
                  <a:gd name="T23" fmla="*/ 305 h 657"/>
                  <a:gd name="T24" fmla="*/ 330 w 511"/>
                  <a:gd name="T25" fmla="*/ 13 h 657"/>
                  <a:gd name="T26" fmla="*/ 253 w 511"/>
                  <a:gd name="T27" fmla="*/ 0 h 657"/>
                  <a:gd name="T28" fmla="*/ 38 w 511"/>
                  <a:gd name="T29" fmla="*/ 152 h 657"/>
                  <a:gd name="T30" fmla="*/ 139 w 511"/>
                  <a:gd name="T31" fmla="*/ 427 h 657"/>
                  <a:gd name="T32" fmla="*/ 111 w 511"/>
                  <a:gd name="T33" fmla="*/ 506 h 657"/>
                  <a:gd name="T34" fmla="*/ 101 w 511"/>
                  <a:gd name="T35" fmla="*/ 485 h 657"/>
                  <a:gd name="T36" fmla="*/ 46 w 511"/>
                  <a:gd name="T37" fmla="*/ 466 h 657"/>
                  <a:gd name="T38" fmla="*/ 27 w 511"/>
                  <a:gd name="T39" fmla="*/ 521 h 657"/>
                  <a:gd name="T40" fmla="*/ 80 w 511"/>
                  <a:gd name="T41" fmla="*/ 633 h 657"/>
                  <a:gd name="T42" fmla="*/ 118 w 511"/>
                  <a:gd name="T43" fmla="*/ 657 h 657"/>
                  <a:gd name="T44" fmla="*/ 135 w 511"/>
                  <a:gd name="T45" fmla="*/ 653 h 657"/>
                  <a:gd name="T46" fmla="*/ 242 w 511"/>
                  <a:gd name="T47" fmla="*/ 602 h 657"/>
                  <a:gd name="T48" fmla="*/ 262 w 511"/>
                  <a:gd name="T49" fmla="*/ 547 h 657"/>
                  <a:gd name="T50" fmla="*/ 207 w 511"/>
                  <a:gd name="T51" fmla="*/ 528 h 657"/>
                  <a:gd name="T52" fmla="*/ 187 w 511"/>
                  <a:gd name="T53" fmla="*/ 537 h 657"/>
                  <a:gd name="T54" fmla="*/ 216 w 511"/>
                  <a:gd name="T55" fmla="*/ 454 h 657"/>
                  <a:gd name="T56" fmla="*/ 253 w 511"/>
                  <a:gd name="T57" fmla="*/ 457 h 657"/>
                  <a:gd name="T58" fmla="*/ 253 w 511"/>
                  <a:gd name="T59" fmla="*/ 457 h 657"/>
                  <a:gd name="T60" fmla="*/ 253 w 511"/>
                  <a:gd name="T61" fmla="*/ 4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11" h="657">
                    <a:moveTo>
                      <a:pt x="253" y="457"/>
                    </a:moveTo>
                    <a:cubicBezTo>
                      <a:pt x="268" y="457"/>
                      <a:pt x="282" y="456"/>
                      <a:pt x="296" y="453"/>
                    </a:cubicBezTo>
                    <a:cubicBezTo>
                      <a:pt x="266" y="428"/>
                      <a:pt x="241" y="396"/>
                      <a:pt x="224" y="359"/>
                    </a:cubicBezTo>
                    <a:cubicBezTo>
                      <a:pt x="218" y="358"/>
                      <a:pt x="213" y="356"/>
                      <a:pt x="208" y="355"/>
                    </a:cubicBezTo>
                    <a:cubicBezTo>
                      <a:pt x="139" y="330"/>
                      <a:pt x="102" y="253"/>
                      <a:pt x="127" y="184"/>
                    </a:cubicBezTo>
                    <a:cubicBezTo>
                      <a:pt x="146" y="131"/>
                      <a:pt x="197" y="95"/>
                      <a:pt x="253" y="95"/>
                    </a:cubicBezTo>
                    <a:cubicBezTo>
                      <a:pt x="268" y="95"/>
                      <a:pt x="283" y="98"/>
                      <a:pt x="298" y="103"/>
                    </a:cubicBezTo>
                    <a:cubicBezTo>
                      <a:pt x="367" y="128"/>
                      <a:pt x="404" y="204"/>
                      <a:pt x="379" y="274"/>
                    </a:cubicBezTo>
                    <a:cubicBezTo>
                      <a:pt x="377" y="279"/>
                      <a:pt x="375" y="284"/>
                      <a:pt x="372" y="289"/>
                    </a:cubicBezTo>
                    <a:cubicBezTo>
                      <a:pt x="372" y="289"/>
                      <a:pt x="372" y="289"/>
                      <a:pt x="372" y="289"/>
                    </a:cubicBezTo>
                    <a:cubicBezTo>
                      <a:pt x="386" y="321"/>
                      <a:pt x="415" y="342"/>
                      <a:pt x="448" y="347"/>
                    </a:cubicBezTo>
                    <a:cubicBezTo>
                      <a:pt x="456" y="334"/>
                      <a:pt x="463" y="320"/>
                      <a:pt x="468" y="305"/>
                    </a:cubicBezTo>
                    <a:cubicBezTo>
                      <a:pt x="511" y="187"/>
                      <a:pt x="448" y="56"/>
                      <a:pt x="330" y="13"/>
                    </a:cubicBezTo>
                    <a:cubicBezTo>
                      <a:pt x="305" y="5"/>
                      <a:pt x="279" y="0"/>
                      <a:pt x="253" y="0"/>
                    </a:cubicBezTo>
                    <a:cubicBezTo>
                      <a:pt x="157" y="0"/>
                      <a:pt x="70" y="61"/>
                      <a:pt x="38" y="152"/>
                    </a:cubicBezTo>
                    <a:cubicBezTo>
                      <a:pt x="0" y="258"/>
                      <a:pt x="45" y="373"/>
                      <a:pt x="139" y="427"/>
                    </a:cubicBezTo>
                    <a:cubicBezTo>
                      <a:pt x="111" y="506"/>
                      <a:pt x="111" y="506"/>
                      <a:pt x="111" y="506"/>
                    </a:cubicBezTo>
                    <a:cubicBezTo>
                      <a:pt x="101" y="485"/>
                      <a:pt x="101" y="485"/>
                      <a:pt x="101" y="485"/>
                    </a:cubicBezTo>
                    <a:cubicBezTo>
                      <a:pt x="92" y="465"/>
                      <a:pt x="67" y="456"/>
                      <a:pt x="46" y="466"/>
                    </a:cubicBezTo>
                    <a:cubicBezTo>
                      <a:pt x="26" y="476"/>
                      <a:pt x="17" y="500"/>
                      <a:pt x="27" y="521"/>
                    </a:cubicBezTo>
                    <a:cubicBezTo>
                      <a:pt x="80" y="633"/>
                      <a:pt x="80" y="633"/>
                      <a:pt x="80" y="633"/>
                    </a:cubicBezTo>
                    <a:cubicBezTo>
                      <a:pt x="88" y="648"/>
                      <a:pt x="102" y="657"/>
                      <a:pt x="118" y="657"/>
                    </a:cubicBezTo>
                    <a:cubicBezTo>
                      <a:pt x="124" y="657"/>
                      <a:pt x="129" y="655"/>
                      <a:pt x="135" y="653"/>
                    </a:cubicBezTo>
                    <a:cubicBezTo>
                      <a:pt x="242" y="602"/>
                      <a:pt x="242" y="602"/>
                      <a:pt x="242" y="602"/>
                    </a:cubicBezTo>
                    <a:cubicBezTo>
                      <a:pt x="263" y="592"/>
                      <a:pt x="271" y="568"/>
                      <a:pt x="262" y="547"/>
                    </a:cubicBezTo>
                    <a:cubicBezTo>
                      <a:pt x="252" y="527"/>
                      <a:pt x="227" y="518"/>
                      <a:pt x="207" y="528"/>
                    </a:cubicBezTo>
                    <a:cubicBezTo>
                      <a:pt x="187" y="537"/>
                      <a:pt x="187" y="537"/>
                      <a:pt x="187" y="537"/>
                    </a:cubicBezTo>
                    <a:cubicBezTo>
                      <a:pt x="216" y="454"/>
                      <a:pt x="216" y="454"/>
                      <a:pt x="216" y="454"/>
                    </a:cubicBezTo>
                    <a:cubicBezTo>
                      <a:pt x="228" y="456"/>
                      <a:pt x="241" y="457"/>
                      <a:pt x="253" y="457"/>
                    </a:cubicBezTo>
                    <a:close/>
                    <a:moveTo>
                      <a:pt x="253" y="457"/>
                    </a:moveTo>
                    <a:cubicBezTo>
                      <a:pt x="253" y="457"/>
                      <a:pt x="253" y="457"/>
                      <a:pt x="253" y="4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7" name="Freeform 23">
                <a:extLst>
                  <a:ext uri="{FF2B5EF4-FFF2-40B4-BE49-F238E27FC236}">
                    <a16:creationId xmlns:a16="http://schemas.microsoft.com/office/drawing/2014/main" id="{F7F9168C-05A0-4BEF-8711-30D8A48238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8163" y="58738"/>
                <a:ext cx="1271587" cy="1643062"/>
              </a:xfrm>
              <a:custGeom>
                <a:avLst/>
                <a:gdLst>
                  <a:gd name="T0" fmla="*/ 479 w 488"/>
                  <a:gd name="T1" fmla="*/ 461 h 631"/>
                  <a:gd name="T2" fmla="*/ 425 w 488"/>
                  <a:gd name="T3" fmla="*/ 440 h 631"/>
                  <a:gd name="T4" fmla="*/ 380 w 488"/>
                  <a:gd name="T5" fmla="*/ 459 h 631"/>
                  <a:gd name="T6" fmla="*/ 362 w 488"/>
                  <a:gd name="T7" fmla="*/ 419 h 631"/>
                  <a:gd name="T8" fmla="*/ 448 w 488"/>
                  <a:gd name="T9" fmla="*/ 313 h 631"/>
                  <a:gd name="T10" fmla="*/ 445 w 488"/>
                  <a:gd name="T11" fmla="*/ 138 h 631"/>
                  <a:gd name="T12" fmla="*/ 235 w 488"/>
                  <a:gd name="T13" fmla="*/ 0 h 631"/>
                  <a:gd name="T14" fmla="*/ 187 w 488"/>
                  <a:gd name="T15" fmla="*/ 6 h 631"/>
                  <a:gd name="T16" fmla="*/ 261 w 488"/>
                  <a:gd name="T17" fmla="*/ 98 h 631"/>
                  <a:gd name="T18" fmla="*/ 358 w 488"/>
                  <a:gd name="T19" fmla="*/ 176 h 631"/>
                  <a:gd name="T20" fmla="*/ 359 w 488"/>
                  <a:gd name="T21" fmla="*/ 278 h 631"/>
                  <a:gd name="T22" fmla="*/ 288 w 488"/>
                  <a:gd name="T23" fmla="*/ 352 h 631"/>
                  <a:gd name="T24" fmla="*/ 235 w 488"/>
                  <a:gd name="T25" fmla="*/ 363 h 631"/>
                  <a:gd name="T26" fmla="*/ 212 w 488"/>
                  <a:gd name="T27" fmla="*/ 360 h 631"/>
                  <a:gd name="T28" fmla="*/ 113 w 488"/>
                  <a:gd name="T29" fmla="*/ 282 h 631"/>
                  <a:gd name="T30" fmla="*/ 110 w 488"/>
                  <a:gd name="T31" fmla="*/ 184 h 631"/>
                  <a:gd name="T32" fmla="*/ 111 w 488"/>
                  <a:gd name="T33" fmla="*/ 180 h 631"/>
                  <a:gd name="T34" fmla="*/ 120 w 488"/>
                  <a:gd name="T35" fmla="*/ 161 h 631"/>
                  <a:gd name="T36" fmla="*/ 50 w 488"/>
                  <a:gd name="T37" fmla="*/ 103 h 631"/>
                  <a:gd name="T38" fmla="*/ 45 w 488"/>
                  <a:gd name="T39" fmla="*/ 102 h 631"/>
                  <a:gd name="T40" fmla="*/ 23 w 488"/>
                  <a:gd name="T41" fmla="*/ 145 h 631"/>
                  <a:gd name="T42" fmla="*/ 22 w 488"/>
                  <a:gd name="T43" fmla="*/ 147 h 631"/>
                  <a:gd name="T44" fmla="*/ 25 w 488"/>
                  <a:gd name="T45" fmla="*/ 320 h 631"/>
                  <a:gd name="T46" fmla="*/ 169 w 488"/>
                  <a:gd name="T47" fmla="*/ 448 h 631"/>
                  <a:gd name="T48" fmla="*/ 235 w 488"/>
                  <a:gd name="T49" fmla="*/ 458 h 631"/>
                  <a:gd name="T50" fmla="*/ 287 w 488"/>
                  <a:gd name="T51" fmla="*/ 451 h 631"/>
                  <a:gd name="T52" fmla="*/ 304 w 488"/>
                  <a:gd name="T53" fmla="*/ 492 h 631"/>
                  <a:gd name="T54" fmla="*/ 259 w 488"/>
                  <a:gd name="T55" fmla="*/ 511 h 631"/>
                  <a:gd name="T56" fmla="*/ 238 w 488"/>
                  <a:gd name="T57" fmla="*/ 565 h 631"/>
                  <a:gd name="T58" fmla="*/ 275 w 488"/>
                  <a:gd name="T59" fmla="*/ 590 h 631"/>
                  <a:gd name="T60" fmla="*/ 292 w 488"/>
                  <a:gd name="T61" fmla="*/ 587 h 631"/>
                  <a:gd name="T62" fmla="*/ 337 w 488"/>
                  <a:gd name="T63" fmla="*/ 567 h 631"/>
                  <a:gd name="T64" fmla="*/ 354 w 488"/>
                  <a:gd name="T65" fmla="*/ 606 h 631"/>
                  <a:gd name="T66" fmla="*/ 391 w 488"/>
                  <a:gd name="T67" fmla="*/ 631 h 631"/>
                  <a:gd name="T68" fmla="*/ 408 w 488"/>
                  <a:gd name="T69" fmla="*/ 627 h 631"/>
                  <a:gd name="T70" fmla="*/ 429 w 488"/>
                  <a:gd name="T71" fmla="*/ 573 h 631"/>
                  <a:gd name="T72" fmla="*/ 412 w 488"/>
                  <a:gd name="T73" fmla="*/ 535 h 631"/>
                  <a:gd name="T74" fmla="*/ 458 w 488"/>
                  <a:gd name="T75" fmla="*/ 515 h 631"/>
                  <a:gd name="T76" fmla="*/ 479 w 488"/>
                  <a:gd name="T77" fmla="*/ 461 h 631"/>
                  <a:gd name="T78" fmla="*/ 479 w 488"/>
                  <a:gd name="T79" fmla="*/ 461 h 631"/>
                  <a:gd name="T80" fmla="*/ 479 w 488"/>
                  <a:gd name="T81" fmla="*/ 46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8" h="631">
                    <a:moveTo>
                      <a:pt x="479" y="461"/>
                    </a:moveTo>
                    <a:cubicBezTo>
                      <a:pt x="470" y="440"/>
                      <a:pt x="446" y="430"/>
                      <a:pt x="425" y="440"/>
                    </a:cubicBezTo>
                    <a:cubicBezTo>
                      <a:pt x="380" y="459"/>
                      <a:pt x="380" y="459"/>
                      <a:pt x="380" y="459"/>
                    </a:cubicBezTo>
                    <a:cubicBezTo>
                      <a:pt x="362" y="419"/>
                      <a:pt x="362" y="419"/>
                      <a:pt x="362" y="419"/>
                    </a:cubicBezTo>
                    <a:cubicBezTo>
                      <a:pt x="401" y="393"/>
                      <a:pt x="430" y="357"/>
                      <a:pt x="448" y="313"/>
                    </a:cubicBezTo>
                    <a:cubicBezTo>
                      <a:pt x="470" y="256"/>
                      <a:pt x="469" y="194"/>
                      <a:pt x="445" y="138"/>
                    </a:cubicBezTo>
                    <a:cubicBezTo>
                      <a:pt x="409" y="54"/>
                      <a:pt x="326" y="0"/>
                      <a:pt x="235" y="0"/>
                    </a:cubicBezTo>
                    <a:cubicBezTo>
                      <a:pt x="218" y="0"/>
                      <a:pt x="204" y="2"/>
                      <a:pt x="187" y="6"/>
                    </a:cubicBezTo>
                    <a:cubicBezTo>
                      <a:pt x="221" y="27"/>
                      <a:pt x="245" y="56"/>
                      <a:pt x="261" y="98"/>
                    </a:cubicBezTo>
                    <a:cubicBezTo>
                      <a:pt x="305" y="106"/>
                      <a:pt x="340" y="134"/>
                      <a:pt x="358" y="176"/>
                    </a:cubicBezTo>
                    <a:cubicBezTo>
                      <a:pt x="372" y="209"/>
                      <a:pt x="372" y="245"/>
                      <a:pt x="359" y="278"/>
                    </a:cubicBezTo>
                    <a:cubicBezTo>
                      <a:pt x="346" y="311"/>
                      <a:pt x="321" y="337"/>
                      <a:pt x="288" y="352"/>
                    </a:cubicBezTo>
                    <a:cubicBezTo>
                      <a:pt x="271" y="359"/>
                      <a:pt x="253" y="363"/>
                      <a:pt x="235" y="363"/>
                    </a:cubicBezTo>
                    <a:cubicBezTo>
                      <a:pt x="227" y="363"/>
                      <a:pt x="220" y="362"/>
                      <a:pt x="212" y="360"/>
                    </a:cubicBezTo>
                    <a:cubicBezTo>
                      <a:pt x="168" y="353"/>
                      <a:pt x="131" y="324"/>
                      <a:pt x="113" y="282"/>
                    </a:cubicBezTo>
                    <a:cubicBezTo>
                      <a:pt x="99" y="250"/>
                      <a:pt x="98" y="216"/>
                      <a:pt x="110" y="184"/>
                    </a:cubicBezTo>
                    <a:cubicBezTo>
                      <a:pt x="110" y="182"/>
                      <a:pt x="111" y="181"/>
                      <a:pt x="111" y="180"/>
                    </a:cubicBezTo>
                    <a:cubicBezTo>
                      <a:pt x="114" y="173"/>
                      <a:pt x="117" y="167"/>
                      <a:pt x="120" y="161"/>
                    </a:cubicBezTo>
                    <a:cubicBezTo>
                      <a:pt x="105" y="134"/>
                      <a:pt x="80" y="114"/>
                      <a:pt x="50" y="103"/>
                    </a:cubicBezTo>
                    <a:cubicBezTo>
                      <a:pt x="49" y="103"/>
                      <a:pt x="47" y="102"/>
                      <a:pt x="45" y="102"/>
                    </a:cubicBezTo>
                    <a:cubicBezTo>
                      <a:pt x="36" y="115"/>
                      <a:pt x="29" y="130"/>
                      <a:pt x="23" y="145"/>
                    </a:cubicBezTo>
                    <a:cubicBezTo>
                      <a:pt x="22" y="146"/>
                      <a:pt x="22" y="146"/>
                      <a:pt x="22" y="147"/>
                    </a:cubicBezTo>
                    <a:cubicBezTo>
                      <a:pt x="0" y="203"/>
                      <a:pt x="2" y="264"/>
                      <a:pt x="25" y="320"/>
                    </a:cubicBezTo>
                    <a:cubicBezTo>
                      <a:pt x="53" y="382"/>
                      <a:pt x="106" y="429"/>
                      <a:pt x="169" y="448"/>
                    </a:cubicBezTo>
                    <a:cubicBezTo>
                      <a:pt x="190" y="454"/>
                      <a:pt x="212" y="458"/>
                      <a:pt x="235" y="458"/>
                    </a:cubicBezTo>
                    <a:cubicBezTo>
                      <a:pt x="253" y="458"/>
                      <a:pt x="270" y="455"/>
                      <a:pt x="287" y="451"/>
                    </a:cubicBezTo>
                    <a:cubicBezTo>
                      <a:pt x="304" y="492"/>
                      <a:pt x="304" y="492"/>
                      <a:pt x="304" y="492"/>
                    </a:cubicBezTo>
                    <a:cubicBezTo>
                      <a:pt x="259" y="511"/>
                      <a:pt x="259" y="511"/>
                      <a:pt x="259" y="511"/>
                    </a:cubicBezTo>
                    <a:cubicBezTo>
                      <a:pt x="238" y="520"/>
                      <a:pt x="229" y="545"/>
                      <a:pt x="238" y="565"/>
                    </a:cubicBezTo>
                    <a:cubicBezTo>
                      <a:pt x="244" y="581"/>
                      <a:pt x="259" y="590"/>
                      <a:pt x="275" y="590"/>
                    </a:cubicBezTo>
                    <a:cubicBezTo>
                      <a:pt x="281" y="590"/>
                      <a:pt x="286" y="589"/>
                      <a:pt x="292" y="587"/>
                    </a:cubicBezTo>
                    <a:cubicBezTo>
                      <a:pt x="337" y="567"/>
                      <a:pt x="337" y="567"/>
                      <a:pt x="337" y="567"/>
                    </a:cubicBezTo>
                    <a:cubicBezTo>
                      <a:pt x="354" y="606"/>
                      <a:pt x="354" y="606"/>
                      <a:pt x="354" y="606"/>
                    </a:cubicBezTo>
                    <a:cubicBezTo>
                      <a:pt x="360" y="621"/>
                      <a:pt x="375" y="631"/>
                      <a:pt x="391" y="631"/>
                    </a:cubicBezTo>
                    <a:cubicBezTo>
                      <a:pt x="397" y="631"/>
                      <a:pt x="402" y="630"/>
                      <a:pt x="408" y="627"/>
                    </a:cubicBezTo>
                    <a:cubicBezTo>
                      <a:pt x="429" y="618"/>
                      <a:pt x="438" y="594"/>
                      <a:pt x="429" y="573"/>
                    </a:cubicBezTo>
                    <a:cubicBezTo>
                      <a:pt x="412" y="535"/>
                      <a:pt x="412" y="535"/>
                      <a:pt x="412" y="535"/>
                    </a:cubicBezTo>
                    <a:cubicBezTo>
                      <a:pt x="458" y="515"/>
                      <a:pt x="458" y="515"/>
                      <a:pt x="458" y="515"/>
                    </a:cubicBezTo>
                    <a:cubicBezTo>
                      <a:pt x="479" y="506"/>
                      <a:pt x="488" y="482"/>
                      <a:pt x="479" y="461"/>
                    </a:cubicBezTo>
                    <a:close/>
                    <a:moveTo>
                      <a:pt x="479" y="461"/>
                    </a:moveTo>
                    <a:cubicBezTo>
                      <a:pt x="479" y="461"/>
                      <a:pt x="479" y="461"/>
                      <a:pt x="479" y="46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CDB9FD2-03DB-4915-8D5D-BF551F945629}"/>
                </a:ext>
              </a:extLst>
            </p:cNvPr>
            <p:cNvGrpSpPr/>
            <p:nvPr/>
          </p:nvGrpSpPr>
          <p:grpSpPr>
            <a:xfrm>
              <a:off x="7579814" y="5613350"/>
              <a:ext cx="436173" cy="399795"/>
              <a:chOff x="-55562" y="4763"/>
              <a:chExt cx="1865312" cy="1709737"/>
            </a:xfrm>
            <a:solidFill>
              <a:schemeClr val="accent4"/>
            </a:solidFill>
          </p:grpSpPr>
          <p:sp>
            <p:nvSpPr>
              <p:cNvPr id="154" name="Freeform 22">
                <a:extLst>
                  <a:ext uri="{FF2B5EF4-FFF2-40B4-BE49-F238E27FC236}">
                    <a16:creationId xmlns:a16="http://schemas.microsoft.com/office/drawing/2014/main" id="{5CA138D3-9E15-4371-8D33-4742ABD039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5562" y="4763"/>
                <a:ext cx="1331912" cy="1709737"/>
              </a:xfrm>
              <a:custGeom>
                <a:avLst/>
                <a:gdLst>
                  <a:gd name="T0" fmla="*/ 253 w 511"/>
                  <a:gd name="T1" fmla="*/ 457 h 657"/>
                  <a:gd name="T2" fmla="*/ 296 w 511"/>
                  <a:gd name="T3" fmla="*/ 453 h 657"/>
                  <a:gd name="T4" fmla="*/ 224 w 511"/>
                  <a:gd name="T5" fmla="*/ 359 h 657"/>
                  <a:gd name="T6" fmla="*/ 208 w 511"/>
                  <a:gd name="T7" fmla="*/ 355 h 657"/>
                  <a:gd name="T8" fmla="*/ 127 w 511"/>
                  <a:gd name="T9" fmla="*/ 184 h 657"/>
                  <a:gd name="T10" fmla="*/ 253 w 511"/>
                  <a:gd name="T11" fmla="*/ 95 h 657"/>
                  <a:gd name="T12" fmla="*/ 298 w 511"/>
                  <a:gd name="T13" fmla="*/ 103 h 657"/>
                  <a:gd name="T14" fmla="*/ 379 w 511"/>
                  <a:gd name="T15" fmla="*/ 274 h 657"/>
                  <a:gd name="T16" fmla="*/ 372 w 511"/>
                  <a:gd name="T17" fmla="*/ 289 h 657"/>
                  <a:gd name="T18" fmla="*/ 372 w 511"/>
                  <a:gd name="T19" fmla="*/ 289 h 657"/>
                  <a:gd name="T20" fmla="*/ 448 w 511"/>
                  <a:gd name="T21" fmla="*/ 347 h 657"/>
                  <a:gd name="T22" fmla="*/ 468 w 511"/>
                  <a:gd name="T23" fmla="*/ 305 h 657"/>
                  <a:gd name="T24" fmla="*/ 330 w 511"/>
                  <a:gd name="T25" fmla="*/ 13 h 657"/>
                  <a:gd name="T26" fmla="*/ 253 w 511"/>
                  <a:gd name="T27" fmla="*/ 0 h 657"/>
                  <a:gd name="T28" fmla="*/ 38 w 511"/>
                  <a:gd name="T29" fmla="*/ 152 h 657"/>
                  <a:gd name="T30" fmla="*/ 139 w 511"/>
                  <a:gd name="T31" fmla="*/ 427 h 657"/>
                  <a:gd name="T32" fmla="*/ 111 w 511"/>
                  <a:gd name="T33" fmla="*/ 506 h 657"/>
                  <a:gd name="T34" fmla="*/ 101 w 511"/>
                  <a:gd name="T35" fmla="*/ 485 h 657"/>
                  <a:gd name="T36" fmla="*/ 46 w 511"/>
                  <a:gd name="T37" fmla="*/ 466 h 657"/>
                  <a:gd name="T38" fmla="*/ 27 w 511"/>
                  <a:gd name="T39" fmla="*/ 521 h 657"/>
                  <a:gd name="T40" fmla="*/ 80 w 511"/>
                  <a:gd name="T41" fmla="*/ 633 h 657"/>
                  <a:gd name="T42" fmla="*/ 118 w 511"/>
                  <a:gd name="T43" fmla="*/ 657 h 657"/>
                  <a:gd name="T44" fmla="*/ 135 w 511"/>
                  <a:gd name="T45" fmla="*/ 653 h 657"/>
                  <a:gd name="T46" fmla="*/ 242 w 511"/>
                  <a:gd name="T47" fmla="*/ 602 h 657"/>
                  <a:gd name="T48" fmla="*/ 262 w 511"/>
                  <a:gd name="T49" fmla="*/ 547 h 657"/>
                  <a:gd name="T50" fmla="*/ 207 w 511"/>
                  <a:gd name="T51" fmla="*/ 528 h 657"/>
                  <a:gd name="T52" fmla="*/ 187 w 511"/>
                  <a:gd name="T53" fmla="*/ 537 h 657"/>
                  <a:gd name="T54" fmla="*/ 216 w 511"/>
                  <a:gd name="T55" fmla="*/ 454 h 657"/>
                  <a:gd name="T56" fmla="*/ 253 w 511"/>
                  <a:gd name="T57" fmla="*/ 457 h 657"/>
                  <a:gd name="T58" fmla="*/ 253 w 511"/>
                  <a:gd name="T59" fmla="*/ 457 h 657"/>
                  <a:gd name="T60" fmla="*/ 253 w 511"/>
                  <a:gd name="T61" fmla="*/ 4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11" h="657">
                    <a:moveTo>
                      <a:pt x="253" y="457"/>
                    </a:moveTo>
                    <a:cubicBezTo>
                      <a:pt x="268" y="457"/>
                      <a:pt x="282" y="456"/>
                      <a:pt x="296" y="453"/>
                    </a:cubicBezTo>
                    <a:cubicBezTo>
                      <a:pt x="266" y="428"/>
                      <a:pt x="241" y="396"/>
                      <a:pt x="224" y="359"/>
                    </a:cubicBezTo>
                    <a:cubicBezTo>
                      <a:pt x="218" y="358"/>
                      <a:pt x="213" y="356"/>
                      <a:pt x="208" y="355"/>
                    </a:cubicBezTo>
                    <a:cubicBezTo>
                      <a:pt x="139" y="330"/>
                      <a:pt x="102" y="253"/>
                      <a:pt x="127" y="184"/>
                    </a:cubicBezTo>
                    <a:cubicBezTo>
                      <a:pt x="146" y="131"/>
                      <a:pt x="197" y="95"/>
                      <a:pt x="253" y="95"/>
                    </a:cubicBezTo>
                    <a:cubicBezTo>
                      <a:pt x="268" y="95"/>
                      <a:pt x="283" y="98"/>
                      <a:pt x="298" y="103"/>
                    </a:cubicBezTo>
                    <a:cubicBezTo>
                      <a:pt x="367" y="128"/>
                      <a:pt x="404" y="204"/>
                      <a:pt x="379" y="274"/>
                    </a:cubicBezTo>
                    <a:cubicBezTo>
                      <a:pt x="377" y="279"/>
                      <a:pt x="375" y="284"/>
                      <a:pt x="372" y="289"/>
                    </a:cubicBezTo>
                    <a:cubicBezTo>
                      <a:pt x="372" y="289"/>
                      <a:pt x="372" y="289"/>
                      <a:pt x="372" y="289"/>
                    </a:cubicBezTo>
                    <a:cubicBezTo>
                      <a:pt x="386" y="321"/>
                      <a:pt x="415" y="342"/>
                      <a:pt x="448" y="347"/>
                    </a:cubicBezTo>
                    <a:cubicBezTo>
                      <a:pt x="456" y="334"/>
                      <a:pt x="463" y="320"/>
                      <a:pt x="468" y="305"/>
                    </a:cubicBezTo>
                    <a:cubicBezTo>
                      <a:pt x="511" y="187"/>
                      <a:pt x="448" y="56"/>
                      <a:pt x="330" y="13"/>
                    </a:cubicBezTo>
                    <a:cubicBezTo>
                      <a:pt x="305" y="5"/>
                      <a:pt x="279" y="0"/>
                      <a:pt x="253" y="0"/>
                    </a:cubicBezTo>
                    <a:cubicBezTo>
                      <a:pt x="157" y="0"/>
                      <a:pt x="70" y="61"/>
                      <a:pt x="38" y="152"/>
                    </a:cubicBezTo>
                    <a:cubicBezTo>
                      <a:pt x="0" y="258"/>
                      <a:pt x="45" y="373"/>
                      <a:pt x="139" y="427"/>
                    </a:cubicBezTo>
                    <a:cubicBezTo>
                      <a:pt x="111" y="506"/>
                      <a:pt x="111" y="506"/>
                      <a:pt x="111" y="506"/>
                    </a:cubicBezTo>
                    <a:cubicBezTo>
                      <a:pt x="101" y="485"/>
                      <a:pt x="101" y="485"/>
                      <a:pt x="101" y="485"/>
                    </a:cubicBezTo>
                    <a:cubicBezTo>
                      <a:pt x="92" y="465"/>
                      <a:pt x="67" y="456"/>
                      <a:pt x="46" y="466"/>
                    </a:cubicBezTo>
                    <a:cubicBezTo>
                      <a:pt x="26" y="476"/>
                      <a:pt x="17" y="500"/>
                      <a:pt x="27" y="521"/>
                    </a:cubicBezTo>
                    <a:cubicBezTo>
                      <a:pt x="80" y="633"/>
                      <a:pt x="80" y="633"/>
                      <a:pt x="80" y="633"/>
                    </a:cubicBezTo>
                    <a:cubicBezTo>
                      <a:pt x="88" y="648"/>
                      <a:pt x="102" y="657"/>
                      <a:pt x="118" y="657"/>
                    </a:cubicBezTo>
                    <a:cubicBezTo>
                      <a:pt x="124" y="657"/>
                      <a:pt x="129" y="655"/>
                      <a:pt x="135" y="653"/>
                    </a:cubicBezTo>
                    <a:cubicBezTo>
                      <a:pt x="242" y="602"/>
                      <a:pt x="242" y="602"/>
                      <a:pt x="242" y="602"/>
                    </a:cubicBezTo>
                    <a:cubicBezTo>
                      <a:pt x="263" y="592"/>
                      <a:pt x="271" y="568"/>
                      <a:pt x="262" y="547"/>
                    </a:cubicBezTo>
                    <a:cubicBezTo>
                      <a:pt x="252" y="527"/>
                      <a:pt x="227" y="518"/>
                      <a:pt x="207" y="528"/>
                    </a:cubicBezTo>
                    <a:cubicBezTo>
                      <a:pt x="187" y="537"/>
                      <a:pt x="187" y="537"/>
                      <a:pt x="187" y="537"/>
                    </a:cubicBezTo>
                    <a:cubicBezTo>
                      <a:pt x="216" y="454"/>
                      <a:pt x="216" y="454"/>
                      <a:pt x="216" y="454"/>
                    </a:cubicBezTo>
                    <a:cubicBezTo>
                      <a:pt x="228" y="456"/>
                      <a:pt x="241" y="457"/>
                      <a:pt x="253" y="457"/>
                    </a:cubicBezTo>
                    <a:close/>
                    <a:moveTo>
                      <a:pt x="253" y="457"/>
                    </a:moveTo>
                    <a:cubicBezTo>
                      <a:pt x="253" y="457"/>
                      <a:pt x="253" y="457"/>
                      <a:pt x="253" y="4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5" name="Freeform 23">
                <a:extLst>
                  <a:ext uri="{FF2B5EF4-FFF2-40B4-BE49-F238E27FC236}">
                    <a16:creationId xmlns:a16="http://schemas.microsoft.com/office/drawing/2014/main" id="{9B569225-EC66-4805-98A2-6517BF8A86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8163" y="58738"/>
                <a:ext cx="1271587" cy="1643062"/>
              </a:xfrm>
              <a:custGeom>
                <a:avLst/>
                <a:gdLst>
                  <a:gd name="T0" fmla="*/ 479 w 488"/>
                  <a:gd name="T1" fmla="*/ 461 h 631"/>
                  <a:gd name="T2" fmla="*/ 425 w 488"/>
                  <a:gd name="T3" fmla="*/ 440 h 631"/>
                  <a:gd name="T4" fmla="*/ 380 w 488"/>
                  <a:gd name="T5" fmla="*/ 459 h 631"/>
                  <a:gd name="T6" fmla="*/ 362 w 488"/>
                  <a:gd name="T7" fmla="*/ 419 h 631"/>
                  <a:gd name="T8" fmla="*/ 448 w 488"/>
                  <a:gd name="T9" fmla="*/ 313 h 631"/>
                  <a:gd name="T10" fmla="*/ 445 w 488"/>
                  <a:gd name="T11" fmla="*/ 138 h 631"/>
                  <a:gd name="T12" fmla="*/ 235 w 488"/>
                  <a:gd name="T13" fmla="*/ 0 h 631"/>
                  <a:gd name="T14" fmla="*/ 187 w 488"/>
                  <a:gd name="T15" fmla="*/ 6 h 631"/>
                  <a:gd name="T16" fmla="*/ 261 w 488"/>
                  <a:gd name="T17" fmla="*/ 98 h 631"/>
                  <a:gd name="T18" fmla="*/ 358 w 488"/>
                  <a:gd name="T19" fmla="*/ 176 h 631"/>
                  <a:gd name="T20" fmla="*/ 359 w 488"/>
                  <a:gd name="T21" fmla="*/ 278 h 631"/>
                  <a:gd name="T22" fmla="*/ 288 w 488"/>
                  <a:gd name="T23" fmla="*/ 352 h 631"/>
                  <a:gd name="T24" fmla="*/ 235 w 488"/>
                  <a:gd name="T25" fmla="*/ 363 h 631"/>
                  <a:gd name="T26" fmla="*/ 212 w 488"/>
                  <a:gd name="T27" fmla="*/ 360 h 631"/>
                  <a:gd name="T28" fmla="*/ 113 w 488"/>
                  <a:gd name="T29" fmla="*/ 282 h 631"/>
                  <a:gd name="T30" fmla="*/ 110 w 488"/>
                  <a:gd name="T31" fmla="*/ 184 h 631"/>
                  <a:gd name="T32" fmla="*/ 111 w 488"/>
                  <a:gd name="T33" fmla="*/ 180 h 631"/>
                  <a:gd name="T34" fmla="*/ 120 w 488"/>
                  <a:gd name="T35" fmla="*/ 161 h 631"/>
                  <a:gd name="T36" fmla="*/ 50 w 488"/>
                  <a:gd name="T37" fmla="*/ 103 h 631"/>
                  <a:gd name="T38" fmla="*/ 45 w 488"/>
                  <a:gd name="T39" fmla="*/ 102 h 631"/>
                  <a:gd name="T40" fmla="*/ 23 w 488"/>
                  <a:gd name="T41" fmla="*/ 145 h 631"/>
                  <a:gd name="T42" fmla="*/ 22 w 488"/>
                  <a:gd name="T43" fmla="*/ 147 h 631"/>
                  <a:gd name="T44" fmla="*/ 25 w 488"/>
                  <a:gd name="T45" fmla="*/ 320 h 631"/>
                  <a:gd name="T46" fmla="*/ 169 w 488"/>
                  <a:gd name="T47" fmla="*/ 448 h 631"/>
                  <a:gd name="T48" fmla="*/ 235 w 488"/>
                  <a:gd name="T49" fmla="*/ 458 h 631"/>
                  <a:gd name="T50" fmla="*/ 287 w 488"/>
                  <a:gd name="T51" fmla="*/ 451 h 631"/>
                  <a:gd name="T52" fmla="*/ 304 w 488"/>
                  <a:gd name="T53" fmla="*/ 492 h 631"/>
                  <a:gd name="T54" fmla="*/ 259 w 488"/>
                  <a:gd name="T55" fmla="*/ 511 h 631"/>
                  <a:gd name="T56" fmla="*/ 238 w 488"/>
                  <a:gd name="T57" fmla="*/ 565 h 631"/>
                  <a:gd name="T58" fmla="*/ 275 w 488"/>
                  <a:gd name="T59" fmla="*/ 590 h 631"/>
                  <a:gd name="T60" fmla="*/ 292 w 488"/>
                  <a:gd name="T61" fmla="*/ 587 h 631"/>
                  <a:gd name="T62" fmla="*/ 337 w 488"/>
                  <a:gd name="T63" fmla="*/ 567 h 631"/>
                  <a:gd name="T64" fmla="*/ 354 w 488"/>
                  <a:gd name="T65" fmla="*/ 606 h 631"/>
                  <a:gd name="T66" fmla="*/ 391 w 488"/>
                  <a:gd name="T67" fmla="*/ 631 h 631"/>
                  <a:gd name="T68" fmla="*/ 408 w 488"/>
                  <a:gd name="T69" fmla="*/ 627 h 631"/>
                  <a:gd name="T70" fmla="*/ 429 w 488"/>
                  <a:gd name="T71" fmla="*/ 573 h 631"/>
                  <a:gd name="T72" fmla="*/ 412 w 488"/>
                  <a:gd name="T73" fmla="*/ 535 h 631"/>
                  <a:gd name="T74" fmla="*/ 458 w 488"/>
                  <a:gd name="T75" fmla="*/ 515 h 631"/>
                  <a:gd name="T76" fmla="*/ 479 w 488"/>
                  <a:gd name="T77" fmla="*/ 461 h 631"/>
                  <a:gd name="T78" fmla="*/ 479 w 488"/>
                  <a:gd name="T79" fmla="*/ 461 h 631"/>
                  <a:gd name="T80" fmla="*/ 479 w 488"/>
                  <a:gd name="T81" fmla="*/ 46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8" h="631">
                    <a:moveTo>
                      <a:pt x="479" y="461"/>
                    </a:moveTo>
                    <a:cubicBezTo>
                      <a:pt x="470" y="440"/>
                      <a:pt x="446" y="430"/>
                      <a:pt x="425" y="440"/>
                    </a:cubicBezTo>
                    <a:cubicBezTo>
                      <a:pt x="380" y="459"/>
                      <a:pt x="380" y="459"/>
                      <a:pt x="380" y="459"/>
                    </a:cubicBezTo>
                    <a:cubicBezTo>
                      <a:pt x="362" y="419"/>
                      <a:pt x="362" y="419"/>
                      <a:pt x="362" y="419"/>
                    </a:cubicBezTo>
                    <a:cubicBezTo>
                      <a:pt x="401" y="393"/>
                      <a:pt x="430" y="357"/>
                      <a:pt x="448" y="313"/>
                    </a:cubicBezTo>
                    <a:cubicBezTo>
                      <a:pt x="470" y="256"/>
                      <a:pt x="469" y="194"/>
                      <a:pt x="445" y="138"/>
                    </a:cubicBezTo>
                    <a:cubicBezTo>
                      <a:pt x="409" y="54"/>
                      <a:pt x="326" y="0"/>
                      <a:pt x="235" y="0"/>
                    </a:cubicBezTo>
                    <a:cubicBezTo>
                      <a:pt x="218" y="0"/>
                      <a:pt x="204" y="2"/>
                      <a:pt x="187" y="6"/>
                    </a:cubicBezTo>
                    <a:cubicBezTo>
                      <a:pt x="221" y="27"/>
                      <a:pt x="245" y="56"/>
                      <a:pt x="261" y="98"/>
                    </a:cubicBezTo>
                    <a:cubicBezTo>
                      <a:pt x="305" y="106"/>
                      <a:pt x="340" y="134"/>
                      <a:pt x="358" y="176"/>
                    </a:cubicBezTo>
                    <a:cubicBezTo>
                      <a:pt x="372" y="209"/>
                      <a:pt x="372" y="245"/>
                      <a:pt x="359" y="278"/>
                    </a:cubicBezTo>
                    <a:cubicBezTo>
                      <a:pt x="346" y="311"/>
                      <a:pt x="321" y="337"/>
                      <a:pt x="288" y="352"/>
                    </a:cubicBezTo>
                    <a:cubicBezTo>
                      <a:pt x="271" y="359"/>
                      <a:pt x="253" y="363"/>
                      <a:pt x="235" y="363"/>
                    </a:cubicBezTo>
                    <a:cubicBezTo>
                      <a:pt x="227" y="363"/>
                      <a:pt x="220" y="362"/>
                      <a:pt x="212" y="360"/>
                    </a:cubicBezTo>
                    <a:cubicBezTo>
                      <a:pt x="168" y="353"/>
                      <a:pt x="131" y="324"/>
                      <a:pt x="113" y="282"/>
                    </a:cubicBezTo>
                    <a:cubicBezTo>
                      <a:pt x="99" y="250"/>
                      <a:pt x="98" y="216"/>
                      <a:pt x="110" y="184"/>
                    </a:cubicBezTo>
                    <a:cubicBezTo>
                      <a:pt x="110" y="182"/>
                      <a:pt x="111" y="181"/>
                      <a:pt x="111" y="180"/>
                    </a:cubicBezTo>
                    <a:cubicBezTo>
                      <a:pt x="114" y="173"/>
                      <a:pt x="117" y="167"/>
                      <a:pt x="120" y="161"/>
                    </a:cubicBezTo>
                    <a:cubicBezTo>
                      <a:pt x="105" y="134"/>
                      <a:pt x="80" y="114"/>
                      <a:pt x="50" y="103"/>
                    </a:cubicBezTo>
                    <a:cubicBezTo>
                      <a:pt x="49" y="103"/>
                      <a:pt x="47" y="102"/>
                      <a:pt x="45" y="102"/>
                    </a:cubicBezTo>
                    <a:cubicBezTo>
                      <a:pt x="36" y="115"/>
                      <a:pt x="29" y="130"/>
                      <a:pt x="23" y="145"/>
                    </a:cubicBezTo>
                    <a:cubicBezTo>
                      <a:pt x="22" y="146"/>
                      <a:pt x="22" y="146"/>
                      <a:pt x="22" y="147"/>
                    </a:cubicBezTo>
                    <a:cubicBezTo>
                      <a:pt x="0" y="203"/>
                      <a:pt x="2" y="264"/>
                      <a:pt x="25" y="320"/>
                    </a:cubicBezTo>
                    <a:cubicBezTo>
                      <a:pt x="53" y="382"/>
                      <a:pt x="106" y="429"/>
                      <a:pt x="169" y="448"/>
                    </a:cubicBezTo>
                    <a:cubicBezTo>
                      <a:pt x="190" y="454"/>
                      <a:pt x="212" y="458"/>
                      <a:pt x="235" y="458"/>
                    </a:cubicBezTo>
                    <a:cubicBezTo>
                      <a:pt x="253" y="458"/>
                      <a:pt x="270" y="455"/>
                      <a:pt x="287" y="451"/>
                    </a:cubicBezTo>
                    <a:cubicBezTo>
                      <a:pt x="304" y="492"/>
                      <a:pt x="304" y="492"/>
                      <a:pt x="304" y="492"/>
                    </a:cubicBezTo>
                    <a:cubicBezTo>
                      <a:pt x="259" y="511"/>
                      <a:pt x="259" y="511"/>
                      <a:pt x="259" y="511"/>
                    </a:cubicBezTo>
                    <a:cubicBezTo>
                      <a:pt x="238" y="520"/>
                      <a:pt x="229" y="545"/>
                      <a:pt x="238" y="565"/>
                    </a:cubicBezTo>
                    <a:cubicBezTo>
                      <a:pt x="244" y="581"/>
                      <a:pt x="259" y="590"/>
                      <a:pt x="275" y="590"/>
                    </a:cubicBezTo>
                    <a:cubicBezTo>
                      <a:pt x="281" y="590"/>
                      <a:pt x="286" y="589"/>
                      <a:pt x="292" y="587"/>
                    </a:cubicBezTo>
                    <a:cubicBezTo>
                      <a:pt x="337" y="567"/>
                      <a:pt x="337" y="567"/>
                      <a:pt x="337" y="567"/>
                    </a:cubicBezTo>
                    <a:cubicBezTo>
                      <a:pt x="354" y="606"/>
                      <a:pt x="354" y="606"/>
                      <a:pt x="354" y="606"/>
                    </a:cubicBezTo>
                    <a:cubicBezTo>
                      <a:pt x="360" y="621"/>
                      <a:pt x="375" y="631"/>
                      <a:pt x="391" y="631"/>
                    </a:cubicBezTo>
                    <a:cubicBezTo>
                      <a:pt x="397" y="631"/>
                      <a:pt x="402" y="630"/>
                      <a:pt x="408" y="627"/>
                    </a:cubicBezTo>
                    <a:cubicBezTo>
                      <a:pt x="429" y="618"/>
                      <a:pt x="438" y="594"/>
                      <a:pt x="429" y="573"/>
                    </a:cubicBezTo>
                    <a:cubicBezTo>
                      <a:pt x="412" y="535"/>
                      <a:pt x="412" y="535"/>
                      <a:pt x="412" y="535"/>
                    </a:cubicBezTo>
                    <a:cubicBezTo>
                      <a:pt x="458" y="515"/>
                      <a:pt x="458" y="515"/>
                      <a:pt x="458" y="515"/>
                    </a:cubicBezTo>
                    <a:cubicBezTo>
                      <a:pt x="479" y="506"/>
                      <a:pt x="488" y="482"/>
                      <a:pt x="479" y="461"/>
                    </a:cubicBezTo>
                    <a:close/>
                    <a:moveTo>
                      <a:pt x="479" y="461"/>
                    </a:moveTo>
                    <a:cubicBezTo>
                      <a:pt x="479" y="461"/>
                      <a:pt x="479" y="461"/>
                      <a:pt x="479" y="46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C7BCD71-FF67-43BA-B27B-A778BCAC12E0}"/>
                </a:ext>
              </a:extLst>
            </p:cNvPr>
            <p:cNvGrpSpPr/>
            <p:nvPr/>
          </p:nvGrpSpPr>
          <p:grpSpPr>
            <a:xfrm>
              <a:off x="8054394" y="5138226"/>
              <a:ext cx="436173" cy="399795"/>
              <a:chOff x="-55562" y="4763"/>
              <a:chExt cx="1865312" cy="1709737"/>
            </a:xfrm>
            <a:solidFill>
              <a:schemeClr val="accent4"/>
            </a:solidFill>
          </p:grpSpPr>
          <p:sp>
            <p:nvSpPr>
              <p:cNvPr id="152" name="Freeform 22">
                <a:extLst>
                  <a:ext uri="{FF2B5EF4-FFF2-40B4-BE49-F238E27FC236}">
                    <a16:creationId xmlns:a16="http://schemas.microsoft.com/office/drawing/2014/main" id="{FCE13A6A-0FA8-4BCB-8CAA-94DEB6D41C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5562" y="4763"/>
                <a:ext cx="1331912" cy="1709737"/>
              </a:xfrm>
              <a:custGeom>
                <a:avLst/>
                <a:gdLst>
                  <a:gd name="T0" fmla="*/ 253 w 511"/>
                  <a:gd name="T1" fmla="*/ 457 h 657"/>
                  <a:gd name="T2" fmla="*/ 296 w 511"/>
                  <a:gd name="T3" fmla="*/ 453 h 657"/>
                  <a:gd name="T4" fmla="*/ 224 w 511"/>
                  <a:gd name="T5" fmla="*/ 359 h 657"/>
                  <a:gd name="T6" fmla="*/ 208 w 511"/>
                  <a:gd name="T7" fmla="*/ 355 h 657"/>
                  <a:gd name="T8" fmla="*/ 127 w 511"/>
                  <a:gd name="T9" fmla="*/ 184 h 657"/>
                  <a:gd name="T10" fmla="*/ 253 w 511"/>
                  <a:gd name="T11" fmla="*/ 95 h 657"/>
                  <a:gd name="T12" fmla="*/ 298 w 511"/>
                  <a:gd name="T13" fmla="*/ 103 h 657"/>
                  <a:gd name="T14" fmla="*/ 379 w 511"/>
                  <a:gd name="T15" fmla="*/ 274 h 657"/>
                  <a:gd name="T16" fmla="*/ 372 w 511"/>
                  <a:gd name="T17" fmla="*/ 289 h 657"/>
                  <a:gd name="T18" fmla="*/ 372 w 511"/>
                  <a:gd name="T19" fmla="*/ 289 h 657"/>
                  <a:gd name="T20" fmla="*/ 448 w 511"/>
                  <a:gd name="T21" fmla="*/ 347 h 657"/>
                  <a:gd name="T22" fmla="*/ 468 w 511"/>
                  <a:gd name="T23" fmla="*/ 305 h 657"/>
                  <a:gd name="T24" fmla="*/ 330 w 511"/>
                  <a:gd name="T25" fmla="*/ 13 h 657"/>
                  <a:gd name="T26" fmla="*/ 253 w 511"/>
                  <a:gd name="T27" fmla="*/ 0 h 657"/>
                  <a:gd name="T28" fmla="*/ 38 w 511"/>
                  <a:gd name="T29" fmla="*/ 152 h 657"/>
                  <a:gd name="T30" fmla="*/ 139 w 511"/>
                  <a:gd name="T31" fmla="*/ 427 h 657"/>
                  <a:gd name="T32" fmla="*/ 111 w 511"/>
                  <a:gd name="T33" fmla="*/ 506 h 657"/>
                  <a:gd name="T34" fmla="*/ 101 w 511"/>
                  <a:gd name="T35" fmla="*/ 485 h 657"/>
                  <a:gd name="T36" fmla="*/ 46 w 511"/>
                  <a:gd name="T37" fmla="*/ 466 h 657"/>
                  <a:gd name="T38" fmla="*/ 27 w 511"/>
                  <a:gd name="T39" fmla="*/ 521 h 657"/>
                  <a:gd name="T40" fmla="*/ 80 w 511"/>
                  <a:gd name="T41" fmla="*/ 633 h 657"/>
                  <a:gd name="T42" fmla="*/ 118 w 511"/>
                  <a:gd name="T43" fmla="*/ 657 h 657"/>
                  <a:gd name="T44" fmla="*/ 135 w 511"/>
                  <a:gd name="T45" fmla="*/ 653 h 657"/>
                  <a:gd name="T46" fmla="*/ 242 w 511"/>
                  <a:gd name="T47" fmla="*/ 602 h 657"/>
                  <a:gd name="T48" fmla="*/ 262 w 511"/>
                  <a:gd name="T49" fmla="*/ 547 h 657"/>
                  <a:gd name="T50" fmla="*/ 207 w 511"/>
                  <a:gd name="T51" fmla="*/ 528 h 657"/>
                  <a:gd name="T52" fmla="*/ 187 w 511"/>
                  <a:gd name="T53" fmla="*/ 537 h 657"/>
                  <a:gd name="T54" fmla="*/ 216 w 511"/>
                  <a:gd name="T55" fmla="*/ 454 h 657"/>
                  <a:gd name="T56" fmla="*/ 253 w 511"/>
                  <a:gd name="T57" fmla="*/ 457 h 657"/>
                  <a:gd name="T58" fmla="*/ 253 w 511"/>
                  <a:gd name="T59" fmla="*/ 457 h 657"/>
                  <a:gd name="T60" fmla="*/ 253 w 511"/>
                  <a:gd name="T61" fmla="*/ 4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11" h="657">
                    <a:moveTo>
                      <a:pt x="253" y="457"/>
                    </a:moveTo>
                    <a:cubicBezTo>
                      <a:pt x="268" y="457"/>
                      <a:pt x="282" y="456"/>
                      <a:pt x="296" y="453"/>
                    </a:cubicBezTo>
                    <a:cubicBezTo>
                      <a:pt x="266" y="428"/>
                      <a:pt x="241" y="396"/>
                      <a:pt x="224" y="359"/>
                    </a:cubicBezTo>
                    <a:cubicBezTo>
                      <a:pt x="218" y="358"/>
                      <a:pt x="213" y="356"/>
                      <a:pt x="208" y="355"/>
                    </a:cubicBezTo>
                    <a:cubicBezTo>
                      <a:pt x="139" y="330"/>
                      <a:pt x="102" y="253"/>
                      <a:pt x="127" y="184"/>
                    </a:cubicBezTo>
                    <a:cubicBezTo>
                      <a:pt x="146" y="131"/>
                      <a:pt x="197" y="95"/>
                      <a:pt x="253" y="95"/>
                    </a:cubicBezTo>
                    <a:cubicBezTo>
                      <a:pt x="268" y="95"/>
                      <a:pt x="283" y="98"/>
                      <a:pt x="298" y="103"/>
                    </a:cubicBezTo>
                    <a:cubicBezTo>
                      <a:pt x="367" y="128"/>
                      <a:pt x="404" y="204"/>
                      <a:pt x="379" y="274"/>
                    </a:cubicBezTo>
                    <a:cubicBezTo>
                      <a:pt x="377" y="279"/>
                      <a:pt x="375" y="284"/>
                      <a:pt x="372" y="289"/>
                    </a:cubicBezTo>
                    <a:cubicBezTo>
                      <a:pt x="372" y="289"/>
                      <a:pt x="372" y="289"/>
                      <a:pt x="372" y="289"/>
                    </a:cubicBezTo>
                    <a:cubicBezTo>
                      <a:pt x="386" y="321"/>
                      <a:pt x="415" y="342"/>
                      <a:pt x="448" y="347"/>
                    </a:cubicBezTo>
                    <a:cubicBezTo>
                      <a:pt x="456" y="334"/>
                      <a:pt x="463" y="320"/>
                      <a:pt x="468" y="305"/>
                    </a:cubicBezTo>
                    <a:cubicBezTo>
                      <a:pt x="511" y="187"/>
                      <a:pt x="448" y="56"/>
                      <a:pt x="330" y="13"/>
                    </a:cubicBezTo>
                    <a:cubicBezTo>
                      <a:pt x="305" y="5"/>
                      <a:pt x="279" y="0"/>
                      <a:pt x="253" y="0"/>
                    </a:cubicBezTo>
                    <a:cubicBezTo>
                      <a:pt x="157" y="0"/>
                      <a:pt x="70" y="61"/>
                      <a:pt x="38" y="152"/>
                    </a:cubicBezTo>
                    <a:cubicBezTo>
                      <a:pt x="0" y="258"/>
                      <a:pt x="45" y="373"/>
                      <a:pt x="139" y="427"/>
                    </a:cubicBezTo>
                    <a:cubicBezTo>
                      <a:pt x="111" y="506"/>
                      <a:pt x="111" y="506"/>
                      <a:pt x="111" y="506"/>
                    </a:cubicBezTo>
                    <a:cubicBezTo>
                      <a:pt x="101" y="485"/>
                      <a:pt x="101" y="485"/>
                      <a:pt x="101" y="485"/>
                    </a:cubicBezTo>
                    <a:cubicBezTo>
                      <a:pt x="92" y="465"/>
                      <a:pt x="67" y="456"/>
                      <a:pt x="46" y="466"/>
                    </a:cubicBezTo>
                    <a:cubicBezTo>
                      <a:pt x="26" y="476"/>
                      <a:pt x="17" y="500"/>
                      <a:pt x="27" y="521"/>
                    </a:cubicBezTo>
                    <a:cubicBezTo>
                      <a:pt x="80" y="633"/>
                      <a:pt x="80" y="633"/>
                      <a:pt x="80" y="633"/>
                    </a:cubicBezTo>
                    <a:cubicBezTo>
                      <a:pt x="88" y="648"/>
                      <a:pt x="102" y="657"/>
                      <a:pt x="118" y="657"/>
                    </a:cubicBezTo>
                    <a:cubicBezTo>
                      <a:pt x="124" y="657"/>
                      <a:pt x="129" y="655"/>
                      <a:pt x="135" y="653"/>
                    </a:cubicBezTo>
                    <a:cubicBezTo>
                      <a:pt x="242" y="602"/>
                      <a:pt x="242" y="602"/>
                      <a:pt x="242" y="602"/>
                    </a:cubicBezTo>
                    <a:cubicBezTo>
                      <a:pt x="263" y="592"/>
                      <a:pt x="271" y="568"/>
                      <a:pt x="262" y="547"/>
                    </a:cubicBezTo>
                    <a:cubicBezTo>
                      <a:pt x="252" y="527"/>
                      <a:pt x="227" y="518"/>
                      <a:pt x="207" y="528"/>
                    </a:cubicBezTo>
                    <a:cubicBezTo>
                      <a:pt x="187" y="537"/>
                      <a:pt x="187" y="537"/>
                      <a:pt x="187" y="537"/>
                    </a:cubicBezTo>
                    <a:cubicBezTo>
                      <a:pt x="216" y="454"/>
                      <a:pt x="216" y="454"/>
                      <a:pt x="216" y="454"/>
                    </a:cubicBezTo>
                    <a:cubicBezTo>
                      <a:pt x="228" y="456"/>
                      <a:pt x="241" y="457"/>
                      <a:pt x="253" y="457"/>
                    </a:cubicBezTo>
                    <a:close/>
                    <a:moveTo>
                      <a:pt x="253" y="457"/>
                    </a:moveTo>
                    <a:cubicBezTo>
                      <a:pt x="253" y="457"/>
                      <a:pt x="253" y="457"/>
                      <a:pt x="253" y="4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3" name="Freeform 23">
                <a:extLst>
                  <a:ext uri="{FF2B5EF4-FFF2-40B4-BE49-F238E27FC236}">
                    <a16:creationId xmlns:a16="http://schemas.microsoft.com/office/drawing/2014/main" id="{8961A14D-C16F-4DF8-ABBD-D2525E20F6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8163" y="58738"/>
                <a:ext cx="1271587" cy="1643062"/>
              </a:xfrm>
              <a:custGeom>
                <a:avLst/>
                <a:gdLst>
                  <a:gd name="T0" fmla="*/ 479 w 488"/>
                  <a:gd name="T1" fmla="*/ 461 h 631"/>
                  <a:gd name="T2" fmla="*/ 425 w 488"/>
                  <a:gd name="T3" fmla="*/ 440 h 631"/>
                  <a:gd name="T4" fmla="*/ 380 w 488"/>
                  <a:gd name="T5" fmla="*/ 459 h 631"/>
                  <a:gd name="T6" fmla="*/ 362 w 488"/>
                  <a:gd name="T7" fmla="*/ 419 h 631"/>
                  <a:gd name="T8" fmla="*/ 448 w 488"/>
                  <a:gd name="T9" fmla="*/ 313 h 631"/>
                  <a:gd name="T10" fmla="*/ 445 w 488"/>
                  <a:gd name="T11" fmla="*/ 138 h 631"/>
                  <a:gd name="T12" fmla="*/ 235 w 488"/>
                  <a:gd name="T13" fmla="*/ 0 h 631"/>
                  <a:gd name="T14" fmla="*/ 187 w 488"/>
                  <a:gd name="T15" fmla="*/ 6 h 631"/>
                  <a:gd name="T16" fmla="*/ 261 w 488"/>
                  <a:gd name="T17" fmla="*/ 98 h 631"/>
                  <a:gd name="T18" fmla="*/ 358 w 488"/>
                  <a:gd name="T19" fmla="*/ 176 h 631"/>
                  <a:gd name="T20" fmla="*/ 359 w 488"/>
                  <a:gd name="T21" fmla="*/ 278 h 631"/>
                  <a:gd name="T22" fmla="*/ 288 w 488"/>
                  <a:gd name="T23" fmla="*/ 352 h 631"/>
                  <a:gd name="T24" fmla="*/ 235 w 488"/>
                  <a:gd name="T25" fmla="*/ 363 h 631"/>
                  <a:gd name="T26" fmla="*/ 212 w 488"/>
                  <a:gd name="T27" fmla="*/ 360 h 631"/>
                  <a:gd name="T28" fmla="*/ 113 w 488"/>
                  <a:gd name="T29" fmla="*/ 282 h 631"/>
                  <a:gd name="T30" fmla="*/ 110 w 488"/>
                  <a:gd name="T31" fmla="*/ 184 h 631"/>
                  <a:gd name="T32" fmla="*/ 111 w 488"/>
                  <a:gd name="T33" fmla="*/ 180 h 631"/>
                  <a:gd name="T34" fmla="*/ 120 w 488"/>
                  <a:gd name="T35" fmla="*/ 161 h 631"/>
                  <a:gd name="T36" fmla="*/ 50 w 488"/>
                  <a:gd name="T37" fmla="*/ 103 h 631"/>
                  <a:gd name="T38" fmla="*/ 45 w 488"/>
                  <a:gd name="T39" fmla="*/ 102 h 631"/>
                  <a:gd name="T40" fmla="*/ 23 w 488"/>
                  <a:gd name="T41" fmla="*/ 145 h 631"/>
                  <a:gd name="T42" fmla="*/ 22 w 488"/>
                  <a:gd name="T43" fmla="*/ 147 h 631"/>
                  <a:gd name="T44" fmla="*/ 25 w 488"/>
                  <a:gd name="T45" fmla="*/ 320 h 631"/>
                  <a:gd name="T46" fmla="*/ 169 w 488"/>
                  <a:gd name="T47" fmla="*/ 448 h 631"/>
                  <a:gd name="T48" fmla="*/ 235 w 488"/>
                  <a:gd name="T49" fmla="*/ 458 h 631"/>
                  <a:gd name="T50" fmla="*/ 287 w 488"/>
                  <a:gd name="T51" fmla="*/ 451 h 631"/>
                  <a:gd name="T52" fmla="*/ 304 w 488"/>
                  <a:gd name="T53" fmla="*/ 492 h 631"/>
                  <a:gd name="T54" fmla="*/ 259 w 488"/>
                  <a:gd name="T55" fmla="*/ 511 h 631"/>
                  <a:gd name="T56" fmla="*/ 238 w 488"/>
                  <a:gd name="T57" fmla="*/ 565 h 631"/>
                  <a:gd name="T58" fmla="*/ 275 w 488"/>
                  <a:gd name="T59" fmla="*/ 590 h 631"/>
                  <a:gd name="T60" fmla="*/ 292 w 488"/>
                  <a:gd name="T61" fmla="*/ 587 h 631"/>
                  <a:gd name="T62" fmla="*/ 337 w 488"/>
                  <a:gd name="T63" fmla="*/ 567 h 631"/>
                  <a:gd name="T64" fmla="*/ 354 w 488"/>
                  <a:gd name="T65" fmla="*/ 606 h 631"/>
                  <a:gd name="T66" fmla="*/ 391 w 488"/>
                  <a:gd name="T67" fmla="*/ 631 h 631"/>
                  <a:gd name="T68" fmla="*/ 408 w 488"/>
                  <a:gd name="T69" fmla="*/ 627 h 631"/>
                  <a:gd name="T70" fmla="*/ 429 w 488"/>
                  <a:gd name="T71" fmla="*/ 573 h 631"/>
                  <a:gd name="T72" fmla="*/ 412 w 488"/>
                  <a:gd name="T73" fmla="*/ 535 h 631"/>
                  <a:gd name="T74" fmla="*/ 458 w 488"/>
                  <a:gd name="T75" fmla="*/ 515 h 631"/>
                  <a:gd name="T76" fmla="*/ 479 w 488"/>
                  <a:gd name="T77" fmla="*/ 461 h 631"/>
                  <a:gd name="T78" fmla="*/ 479 w 488"/>
                  <a:gd name="T79" fmla="*/ 461 h 631"/>
                  <a:gd name="T80" fmla="*/ 479 w 488"/>
                  <a:gd name="T81" fmla="*/ 46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8" h="631">
                    <a:moveTo>
                      <a:pt x="479" y="461"/>
                    </a:moveTo>
                    <a:cubicBezTo>
                      <a:pt x="470" y="440"/>
                      <a:pt x="446" y="430"/>
                      <a:pt x="425" y="440"/>
                    </a:cubicBezTo>
                    <a:cubicBezTo>
                      <a:pt x="380" y="459"/>
                      <a:pt x="380" y="459"/>
                      <a:pt x="380" y="459"/>
                    </a:cubicBezTo>
                    <a:cubicBezTo>
                      <a:pt x="362" y="419"/>
                      <a:pt x="362" y="419"/>
                      <a:pt x="362" y="419"/>
                    </a:cubicBezTo>
                    <a:cubicBezTo>
                      <a:pt x="401" y="393"/>
                      <a:pt x="430" y="357"/>
                      <a:pt x="448" y="313"/>
                    </a:cubicBezTo>
                    <a:cubicBezTo>
                      <a:pt x="470" y="256"/>
                      <a:pt x="469" y="194"/>
                      <a:pt x="445" y="138"/>
                    </a:cubicBezTo>
                    <a:cubicBezTo>
                      <a:pt x="409" y="54"/>
                      <a:pt x="326" y="0"/>
                      <a:pt x="235" y="0"/>
                    </a:cubicBezTo>
                    <a:cubicBezTo>
                      <a:pt x="218" y="0"/>
                      <a:pt x="204" y="2"/>
                      <a:pt x="187" y="6"/>
                    </a:cubicBezTo>
                    <a:cubicBezTo>
                      <a:pt x="221" y="27"/>
                      <a:pt x="245" y="56"/>
                      <a:pt x="261" y="98"/>
                    </a:cubicBezTo>
                    <a:cubicBezTo>
                      <a:pt x="305" y="106"/>
                      <a:pt x="340" y="134"/>
                      <a:pt x="358" y="176"/>
                    </a:cubicBezTo>
                    <a:cubicBezTo>
                      <a:pt x="372" y="209"/>
                      <a:pt x="372" y="245"/>
                      <a:pt x="359" y="278"/>
                    </a:cubicBezTo>
                    <a:cubicBezTo>
                      <a:pt x="346" y="311"/>
                      <a:pt x="321" y="337"/>
                      <a:pt x="288" y="352"/>
                    </a:cubicBezTo>
                    <a:cubicBezTo>
                      <a:pt x="271" y="359"/>
                      <a:pt x="253" y="363"/>
                      <a:pt x="235" y="363"/>
                    </a:cubicBezTo>
                    <a:cubicBezTo>
                      <a:pt x="227" y="363"/>
                      <a:pt x="220" y="362"/>
                      <a:pt x="212" y="360"/>
                    </a:cubicBezTo>
                    <a:cubicBezTo>
                      <a:pt x="168" y="353"/>
                      <a:pt x="131" y="324"/>
                      <a:pt x="113" y="282"/>
                    </a:cubicBezTo>
                    <a:cubicBezTo>
                      <a:pt x="99" y="250"/>
                      <a:pt x="98" y="216"/>
                      <a:pt x="110" y="184"/>
                    </a:cubicBezTo>
                    <a:cubicBezTo>
                      <a:pt x="110" y="182"/>
                      <a:pt x="111" y="181"/>
                      <a:pt x="111" y="180"/>
                    </a:cubicBezTo>
                    <a:cubicBezTo>
                      <a:pt x="114" y="173"/>
                      <a:pt x="117" y="167"/>
                      <a:pt x="120" y="161"/>
                    </a:cubicBezTo>
                    <a:cubicBezTo>
                      <a:pt x="105" y="134"/>
                      <a:pt x="80" y="114"/>
                      <a:pt x="50" y="103"/>
                    </a:cubicBezTo>
                    <a:cubicBezTo>
                      <a:pt x="49" y="103"/>
                      <a:pt x="47" y="102"/>
                      <a:pt x="45" y="102"/>
                    </a:cubicBezTo>
                    <a:cubicBezTo>
                      <a:pt x="36" y="115"/>
                      <a:pt x="29" y="130"/>
                      <a:pt x="23" y="145"/>
                    </a:cubicBezTo>
                    <a:cubicBezTo>
                      <a:pt x="22" y="146"/>
                      <a:pt x="22" y="146"/>
                      <a:pt x="22" y="147"/>
                    </a:cubicBezTo>
                    <a:cubicBezTo>
                      <a:pt x="0" y="203"/>
                      <a:pt x="2" y="264"/>
                      <a:pt x="25" y="320"/>
                    </a:cubicBezTo>
                    <a:cubicBezTo>
                      <a:pt x="53" y="382"/>
                      <a:pt x="106" y="429"/>
                      <a:pt x="169" y="448"/>
                    </a:cubicBezTo>
                    <a:cubicBezTo>
                      <a:pt x="190" y="454"/>
                      <a:pt x="212" y="458"/>
                      <a:pt x="235" y="458"/>
                    </a:cubicBezTo>
                    <a:cubicBezTo>
                      <a:pt x="253" y="458"/>
                      <a:pt x="270" y="455"/>
                      <a:pt x="287" y="451"/>
                    </a:cubicBezTo>
                    <a:cubicBezTo>
                      <a:pt x="304" y="492"/>
                      <a:pt x="304" y="492"/>
                      <a:pt x="304" y="492"/>
                    </a:cubicBezTo>
                    <a:cubicBezTo>
                      <a:pt x="259" y="511"/>
                      <a:pt x="259" y="511"/>
                      <a:pt x="259" y="511"/>
                    </a:cubicBezTo>
                    <a:cubicBezTo>
                      <a:pt x="238" y="520"/>
                      <a:pt x="229" y="545"/>
                      <a:pt x="238" y="565"/>
                    </a:cubicBezTo>
                    <a:cubicBezTo>
                      <a:pt x="244" y="581"/>
                      <a:pt x="259" y="590"/>
                      <a:pt x="275" y="590"/>
                    </a:cubicBezTo>
                    <a:cubicBezTo>
                      <a:pt x="281" y="590"/>
                      <a:pt x="286" y="589"/>
                      <a:pt x="292" y="587"/>
                    </a:cubicBezTo>
                    <a:cubicBezTo>
                      <a:pt x="337" y="567"/>
                      <a:pt x="337" y="567"/>
                      <a:pt x="337" y="567"/>
                    </a:cubicBezTo>
                    <a:cubicBezTo>
                      <a:pt x="354" y="606"/>
                      <a:pt x="354" y="606"/>
                      <a:pt x="354" y="606"/>
                    </a:cubicBezTo>
                    <a:cubicBezTo>
                      <a:pt x="360" y="621"/>
                      <a:pt x="375" y="631"/>
                      <a:pt x="391" y="631"/>
                    </a:cubicBezTo>
                    <a:cubicBezTo>
                      <a:pt x="397" y="631"/>
                      <a:pt x="402" y="630"/>
                      <a:pt x="408" y="627"/>
                    </a:cubicBezTo>
                    <a:cubicBezTo>
                      <a:pt x="429" y="618"/>
                      <a:pt x="438" y="594"/>
                      <a:pt x="429" y="573"/>
                    </a:cubicBezTo>
                    <a:cubicBezTo>
                      <a:pt x="412" y="535"/>
                      <a:pt x="412" y="535"/>
                      <a:pt x="412" y="535"/>
                    </a:cubicBezTo>
                    <a:cubicBezTo>
                      <a:pt x="458" y="515"/>
                      <a:pt x="458" y="515"/>
                      <a:pt x="458" y="515"/>
                    </a:cubicBezTo>
                    <a:cubicBezTo>
                      <a:pt x="479" y="506"/>
                      <a:pt x="488" y="482"/>
                      <a:pt x="479" y="461"/>
                    </a:cubicBezTo>
                    <a:close/>
                    <a:moveTo>
                      <a:pt x="479" y="461"/>
                    </a:moveTo>
                    <a:cubicBezTo>
                      <a:pt x="479" y="461"/>
                      <a:pt x="479" y="461"/>
                      <a:pt x="479" y="46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0D76135C-BA49-40D2-B396-37BBD02619F1}"/>
                </a:ext>
              </a:extLst>
            </p:cNvPr>
            <p:cNvGrpSpPr/>
            <p:nvPr/>
          </p:nvGrpSpPr>
          <p:grpSpPr>
            <a:xfrm>
              <a:off x="8054394" y="5613350"/>
              <a:ext cx="436173" cy="399795"/>
              <a:chOff x="-55562" y="4763"/>
              <a:chExt cx="1865312" cy="1709737"/>
            </a:xfrm>
            <a:solidFill>
              <a:schemeClr val="accent4"/>
            </a:solidFill>
          </p:grpSpPr>
          <p:sp>
            <p:nvSpPr>
              <p:cNvPr id="150" name="Freeform 22">
                <a:extLst>
                  <a:ext uri="{FF2B5EF4-FFF2-40B4-BE49-F238E27FC236}">
                    <a16:creationId xmlns:a16="http://schemas.microsoft.com/office/drawing/2014/main" id="{0BC8CB26-C8D1-4912-AFAB-CF0DF32602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5562" y="4763"/>
                <a:ext cx="1331912" cy="1709737"/>
              </a:xfrm>
              <a:custGeom>
                <a:avLst/>
                <a:gdLst>
                  <a:gd name="T0" fmla="*/ 253 w 511"/>
                  <a:gd name="T1" fmla="*/ 457 h 657"/>
                  <a:gd name="T2" fmla="*/ 296 w 511"/>
                  <a:gd name="T3" fmla="*/ 453 h 657"/>
                  <a:gd name="T4" fmla="*/ 224 w 511"/>
                  <a:gd name="T5" fmla="*/ 359 h 657"/>
                  <a:gd name="T6" fmla="*/ 208 w 511"/>
                  <a:gd name="T7" fmla="*/ 355 h 657"/>
                  <a:gd name="T8" fmla="*/ 127 w 511"/>
                  <a:gd name="T9" fmla="*/ 184 h 657"/>
                  <a:gd name="T10" fmla="*/ 253 w 511"/>
                  <a:gd name="T11" fmla="*/ 95 h 657"/>
                  <a:gd name="T12" fmla="*/ 298 w 511"/>
                  <a:gd name="T13" fmla="*/ 103 h 657"/>
                  <a:gd name="T14" fmla="*/ 379 w 511"/>
                  <a:gd name="T15" fmla="*/ 274 h 657"/>
                  <a:gd name="T16" fmla="*/ 372 w 511"/>
                  <a:gd name="T17" fmla="*/ 289 h 657"/>
                  <a:gd name="T18" fmla="*/ 372 w 511"/>
                  <a:gd name="T19" fmla="*/ 289 h 657"/>
                  <a:gd name="T20" fmla="*/ 448 w 511"/>
                  <a:gd name="T21" fmla="*/ 347 h 657"/>
                  <a:gd name="T22" fmla="*/ 468 w 511"/>
                  <a:gd name="T23" fmla="*/ 305 h 657"/>
                  <a:gd name="T24" fmla="*/ 330 w 511"/>
                  <a:gd name="T25" fmla="*/ 13 h 657"/>
                  <a:gd name="T26" fmla="*/ 253 w 511"/>
                  <a:gd name="T27" fmla="*/ 0 h 657"/>
                  <a:gd name="T28" fmla="*/ 38 w 511"/>
                  <a:gd name="T29" fmla="*/ 152 h 657"/>
                  <a:gd name="T30" fmla="*/ 139 w 511"/>
                  <a:gd name="T31" fmla="*/ 427 h 657"/>
                  <a:gd name="T32" fmla="*/ 111 w 511"/>
                  <a:gd name="T33" fmla="*/ 506 h 657"/>
                  <a:gd name="T34" fmla="*/ 101 w 511"/>
                  <a:gd name="T35" fmla="*/ 485 h 657"/>
                  <a:gd name="T36" fmla="*/ 46 w 511"/>
                  <a:gd name="T37" fmla="*/ 466 h 657"/>
                  <a:gd name="T38" fmla="*/ 27 w 511"/>
                  <a:gd name="T39" fmla="*/ 521 h 657"/>
                  <a:gd name="T40" fmla="*/ 80 w 511"/>
                  <a:gd name="T41" fmla="*/ 633 h 657"/>
                  <a:gd name="T42" fmla="*/ 118 w 511"/>
                  <a:gd name="T43" fmla="*/ 657 h 657"/>
                  <a:gd name="T44" fmla="*/ 135 w 511"/>
                  <a:gd name="T45" fmla="*/ 653 h 657"/>
                  <a:gd name="T46" fmla="*/ 242 w 511"/>
                  <a:gd name="T47" fmla="*/ 602 h 657"/>
                  <a:gd name="T48" fmla="*/ 262 w 511"/>
                  <a:gd name="T49" fmla="*/ 547 h 657"/>
                  <a:gd name="T50" fmla="*/ 207 w 511"/>
                  <a:gd name="T51" fmla="*/ 528 h 657"/>
                  <a:gd name="T52" fmla="*/ 187 w 511"/>
                  <a:gd name="T53" fmla="*/ 537 h 657"/>
                  <a:gd name="T54" fmla="*/ 216 w 511"/>
                  <a:gd name="T55" fmla="*/ 454 h 657"/>
                  <a:gd name="T56" fmla="*/ 253 w 511"/>
                  <a:gd name="T57" fmla="*/ 457 h 657"/>
                  <a:gd name="T58" fmla="*/ 253 w 511"/>
                  <a:gd name="T59" fmla="*/ 457 h 657"/>
                  <a:gd name="T60" fmla="*/ 253 w 511"/>
                  <a:gd name="T61" fmla="*/ 4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11" h="657">
                    <a:moveTo>
                      <a:pt x="253" y="457"/>
                    </a:moveTo>
                    <a:cubicBezTo>
                      <a:pt x="268" y="457"/>
                      <a:pt x="282" y="456"/>
                      <a:pt x="296" y="453"/>
                    </a:cubicBezTo>
                    <a:cubicBezTo>
                      <a:pt x="266" y="428"/>
                      <a:pt x="241" y="396"/>
                      <a:pt x="224" y="359"/>
                    </a:cubicBezTo>
                    <a:cubicBezTo>
                      <a:pt x="218" y="358"/>
                      <a:pt x="213" y="356"/>
                      <a:pt x="208" y="355"/>
                    </a:cubicBezTo>
                    <a:cubicBezTo>
                      <a:pt x="139" y="330"/>
                      <a:pt x="102" y="253"/>
                      <a:pt x="127" y="184"/>
                    </a:cubicBezTo>
                    <a:cubicBezTo>
                      <a:pt x="146" y="131"/>
                      <a:pt x="197" y="95"/>
                      <a:pt x="253" y="95"/>
                    </a:cubicBezTo>
                    <a:cubicBezTo>
                      <a:pt x="268" y="95"/>
                      <a:pt x="283" y="98"/>
                      <a:pt x="298" y="103"/>
                    </a:cubicBezTo>
                    <a:cubicBezTo>
                      <a:pt x="367" y="128"/>
                      <a:pt x="404" y="204"/>
                      <a:pt x="379" y="274"/>
                    </a:cubicBezTo>
                    <a:cubicBezTo>
                      <a:pt x="377" y="279"/>
                      <a:pt x="375" y="284"/>
                      <a:pt x="372" y="289"/>
                    </a:cubicBezTo>
                    <a:cubicBezTo>
                      <a:pt x="372" y="289"/>
                      <a:pt x="372" y="289"/>
                      <a:pt x="372" y="289"/>
                    </a:cubicBezTo>
                    <a:cubicBezTo>
                      <a:pt x="386" y="321"/>
                      <a:pt x="415" y="342"/>
                      <a:pt x="448" y="347"/>
                    </a:cubicBezTo>
                    <a:cubicBezTo>
                      <a:pt x="456" y="334"/>
                      <a:pt x="463" y="320"/>
                      <a:pt x="468" y="305"/>
                    </a:cubicBezTo>
                    <a:cubicBezTo>
                      <a:pt x="511" y="187"/>
                      <a:pt x="448" y="56"/>
                      <a:pt x="330" y="13"/>
                    </a:cubicBezTo>
                    <a:cubicBezTo>
                      <a:pt x="305" y="5"/>
                      <a:pt x="279" y="0"/>
                      <a:pt x="253" y="0"/>
                    </a:cubicBezTo>
                    <a:cubicBezTo>
                      <a:pt x="157" y="0"/>
                      <a:pt x="70" y="61"/>
                      <a:pt x="38" y="152"/>
                    </a:cubicBezTo>
                    <a:cubicBezTo>
                      <a:pt x="0" y="258"/>
                      <a:pt x="45" y="373"/>
                      <a:pt x="139" y="427"/>
                    </a:cubicBezTo>
                    <a:cubicBezTo>
                      <a:pt x="111" y="506"/>
                      <a:pt x="111" y="506"/>
                      <a:pt x="111" y="506"/>
                    </a:cubicBezTo>
                    <a:cubicBezTo>
                      <a:pt x="101" y="485"/>
                      <a:pt x="101" y="485"/>
                      <a:pt x="101" y="485"/>
                    </a:cubicBezTo>
                    <a:cubicBezTo>
                      <a:pt x="92" y="465"/>
                      <a:pt x="67" y="456"/>
                      <a:pt x="46" y="466"/>
                    </a:cubicBezTo>
                    <a:cubicBezTo>
                      <a:pt x="26" y="476"/>
                      <a:pt x="17" y="500"/>
                      <a:pt x="27" y="521"/>
                    </a:cubicBezTo>
                    <a:cubicBezTo>
                      <a:pt x="80" y="633"/>
                      <a:pt x="80" y="633"/>
                      <a:pt x="80" y="633"/>
                    </a:cubicBezTo>
                    <a:cubicBezTo>
                      <a:pt x="88" y="648"/>
                      <a:pt x="102" y="657"/>
                      <a:pt x="118" y="657"/>
                    </a:cubicBezTo>
                    <a:cubicBezTo>
                      <a:pt x="124" y="657"/>
                      <a:pt x="129" y="655"/>
                      <a:pt x="135" y="653"/>
                    </a:cubicBezTo>
                    <a:cubicBezTo>
                      <a:pt x="242" y="602"/>
                      <a:pt x="242" y="602"/>
                      <a:pt x="242" y="602"/>
                    </a:cubicBezTo>
                    <a:cubicBezTo>
                      <a:pt x="263" y="592"/>
                      <a:pt x="271" y="568"/>
                      <a:pt x="262" y="547"/>
                    </a:cubicBezTo>
                    <a:cubicBezTo>
                      <a:pt x="252" y="527"/>
                      <a:pt x="227" y="518"/>
                      <a:pt x="207" y="528"/>
                    </a:cubicBezTo>
                    <a:cubicBezTo>
                      <a:pt x="187" y="537"/>
                      <a:pt x="187" y="537"/>
                      <a:pt x="187" y="537"/>
                    </a:cubicBezTo>
                    <a:cubicBezTo>
                      <a:pt x="216" y="454"/>
                      <a:pt x="216" y="454"/>
                      <a:pt x="216" y="454"/>
                    </a:cubicBezTo>
                    <a:cubicBezTo>
                      <a:pt x="228" y="456"/>
                      <a:pt x="241" y="457"/>
                      <a:pt x="253" y="457"/>
                    </a:cubicBezTo>
                    <a:close/>
                    <a:moveTo>
                      <a:pt x="253" y="457"/>
                    </a:moveTo>
                    <a:cubicBezTo>
                      <a:pt x="253" y="457"/>
                      <a:pt x="253" y="457"/>
                      <a:pt x="253" y="4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1" name="Freeform 23">
                <a:extLst>
                  <a:ext uri="{FF2B5EF4-FFF2-40B4-BE49-F238E27FC236}">
                    <a16:creationId xmlns:a16="http://schemas.microsoft.com/office/drawing/2014/main" id="{DAAFE387-5CAC-47EF-A80C-58FA98BDB2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8163" y="58738"/>
                <a:ext cx="1271587" cy="1643062"/>
              </a:xfrm>
              <a:custGeom>
                <a:avLst/>
                <a:gdLst>
                  <a:gd name="T0" fmla="*/ 479 w 488"/>
                  <a:gd name="T1" fmla="*/ 461 h 631"/>
                  <a:gd name="T2" fmla="*/ 425 w 488"/>
                  <a:gd name="T3" fmla="*/ 440 h 631"/>
                  <a:gd name="T4" fmla="*/ 380 w 488"/>
                  <a:gd name="T5" fmla="*/ 459 h 631"/>
                  <a:gd name="T6" fmla="*/ 362 w 488"/>
                  <a:gd name="T7" fmla="*/ 419 h 631"/>
                  <a:gd name="T8" fmla="*/ 448 w 488"/>
                  <a:gd name="T9" fmla="*/ 313 h 631"/>
                  <a:gd name="T10" fmla="*/ 445 w 488"/>
                  <a:gd name="T11" fmla="*/ 138 h 631"/>
                  <a:gd name="T12" fmla="*/ 235 w 488"/>
                  <a:gd name="T13" fmla="*/ 0 h 631"/>
                  <a:gd name="T14" fmla="*/ 187 w 488"/>
                  <a:gd name="T15" fmla="*/ 6 h 631"/>
                  <a:gd name="T16" fmla="*/ 261 w 488"/>
                  <a:gd name="T17" fmla="*/ 98 h 631"/>
                  <a:gd name="T18" fmla="*/ 358 w 488"/>
                  <a:gd name="T19" fmla="*/ 176 h 631"/>
                  <a:gd name="T20" fmla="*/ 359 w 488"/>
                  <a:gd name="T21" fmla="*/ 278 h 631"/>
                  <a:gd name="T22" fmla="*/ 288 w 488"/>
                  <a:gd name="T23" fmla="*/ 352 h 631"/>
                  <a:gd name="T24" fmla="*/ 235 w 488"/>
                  <a:gd name="T25" fmla="*/ 363 h 631"/>
                  <a:gd name="T26" fmla="*/ 212 w 488"/>
                  <a:gd name="T27" fmla="*/ 360 h 631"/>
                  <a:gd name="T28" fmla="*/ 113 w 488"/>
                  <a:gd name="T29" fmla="*/ 282 h 631"/>
                  <a:gd name="T30" fmla="*/ 110 w 488"/>
                  <a:gd name="T31" fmla="*/ 184 h 631"/>
                  <a:gd name="T32" fmla="*/ 111 w 488"/>
                  <a:gd name="T33" fmla="*/ 180 h 631"/>
                  <a:gd name="T34" fmla="*/ 120 w 488"/>
                  <a:gd name="T35" fmla="*/ 161 h 631"/>
                  <a:gd name="T36" fmla="*/ 50 w 488"/>
                  <a:gd name="T37" fmla="*/ 103 h 631"/>
                  <a:gd name="T38" fmla="*/ 45 w 488"/>
                  <a:gd name="T39" fmla="*/ 102 h 631"/>
                  <a:gd name="T40" fmla="*/ 23 w 488"/>
                  <a:gd name="T41" fmla="*/ 145 h 631"/>
                  <a:gd name="T42" fmla="*/ 22 w 488"/>
                  <a:gd name="T43" fmla="*/ 147 h 631"/>
                  <a:gd name="T44" fmla="*/ 25 w 488"/>
                  <a:gd name="T45" fmla="*/ 320 h 631"/>
                  <a:gd name="T46" fmla="*/ 169 w 488"/>
                  <a:gd name="T47" fmla="*/ 448 h 631"/>
                  <a:gd name="T48" fmla="*/ 235 w 488"/>
                  <a:gd name="T49" fmla="*/ 458 h 631"/>
                  <a:gd name="T50" fmla="*/ 287 w 488"/>
                  <a:gd name="T51" fmla="*/ 451 h 631"/>
                  <a:gd name="T52" fmla="*/ 304 w 488"/>
                  <a:gd name="T53" fmla="*/ 492 h 631"/>
                  <a:gd name="T54" fmla="*/ 259 w 488"/>
                  <a:gd name="T55" fmla="*/ 511 h 631"/>
                  <a:gd name="T56" fmla="*/ 238 w 488"/>
                  <a:gd name="T57" fmla="*/ 565 h 631"/>
                  <a:gd name="T58" fmla="*/ 275 w 488"/>
                  <a:gd name="T59" fmla="*/ 590 h 631"/>
                  <a:gd name="T60" fmla="*/ 292 w 488"/>
                  <a:gd name="T61" fmla="*/ 587 h 631"/>
                  <a:gd name="T62" fmla="*/ 337 w 488"/>
                  <a:gd name="T63" fmla="*/ 567 h 631"/>
                  <a:gd name="T64" fmla="*/ 354 w 488"/>
                  <a:gd name="T65" fmla="*/ 606 h 631"/>
                  <a:gd name="T66" fmla="*/ 391 w 488"/>
                  <a:gd name="T67" fmla="*/ 631 h 631"/>
                  <a:gd name="T68" fmla="*/ 408 w 488"/>
                  <a:gd name="T69" fmla="*/ 627 h 631"/>
                  <a:gd name="T70" fmla="*/ 429 w 488"/>
                  <a:gd name="T71" fmla="*/ 573 h 631"/>
                  <a:gd name="T72" fmla="*/ 412 w 488"/>
                  <a:gd name="T73" fmla="*/ 535 h 631"/>
                  <a:gd name="T74" fmla="*/ 458 w 488"/>
                  <a:gd name="T75" fmla="*/ 515 h 631"/>
                  <a:gd name="T76" fmla="*/ 479 w 488"/>
                  <a:gd name="T77" fmla="*/ 461 h 631"/>
                  <a:gd name="T78" fmla="*/ 479 w 488"/>
                  <a:gd name="T79" fmla="*/ 461 h 631"/>
                  <a:gd name="T80" fmla="*/ 479 w 488"/>
                  <a:gd name="T81" fmla="*/ 46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8" h="631">
                    <a:moveTo>
                      <a:pt x="479" y="461"/>
                    </a:moveTo>
                    <a:cubicBezTo>
                      <a:pt x="470" y="440"/>
                      <a:pt x="446" y="430"/>
                      <a:pt x="425" y="440"/>
                    </a:cubicBezTo>
                    <a:cubicBezTo>
                      <a:pt x="380" y="459"/>
                      <a:pt x="380" y="459"/>
                      <a:pt x="380" y="459"/>
                    </a:cubicBezTo>
                    <a:cubicBezTo>
                      <a:pt x="362" y="419"/>
                      <a:pt x="362" y="419"/>
                      <a:pt x="362" y="419"/>
                    </a:cubicBezTo>
                    <a:cubicBezTo>
                      <a:pt x="401" y="393"/>
                      <a:pt x="430" y="357"/>
                      <a:pt x="448" y="313"/>
                    </a:cubicBezTo>
                    <a:cubicBezTo>
                      <a:pt x="470" y="256"/>
                      <a:pt x="469" y="194"/>
                      <a:pt x="445" y="138"/>
                    </a:cubicBezTo>
                    <a:cubicBezTo>
                      <a:pt x="409" y="54"/>
                      <a:pt x="326" y="0"/>
                      <a:pt x="235" y="0"/>
                    </a:cubicBezTo>
                    <a:cubicBezTo>
                      <a:pt x="218" y="0"/>
                      <a:pt x="204" y="2"/>
                      <a:pt x="187" y="6"/>
                    </a:cubicBezTo>
                    <a:cubicBezTo>
                      <a:pt x="221" y="27"/>
                      <a:pt x="245" y="56"/>
                      <a:pt x="261" y="98"/>
                    </a:cubicBezTo>
                    <a:cubicBezTo>
                      <a:pt x="305" y="106"/>
                      <a:pt x="340" y="134"/>
                      <a:pt x="358" y="176"/>
                    </a:cubicBezTo>
                    <a:cubicBezTo>
                      <a:pt x="372" y="209"/>
                      <a:pt x="372" y="245"/>
                      <a:pt x="359" y="278"/>
                    </a:cubicBezTo>
                    <a:cubicBezTo>
                      <a:pt x="346" y="311"/>
                      <a:pt x="321" y="337"/>
                      <a:pt x="288" y="352"/>
                    </a:cubicBezTo>
                    <a:cubicBezTo>
                      <a:pt x="271" y="359"/>
                      <a:pt x="253" y="363"/>
                      <a:pt x="235" y="363"/>
                    </a:cubicBezTo>
                    <a:cubicBezTo>
                      <a:pt x="227" y="363"/>
                      <a:pt x="220" y="362"/>
                      <a:pt x="212" y="360"/>
                    </a:cubicBezTo>
                    <a:cubicBezTo>
                      <a:pt x="168" y="353"/>
                      <a:pt x="131" y="324"/>
                      <a:pt x="113" y="282"/>
                    </a:cubicBezTo>
                    <a:cubicBezTo>
                      <a:pt x="99" y="250"/>
                      <a:pt x="98" y="216"/>
                      <a:pt x="110" y="184"/>
                    </a:cubicBezTo>
                    <a:cubicBezTo>
                      <a:pt x="110" y="182"/>
                      <a:pt x="111" y="181"/>
                      <a:pt x="111" y="180"/>
                    </a:cubicBezTo>
                    <a:cubicBezTo>
                      <a:pt x="114" y="173"/>
                      <a:pt x="117" y="167"/>
                      <a:pt x="120" y="161"/>
                    </a:cubicBezTo>
                    <a:cubicBezTo>
                      <a:pt x="105" y="134"/>
                      <a:pt x="80" y="114"/>
                      <a:pt x="50" y="103"/>
                    </a:cubicBezTo>
                    <a:cubicBezTo>
                      <a:pt x="49" y="103"/>
                      <a:pt x="47" y="102"/>
                      <a:pt x="45" y="102"/>
                    </a:cubicBezTo>
                    <a:cubicBezTo>
                      <a:pt x="36" y="115"/>
                      <a:pt x="29" y="130"/>
                      <a:pt x="23" y="145"/>
                    </a:cubicBezTo>
                    <a:cubicBezTo>
                      <a:pt x="22" y="146"/>
                      <a:pt x="22" y="146"/>
                      <a:pt x="22" y="147"/>
                    </a:cubicBezTo>
                    <a:cubicBezTo>
                      <a:pt x="0" y="203"/>
                      <a:pt x="2" y="264"/>
                      <a:pt x="25" y="320"/>
                    </a:cubicBezTo>
                    <a:cubicBezTo>
                      <a:pt x="53" y="382"/>
                      <a:pt x="106" y="429"/>
                      <a:pt x="169" y="448"/>
                    </a:cubicBezTo>
                    <a:cubicBezTo>
                      <a:pt x="190" y="454"/>
                      <a:pt x="212" y="458"/>
                      <a:pt x="235" y="458"/>
                    </a:cubicBezTo>
                    <a:cubicBezTo>
                      <a:pt x="253" y="458"/>
                      <a:pt x="270" y="455"/>
                      <a:pt x="287" y="451"/>
                    </a:cubicBezTo>
                    <a:cubicBezTo>
                      <a:pt x="304" y="492"/>
                      <a:pt x="304" y="492"/>
                      <a:pt x="304" y="492"/>
                    </a:cubicBezTo>
                    <a:cubicBezTo>
                      <a:pt x="259" y="511"/>
                      <a:pt x="259" y="511"/>
                      <a:pt x="259" y="511"/>
                    </a:cubicBezTo>
                    <a:cubicBezTo>
                      <a:pt x="238" y="520"/>
                      <a:pt x="229" y="545"/>
                      <a:pt x="238" y="565"/>
                    </a:cubicBezTo>
                    <a:cubicBezTo>
                      <a:pt x="244" y="581"/>
                      <a:pt x="259" y="590"/>
                      <a:pt x="275" y="590"/>
                    </a:cubicBezTo>
                    <a:cubicBezTo>
                      <a:pt x="281" y="590"/>
                      <a:pt x="286" y="589"/>
                      <a:pt x="292" y="587"/>
                    </a:cubicBezTo>
                    <a:cubicBezTo>
                      <a:pt x="337" y="567"/>
                      <a:pt x="337" y="567"/>
                      <a:pt x="337" y="567"/>
                    </a:cubicBezTo>
                    <a:cubicBezTo>
                      <a:pt x="354" y="606"/>
                      <a:pt x="354" y="606"/>
                      <a:pt x="354" y="606"/>
                    </a:cubicBezTo>
                    <a:cubicBezTo>
                      <a:pt x="360" y="621"/>
                      <a:pt x="375" y="631"/>
                      <a:pt x="391" y="631"/>
                    </a:cubicBezTo>
                    <a:cubicBezTo>
                      <a:pt x="397" y="631"/>
                      <a:pt x="402" y="630"/>
                      <a:pt x="408" y="627"/>
                    </a:cubicBezTo>
                    <a:cubicBezTo>
                      <a:pt x="429" y="618"/>
                      <a:pt x="438" y="594"/>
                      <a:pt x="429" y="573"/>
                    </a:cubicBezTo>
                    <a:cubicBezTo>
                      <a:pt x="412" y="535"/>
                      <a:pt x="412" y="535"/>
                      <a:pt x="412" y="535"/>
                    </a:cubicBezTo>
                    <a:cubicBezTo>
                      <a:pt x="458" y="515"/>
                      <a:pt x="458" y="515"/>
                      <a:pt x="458" y="515"/>
                    </a:cubicBezTo>
                    <a:cubicBezTo>
                      <a:pt x="479" y="506"/>
                      <a:pt x="488" y="482"/>
                      <a:pt x="479" y="461"/>
                    </a:cubicBezTo>
                    <a:close/>
                    <a:moveTo>
                      <a:pt x="479" y="461"/>
                    </a:moveTo>
                    <a:cubicBezTo>
                      <a:pt x="479" y="461"/>
                      <a:pt x="479" y="461"/>
                      <a:pt x="479" y="46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D679FC15-93E2-446B-AC77-A413ECAE3E21}"/>
                </a:ext>
              </a:extLst>
            </p:cNvPr>
            <p:cNvGrpSpPr/>
            <p:nvPr/>
          </p:nvGrpSpPr>
          <p:grpSpPr>
            <a:xfrm>
              <a:off x="8540245" y="5138226"/>
              <a:ext cx="436173" cy="399795"/>
              <a:chOff x="-55562" y="4763"/>
              <a:chExt cx="1865312" cy="1709737"/>
            </a:xfrm>
            <a:solidFill>
              <a:schemeClr val="accent4"/>
            </a:solidFill>
          </p:grpSpPr>
          <p:sp>
            <p:nvSpPr>
              <p:cNvPr id="148" name="Freeform 22">
                <a:extLst>
                  <a:ext uri="{FF2B5EF4-FFF2-40B4-BE49-F238E27FC236}">
                    <a16:creationId xmlns:a16="http://schemas.microsoft.com/office/drawing/2014/main" id="{42BC7841-D572-4795-9BAB-0CF4F937B6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5562" y="4763"/>
                <a:ext cx="1331912" cy="1709737"/>
              </a:xfrm>
              <a:custGeom>
                <a:avLst/>
                <a:gdLst>
                  <a:gd name="T0" fmla="*/ 253 w 511"/>
                  <a:gd name="T1" fmla="*/ 457 h 657"/>
                  <a:gd name="T2" fmla="*/ 296 w 511"/>
                  <a:gd name="T3" fmla="*/ 453 h 657"/>
                  <a:gd name="T4" fmla="*/ 224 w 511"/>
                  <a:gd name="T5" fmla="*/ 359 h 657"/>
                  <a:gd name="T6" fmla="*/ 208 w 511"/>
                  <a:gd name="T7" fmla="*/ 355 h 657"/>
                  <a:gd name="T8" fmla="*/ 127 w 511"/>
                  <a:gd name="T9" fmla="*/ 184 h 657"/>
                  <a:gd name="T10" fmla="*/ 253 w 511"/>
                  <a:gd name="T11" fmla="*/ 95 h 657"/>
                  <a:gd name="T12" fmla="*/ 298 w 511"/>
                  <a:gd name="T13" fmla="*/ 103 h 657"/>
                  <a:gd name="T14" fmla="*/ 379 w 511"/>
                  <a:gd name="T15" fmla="*/ 274 h 657"/>
                  <a:gd name="T16" fmla="*/ 372 w 511"/>
                  <a:gd name="T17" fmla="*/ 289 h 657"/>
                  <a:gd name="T18" fmla="*/ 372 w 511"/>
                  <a:gd name="T19" fmla="*/ 289 h 657"/>
                  <a:gd name="T20" fmla="*/ 448 w 511"/>
                  <a:gd name="T21" fmla="*/ 347 h 657"/>
                  <a:gd name="T22" fmla="*/ 468 w 511"/>
                  <a:gd name="T23" fmla="*/ 305 h 657"/>
                  <a:gd name="T24" fmla="*/ 330 w 511"/>
                  <a:gd name="T25" fmla="*/ 13 h 657"/>
                  <a:gd name="T26" fmla="*/ 253 w 511"/>
                  <a:gd name="T27" fmla="*/ 0 h 657"/>
                  <a:gd name="T28" fmla="*/ 38 w 511"/>
                  <a:gd name="T29" fmla="*/ 152 h 657"/>
                  <a:gd name="T30" fmla="*/ 139 w 511"/>
                  <a:gd name="T31" fmla="*/ 427 h 657"/>
                  <a:gd name="T32" fmla="*/ 111 w 511"/>
                  <a:gd name="T33" fmla="*/ 506 h 657"/>
                  <a:gd name="T34" fmla="*/ 101 w 511"/>
                  <a:gd name="T35" fmla="*/ 485 h 657"/>
                  <a:gd name="T36" fmla="*/ 46 w 511"/>
                  <a:gd name="T37" fmla="*/ 466 h 657"/>
                  <a:gd name="T38" fmla="*/ 27 w 511"/>
                  <a:gd name="T39" fmla="*/ 521 h 657"/>
                  <a:gd name="T40" fmla="*/ 80 w 511"/>
                  <a:gd name="T41" fmla="*/ 633 h 657"/>
                  <a:gd name="T42" fmla="*/ 118 w 511"/>
                  <a:gd name="T43" fmla="*/ 657 h 657"/>
                  <a:gd name="T44" fmla="*/ 135 w 511"/>
                  <a:gd name="T45" fmla="*/ 653 h 657"/>
                  <a:gd name="T46" fmla="*/ 242 w 511"/>
                  <a:gd name="T47" fmla="*/ 602 h 657"/>
                  <a:gd name="T48" fmla="*/ 262 w 511"/>
                  <a:gd name="T49" fmla="*/ 547 h 657"/>
                  <a:gd name="T50" fmla="*/ 207 w 511"/>
                  <a:gd name="T51" fmla="*/ 528 h 657"/>
                  <a:gd name="T52" fmla="*/ 187 w 511"/>
                  <a:gd name="T53" fmla="*/ 537 h 657"/>
                  <a:gd name="T54" fmla="*/ 216 w 511"/>
                  <a:gd name="T55" fmla="*/ 454 h 657"/>
                  <a:gd name="T56" fmla="*/ 253 w 511"/>
                  <a:gd name="T57" fmla="*/ 457 h 657"/>
                  <a:gd name="T58" fmla="*/ 253 w 511"/>
                  <a:gd name="T59" fmla="*/ 457 h 657"/>
                  <a:gd name="T60" fmla="*/ 253 w 511"/>
                  <a:gd name="T61" fmla="*/ 4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11" h="657">
                    <a:moveTo>
                      <a:pt x="253" y="457"/>
                    </a:moveTo>
                    <a:cubicBezTo>
                      <a:pt x="268" y="457"/>
                      <a:pt x="282" y="456"/>
                      <a:pt x="296" y="453"/>
                    </a:cubicBezTo>
                    <a:cubicBezTo>
                      <a:pt x="266" y="428"/>
                      <a:pt x="241" y="396"/>
                      <a:pt x="224" y="359"/>
                    </a:cubicBezTo>
                    <a:cubicBezTo>
                      <a:pt x="218" y="358"/>
                      <a:pt x="213" y="356"/>
                      <a:pt x="208" y="355"/>
                    </a:cubicBezTo>
                    <a:cubicBezTo>
                      <a:pt x="139" y="330"/>
                      <a:pt x="102" y="253"/>
                      <a:pt x="127" y="184"/>
                    </a:cubicBezTo>
                    <a:cubicBezTo>
                      <a:pt x="146" y="131"/>
                      <a:pt x="197" y="95"/>
                      <a:pt x="253" y="95"/>
                    </a:cubicBezTo>
                    <a:cubicBezTo>
                      <a:pt x="268" y="95"/>
                      <a:pt x="283" y="98"/>
                      <a:pt x="298" y="103"/>
                    </a:cubicBezTo>
                    <a:cubicBezTo>
                      <a:pt x="367" y="128"/>
                      <a:pt x="404" y="204"/>
                      <a:pt x="379" y="274"/>
                    </a:cubicBezTo>
                    <a:cubicBezTo>
                      <a:pt x="377" y="279"/>
                      <a:pt x="375" y="284"/>
                      <a:pt x="372" y="289"/>
                    </a:cubicBezTo>
                    <a:cubicBezTo>
                      <a:pt x="372" y="289"/>
                      <a:pt x="372" y="289"/>
                      <a:pt x="372" y="289"/>
                    </a:cubicBezTo>
                    <a:cubicBezTo>
                      <a:pt x="386" y="321"/>
                      <a:pt x="415" y="342"/>
                      <a:pt x="448" y="347"/>
                    </a:cubicBezTo>
                    <a:cubicBezTo>
                      <a:pt x="456" y="334"/>
                      <a:pt x="463" y="320"/>
                      <a:pt x="468" y="305"/>
                    </a:cubicBezTo>
                    <a:cubicBezTo>
                      <a:pt x="511" y="187"/>
                      <a:pt x="448" y="56"/>
                      <a:pt x="330" y="13"/>
                    </a:cubicBezTo>
                    <a:cubicBezTo>
                      <a:pt x="305" y="5"/>
                      <a:pt x="279" y="0"/>
                      <a:pt x="253" y="0"/>
                    </a:cubicBezTo>
                    <a:cubicBezTo>
                      <a:pt x="157" y="0"/>
                      <a:pt x="70" y="61"/>
                      <a:pt x="38" y="152"/>
                    </a:cubicBezTo>
                    <a:cubicBezTo>
                      <a:pt x="0" y="258"/>
                      <a:pt x="45" y="373"/>
                      <a:pt x="139" y="427"/>
                    </a:cubicBezTo>
                    <a:cubicBezTo>
                      <a:pt x="111" y="506"/>
                      <a:pt x="111" y="506"/>
                      <a:pt x="111" y="506"/>
                    </a:cubicBezTo>
                    <a:cubicBezTo>
                      <a:pt x="101" y="485"/>
                      <a:pt x="101" y="485"/>
                      <a:pt x="101" y="485"/>
                    </a:cubicBezTo>
                    <a:cubicBezTo>
                      <a:pt x="92" y="465"/>
                      <a:pt x="67" y="456"/>
                      <a:pt x="46" y="466"/>
                    </a:cubicBezTo>
                    <a:cubicBezTo>
                      <a:pt x="26" y="476"/>
                      <a:pt x="17" y="500"/>
                      <a:pt x="27" y="521"/>
                    </a:cubicBezTo>
                    <a:cubicBezTo>
                      <a:pt x="80" y="633"/>
                      <a:pt x="80" y="633"/>
                      <a:pt x="80" y="633"/>
                    </a:cubicBezTo>
                    <a:cubicBezTo>
                      <a:pt x="88" y="648"/>
                      <a:pt x="102" y="657"/>
                      <a:pt x="118" y="657"/>
                    </a:cubicBezTo>
                    <a:cubicBezTo>
                      <a:pt x="124" y="657"/>
                      <a:pt x="129" y="655"/>
                      <a:pt x="135" y="653"/>
                    </a:cubicBezTo>
                    <a:cubicBezTo>
                      <a:pt x="242" y="602"/>
                      <a:pt x="242" y="602"/>
                      <a:pt x="242" y="602"/>
                    </a:cubicBezTo>
                    <a:cubicBezTo>
                      <a:pt x="263" y="592"/>
                      <a:pt x="271" y="568"/>
                      <a:pt x="262" y="547"/>
                    </a:cubicBezTo>
                    <a:cubicBezTo>
                      <a:pt x="252" y="527"/>
                      <a:pt x="227" y="518"/>
                      <a:pt x="207" y="528"/>
                    </a:cubicBezTo>
                    <a:cubicBezTo>
                      <a:pt x="187" y="537"/>
                      <a:pt x="187" y="537"/>
                      <a:pt x="187" y="537"/>
                    </a:cubicBezTo>
                    <a:cubicBezTo>
                      <a:pt x="216" y="454"/>
                      <a:pt x="216" y="454"/>
                      <a:pt x="216" y="454"/>
                    </a:cubicBezTo>
                    <a:cubicBezTo>
                      <a:pt x="228" y="456"/>
                      <a:pt x="241" y="457"/>
                      <a:pt x="253" y="457"/>
                    </a:cubicBezTo>
                    <a:close/>
                    <a:moveTo>
                      <a:pt x="253" y="457"/>
                    </a:moveTo>
                    <a:cubicBezTo>
                      <a:pt x="253" y="457"/>
                      <a:pt x="253" y="457"/>
                      <a:pt x="253" y="4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9" name="Freeform 23">
                <a:extLst>
                  <a:ext uri="{FF2B5EF4-FFF2-40B4-BE49-F238E27FC236}">
                    <a16:creationId xmlns:a16="http://schemas.microsoft.com/office/drawing/2014/main" id="{056C3390-57D4-4EA2-AE1C-AA268D1FAC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8163" y="58738"/>
                <a:ext cx="1271587" cy="1643062"/>
              </a:xfrm>
              <a:custGeom>
                <a:avLst/>
                <a:gdLst>
                  <a:gd name="T0" fmla="*/ 479 w 488"/>
                  <a:gd name="T1" fmla="*/ 461 h 631"/>
                  <a:gd name="T2" fmla="*/ 425 w 488"/>
                  <a:gd name="T3" fmla="*/ 440 h 631"/>
                  <a:gd name="T4" fmla="*/ 380 w 488"/>
                  <a:gd name="T5" fmla="*/ 459 h 631"/>
                  <a:gd name="T6" fmla="*/ 362 w 488"/>
                  <a:gd name="T7" fmla="*/ 419 h 631"/>
                  <a:gd name="T8" fmla="*/ 448 w 488"/>
                  <a:gd name="T9" fmla="*/ 313 h 631"/>
                  <a:gd name="T10" fmla="*/ 445 w 488"/>
                  <a:gd name="T11" fmla="*/ 138 h 631"/>
                  <a:gd name="T12" fmla="*/ 235 w 488"/>
                  <a:gd name="T13" fmla="*/ 0 h 631"/>
                  <a:gd name="T14" fmla="*/ 187 w 488"/>
                  <a:gd name="T15" fmla="*/ 6 h 631"/>
                  <a:gd name="T16" fmla="*/ 261 w 488"/>
                  <a:gd name="T17" fmla="*/ 98 h 631"/>
                  <a:gd name="T18" fmla="*/ 358 w 488"/>
                  <a:gd name="T19" fmla="*/ 176 h 631"/>
                  <a:gd name="T20" fmla="*/ 359 w 488"/>
                  <a:gd name="T21" fmla="*/ 278 h 631"/>
                  <a:gd name="T22" fmla="*/ 288 w 488"/>
                  <a:gd name="T23" fmla="*/ 352 h 631"/>
                  <a:gd name="T24" fmla="*/ 235 w 488"/>
                  <a:gd name="T25" fmla="*/ 363 h 631"/>
                  <a:gd name="T26" fmla="*/ 212 w 488"/>
                  <a:gd name="T27" fmla="*/ 360 h 631"/>
                  <a:gd name="T28" fmla="*/ 113 w 488"/>
                  <a:gd name="T29" fmla="*/ 282 h 631"/>
                  <a:gd name="T30" fmla="*/ 110 w 488"/>
                  <a:gd name="T31" fmla="*/ 184 h 631"/>
                  <a:gd name="T32" fmla="*/ 111 w 488"/>
                  <a:gd name="T33" fmla="*/ 180 h 631"/>
                  <a:gd name="T34" fmla="*/ 120 w 488"/>
                  <a:gd name="T35" fmla="*/ 161 h 631"/>
                  <a:gd name="T36" fmla="*/ 50 w 488"/>
                  <a:gd name="T37" fmla="*/ 103 h 631"/>
                  <a:gd name="T38" fmla="*/ 45 w 488"/>
                  <a:gd name="T39" fmla="*/ 102 h 631"/>
                  <a:gd name="T40" fmla="*/ 23 w 488"/>
                  <a:gd name="T41" fmla="*/ 145 h 631"/>
                  <a:gd name="T42" fmla="*/ 22 w 488"/>
                  <a:gd name="T43" fmla="*/ 147 h 631"/>
                  <a:gd name="T44" fmla="*/ 25 w 488"/>
                  <a:gd name="T45" fmla="*/ 320 h 631"/>
                  <a:gd name="T46" fmla="*/ 169 w 488"/>
                  <a:gd name="T47" fmla="*/ 448 h 631"/>
                  <a:gd name="T48" fmla="*/ 235 w 488"/>
                  <a:gd name="T49" fmla="*/ 458 h 631"/>
                  <a:gd name="T50" fmla="*/ 287 w 488"/>
                  <a:gd name="T51" fmla="*/ 451 h 631"/>
                  <a:gd name="T52" fmla="*/ 304 w 488"/>
                  <a:gd name="T53" fmla="*/ 492 h 631"/>
                  <a:gd name="T54" fmla="*/ 259 w 488"/>
                  <a:gd name="T55" fmla="*/ 511 h 631"/>
                  <a:gd name="T56" fmla="*/ 238 w 488"/>
                  <a:gd name="T57" fmla="*/ 565 h 631"/>
                  <a:gd name="T58" fmla="*/ 275 w 488"/>
                  <a:gd name="T59" fmla="*/ 590 h 631"/>
                  <a:gd name="T60" fmla="*/ 292 w 488"/>
                  <a:gd name="T61" fmla="*/ 587 h 631"/>
                  <a:gd name="T62" fmla="*/ 337 w 488"/>
                  <a:gd name="T63" fmla="*/ 567 h 631"/>
                  <a:gd name="T64" fmla="*/ 354 w 488"/>
                  <a:gd name="T65" fmla="*/ 606 h 631"/>
                  <a:gd name="T66" fmla="*/ 391 w 488"/>
                  <a:gd name="T67" fmla="*/ 631 h 631"/>
                  <a:gd name="T68" fmla="*/ 408 w 488"/>
                  <a:gd name="T69" fmla="*/ 627 h 631"/>
                  <a:gd name="T70" fmla="*/ 429 w 488"/>
                  <a:gd name="T71" fmla="*/ 573 h 631"/>
                  <a:gd name="T72" fmla="*/ 412 w 488"/>
                  <a:gd name="T73" fmla="*/ 535 h 631"/>
                  <a:gd name="T74" fmla="*/ 458 w 488"/>
                  <a:gd name="T75" fmla="*/ 515 h 631"/>
                  <a:gd name="T76" fmla="*/ 479 w 488"/>
                  <a:gd name="T77" fmla="*/ 461 h 631"/>
                  <a:gd name="T78" fmla="*/ 479 w 488"/>
                  <a:gd name="T79" fmla="*/ 461 h 631"/>
                  <a:gd name="T80" fmla="*/ 479 w 488"/>
                  <a:gd name="T81" fmla="*/ 46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8" h="631">
                    <a:moveTo>
                      <a:pt x="479" y="461"/>
                    </a:moveTo>
                    <a:cubicBezTo>
                      <a:pt x="470" y="440"/>
                      <a:pt x="446" y="430"/>
                      <a:pt x="425" y="440"/>
                    </a:cubicBezTo>
                    <a:cubicBezTo>
                      <a:pt x="380" y="459"/>
                      <a:pt x="380" y="459"/>
                      <a:pt x="380" y="459"/>
                    </a:cubicBezTo>
                    <a:cubicBezTo>
                      <a:pt x="362" y="419"/>
                      <a:pt x="362" y="419"/>
                      <a:pt x="362" y="419"/>
                    </a:cubicBezTo>
                    <a:cubicBezTo>
                      <a:pt x="401" y="393"/>
                      <a:pt x="430" y="357"/>
                      <a:pt x="448" y="313"/>
                    </a:cubicBezTo>
                    <a:cubicBezTo>
                      <a:pt x="470" y="256"/>
                      <a:pt x="469" y="194"/>
                      <a:pt x="445" y="138"/>
                    </a:cubicBezTo>
                    <a:cubicBezTo>
                      <a:pt x="409" y="54"/>
                      <a:pt x="326" y="0"/>
                      <a:pt x="235" y="0"/>
                    </a:cubicBezTo>
                    <a:cubicBezTo>
                      <a:pt x="218" y="0"/>
                      <a:pt x="204" y="2"/>
                      <a:pt x="187" y="6"/>
                    </a:cubicBezTo>
                    <a:cubicBezTo>
                      <a:pt x="221" y="27"/>
                      <a:pt x="245" y="56"/>
                      <a:pt x="261" y="98"/>
                    </a:cubicBezTo>
                    <a:cubicBezTo>
                      <a:pt x="305" y="106"/>
                      <a:pt x="340" y="134"/>
                      <a:pt x="358" y="176"/>
                    </a:cubicBezTo>
                    <a:cubicBezTo>
                      <a:pt x="372" y="209"/>
                      <a:pt x="372" y="245"/>
                      <a:pt x="359" y="278"/>
                    </a:cubicBezTo>
                    <a:cubicBezTo>
                      <a:pt x="346" y="311"/>
                      <a:pt x="321" y="337"/>
                      <a:pt x="288" y="352"/>
                    </a:cubicBezTo>
                    <a:cubicBezTo>
                      <a:pt x="271" y="359"/>
                      <a:pt x="253" y="363"/>
                      <a:pt x="235" y="363"/>
                    </a:cubicBezTo>
                    <a:cubicBezTo>
                      <a:pt x="227" y="363"/>
                      <a:pt x="220" y="362"/>
                      <a:pt x="212" y="360"/>
                    </a:cubicBezTo>
                    <a:cubicBezTo>
                      <a:pt x="168" y="353"/>
                      <a:pt x="131" y="324"/>
                      <a:pt x="113" y="282"/>
                    </a:cubicBezTo>
                    <a:cubicBezTo>
                      <a:pt x="99" y="250"/>
                      <a:pt x="98" y="216"/>
                      <a:pt x="110" y="184"/>
                    </a:cubicBezTo>
                    <a:cubicBezTo>
                      <a:pt x="110" y="182"/>
                      <a:pt x="111" y="181"/>
                      <a:pt x="111" y="180"/>
                    </a:cubicBezTo>
                    <a:cubicBezTo>
                      <a:pt x="114" y="173"/>
                      <a:pt x="117" y="167"/>
                      <a:pt x="120" y="161"/>
                    </a:cubicBezTo>
                    <a:cubicBezTo>
                      <a:pt x="105" y="134"/>
                      <a:pt x="80" y="114"/>
                      <a:pt x="50" y="103"/>
                    </a:cubicBezTo>
                    <a:cubicBezTo>
                      <a:pt x="49" y="103"/>
                      <a:pt x="47" y="102"/>
                      <a:pt x="45" y="102"/>
                    </a:cubicBezTo>
                    <a:cubicBezTo>
                      <a:pt x="36" y="115"/>
                      <a:pt x="29" y="130"/>
                      <a:pt x="23" y="145"/>
                    </a:cubicBezTo>
                    <a:cubicBezTo>
                      <a:pt x="22" y="146"/>
                      <a:pt x="22" y="146"/>
                      <a:pt x="22" y="147"/>
                    </a:cubicBezTo>
                    <a:cubicBezTo>
                      <a:pt x="0" y="203"/>
                      <a:pt x="2" y="264"/>
                      <a:pt x="25" y="320"/>
                    </a:cubicBezTo>
                    <a:cubicBezTo>
                      <a:pt x="53" y="382"/>
                      <a:pt x="106" y="429"/>
                      <a:pt x="169" y="448"/>
                    </a:cubicBezTo>
                    <a:cubicBezTo>
                      <a:pt x="190" y="454"/>
                      <a:pt x="212" y="458"/>
                      <a:pt x="235" y="458"/>
                    </a:cubicBezTo>
                    <a:cubicBezTo>
                      <a:pt x="253" y="458"/>
                      <a:pt x="270" y="455"/>
                      <a:pt x="287" y="451"/>
                    </a:cubicBezTo>
                    <a:cubicBezTo>
                      <a:pt x="304" y="492"/>
                      <a:pt x="304" y="492"/>
                      <a:pt x="304" y="492"/>
                    </a:cubicBezTo>
                    <a:cubicBezTo>
                      <a:pt x="259" y="511"/>
                      <a:pt x="259" y="511"/>
                      <a:pt x="259" y="511"/>
                    </a:cubicBezTo>
                    <a:cubicBezTo>
                      <a:pt x="238" y="520"/>
                      <a:pt x="229" y="545"/>
                      <a:pt x="238" y="565"/>
                    </a:cubicBezTo>
                    <a:cubicBezTo>
                      <a:pt x="244" y="581"/>
                      <a:pt x="259" y="590"/>
                      <a:pt x="275" y="590"/>
                    </a:cubicBezTo>
                    <a:cubicBezTo>
                      <a:pt x="281" y="590"/>
                      <a:pt x="286" y="589"/>
                      <a:pt x="292" y="587"/>
                    </a:cubicBezTo>
                    <a:cubicBezTo>
                      <a:pt x="337" y="567"/>
                      <a:pt x="337" y="567"/>
                      <a:pt x="337" y="567"/>
                    </a:cubicBezTo>
                    <a:cubicBezTo>
                      <a:pt x="354" y="606"/>
                      <a:pt x="354" y="606"/>
                      <a:pt x="354" y="606"/>
                    </a:cubicBezTo>
                    <a:cubicBezTo>
                      <a:pt x="360" y="621"/>
                      <a:pt x="375" y="631"/>
                      <a:pt x="391" y="631"/>
                    </a:cubicBezTo>
                    <a:cubicBezTo>
                      <a:pt x="397" y="631"/>
                      <a:pt x="402" y="630"/>
                      <a:pt x="408" y="627"/>
                    </a:cubicBezTo>
                    <a:cubicBezTo>
                      <a:pt x="429" y="618"/>
                      <a:pt x="438" y="594"/>
                      <a:pt x="429" y="573"/>
                    </a:cubicBezTo>
                    <a:cubicBezTo>
                      <a:pt x="412" y="535"/>
                      <a:pt x="412" y="535"/>
                      <a:pt x="412" y="535"/>
                    </a:cubicBezTo>
                    <a:cubicBezTo>
                      <a:pt x="458" y="515"/>
                      <a:pt x="458" y="515"/>
                      <a:pt x="458" y="515"/>
                    </a:cubicBezTo>
                    <a:cubicBezTo>
                      <a:pt x="479" y="506"/>
                      <a:pt x="488" y="482"/>
                      <a:pt x="479" y="461"/>
                    </a:cubicBezTo>
                    <a:close/>
                    <a:moveTo>
                      <a:pt x="479" y="461"/>
                    </a:moveTo>
                    <a:cubicBezTo>
                      <a:pt x="479" y="461"/>
                      <a:pt x="479" y="461"/>
                      <a:pt x="479" y="46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DC11B6AB-3640-4834-AFDE-8C01BAD08B18}"/>
                </a:ext>
              </a:extLst>
            </p:cNvPr>
            <p:cNvGrpSpPr/>
            <p:nvPr/>
          </p:nvGrpSpPr>
          <p:grpSpPr>
            <a:xfrm>
              <a:off x="8540245" y="5613350"/>
              <a:ext cx="436173" cy="399795"/>
              <a:chOff x="-55562" y="4763"/>
              <a:chExt cx="1865312" cy="1709737"/>
            </a:xfrm>
            <a:solidFill>
              <a:schemeClr val="accent4"/>
            </a:solidFill>
          </p:grpSpPr>
          <p:sp>
            <p:nvSpPr>
              <p:cNvPr id="146" name="Freeform 22">
                <a:extLst>
                  <a:ext uri="{FF2B5EF4-FFF2-40B4-BE49-F238E27FC236}">
                    <a16:creationId xmlns:a16="http://schemas.microsoft.com/office/drawing/2014/main" id="{CA9031BB-89D1-4E94-82E8-5792851953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5562" y="4763"/>
                <a:ext cx="1331912" cy="1709737"/>
              </a:xfrm>
              <a:custGeom>
                <a:avLst/>
                <a:gdLst>
                  <a:gd name="T0" fmla="*/ 253 w 511"/>
                  <a:gd name="T1" fmla="*/ 457 h 657"/>
                  <a:gd name="T2" fmla="*/ 296 w 511"/>
                  <a:gd name="T3" fmla="*/ 453 h 657"/>
                  <a:gd name="T4" fmla="*/ 224 w 511"/>
                  <a:gd name="T5" fmla="*/ 359 h 657"/>
                  <a:gd name="T6" fmla="*/ 208 w 511"/>
                  <a:gd name="T7" fmla="*/ 355 h 657"/>
                  <a:gd name="T8" fmla="*/ 127 w 511"/>
                  <a:gd name="T9" fmla="*/ 184 h 657"/>
                  <a:gd name="T10" fmla="*/ 253 w 511"/>
                  <a:gd name="T11" fmla="*/ 95 h 657"/>
                  <a:gd name="T12" fmla="*/ 298 w 511"/>
                  <a:gd name="T13" fmla="*/ 103 h 657"/>
                  <a:gd name="T14" fmla="*/ 379 w 511"/>
                  <a:gd name="T15" fmla="*/ 274 h 657"/>
                  <a:gd name="T16" fmla="*/ 372 w 511"/>
                  <a:gd name="T17" fmla="*/ 289 h 657"/>
                  <a:gd name="T18" fmla="*/ 372 w 511"/>
                  <a:gd name="T19" fmla="*/ 289 h 657"/>
                  <a:gd name="T20" fmla="*/ 448 w 511"/>
                  <a:gd name="T21" fmla="*/ 347 h 657"/>
                  <a:gd name="T22" fmla="*/ 468 w 511"/>
                  <a:gd name="T23" fmla="*/ 305 h 657"/>
                  <a:gd name="T24" fmla="*/ 330 w 511"/>
                  <a:gd name="T25" fmla="*/ 13 h 657"/>
                  <a:gd name="T26" fmla="*/ 253 w 511"/>
                  <a:gd name="T27" fmla="*/ 0 h 657"/>
                  <a:gd name="T28" fmla="*/ 38 w 511"/>
                  <a:gd name="T29" fmla="*/ 152 h 657"/>
                  <a:gd name="T30" fmla="*/ 139 w 511"/>
                  <a:gd name="T31" fmla="*/ 427 h 657"/>
                  <a:gd name="T32" fmla="*/ 111 w 511"/>
                  <a:gd name="T33" fmla="*/ 506 h 657"/>
                  <a:gd name="T34" fmla="*/ 101 w 511"/>
                  <a:gd name="T35" fmla="*/ 485 h 657"/>
                  <a:gd name="T36" fmla="*/ 46 w 511"/>
                  <a:gd name="T37" fmla="*/ 466 h 657"/>
                  <a:gd name="T38" fmla="*/ 27 w 511"/>
                  <a:gd name="T39" fmla="*/ 521 h 657"/>
                  <a:gd name="T40" fmla="*/ 80 w 511"/>
                  <a:gd name="T41" fmla="*/ 633 h 657"/>
                  <a:gd name="T42" fmla="*/ 118 w 511"/>
                  <a:gd name="T43" fmla="*/ 657 h 657"/>
                  <a:gd name="T44" fmla="*/ 135 w 511"/>
                  <a:gd name="T45" fmla="*/ 653 h 657"/>
                  <a:gd name="T46" fmla="*/ 242 w 511"/>
                  <a:gd name="T47" fmla="*/ 602 h 657"/>
                  <a:gd name="T48" fmla="*/ 262 w 511"/>
                  <a:gd name="T49" fmla="*/ 547 h 657"/>
                  <a:gd name="T50" fmla="*/ 207 w 511"/>
                  <a:gd name="T51" fmla="*/ 528 h 657"/>
                  <a:gd name="T52" fmla="*/ 187 w 511"/>
                  <a:gd name="T53" fmla="*/ 537 h 657"/>
                  <a:gd name="T54" fmla="*/ 216 w 511"/>
                  <a:gd name="T55" fmla="*/ 454 h 657"/>
                  <a:gd name="T56" fmla="*/ 253 w 511"/>
                  <a:gd name="T57" fmla="*/ 457 h 657"/>
                  <a:gd name="T58" fmla="*/ 253 w 511"/>
                  <a:gd name="T59" fmla="*/ 457 h 657"/>
                  <a:gd name="T60" fmla="*/ 253 w 511"/>
                  <a:gd name="T61" fmla="*/ 4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11" h="657">
                    <a:moveTo>
                      <a:pt x="253" y="457"/>
                    </a:moveTo>
                    <a:cubicBezTo>
                      <a:pt x="268" y="457"/>
                      <a:pt x="282" y="456"/>
                      <a:pt x="296" y="453"/>
                    </a:cubicBezTo>
                    <a:cubicBezTo>
                      <a:pt x="266" y="428"/>
                      <a:pt x="241" y="396"/>
                      <a:pt x="224" y="359"/>
                    </a:cubicBezTo>
                    <a:cubicBezTo>
                      <a:pt x="218" y="358"/>
                      <a:pt x="213" y="356"/>
                      <a:pt x="208" y="355"/>
                    </a:cubicBezTo>
                    <a:cubicBezTo>
                      <a:pt x="139" y="330"/>
                      <a:pt x="102" y="253"/>
                      <a:pt x="127" y="184"/>
                    </a:cubicBezTo>
                    <a:cubicBezTo>
                      <a:pt x="146" y="131"/>
                      <a:pt x="197" y="95"/>
                      <a:pt x="253" y="95"/>
                    </a:cubicBezTo>
                    <a:cubicBezTo>
                      <a:pt x="268" y="95"/>
                      <a:pt x="283" y="98"/>
                      <a:pt x="298" y="103"/>
                    </a:cubicBezTo>
                    <a:cubicBezTo>
                      <a:pt x="367" y="128"/>
                      <a:pt x="404" y="204"/>
                      <a:pt x="379" y="274"/>
                    </a:cubicBezTo>
                    <a:cubicBezTo>
                      <a:pt x="377" y="279"/>
                      <a:pt x="375" y="284"/>
                      <a:pt x="372" y="289"/>
                    </a:cubicBezTo>
                    <a:cubicBezTo>
                      <a:pt x="372" y="289"/>
                      <a:pt x="372" y="289"/>
                      <a:pt x="372" y="289"/>
                    </a:cubicBezTo>
                    <a:cubicBezTo>
                      <a:pt x="386" y="321"/>
                      <a:pt x="415" y="342"/>
                      <a:pt x="448" y="347"/>
                    </a:cubicBezTo>
                    <a:cubicBezTo>
                      <a:pt x="456" y="334"/>
                      <a:pt x="463" y="320"/>
                      <a:pt x="468" y="305"/>
                    </a:cubicBezTo>
                    <a:cubicBezTo>
                      <a:pt x="511" y="187"/>
                      <a:pt x="448" y="56"/>
                      <a:pt x="330" y="13"/>
                    </a:cubicBezTo>
                    <a:cubicBezTo>
                      <a:pt x="305" y="5"/>
                      <a:pt x="279" y="0"/>
                      <a:pt x="253" y="0"/>
                    </a:cubicBezTo>
                    <a:cubicBezTo>
                      <a:pt x="157" y="0"/>
                      <a:pt x="70" y="61"/>
                      <a:pt x="38" y="152"/>
                    </a:cubicBezTo>
                    <a:cubicBezTo>
                      <a:pt x="0" y="258"/>
                      <a:pt x="45" y="373"/>
                      <a:pt x="139" y="427"/>
                    </a:cubicBezTo>
                    <a:cubicBezTo>
                      <a:pt x="111" y="506"/>
                      <a:pt x="111" y="506"/>
                      <a:pt x="111" y="506"/>
                    </a:cubicBezTo>
                    <a:cubicBezTo>
                      <a:pt x="101" y="485"/>
                      <a:pt x="101" y="485"/>
                      <a:pt x="101" y="485"/>
                    </a:cubicBezTo>
                    <a:cubicBezTo>
                      <a:pt x="92" y="465"/>
                      <a:pt x="67" y="456"/>
                      <a:pt x="46" y="466"/>
                    </a:cubicBezTo>
                    <a:cubicBezTo>
                      <a:pt x="26" y="476"/>
                      <a:pt x="17" y="500"/>
                      <a:pt x="27" y="521"/>
                    </a:cubicBezTo>
                    <a:cubicBezTo>
                      <a:pt x="80" y="633"/>
                      <a:pt x="80" y="633"/>
                      <a:pt x="80" y="633"/>
                    </a:cubicBezTo>
                    <a:cubicBezTo>
                      <a:pt x="88" y="648"/>
                      <a:pt x="102" y="657"/>
                      <a:pt x="118" y="657"/>
                    </a:cubicBezTo>
                    <a:cubicBezTo>
                      <a:pt x="124" y="657"/>
                      <a:pt x="129" y="655"/>
                      <a:pt x="135" y="653"/>
                    </a:cubicBezTo>
                    <a:cubicBezTo>
                      <a:pt x="242" y="602"/>
                      <a:pt x="242" y="602"/>
                      <a:pt x="242" y="602"/>
                    </a:cubicBezTo>
                    <a:cubicBezTo>
                      <a:pt x="263" y="592"/>
                      <a:pt x="271" y="568"/>
                      <a:pt x="262" y="547"/>
                    </a:cubicBezTo>
                    <a:cubicBezTo>
                      <a:pt x="252" y="527"/>
                      <a:pt x="227" y="518"/>
                      <a:pt x="207" y="528"/>
                    </a:cubicBezTo>
                    <a:cubicBezTo>
                      <a:pt x="187" y="537"/>
                      <a:pt x="187" y="537"/>
                      <a:pt x="187" y="537"/>
                    </a:cubicBezTo>
                    <a:cubicBezTo>
                      <a:pt x="216" y="454"/>
                      <a:pt x="216" y="454"/>
                      <a:pt x="216" y="454"/>
                    </a:cubicBezTo>
                    <a:cubicBezTo>
                      <a:pt x="228" y="456"/>
                      <a:pt x="241" y="457"/>
                      <a:pt x="253" y="457"/>
                    </a:cubicBezTo>
                    <a:close/>
                    <a:moveTo>
                      <a:pt x="253" y="457"/>
                    </a:moveTo>
                    <a:cubicBezTo>
                      <a:pt x="253" y="457"/>
                      <a:pt x="253" y="457"/>
                      <a:pt x="253" y="4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7" name="Freeform 23">
                <a:extLst>
                  <a:ext uri="{FF2B5EF4-FFF2-40B4-BE49-F238E27FC236}">
                    <a16:creationId xmlns:a16="http://schemas.microsoft.com/office/drawing/2014/main" id="{CB2B394F-BC11-4237-ABDD-46C477E354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8163" y="58738"/>
                <a:ext cx="1271587" cy="1643062"/>
              </a:xfrm>
              <a:custGeom>
                <a:avLst/>
                <a:gdLst>
                  <a:gd name="T0" fmla="*/ 479 w 488"/>
                  <a:gd name="T1" fmla="*/ 461 h 631"/>
                  <a:gd name="T2" fmla="*/ 425 w 488"/>
                  <a:gd name="T3" fmla="*/ 440 h 631"/>
                  <a:gd name="T4" fmla="*/ 380 w 488"/>
                  <a:gd name="T5" fmla="*/ 459 h 631"/>
                  <a:gd name="T6" fmla="*/ 362 w 488"/>
                  <a:gd name="T7" fmla="*/ 419 h 631"/>
                  <a:gd name="T8" fmla="*/ 448 w 488"/>
                  <a:gd name="T9" fmla="*/ 313 h 631"/>
                  <a:gd name="T10" fmla="*/ 445 w 488"/>
                  <a:gd name="T11" fmla="*/ 138 h 631"/>
                  <a:gd name="T12" fmla="*/ 235 w 488"/>
                  <a:gd name="T13" fmla="*/ 0 h 631"/>
                  <a:gd name="T14" fmla="*/ 187 w 488"/>
                  <a:gd name="T15" fmla="*/ 6 h 631"/>
                  <a:gd name="T16" fmla="*/ 261 w 488"/>
                  <a:gd name="T17" fmla="*/ 98 h 631"/>
                  <a:gd name="T18" fmla="*/ 358 w 488"/>
                  <a:gd name="T19" fmla="*/ 176 h 631"/>
                  <a:gd name="T20" fmla="*/ 359 w 488"/>
                  <a:gd name="T21" fmla="*/ 278 h 631"/>
                  <a:gd name="T22" fmla="*/ 288 w 488"/>
                  <a:gd name="T23" fmla="*/ 352 h 631"/>
                  <a:gd name="T24" fmla="*/ 235 w 488"/>
                  <a:gd name="T25" fmla="*/ 363 h 631"/>
                  <a:gd name="T26" fmla="*/ 212 w 488"/>
                  <a:gd name="T27" fmla="*/ 360 h 631"/>
                  <a:gd name="T28" fmla="*/ 113 w 488"/>
                  <a:gd name="T29" fmla="*/ 282 h 631"/>
                  <a:gd name="T30" fmla="*/ 110 w 488"/>
                  <a:gd name="T31" fmla="*/ 184 h 631"/>
                  <a:gd name="T32" fmla="*/ 111 w 488"/>
                  <a:gd name="T33" fmla="*/ 180 h 631"/>
                  <a:gd name="T34" fmla="*/ 120 w 488"/>
                  <a:gd name="T35" fmla="*/ 161 h 631"/>
                  <a:gd name="T36" fmla="*/ 50 w 488"/>
                  <a:gd name="T37" fmla="*/ 103 h 631"/>
                  <a:gd name="T38" fmla="*/ 45 w 488"/>
                  <a:gd name="T39" fmla="*/ 102 h 631"/>
                  <a:gd name="T40" fmla="*/ 23 w 488"/>
                  <a:gd name="T41" fmla="*/ 145 h 631"/>
                  <a:gd name="T42" fmla="*/ 22 w 488"/>
                  <a:gd name="T43" fmla="*/ 147 h 631"/>
                  <a:gd name="T44" fmla="*/ 25 w 488"/>
                  <a:gd name="T45" fmla="*/ 320 h 631"/>
                  <a:gd name="T46" fmla="*/ 169 w 488"/>
                  <a:gd name="T47" fmla="*/ 448 h 631"/>
                  <a:gd name="T48" fmla="*/ 235 w 488"/>
                  <a:gd name="T49" fmla="*/ 458 h 631"/>
                  <a:gd name="T50" fmla="*/ 287 w 488"/>
                  <a:gd name="T51" fmla="*/ 451 h 631"/>
                  <a:gd name="T52" fmla="*/ 304 w 488"/>
                  <a:gd name="T53" fmla="*/ 492 h 631"/>
                  <a:gd name="T54" fmla="*/ 259 w 488"/>
                  <a:gd name="T55" fmla="*/ 511 h 631"/>
                  <a:gd name="T56" fmla="*/ 238 w 488"/>
                  <a:gd name="T57" fmla="*/ 565 h 631"/>
                  <a:gd name="T58" fmla="*/ 275 w 488"/>
                  <a:gd name="T59" fmla="*/ 590 h 631"/>
                  <a:gd name="T60" fmla="*/ 292 w 488"/>
                  <a:gd name="T61" fmla="*/ 587 h 631"/>
                  <a:gd name="T62" fmla="*/ 337 w 488"/>
                  <a:gd name="T63" fmla="*/ 567 h 631"/>
                  <a:gd name="T64" fmla="*/ 354 w 488"/>
                  <a:gd name="T65" fmla="*/ 606 h 631"/>
                  <a:gd name="T66" fmla="*/ 391 w 488"/>
                  <a:gd name="T67" fmla="*/ 631 h 631"/>
                  <a:gd name="T68" fmla="*/ 408 w 488"/>
                  <a:gd name="T69" fmla="*/ 627 h 631"/>
                  <a:gd name="T70" fmla="*/ 429 w 488"/>
                  <a:gd name="T71" fmla="*/ 573 h 631"/>
                  <a:gd name="T72" fmla="*/ 412 w 488"/>
                  <a:gd name="T73" fmla="*/ 535 h 631"/>
                  <a:gd name="T74" fmla="*/ 458 w 488"/>
                  <a:gd name="T75" fmla="*/ 515 h 631"/>
                  <a:gd name="T76" fmla="*/ 479 w 488"/>
                  <a:gd name="T77" fmla="*/ 461 h 631"/>
                  <a:gd name="T78" fmla="*/ 479 w 488"/>
                  <a:gd name="T79" fmla="*/ 461 h 631"/>
                  <a:gd name="T80" fmla="*/ 479 w 488"/>
                  <a:gd name="T81" fmla="*/ 46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8" h="631">
                    <a:moveTo>
                      <a:pt x="479" y="461"/>
                    </a:moveTo>
                    <a:cubicBezTo>
                      <a:pt x="470" y="440"/>
                      <a:pt x="446" y="430"/>
                      <a:pt x="425" y="440"/>
                    </a:cubicBezTo>
                    <a:cubicBezTo>
                      <a:pt x="380" y="459"/>
                      <a:pt x="380" y="459"/>
                      <a:pt x="380" y="459"/>
                    </a:cubicBezTo>
                    <a:cubicBezTo>
                      <a:pt x="362" y="419"/>
                      <a:pt x="362" y="419"/>
                      <a:pt x="362" y="419"/>
                    </a:cubicBezTo>
                    <a:cubicBezTo>
                      <a:pt x="401" y="393"/>
                      <a:pt x="430" y="357"/>
                      <a:pt x="448" y="313"/>
                    </a:cubicBezTo>
                    <a:cubicBezTo>
                      <a:pt x="470" y="256"/>
                      <a:pt x="469" y="194"/>
                      <a:pt x="445" y="138"/>
                    </a:cubicBezTo>
                    <a:cubicBezTo>
                      <a:pt x="409" y="54"/>
                      <a:pt x="326" y="0"/>
                      <a:pt x="235" y="0"/>
                    </a:cubicBezTo>
                    <a:cubicBezTo>
                      <a:pt x="218" y="0"/>
                      <a:pt x="204" y="2"/>
                      <a:pt x="187" y="6"/>
                    </a:cubicBezTo>
                    <a:cubicBezTo>
                      <a:pt x="221" y="27"/>
                      <a:pt x="245" y="56"/>
                      <a:pt x="261" y="98"/>
                    </a:cubicBezTo>
                    <a:cubicBezTo>
                      <a:pt x="305" y="106"/>
                      <a:pt x="340" y="134"/>
                      <a:pt x="358" y="176"/>
                    </a:cubicBezTo>
                    <a:cubicBezTo>
                      <a:pt x="372" y="209"/>
                      <a:pt x="372" y="245"/>
                      <a:pt x="359" y="278"/>
                    </a:cubicBezTo>
                    <a:cubicBezTo>
                      <a:pt x="346" y="311"/>
                      <a:pt x="321" y="337"/>
                      <a:pt x="288" y="352"/>
                    </a:cubicBezTo>
                    <a:cubicBezTo>
                      <a:pt x="271" y="359"/>
                      <a:pt x="253" y="363"/>
                      <a:pt x="235" y="363"/>
                    </a:cubicBezTo>
                    <a:cubicBezTo>
                      <a:pt x="227" y="363"/>
                      <a:pt x="220" y="362"/>
                      <a:pt x="212" y="360"/>
                    </a:cubicBezTo>
                    <a:cubicBezTo>
                      <a:pt x="168" y="353"/>
                      <a:pt x="131" y="324"/>
                      <a:pt x="113" y="282"/>
                    </a:cubicBezTo>
                    <a:cubicBezTo>
                      <a:pt x="99" y="250"/>
                      <a:pt x="98" y="216"/>
                      <a:pt x="110" y="184"/>
                    </a:cubicBezTo>
                    <a:cubicBezTo>
                      <a:pt x="110" y="182"/>
                      <a:pt x="111" y="181"/>
                      <a:pt x="111" y="180"/>
                    </a:cubicBezTo>
                    <a:cubicBezTo>
                      <a:pt x="114" y="173"/>
                      <a:pt x="117" y="167"/>
                      <a:pt x="120" y="161"/>
                    </a:cubicBezTo>
                    <a:cubicBezTo>
                      <a:pt x="105" y="134"/>
                      <a:pt x="80" y="114"/>
                      <a:pt x="50" y="103"/>
                    </a:cubicBezTo>
                    <a:cubicBezTo>
                      <a:pt x="49" y="103"/>
                      <a:pt x="47" y="102"/>
                      <a:pt x="45" y="102"/>
                    </a:cubicBezTo>
                    <a:cubicBezTo>
                      <a:pt x="36" y="115"/>
                      <a:pt x="29" y="130"/>
                      <a:pt x="23" y="145"/>
                    </a:cubicBezTo>
                    <a:cubicBezTo>
                      <a:pt x="22" y="146"/>
                      <a:pt x="22" y="146"/>
                      <a:pt x="22" y="147"/>
                    </a:cubicBezTo>
                    <a:cubicBezTo>
                      <a:pt x="0" y="203"/>
                      <a:pt x="2" y="264"/>
                      <a:pt x="25" y="320"/>
                    </a:cubicBezTo>
                    <a:cubicBezTo>
                      <a:pt x="53" y="382"/>
                      <a:pt x="106" y="429"/>
                      <a:pt x="169" y="448"/>
                    </a:cubicBezTo>
                    <a:cubicBezTo>
                      <a:pt x="190" y="454"/>
                      <a:pt x="212" y="458"/>
                      <a:pt x="235" y="458"/>
                    </a:cubicBezTo>
                    <a:cubicBezTo>
                      <a:pt x="253" y="458"/>
                      <a:pt x="270" y="455"/>
                      <a:pt x="287" y="451"/>
                    </a:cubicBezTo>
                    <a:cubicBezTo>
                      <a:pt x="304" y="492"/>
                      <a:pt x="304" y="492"/>
                      <a:pt x="304" y="492"/>
                    </a:cubicBezTo>
                    <a:cubicBezTo>
                      <a:pt x="259" y="511"/>
                      <a:pt x="259" y="511"/>
                      <a:pt x="259" y="511"/>
                    </a:cubicBezTo>
                    <a:cubicBezTo>
                      <a:pt x="238" y="520"/>
                      <a:pt x="229" y="545"/>
                      <a:pt x="238" y="565"/>
                    </a:cubicBezTo>
                    <a:cubicBezTo>
                      <a:pt x="244" y="581"/>
                      <a:pt x="259" y="590"/>
                      <a:pt x="275" y="590"/>
                    </a:cubicBezTo>
                    <a:cubicBezTo>
                      <a:pt x="281" y="590"/>
                      <a:pt x="286" y="589"/>
                      <a:pt x="292" y="587"/>
                    </a:cubicBezTo>
                    <a:cubicBezTo>
                      <a:pt x="337" y="567"/>
                      <a:pt x="337" y="567"/>
                      <a:pt x="337" y="567"/>
                    </a:cubicBezTo>
                    <a:cubicBezTo>
                      <a:pt x="354" y="606"/>
                      <a:pt x="354" y="606"/>
                      <a:pt x="354" y="606"/>
                    </a:cubicBezTo>
                    <a:cubicBezTo>
                      <a:pt x="360" y="621"/>
                      <a:pt x="375" y="631"/>
                      <a:pt x="391" y="631"/>
                    </a:cubicBezTo>
                    <a:cubicBezTo>
                      <a:pt x="397" y="631"/>
                      <a:pt x="402" y="630"/>
                      <a:pt x="408" y="627"/>
                    </a:cubicBezTo>
                    <a:cubicBezTo>
                      <a:pt x="429" y="618"/>
                      <a:pt x="438" y="594"/>
                      <a:pt x="429" y="573"/>
                    </a:cubicBezTo>
                    <a:cubicBezTo>
                      <a:pt x="412" y="535"/>
                      <a:pt x="412" y="535"/>
                      <a:pt x="412" y="535"/>
                    </a:cubicBezTo>
                    <a:cubicBezTo>
                      <a:pt x="458" y="515"/>
                      <a:pt x="458" y="515"/>
                      <a:pt x="458" y="515"/>
                    </a:cubicBezTo>
                    <a:cubicBezTo>
                      <a:pt x="479" y="506"/>
                      <a:pt x="488" y="482"/>
                      <a:pt x="479" y="461"/>
                    </a:cubicBezTo>
                    <a:close/>
                    <a:moveTo>
                      <a:pt x="479" y="461"/>
                    </a:moveTo>
                    <a:cubicBezTo>
                      <a:pt x="479" y="461"/>
                      <a:pt x="479" y="461"/>
                      <a:pt x="479" y="46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5D6D74C1-D2F9-4B64-AB78-E56406C003F4}"/>
                </a:ext>
              </a:extLst>
            </p:cNvPr>
            <p:cNvGrpSpPr/>
            <p:nvPr/>
          </p:nvGrpSpPr>
          <p:grpSpPr>
            <a:xfrm>
              <a:off x="9040735" y="5138226"/>
              <a:ext cx="436173" cy="399795"/>
              <a:chOff x="-55562" y="4763"/>
              <a:chExt cx="1865312" cy="1709737"/>
            </a:xfrm>
            <a:solidFill>
              <a:schemeClr val="accent4"/>
            </a:solidFill>
          </p:grpSpPr>
          <p:sp>
            <p:nvSpPr>
              <p:cNvPr id="144" name="Freeform 22">
                <a:extLst>
                  <a:ext uri="{FF2B5EF4-FFF2-40B4-BE49-F238E27FC236}">
                    <a16:creationId xmlns:a16="http://schemas.microsoft.com/office/drawing/2014/main" id="{BD9CE3E2-18FB-47B4-9EB5-1963150A5E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5562" y="4763"/>
                <a:ext cx="1331912" cy="1709737"/>
              </a:xfrm>
              <a:custGeom>
                <a:avLst/>
                <a:gdLst>
                  <a:gd name="T0" fmla="*/ 253 w 511"/>
                  <a:gd name="T1" fmla="*/ 457 h 657"/>
                  <a:gd name="T2" fmla="*/ 296 w 511"/>
                  <a:gd name="T3" fmla="*/ 453 h 657"/>
                  <a:gd name="T4" fmla="*/ 224 w 511"/>
                  <a:gd name="T5" fmla="*/ 359 h 657"/>
                  <a:gd name="T6" fmla="*/ 208 w 511"/>
                  <a:gd name="T7" fmla="*/ 355 h 657"/>
                  <a:gd name="T8" fmla="*/ 127 w 511"/>
                  <a:gd name="T9" fmla="*/ 184 h 657"/>
                  <a:gd name="T10" fmla="*/ 253 w 511"/>
                  <a:gd name="T11" fmla="*/ 95 h 657"/>
                  <a:gd name="T12" fmla="*/ 298 w 511"/>
                  <a:gd name="T13" fmla="*/ 103 h 657"/>
                  <a:gd name="T14" fmla="*/ 379 w 511"/>
                  <a:gd name="T15" fmla="*/ 274 h 657"/>
                  <a:gd name="T16" fmla="*/ 372 w 511"/>
                  <a:gd name="T17" fmla="*/ 289 h 657"/>
                  <a:gd name="T18" fmla="*/ 372 w 511"/>
                  <a:gd name="T19" fmla="*/ 289 h 657"/>
                  <a:gd name="T20" fmla="*/ 448 w 511"/>
                  <a:gd name="T21" fmla="*/ 347 h 657"/>
                  <a:gd name="T22" fmla="*/ 468 w 511"/>
                  <a:gd name="T23" fmla="*/ 305 h 657"/>
                  <a:gd name="T24" fmla="*/ 330 w 511"/>
                  <a:gd name="T25" fmla="*/ 13 h 657"/>
                  <a:gd name="T26" fmla="*/ 253 w 511"/>
                  <a:gd name="T27" fmla="*/ 0 h 657"/>
                  <a:gd name="T28" fmla="*/ 38 w 511"/>
                  <a:gd name="T29" fmla="*/ 152 h 657"/>
                  <a:gd name="T30" fmla="*/ 139 w 511"/>
                  <a:gd name="T31" fmla="*/ 427 h 657"/>
                  <a:gd name="T32" fmla="*/ 111 w 511"/>
                  <a:gd name="T33" fmla="*/ 506 h 657"/>
                  <a:gd name="T34" fmla="*/ 101 w 511"/>
                  <a:gd name="T35" fmla="*/ 485 h 657"/>
                  <a:gd name="T36" fmla="*/ 46 w 511"/>
                  <a:gd name="T37" fmla="*/ 466 h 657"/>
                  <a:gd name="T38" fmla="*/ 27 w 511"/>
                  <a:gd name="T39" fmla="*/ 521 h 657"/>
                  <a:gd name="T40" fmla="*/ 80 w 511"/>
                  <a:gd name="T41" fmla="*/ 633 h 657"/>
                  <a:gd name="T42" fmla="*/ 118 w 511"/>
                  <a:gd name="T43" fmla="*/ 657 h 657"/>
                  <a:gd name="T44" fmla="*/ 135 w 511"/>
                  <a:gd name="T45" fmla="*/ 653 h 657"/>
                  <a:gd name="T46" fmla="*/ 242 w 511"/>
                  <a:gd name="T47" fmla="*/ 602 h 657"/>
                  <a:gd name="T48" fmla="*/ 262 w 511"/>
                  <a:gd name="T49" fmla="*/ 547 h 657"/>
                  <a:gd name="T50" fmla="*/ 207 w 511"/>
                  <a:gd name="T51" fmla="*/ 528 h 657"/>
                  <a:gd name="T52" fmla="*/ 187 w 511"/>
                  <a:gd name="T53" fmla="*/ 537 h 657"/>
                  <a:gd name="T54" fmla="*/ 216 w 511"/>
                  <a:gd name="T55" fmla="*/ 454 h 657"/>
                  <a:gd name="T56" fmla="*/ 253 w 511"/>
                  <a:gd name="T57" fmla="*/ 457 h 657"/>
                  <a:gd name="T58" fmla="*/ 253 w 511"/>
                  <a:gd name="T59" fmla="*/ 457 h 657"/>
                  <a:gd name="T60" fmla="*/ 253 w 511"/>
                  <a:gd name="T61" fmla="*/ 4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11" h="657">
                    <a:moveTo>
                      <a:pt x="253" y="457"/>
                    </a:moveTo>
                    <a:cubicBezTo>
                      <a:pt x="268" y="457"/>
                      <a:pt x="282" y="456"/>
                      <a:pt x="296" y="453"/>
                    </a:cubicBezTo>
                    <a:cubicBezTo>
                      <a:pt x="266" y="428"/>
                      <a:pt x="241" y="396"/>
                      <a:pt x="224" y="359"/>
                    </a:cubicBezTo>
                    <a:cubicBezTo>
                      <a:pt x="218" y="358"/>
                      <a:pt x="213" y="356"/>
                      <a:pt x="208" y="355"/>
                    </a:cubicBezTo>
                    <a:cubicBezTo>
                      <a:pt x="139" y="330"/>
                      <a:pt x="102" y="253"/>
                      <a:pt x="127" y="184"/>
                    </a:cubicBezTo>
                    <a:cubicBezTo>
                      <a:pt x="146" y="131"/>
                      <a:pt x="197" y="95"/>
                      <a:pt x="253" y="95"/>
                    </a:cubicBezTo>
                    <a:cubicBezTo>
                      <a:pt x="268" y="95"/>
                      <a:pt x="283" y="98"/>
                      <a:pt x="298" y="103"/>
                    </a:cubicBezTo>
                    <a:cubicBezTo>
                      <a:pt x="367" y="128"/>
                      <a:pt x="404" y="204"/>
                      <a:pt x="379" y="274"/>
                    </a:cubicBezTo>
                    <a:cubicBezTo>
                      <a:pt x="377" y="279"/>
                      <a:pt x="375" y="284"/>
                      <a:pt x="372" y="289"/>
                    </a:cubicBezTo>
                    <a:cubicBezTo>
                      <a:pt x="372" y="289"/>
                      <a:pt x="372" y="289"/>
                      <a:pt x="372" y="289"/>
                    </a:cubicBezTo>
                    <a:cubicBezTo>
                      <a:pt x="386" y="321"/>
                      <a:pt x="415" y="342"/>
                      <a:pt x="448" y="347"/>
                    </a:cubicBezTo>
                    <a:cubicBezTo>
                      <a:pt x="456" y="334"/>
                      <a:pt x="463" y="320"/>
                      <a:pt x="468" y="305"/>
                    </a:cubicBezTo>
                    <a:cubicBezTo>
                      <a:pt x="511" y="187"/>
                      <a:pt x="448" y="56"/>
                      <a:pt x="330" y="13"/>
                    </a:cubicBezTo>
                    <a:cubicBezTo>
                      <a:pt x="305" y="5"/>
                      <a:pt x="279" y="0"/>
                      <a:pt x="253" y="0"/>
                    </a:cubicBezTo>
                    <a:cubicBezTo>
                      <a:pt x="157" y="0"/>
                      <a:pt x="70" y="61"/>
                      <a:pt x="38" y="152"/>
                    </a:cubicBezTo>
                    <a:cubicBezTo>
                      <a:pt x="0" y="258"/>
                      <a:pt x="45" y="373"/>
                      <a:pt x="139" y="427"/>
                    </a:cubicBezTo>
                    <a:cubicBezTo>
                      <a:pt x="111" y="506"/>
                      <a:pt x="111" y="506"/>
                      <a:pt x="111" y="506"/>
                    </a:cubicBezTo>
                    <a:cubicBezTo>
                      <a:pt x="101" y="485"/>
                      <a:pt x="101" y="485"/>
                      <a:pt x="101" y="485"/>
                    </a:cubicBezTo>
                    <a:cubicBezTo>
                      <a:pt x="92" y="465"/>
                      <a:pt x="67" y="456"/>
                      <a:pt x="46" y="466"/>
                    </a:cubicBezTo>
                    <a:cubicBezTo>
                      <a:pt x="26" y="476"/>
                      <a:pt x="17" y="500"/>
                      <a:pt x="27" y="521"/>
                    </a:cubicBezTo>
                    <a:cubicBezTo>
                      <a:pt x="80" y="633"/>
                      <a:pt x="80" y="633"/>
                      <a:pt x="80" y="633"/>
                    </a:cubicBezTo>
                    <a:cubicBezTo>
                      <a:pt x="88" y="648"/>
                      <a:pt x="102" y="657"/>
                      <a:pt x="118" y="657"/>
                    </a:cubicBezTo>
                    <a:cubicBezTo>
                      <a:pt x="124" y="657"/>
                      <a:pt x="129" y="655"/>
                      <a:pt x="135" y="653"/>
                    </a:cubicBezTo>
                    <a:cubicBezTo>
                      <a:pt x="242" y="602"/>
                      <a:pt x="242" y="602"/>
                      <a:pt x="242" y="602"/>
                    </a:cubicBezTo>
                    <a:cubicBezTo>
                      <a:pt x="263" y="592"/>
                      <a:pt x="271" y="568"/>
                      <a:pt x="262" y="547"/>
                    </a:cubicBezTo>
                    <a:cubicBezTo>
                      <a:pt x="252" y="527"/>
                      <a:pt x="227" y="518"/>
                      <a:pt x="207" y="528"/>
                    </a:cubicBezTo>
                    <a:cubicBezTo>
                      <a:pt x="187" y="537"/>
                      <a:pt x="187" y="537"/>
                      <a:pt x="187" y="537"/>
                    </a:cubicBezTo>
                    <a:cubicBezTo>
                      <a:pt x="216" y="454"/>
                      <a:pt x="216" y="454"/>
                      <a:pt x="216" y="454"/>
                    </a:cubicBezTo>
                    <a:cubicBezTo>
                      <a:pt x="228" y="456"/>
                      <a:pt x="241" y="457"/>
                      <a:pt x="253" y="457"/>
                    </a:cubicBezTo>
                    <a:close/>
                    <a:moveTo>
                      <a:pt x="253" y="457"/>
                    </a:moveTo>
                    <a:cubicBezTo>
                      <a:pt x="253" y="457"/>
                      <a:pt x="253" y="457"/>
                      <a:pt x="253" y="4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5" name="Freeform 23">
                <a:extLst>
                  <a:ext uri="{FF2B5EF4-FFF2-40B4-BE49-F238E27FC236}">
                    <a16:creationId xmlns:a16="http://schemas.microsoft.com/office/drawing/2014/main" id="{5BE4D2FF-1DC6-45C1-B97A-41D2D99D50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8163" y="58738"/>
                <a:ext cx="1271587" cy="1643062"/>
              </a:xfrm>
              <a:custGeom>
                <a:avLst/>
                <a:gdLst>
                  <a:gd name="T0" fmla="*/ 479 w 488"/>
                  <a:gd name="T1" fmla="*/ 461 h 631"/>
                  <a:gd name="T2" fmla="*/ 425 w 488"/>
                  <a:gd name="T3" fmla="*/ 440 h 631"/>
                  <a:gd name="T4" fmla="*/ 380 w 488"/>
                  <a:gd name="T5" fmla="*/ 459 h 631"/>
                  <a:gd name="T6" fmla="*/ 362 w 488"/>
                  <a:gd name="T7" fmla="*/ 419 h 631"/>
                  <a:gd name="T8" fmla="*/ 448 w 488"/>
                  <a:gd name="T9" fmla="*/ 313 h 631"/>
                  <a:gd name="T10" fmla="*/ 445 w 488"/>
                  <a:gd name="T11" fmla="*/ 138 h 631"/>
                  <a:gd name="T12" fmla="*/ 235 w 488"/>
                  <a:gd name="T13" fmla="*/ 0 h 631"/>
                  <a:gd name="T14" fmla="*/ 187 w 488"/>
                  <a:gd name="T15" fmla="*/ 6 h 631"/>
                  <a:gd name="T16" fmla="*/ 261 w 488"/>
                  <a:gd name="T17" fmla="*/ 98 h 631"/>
                  <a:gd name="T18" fmla="*/ 358 w 488"/>
                  <a:gd name="T19" fmla="*/ 176 h 631"/>
                  <a:gd name="T20" fmla="*/ 359 w 488"/>
                  <a:gd name="T21" fmla="*/ 278 h 631"/>
                  <a:gd name="T22" fmla="*/ 288 w 488"/>
                  <a:gd name="T23" fmla="*/ 352 h 631"/>
                  <a:gd name="T24" fmla="*/ 235 w 488"/>
                  <a:gd name="T25" fmla="*/ 363 h 631"/>
                  <a:gd name="T26" fmla="*/ 212 w 488"/>
                  <a:gd name="T27" fmla="*/ 360 h 631"/>
                  <a:gd name="T28" fmla="*/ 113 w 488"/>
                  <a:gd name="T29" fmla="*/ 282 h 631"/>
                  <a:gd name="T30" fmla="*/ 110 w 488"/>
                  <a:gd name="T31" fmla="*/ 184 h 631"/>
                  <a:gd name="T32" fmla="*/ 111 w 488"/>
                  <a:gd name="T33" fmla="*/ 180 h 631"/>
                  <a:gd name="T34" fmla="*/ 120 w 488"/>
                  <a:gd name="T35" fmla="*/ 161 h 631"/>
                  <a:gd name="T36" fmla="*/ 50 w 488"/>
                  <a:gd name="T37" fmla="*/ 103 h 631"/>
                  <a:gd name="T38" fmla="*/ 45 w 488"/>
                  <a:gd name="T39" fmla="*/ 102 h 631"/>
                  <a:gd name="T40" fmla="*/ 23 w 488"/>
                  <a:gd name="T41" fmla="*/ 145 h 631"/>
                  <a:gd name="T42" fmla="*/ 22 w 488"/>
                  <a:gd name="T43" fmla="*/ 147 h 631"/>
                  <a:gd name="T44" fmla="*/ 25 w 488"/>
                  <a:gd name="T45" fmla="*/ 320 h 631"/>
                  <a:gd name="T46" fmla="*/ 169 w 488"/>
                  <a:gd name="T47" fmla="*/ 448 h 631"/>
                  <a:gd name="T48" fmla="*/ 235 w 488"/>
                  <a:gd name="T49" fmla="*/ 458 h 631"/>
                  <a:gd name="T50" fmla="*/ 287 w 488"/>
                  <a:gd name="T51" fmla="*/ 451 h 631"/>
                  <a:gd name="T52" fmla="*/ 304 w 488"/>
                  <a:gd name="T53" fmla="*/ 492 h 631"/>
                  <a:gd name="T54" fmla="*/ 259 w 488"/>
                  <a:gd name="T55" fmla="*/ 511 h 631"/>
                  <a:gd name="T56" fmla="*/ 238 w 488"/>
                  <a:gd name="T57" fmla="*/ 565 h 631"/>
                  <a:gd name="T58" fmla="*/ 275 w 488"/>
                  <a:gd name="T59" fmla="*/ 590 h 631"/>
                  <a:gd name="T60" fmla="*/ 292 w 488"/>
                  <a:gd name="T61" fmla="*/ 587 h 631"/>
                  <a:gd name="T62" fmla="*/ 337 w 488"/>
                  <a:gd name="T63" fmla="*/ 567 h 631"/>
                  <a:gd name="T64" fmla="*/ 354 w 488"/>
                  <a:gd name="T65" fmla="*/ 606 h 631"/>
                  <a:gd name="T66" fmla="*/ 391 w 488"/>
                  <a:gd name="T67" fmla="*/ 631 h 631"/>
                  <a:gd name="T68" fmla="*/ 408 w 488"/>
                  <a:gd name="T69" fmla="*/ 627 h 631"/>
                  <a:gd name="T70" fmla="*/ 429 w 488"/>
                  <a:gd name="T71" fmla="*/ 573 h 631"/>
                  <a:gd name="T72" fmla="*/ 412 w 488"/>
                  <a:gd name="T73" fmla="*/ 535 h 631"/>
                  <a:gd name="T74" fmla="*/ 458 w 488"/>
                  <a:gd name="T75" fmla="*/ 515 h 631"/>
                  <a:gd name="T76" fmla="*/ 479 w 488"/>
                  <a:gd name="T77" fmla="*/ 461 h 631"/>
                  <a:gd name="T78" fmla="*/ 479 w 488"/>
                  <a:gd name="T79" fmla="*/ 461 h 631"/>
                  <a:gd name="T80" fmla="*/ 479 w 488"/>
                  <a:gd name="T81" fmla="*/ 46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8" h="631">
                    <a:moveTo>
                      <a:pt x="479" y="461"/>
                    </a:moveTo>
                    <a:cubicBezTo>
                      <a:pt x="470" y="440"/>
                      <a:pt x="446" y="430"/>
                      <a:pt x="425" y="440"/>
                    </a:cubicBezTo>
                    <a:cubicBezTo>
                      <a:pt x="380" y="459"/>
                      <a:pt x="380" y="459"/>
                      <a:pt x="380" y="459"/>
                    </a:cubicBezTo>
                    <a:cubicBezTo>
                      <a:pt x="362" y="419"/>
                      <a:pt x="362" y="419"/>
                      <a:pt x="362" y="419"/>
                    </a:cubicBezTo>
                    <a:cubicBezTo>
                      <a:pt x="401" y="393"/>
                      <a:pt x="430" y="357"/>
                      <a:pt x="448" y="313"/>
                    </a:cubicBezTo>
                    <a:cubicBezTo>
                      <a:pt x="470" y="256"/>
                      <a:pt x="469" y="194"/>
                      <a:pt x="445" y="138"/>
                    </a:cubicBezTo>
                    <a:cubicBezTo>
                      <a:pt x="409" y="54"/>
                      <a:pt x="326" y="0"/>
                      <a:pt x="235" y="0"/>
                    </a:cubicBezTo>
                    <a:cubicBezTo>
                      <a:pt x="218" y="0"/>
                      <a:pt x="204" y="2"/>
                      <a:pt x="187" y="6"/>
                    </a:cubicBezTo>
                    <a:cubicBezTo>
                      <a:pt x="221" y="27"/>
                      <a:pt x="245" y="56"/>
                      <a:pt x="261" y="98"/>
                    </a:cubicBezTo>
                    <a:cubicBezTo>
                      <a:pt x="305" y="106"/>
                      <a:pt x="340" y="134"/>
                      <a:pt x="358" y="176"/>
                    </a:cubicBezTo>
                    <a:cubicBezTo>
                      <a:pt x="372" y="209"/>
                      <a:pt x="372" y="245"/>
                      <a:pt x="359" y="278"/>
                    </a:cubicBezTo>
                    <a:cubicBezTo>
                      <a:pt x="346" y="311"/>
                      <a:pt x="321" y="337"/>
                      <a:pt x="288" y="352"/>
                    </a:cubicBezTo>
                    <a:cubicBezTo>
                      <a:pt x="271" y="359"/>
                      <a:pt x="253" y="363"/>
                      <a:pt x="235" y="363"/>
                    </a:cubicBezTo>
                    <a:cubicBezTo>
                      <a:pt x="227" y="363"/>
                      <a:pt x="220" y="362"/>
                      <a:pt x="212" y="360"/>
                    </a:cubicBezTo>
                    <a:cubicBezTo>
                      <a:pt x="168" y="353"/>
                      <a:pt x="131" y="324"/>
                      <a:pt x="113" y="282"/>
                    </a:cubicBezTo>
                    <a:cubicBezTo>
                      <a:pt x="99" y="250"/>
                      <a:pt x="98" y="216"/>
                      <a:pt x="110" y="184"/>
                    </a:cubicBezTo>
                    <a:cubicBezTo>
                      <a:pt x="110" y="182"/>
                      <a:pt x="111" y="181"/>
                      <a:pt x="111" y="180"/>
                    </a:cubicBezTo>
                    <a:cubicBezTo>
                      <a:pt x="114" y="173"/>
                      <a:pt x="117" y="167"/>
                      <a:pt x="120" y="161"/>
                    </a:cubicBezTo>
                    <a:cubicBezTo>
                      <a:pt x="105" y="134"/>
                      <a:pt x="80" y="114"/>
                      <a:pt x="50" y="103"/>
                    </a:cubicBezTo>
                    <a:cubicBezTo>
                      <a:pt x="49" y="103"/>
                      <a:pt x="47" y="102"/>
                      <a:pt x="45" y="102"/>
                    </a:cubicBezTo>
                    <a:cubicBezTo>
                      <a:pt x="36" y="115"/>
                      <a:pt x="29" y="130"/>
                      <a:pt x="23" y="145"/>
                    </a:cubicBezTo>
                    <a:cubicBezTo>
                      <a:pt x="22" y="146"/>
                      <a:pt x="22" y="146"/>
                      <a:pt x="22" y="147"/>
                    </a:cubicBezTo>
                    <a:cubicBezTo>
                      <a:pt x="0" y="203"/>
                      <a:pt x="2" y="264"/>
                      <a:pt x="25" y="320"/>
                    </a:cubicBezTo>
                    <a:cubicBezTo>
                      <a:pt x="53" y="382"/>
                      <a:pt x="106" y="429"/>
                      <a:pt x="169" y="448"/>
                    </a:cubicBezTo>
                    <a:cubicBezTo>
                      <a:pt x="190" y="454"/>
                      <a:pt x="212" y="458"/>
                      <a:pt x="235" y="458"/>
                    </a:cubicBezTo>
                    <a:cubicBezTo>
                      <a:pt x="253" y="458"/>
                      <a:pt x="270" y="455"/>
                      <a:pt x="287" y="451"/>
                    </a:cubicBezTo>
                    <a:cubicBezTo>
                      <a:pt x="304" y="492"/>
                      <a:pt x="304" y="492"/>
                      <a:pt x="304" y="492"/>
                    </a:cubicBezTo>
                    <a:cubicBezTo>
                      <a:pt x="259" y="511"/>
                      <a:pt x="259" y="511"/>
                      <a:pt x="259" y="511"/>
                    </a:cubicBezTo>
                    <a:cubicBezTo>
                      <a:pt x="238" y="520"/>
                      <a:pt x="229" y="545"/>
                      <a:pt x="238" y="565"/>
                    </a:cubicBezTo>
                    <a:cubicBezTo>
                      <a:pt x="244" y="581"/>
                      <a:pt x="259" y="590"/>
                      <a:pt x="275" y="590"/>
                    </a:cubicBezTo>
                    <a:cubicBezTo>
                      <a:pt x="281" y="590"/>
                      <a:pt x="286" y="589"/>
                      <a:pt x="292" y="587"/>
                    </a:cubicBezTo>
                    <a:cubicBezTo>
                      <a:pt x="337" y="567"/>
                      <a:pt x="337" y="567"/>
                      <a:pt x="337" y="567"/>
                    </a:cubicBezTo>
                    <a:cubicBezTo>
                      <a:pt x="354" y="606"/>
                      <a:pt x="354" y="606"/>
                      <a:pt x="354" y="606"/>
                    </a:cubicBezTo>
                    <a:cubicBezTo>
                      <a:pt x="360" y="621"/>
                      <a:pt x="375" y="631"/>
                      <a:pt x="391" y="631"/>
                    </a:cubicBezTo>
                    <a:cubicBezTo>
                      <a:pt x="397" y="631"/>
                      <a:pt x="402" y="630"/>
                      <a:pt x="408" y="627"/>
                    </a:cubicBezTo>
                    <a:cubicBezTo>
                      <a:pt x="429" y="618"/>
                      <a:pt x="438" y="594"/>
                      <a:pt x="429" y="573"/>
                    </a:cubicBezTo>
                    <a:cubicBezTo>
                      <a:pt x="412" y="535"/>
                      <a:pt x="412" y="535"/>
                      <a:pt x="412" y="535"/>
                    </a:cubicBezTo>
                    <a:cubicBezTo>
                      <a:pt x="458" y="515"/>
                      <a:pt x="458" y="515"/>
                      <a:pt x="458" y="515"/>
                    </a:cubicBezTo>
                    <a:cubicBezTo>
                      <a:pt x="479" y="506"/>
                      <a:pt x="488" y="482"/>
                      <a:pt x="479" y="461"/>
                    </a:cubicBezTo>
                    <a:close/>
                    <a:moveTo>
                      <a:pt x="479" y="461"/>
                    </a:moveTo>
                    <a:cubicBezTo>
                      <a:pt x="479" y="461"/>
                      <a:pt x="479" y="461"/>
                      <a:pt x="479" y="46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46095C4C-D162-4849-B254-ABEC6980DF75}"/>
                </a:ext>
              </a:extLst>
            </p:cNvPr>
            <p:cNvGrpSpPr/>
            <p:nvPr/>
          </p:nvGrpSpPr>
          <p:grpSpPr>
            <a:xfrm>
              <a:off x="9040735" y="5613350"/>
              <a:ext cx="436173" cy="399795"/>
              <a:chOff x="-55562" y="4763"/>
              <a:chExt cx="1865312" cy="1709737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142" name="Freeform 22">
                <a:extLst>
                  <a:ext uri="{FF2B5EF4-FFF2-40B4-BE49-F238E27FC236}">
                    <a16:creationId xmlns:a16="http://schemas.microsoft.com/office/drawing/2014/main" id="{14F82765-79AD-4F38-A5FB-0F8E83A410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5562" y="4763"/>
                <a:ext cx="1331912" cy="1709737"/>
              </a:xfrm>
              <a:custGeom>
                <a:avLst/>
                <a:gdLst>
                  <a:gd name="T0" fmla="*/ 253 w 511"/>
                  <a:gd name="T1" fmla="*/ 457 h 657"/>
                  <a:gd name="T2" fmla="*/ 296 w 511"/>
                  <a:gd name="T3" fmla="*/ 453 h 657"/>
                  <a:gd name="T4" fmla="*/ 224 w 511"/>
                  <a:gd name="T5" fmla="*/ 359 h 657"/>
                  <a:gd name="T6" fmla="*/ 208 w 511"/>
                  <a:gd name="T7" fmla="*/ 355 h 657"/>
                  <a:gd name="T8" fmla="*/ 127 w 511"/>
                  <a:gd name="T9" fmla="*/ 184 h 657"/>
                  <a:gd name="T10" fmla="*/ 253 w 511"/>
                  <a:gd name="T11" fmla="*/ 95 h 657"/>
                  <a:gd name="T12" fmla="*/ 298 w 511"/>
                  <a:gd name="T13" fmla="*/ 103 h 657"/>
                  <a:gd name="T14" fmla="*/ 379 w 511"/>
                  <a:gd name="T15" fmla="*/ 274 h 657"/>
                  <a:gd name="T16" fmla="*/ 372 w 511"/>
                  <a:gd name="T17" fmla="*/ 289 h 657"/>
                  <a:gd name="T18" fmla="*/ 372 w 511"/>
                  <a:gd name="T19" fmla="*/ 289 h 657"/>
                  <a:gd name="T20" fmla="*/ 448 w 511"/>
                  <a:gd name="T21" fmla="*/ 347 h 657"/>
                  <a:gd name="T22" fmla="*/ 468 w 511"/>
                  <a:gd name="T23" fmla="*/ 305 h 657"/>
                  <a:gd name="T24" fmla="*/ 330 w 511"/>
                  <a:gd name="T25" fmla="*/ 13 h 657"/>
                  <a:gd name="T26" fmla="*/ 253 w 511"/>
                  <a:gd name="T27" fmla="*/ 0 h 657"/>
                  <a:gd name="T28" fmla="*/ 38 w 511"/>
                  <a:gd name="T29" fmla="*/ 152 h 657"/>
                  <a:gd name="T30" fmla="*/ 139 w 511"/>
                  <a:gd name="T31" fmla="*/ 427 h 657"/>
                  <a:gd name="T32" fmla="*/ 111 w 511"/>
                  <a:gd name="T33" fmla="*/ 506 h 657"/>
                  <a:gd name="T34" fmla="*/ 101 w 511"/>
                  <a:gd name="T35" fmla="*/ 485 h 657"/>
                  <a:gd name="T36" fmla="*/ 46 w 511"/>
                  <a:gd name="T37" fmla="*/ 466 h 657"/>
                  <a:gd name="T38" fmla="*/ 27 w 511"/>
                  <a:gd name="T39" fmla="*/ 521 h 657"/>
                  <a:gd name="T40" fmla="*/ 80 w 511"/>
                  <a:gd name="T41" fmla="*/ 633 h 657"/>
                  <a:gd name="T42" fmla="*/ 118 w 511"/>
                  <a:gd name="T43" fmla="*/ 657 h 657"/>
                  <a:gd name="T44" fmla="*/ 135 w 511"/>
                  <a:gd name="T45" fmla="*/ 653 h 657"/>
                  <a:gd name="T46" fmla="*/ 242 w 511"/>
                  <a:gd name="T47" fmla="*/ 602 h 657"/>
                  <a:gd name="T48" fmla="*/ 262 w 511"/>
                  <a:gd name="T49" fmla="*/ 547 h 657"/>
                  <a:gd name="T50" fmla="*/ 207 w 511"/>
                  <a:gd name="T51" fmla="*/ 528 h 657"/>
                  <a:gd name="T52" fmla="*/ 187 w 511"/>
                  <a:gd name="T53" fmla="*/ 537 h 657"/>
                  <a:gd name="T54" fmla="*/ 216 w 511"/>
                  <a:gd name="T55" fmla="*/ 454 h 657"/>
                  <a:gd name="T56" fmla="*/ 253 w 511"/>
                  <a:gd name="T57" fmla="*/ 457 h 657"/>
                  <a:gd name="T58" fmla="*/ 253 w 511"/>
                  <a:gd name="T59" fmla="*/ 457 h 657"/>
                  <a:gd name="T60" fmla="*/ 253 w 511"/>
                  <a:gd name="T61" fmla="*/ 4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11" h="657">
                    <a:moveTo>
                      <a:pt x="253" y="457"/>
                    </a:moveTo>
                    <a:cubicBezTo>
                      <a:pt x="268" y="457"/>
                      <a:pt x="282" y="456"/>
                      <a:pt x="296" y="453"/>
                    </a:cubicBezTo>
                    <a:cubicBezTo>
                      <a:pt x="266" y="428"/>
                      <a:pt x="241" y="396"/>
                      <a:pt x="224" y="359"/>
                    </a:cubicBezTo>
                    <a:cubicBezTo>
                      <a:pt x="218" y="358"/>
                      <a:pt x="213" y="356"/>
                      <a:pt x="208" y="355"/>
                    </a:cubicBezTo>
                    <a:cubicBezTo>
                      <a:pt x="139" y="330"/>
                      <a:pt x="102" y="253"/>
                      <a:pt x="127" y="184"/>
                    </a:cubicBezTo>
                    <a:cubicBezTo>
                      <a:pt x="146" y="131"/>
                      <a:pt x="197" y="95"/>
                      <a:pt x="253" y="95"/>
                    </a:cubicBezTo>
                    <a:cubicBezTo>
                      <a:pt x="268" y="95"/>
                      <a:pt x="283" y="98"/>
                      <a:pt x="298" y="103"/>
                    </a:cubicBezTo>
                    <a:cubicBezTo>
                      <a:pt x="367" y="128"/>
                      <a:pt x="404" y="204"/>
                      <a:pt x="379" y="274"/>
                    </a:cubicBezTo>
                    <a:cubicBezTo>
                      <a:pt x="377" y="279"/>
                      <a:pt x="375" y="284"/>
                      <a:pt x="372" y="289"/>
                    </a:cubicBezTo>
                    <a:cubicBezTo>
                      <a:pt x="372" y="289"/>
                      <a:pt x="372" y="289"/>
                      <a:pt x="372" y="289"/>
                    </a:cubicBezTo>
                    <a:cubicBezTo>
                      <a:pt x="386" y="321"/>
                      <a:pt x="415" y="342"/>
                      <a:pt x="448" y="347"/>
                    </a:cubicBezTo>
                    <a:cubicBezTo>
                      <a:pt x="456" y="334"/>
                      <a:pt x="463" y="320"/>
                      <a:pt x="468" y="305"/>
                    </a:cubicBezTo>
                    <a:cubicBezTo>
                      <a:pt x="511" y="187"/>
                      <a:pt x="448" y="56"/>
                      <a:pt x="330" y="13"/>
                    </a:cubicBezTo>
                    <a:cubicBezTo>
                      <a:pt x="305" y="5"/>
                      <a:pt x="279" y="0"/>
                      <a:pt x="253" y="0"/>
                    </a:cubicBezTo>
                    <a:cubicBezTo>
                      <a:pt x="157" y="0"/>
                      <a:pt x="70" y="61"/>
                      <a:pt x="38" y="152"/>
                    </a:cubicBezTo>
                    <a:cubicBezTo>
                      <a:pt x="0" y="258"/>
                      <a:pt x="45" y="373"/>
                      <a:pt x="139" y="427"/>
                    </a:cubicBezTo>
                    <a:cubicBezTo>
                      <a:pt x="111" y="506"/>
                      <a:pt x="111" y="506"/>
                      <a:pt x="111" y="506"/>
                    </a:cubicBezTo>
                    <a:cubicBezTo>
                      <a:pt x="101" y="485"/>
                      <a:pt x="101" y="485"/>
                      <a:pt x="101" y="485"/>
                    </a:cubicBezTo>
                    <a:cubicBezTo>
                      <a:pt x="92" y="465"/>
                      <a:pt x="67" y="456"/>
                      <a:pt x="46" y="466"/>
                    </a:cubicBezTo>
                    <a:cubicBezTo>
                      <a:pt x="26" y="476"/>
                      <a:pt x="17" y="500"/>
                      <a:pt x="27" y="521"/>
                    </a:cubicBezTo>
                    <a:cubicBezTo>
                      <a:pt x="80" y="633"/>
                      <a:pt x="80" y="633"/>
                      <a:pt x="80" y="633"/>
                    </a:cubicBezTo>
                    <a:cubicBezTo>
                      <a:pt x="88" y="648"/>
                      <a:pt x="102" y="657"/>
                      <a:pt x="118" y="657"/>
                    </a:cubicBezTo>
                    <a:cubicBezTo>
                      <a:pt x="124" y="657"/>
                      <a:pt x="129" y="655"/>
                      <a:pt x="135" y="653"/>
                    </a:cubicBezTo>
                    <a:cubicBezTo>
                      <a:pt x="242" y="602"/>
                      <a:pt x="242" y="602"/>
                      <a:pt x="242" y="602"/>
                    </a:cubicBezTo>
                    <a:cubicBezTo>
                      <a:pt x="263" y="592"/>
                      <a:pt x="271" y="568"/>
                      <a:pt x="262" y="547"/>
                    </a:cubicBezTo>
                    <a:cubicBezTo>
                      <a:pt x="252" y="527"/>
                      <a:pt x="227" y="518"/>
                      <a:pt x="207" y="528"/>
                    </a:cubicBezTo>
                    <a:cubicBezTo>
                      <a:pt x="187" y="537"/>
                      <a:pt x="187" y="537"/>
                      <a:pt x="187" y="537"/>
                    </a:cubicBezTo>
                    <a:cubicBezTo>
                      <a:pt x="216" y="454"/>
                      <a:pt x="216" y="454"/>
                      <a:pt x="216" y="454"/>
                    </a:cubicBezTo>
                    <a:cubicBezTo>
                      <a:pt x="228" y="456"/>
                      <a:pt x="241" y="457"/>
                      <a:pt x="253" y="457"/>
                    </a:cubicBezTo>
                    <a:close/>
                    <a:moveTo>
                      <a:pt x="253" y="457"/>
                    </a:moveTo>
                    <a:cubicBezTo>
                      <a:pt x="253" y="457"/>
                      <a:pt x="253" y="457"/>
                      <a:pt x="253" y="4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3" name="Freeform 23">
                <a:extLst>
                  <a:ext uri="{FF2B5EF4-FFF2-40B4-BE49-F238E27FC236}">
                    <a16:creationId xmlns:a16="http://schemas.microsoft.com/office/drawing/2014/main" id="{E98BF484-7964-43AA-98DC-2655B1E126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8163" y="58738"/>
                <a:ext cx="1271587" cy="1643062"/>
              </a:xfrm>
              <a:custGeom>
                <a:avLst/>
                <a:gdLst>
                  <a:gd name="T0" fmla="*/ 479 w 488"/>
                  <a:gd name="T1" fmla="*/ 461 h 631"/>
                  <a:gd name="T2" fmla="*/ 425 w 488"/>
                  <a:gd name="T3" fmla="*/ 440 h 631"/>
                  <a:gd name="T4" fmla="*/ 380 w 488"/>
                  <a:gd name="T5" fmla="*/ 459 h 631"/>
                  <a:gd name="T6" fmla="*/ 362 w 488"/>
                  <a:gd name="T7" fmla="*/ 419 h 631"/>
                  <a:gd name="T8" fmla="*/ 448 w 488"/>
                  <a:gd name="T9" fmla="*/ 313 h 631"/>
                  <a:gd name="T10" fmla="*/ 445 w 488"/>
                  <a:gd name="T11" fmla="*/ 138 h 631"/>
                  <a:gd name="T12" fmla="*/ 235 w 488"/>
                  <a:gd name="T13" fmla="*/ 0 h 631"/>
                  <a:gd name="T14" fmla="*/ 187 w 488"/>
                  <a:gd name="T15" fmla="*/ 6 h 631"/>
                  <a:gd name="T16" fmla="*/ 261 w 488"/>
                  <a:gd name="T17" fmla="*/ 98 h 631"/>
                  <a:gd name="T18" fmla="*/ 358 w 488"/>
                  <a:gd name="T19" fmla="*/ 176 h 631"/>
                  <a:gd name="T20" fmla="*/ 359 w 488"/>
                  <a:gd name="T21" fmla="*/ 278 h 631"/>
                  <a:gd name="T22" fmla="*/ 288 w 488"/>
                  <a:gd name="T23" fmla="*/ 352 h 631"/>
                  <a:gd name="T24" fmla="*/ 235 w 488"/>
                  <a:gd name="T25" fmla="*/ 363 h 631"/>
                  <a:gd name="T26" fmla="*/ 212 w 488"/>
                  <a:gd name="T27" fmla="*/ 360 h 631"/>
                  <a:gd name="T28" fmla="*/ 113 w 488"/>
                  <a:gd name="T29" fmla="*/ 282 h 631"/>
                  <a:gd name="T30" fmla="*/ 110 w 488"/>
                  <a:gd name="T31" fmla="*/ 184 h 631"/>
                  <a:gd name="T32" fmla="*/ 111 w 488"/>
                  <a:gd name="T33" fmla="*/ 180 h 631"/>
                  <a:gd name="T34" fmla="*/ 120 w 488"/>
                  <a:gd name="T35" fmla="*/ 161 h 631"/>
                  <a:gd name="T36" fmla="*/ 50 w 488"/>
                  <a:gd name="T37" fmla="*/ 103 h 631"/>
                  <a:gd name="T38" fmla="*/ 45 w 488"/>
                  <a:gd name="T39" fmla="*/ 102 h 631"/>
                  <a:gd name="T40" fmla="*/ 23 w 488"/>
                  <a:gd name="T41" fmla="*/ 145 h 631"/>
                  <a:gd name="T42" fmla="*/ 22 w 488"/>
                  <a:gd name="T43" fmla="*/ 147 h 631"/>
                  <a:gd name="T44" fmla="*/ 25 w 488"/>
                  <a:gd name="T45" fmla="*/ 320 h 631"/>
                  <a:gd name="T46" fmla="*/ 169 w 488"/>
                  <a:gd name="T47" fmla="*/ 448 h 631"/>
                  <a:gd name="T48" fmla="*/ 235 w 488"/>
                  <a:gd name="T49" fmla="*/ 458 h 631"/>
                  <a:gd name="T50" fmla="*/ 287 w 488"/>
                  <a:gd name="T51" fmla="*/ 451 h 631"/>
                  <a:gd name="T52" fmla="*/ 304 w 488"/>
                  <a:gd name="T53" fmla="*/ 492 h 631"/>
                  <a:gd name="T54" fmla="*/ 259 w 488"/>
                  <a:gd name="T55" fmla="*/ 511 h 631"/>
                  <a:gd name="T56" fmla="*/ 238 w 488"/>
                  <a:gd name="T57" fmla="*/ 565 h 631"/>
                  <a:gd name="T58" fmla="*/ 275 w 488"/>
                  <a:gd name="T59" fmla="*/ 590 h 631"/>
                  <a:gd name="T60" fmla="*/ 292 w 488"/>
                  <a:gd name="T61" fmla="*/ 587 h 631"/>
                  <a:gd name="T62" fmla="*/ 337 w 488"/>
                  <a:gd name="T63" fmla="*/ 567 h 631"/>
                  <a:gd name="T64" fmla="*/ 354 w 488"/>
                  <a:gd name="T65" fmla="*/ 606 h 631"/>
                  <a:gd name="T66" fmla="*/ 391 w 488"/>
                  <a:gd name="T67" fmla="*/ 631 h 631"/>
                  <a:gd name="T68" fmla="*/ 408 w 488"/>
                  <a:gd name="T69" fmla="*/ 627 h 631"/>
                  <a:gd name="T70" fmla="*/ 429 w 488"/>
                  <a:gd name="T71" fmla="*/ 573 h 631"/>
                  <a:gd name="T72" fmla="*/ 412 w 488"/>
                  <a:gd name="T73" fmla="*/ 535 h 631"/>
                  <a:gd name="T74" fmla="*/ 458 w 488"/>
                  <a:gd name="T75" fmla="*/ 515 h 631"/>
                  <a:gd name="T76" fmla="*/ 479 w 488"/>
                  <a:gd name="T77" fmla="*/ 461 h 631"/>
                  <a:gd name="T78" fmla="*/ 479 w 488"/>
                  <a:gd name="T79" fmla="*/ 461 h 631"/>
                  <a:gd name="T80" fmla="*/ 479 w 488"/>
                  <a:gd name="T81" fmla="*/ 46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8" h="631">
                    <a:moveTo>
                      <a:pt x="479" y="461"/>
                    </a:moveTo>
                    <a:cubicBezTo>
                      <a:pt x="470" y="440"/>
                      <a:pt x="446" y="430"/>
                      <a:pt x="425" y="440"/>
                    </a:cubicBezTo>
                    <a:cubicBezTo>
                      <a:pt x="380" y="459"/>
                      <a:pt x="380" y="459"/>
                      <a:pt x="380" y="459"/>
                    </a:cubicBezTo>
                    <a:cubicBezTo>
                      <a:pt x="362" y="419"/>
                      <a:pt x="362" y="419"/>
                      <a:pt x="362" y="419"/>
                    </a:cubicBezTo>
                    <a:cubicBezTo>
                      <a:pt x="401" y="393"/>
                      <a:pt x="430" y="357"/>
                      <a:pt x="448" y="313"/>
                    </a:cubicBezTo>
                    <a:cubicBezTo>
                      <a:pt x="470" y="256"/>
                      <a:pt x="469" y="194"/>
                      <a:pt x="445" y="138"/>
                    </a:cubicBezTo>
                    <a:cubicBezTo>
                      <a:pt x="409" y="54"/>
                      <a:pt x="326" y="0"/>
                      <a:pt x="235" y="0"/>
                    </a:cubicBezTo>
                    <a:cubicBezTo>
                      <a:pt x="218" y="0"/>
                      <a:pt x="204" y="2"/>
                      <a:pt x="187" y="6"/>
                    </a:cubicBezTo>
                    <a:cubicBezTo>
                      <a:pt x="221" y="27"/>
                      <a:pt x="245" y="56"/>
                      <a:pt x="261" y="98"/>
                    </a:cubicBezTo>
                    <a:cubicBezTo>
                      <a:pt x="305" y="106"/>
                      <a:pt x="340" y="134"/>
                      <a:pt x="358" y="176"/>
                    </a:cubicBezTo>
                    <a:cubicBezTo>
                      <a:pt x="372" y="209"/>
                      <a:pt x="372" y="245"/>
                      <a:pt x="359" y="278"/>
                    </a:cubicBezTo>
                    <a:cubicBezTo>
                      <a:pt x="346" y="311"/>
                      <a:pt x="321" y="337"/>
                      <a:pt x="288" y="352"/>
                    </a:cubicBezTo>
                    <a:cubicBezTo>
                      <a:pt x="271" y="359"/>
                      <a:pt x="253" y="363"/>
                      <a:pt x="235" y="363"/>
                    </a:cubicBezTo>
                    <a:cubicBezTo>
                      <a:pt x="227" y="363"/>
                      <a:pt x="220" y="362"/>
                      <a:pt x="212" y="360"/>
                    </a:cubicBezTo>
                    <a:cubicBezTo>
                      <a:pt x="168" y="353"/>
                      <a:pt x="131" y="324"/>
                      <a:pt x="113" y="282"/>
                    </a:cubicBezTo>
                    <a:cubicBezTo>
                      <a:pt x="99" y="250"/>
                      <a:pt x="98" y="216"/>
                      <a:pt x="110" y="184"/>
                    </a:cubicBezTo>
                    <a:cubicBezTo>
                      <a:pt x="110" y="182"/>
                      <a:pt x="111" y="181"/>
                      <a:pt x="111" y="180"/>
                    </a:cubicBezTo>
                    <a:cubicBezTo>
                      <a:pt x="114" y="173"/>
                      <a:pt x="117" y="167"/>
                      <a:pt x="120" y="161"/>
                    </a:cubicBezTo>
                    <a:cubicBezTo>
                      <a:pt x="105" y="134"/>
                      <a:pt x="80" y="114"/>
                      <a:pt x="50" y="103"/>
                    </a:cubicBezTo>
                    <a:cubicBezTo>
                      <a:pt x="49" y="103"/>
                      <a:pt x="47" y="102"/>
                      <a:pt x="45" y="102"/>
                    </a:cubicBezTo>
                    <a:cubicBezTo>
                      <a:pt x="36" y="115"/>
                      <a:pt x="29" y="130"/>
                      <a:pt x="23" y="145"/>
                    </a:cubicBezTo>
                    <a:cubicBezTo>
                      <a:pt x="22" y="146"/>
                      <a:pt x="22" y="146"/>
                      <a:pt x="22" y="147"/>
                    </a:cubicBezTo>
                    <a:cubicBezTo>
                      <a:pt x="0" y="203"/>
                      <a:pt x="2" y="264"/>
                      <a:pt x="25" y="320"/>
                    </a:cubicBezTo>
                    <a:cubicBezTo>
                      <a:pt x="53" y="382"/>
                      <a:pt x="106" y="429"/>
                      <a:pt x="169" y="448"/>
                    </a:cubicBezTo>
                    <a:cubicBezTo>
                      <a:pt x="190" y="454"/>
                      <a:pt x="212" y="458"/>
                      <a:pt x="235" y="458"/>
                    </a:cubicBezTo>
                    <a:cubicBezTo>
                      <a:pt x="253" y="458"/>
                      <a:pt x="270" y="455"/>
                      <a:pt x="287" y="451"/>
                    </a:cubicBezTo>
                    <a:cubicBezTo>
                      <a:pt x="304" y="492"/>
                      <a:pt x="304" y="492"/>
                      <a:pt x="304" y="492"/>
                    </a:cubicBezTo>
                    <a:cubicBezTo>
                      <a:pt x="259" y="511"/>
                      <a:pt x="259" y="511"/>
                      <a:pt x="259" y="511"/>
                    </a:cubicBezTo>
                    <a:cubicBezTo>
                      <a:pt x="238" y="520"/>
                      <a:pt x="229" y="545"/>
                      <a:pt x="238" y="565"/>
                    </a:cubicBezTo>
                    <a:cubicBezTo>
                      <a:pt x="244" y="581"/>
                      <a:pt x="259" y="590"/>
                      <a:pt x="275" y="590"/>
                    </a:cubicBezTo>
                    <a:cubicBezTo>
                      <a:pt x="281" y="590"/>
                      <a:pt x="286" y="589"/>
                      <a:pt x="292" y="587"/>
                    </a:cubicBezTo>
                    <a:cubicBezTo>
                      <a:pt x="337" y="567"/>
                      <a:pt x="337" y="567"/>
                      <a:pt x="337" y="567"/>
                    </a:cubicBezTo>
                    <a:cubicBezTo>
                      <a:pt x="354" y="606"/>
                      <a:pt x="354" y="606"/>
                      <a:pt x="354" y="606"/>
                    </a:cubicBezTo>
                    <a:cubicBezTo>
                      <a:pt x="360" y="621"/>
                      <a:pt x="375" y="631"/>
                      <a:pt x="391" y="631"/>
                    </a:cubicBezTo>
                    <a:cubicBezTo>
                      <a:pt x="397" y="631"/>
                      <a:pt x="402" y="630"/>
                      <a:pt x="408" y="627"/>
                    </a:cubicBezTo>
                    <a:cubicBezTo>
                      <a:pt x="429" y="618"/>
                      <a:pt x="438" y="594"/>
                      <a:pt x="429" y="573"/>
                    </a:cubicBezTo>
                    <a:cubicBezTo>
                      <a:pt x="412" y="535"/>
                      <a:pt x="412" y="535"/>
                      <a:pt x="412" y="535"/>
                    </a:cubicBezTo>
                    <a:cubicBezTo>
                      <a:pt x="458" y="515"/>
                      <a:pt x="458" y="515"/>
                      <a:pt x="458" y="515"/>
                    </a:cubicBezTo>
                    <a:cubicBezTo>
                      <a:pt x="479" y="506"/>
                      <a:pt x="488" y="482"/>
                      <a:pt x="479" y="461"/>
                    </a:cubicBezTo>
                    <a:close/>
                    <a:moveTo>
                      <a:pt x="479" y="461"/>
                    </a:moveTo>
                    <a:cubicBezTo>
                      <a:pt x="479" y="461"/>
                      <a:pt x="479" y="461"/>
                      <a:pt x="479" y="46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EF3FA7AA-577A-4C0C-9579-7FB44940014E}"/>
                </a:ext>
              </a:extLst>
            </p:cNvPr>
            <p:cNvGrpSpPr/>
            <p:nvPr/>
          </p:nvGrpSpPr>
          <p:grpSpPr>
            <a:xfrm>
              <a:off x="9526585" y="5138226"/>
              <a:ext cx="436173" cy="399795"/>
              <a:chOff x="-55562" y="4763"/>
              <a:chExt cx="1865312" cy="1709737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140" name="Freeform 22">
                <a:extLst>
                  <a:ext uri="{FF2B5EF4-FFF2-40B4-BE49-F238E27FC236}">
                    <a16:creationId xmlns:a16="http://schemas.microsoft.com/office/drawing/2014/main" id="{CB7E6E59-F8AC-4003-A26B-0C7BFB8BC1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5562" y="4763"/>
                <a:ext cx="1331912" cy="1709737"/>
              </a:xfrm>
              <a:custGeom>
                <a:avLst/>
                <a:gdLst>
                  <a:gd name="T0" fmla="*/ 253 w 511"/>
                  <a:gd name="T1" fmla="*/ 457 h 657"/>
                  <a:gd name="T2" fmla="*/ 296 w 511"/>
                  <a:gd name="T3" fmla="*/ 453 h 657"/>
                  <a:gd name="T4" fmla="*/ 224 w 511"/>
                  <a:gd name="T5" fmla="*/ 359 h 657"/>
                  <a:gd name="T6" fmla="*/ 208 w 511"/>
                  <a:gd name="T7" fmla="*/ 355 h 657"/>
                  <a:gd name="T8" fmla="*/ 127 w 511"/>
                  <a:gd name="T9" fmla="*/ 184 h 657"/>
                  <a:gd name="T10" fmla="*/ 253 w 511"/>
                  <a:gd name="T11" fmla="*/ 95 h 657"/>
                  <a:gd name="T12" fmla="*/ 298 w 511"/>
                  <a:gd name="T13" fmla="*/ 103 h 657"/>
                  <a:gd name="T14" fmla="*/ 379 w 511"/>
                  <a:gd name="T15" fmla="*/ 274 h 657"/>
                  <a:gd name="T16" fmla="*/ 372 w 511"/>
                  <a:gd name="T17" fmla="*/ 289 h 657"/>
                  <a:gd name="T18" fmla="*/ 372 w 511"/>
                  <a:gd name="T19" fmla="*/ 289 h 657"/>
                  <a:gd name="T20" fmla="*/ 448 w 511"/>
                  <a:gd name="T21" fmla="*/ 347 h 657"/>
                  <a:gd name="T22" fmla="*/ 468 w 511"/>
                  <a:gd name="T23" fmla="*/ 305 h 657"/>
                  <a:gd name="T24" fmla="*/ 330 w 511"/>
                  <a:gd name="T25" fmla="*/ 13 h 657"/>
                  <a:gd name="T26" fmla="*/ 253 w 511"/>
                  <a:gd name="T27" fmla="*/ 0 h 657"/>
                  <a:gd name="T28" fmla="*/ 38 w 511"/>
                  <a:gd name="T29" fmla="*/ 152 h 657"/>
                  <a:gd name="T30" fmla="*/ 139 w 511"/>
                  <a:gd name="T31" fmla="*/ 427 h 657"/>
                  <a:gd name="T32" fmla="*/ 111 w 511"/>
                  <a:gd name="T33" fmla="*/ 506 h 657"/>
                  <a:gd name="T34" fmla="*/ 101 w 511"/>
                  <a:gd name="T35" fmla="*/ 485 h 657"/>
                  <a:gd name="T36" fmla="*/ 46 w 511"/>
                  <a:gd name="T37" fmla="*/ 466 h 657"/>
                  <a:gd name="T38" fmla="*/ 27 w 511"/>
                  <a:gd name="T39" fmla="*/ 521 h 657"/>
                  <a:gd name="T40" fmla="*/ 80 w 511"/>
                  <a:gd name="T41" fmla="*/ 633 h 657"/>
                  <a:gd name="T42" fmla="*/ 118 w 511"/>
                  <a:gd name="T43" fmla="*/ 657 h 657"/>
                  <a:gd name="T44" fmla="*/ 135 w 511"/>
                  <a:gd name="T45" fmla="*/ 653 h 657"/>
                  <a:gd name="T46" fmla="*/ 242 w 511"/>
                  <a:gd name="T47" fmla="*/ 602 h 657"/>
                  <a:gd name="T48" fmla="*/ 262 w 511"/>
                  <a:gd name="T49" fmla="*/ 547 h 657"/>
                  <a:gd name="T50" fmla="*/ 207 w 511"/>
                  <a:gd name="T51" fmla="*/ 528 h 657"/>
                  <a:gd name="T52" fmla="*/ 187 w 511"/>
                  <a:gd name="T53" fmla="*/ 537 h 657"/>
                  <a:gd name="T54" fmla="*/ 216 w 511"/>
                  <a:gd name="T55" fmla="*/ 454 h 657"/>
                  <a:gd name="T56" fmla="*/ 253 w 511"/>
                  <a:gd name="T57" fmla="*/ 457 h 657"/>
                  <a:gd name="T58" fmla="*/ 253 w 511"/>
                  <a:gd name="T59" fmla="*/ 457 h 657"/>
                  <a:gd name="T60" fmla="*/ 253 w 511"/>
                  <a:gd name="T61" fmla="*/ 4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11" h="657">
                    <a:moveTo>
                      <a:pt x="253" y="457"/>
                    </a:moveTo>
                    <a:cubicBezTo>
                      <a:pt x="268" y="457"/>
                      <a:pt x="282" y="456"/>
                      <a:pt x="296" y="453"/>
                    </a:cubicBezTo>
                    <a:cubicBezTo>
                      <a:pt x="266" y="428"/>
                      <a:pt x="241" y="396"/>
                      <a:pt x="224" y="359"/>
                    </a:cubicBezTo>
                    <a:cubicBezTo>
                      <a:pt x="218" y="358"/>
                      <a:pt x="213" y="356"/>
                      <a:pt x="208" y="355"/>
                    </a:cubicBezTo>
                    <a:cubicBezTo>
                      <a:pt x="139" y="330"/>
                      <a:pt x="102" y="253"/>
                      <a:pt x="127" y="184"/>
                    </a:cubicBezTo>
                    <a:cubicBezTo>
                      <a:pt x="146" y="131"/>
                      <a:pt x="197" y="95"/>
                      <a:pt x="253" y="95"/>
                    </a:cubicBezTo>
                    <a:cubicBezTo>
                      <a:pt x="268" y="95"/>
                      <a:pt x="283" y="98"/>
                      <a:pt x="298" y="103"/>
                    </a:cubicBezTo>
                    <a:cubicBezTo>
                      <a:pt x="367" y="128"/>
                      <a:pt x="404" y="204"/>
                      <a:pt x="379" y="274"/>
                    </a:cubicBezTo>
                    <a:cubicBezTo>
                      <a:pt x="377" y="279"/>
                      <a:pt x="375" y="284"/>
                      <a:pt x="372" y="289"/>
                    </a:cubicBezTo>
                    <a:cubicBezTo>
                      <a:pt x="372" y="289"/>
                      <a:pt x="372" y="289"/>
                      <a:pt x="372" y="289"/>
                    </a:cubicBezTo>
                    <a:cubicBezTo>
                      <a:pt x="386" y="321"/>
                      <a:pt x="415" y="342"/>
                      <a:pt x="448" y="347"/>
                    </a:cubicBezTo>
                    <a:cubicBezTo>
                      <a:pt x="456" y="334"/>
                      <a:pt x="463" y="320"/>
                      <a:pt x="468" y="305"/>
                    </a:cubicBezTo>
                    <a:cubicBezTo>
                      <a:pt x="511" y="187"/>
                      <a:pt x="448" y="56"/>
                      <a:pt x="330" y="13"/>
                    </a:cubicBezTo>
                    <a:cubicBezTo>
                      <a:pt x="305" y="5"/>
                      <a:pt x="279" y="0"/>
                      <a:pt x="253" y="0"/>
                    </a:cubicBezTo>
                    <a:cubicBezTo>
                      <a:pt x="157" y="0"/>
                      <a:pt x="70" y="61"/>
                      <a:pt x="38" y="152"/>
                    </a:cubicBezTo>
                    <a:cubicBezTo>
                      <a:pt x="0" y="258"/>
                      <a:pt x="45" y="373"/>
                      <a:pt x="139" y="427"/>
                    </a:cubicBezTo>
                    <a:cubicBezTo>
                      <a:pt x="111" y="506"/>
                      <a:pt x="111" y="506"/>
                      <a:pt x="111" y="506"/>
                    </a:cubicBezTo>
                    <a:cubicBezTo>
                      <a:pt x="101" y="485"/>
                      <a:pt x="101" y="485"/>
                      <a:pt x="101" y="485"/>
                    </a:cubicBezTo>
                    <a:cubicBezTo>
                      <a:pt x="92" y="465"/>
                      <a:pt x="67" y="456"/>
                      <a:pt x="46" y="466"/>
                    </a:cubicBezTo>
                    <a:cubicBezTo>
                      <a:pt x="26" y="476"/>
                      <a:pt x="17" y="500"/>
                      <a:pt x="27" y="521"/>
                    </a:cubicBezTo>
                    <a:cubicBezTo>
                      <a:pt x="80" y="633"/>
                      <a:pt x="80" y="633"/>
                      <a:pt x="80" y="633"/>
                    </a:cubicBezTo>
                    <a:cubicBezTo>
                      <a:pt x="88" y="648"/>
                      <a:pt x="102" y="657"/>
                      <a:pt x="118" y="657"/>
                    </a:cubicBezTo>
                    <a:cubicBezTo>
                      <a:pt x="124" y="657"/>
                      <a:pt x="129" y="655"/>
                      <a:pt x="135" y="653"/>
                    </a:cubicBezTo>
                    <a:cubicBezTo>
                      <a:pt x="242" y="602"/>
                      <a:pt x="242" y="602"/>
                      <a:pt x="242" y="602"/>
                    </a:cubicBezTo>
                    <a:cubicBezTo>
                      <a:pt x="263" y="592"/>
                      <a:pt x="271" y="568"/>
                      <a:pt x="262" y="547"/>
                    </a:cubicBezTo>
                    <a:cubicBezTo>
                      <a:pt x="252" y="527"/>
                      <a:pt x="227" y="518"/>
                      <a:pt x="207" y="528"/>
                    </a:cubicBezTo>
                    <a:cubicBezTo>
                      <a:pt x="187" y="537"/>
                      <a:pt x="187" y="537"/>
                      <a:pt x="187" y="537"/>
                    </a:cubicBezTo>
                    <a:cubicBezTo>
                      <a:pt x="216" y="454"/>
                      <a:pt x="216" y="454"/>
                      <a:pt x="216" y="454"/>
                    </a:cubicBezTo>
                    <a:cubicBezTo>
                      <a:pt x="228" y="456"/>
                      <a:pt x="241" y="457"/>
                      <a:pt x="253" y="457"/>
                    </a:cubicBezTo>
                    <a:close/>
                    <a:moveTo>
                      <a:pt x="253" y="457"/>
                    </a:moveTo>
                    <a:cubicBezTo>
                      <a:pt x="253" y="457"/>
                      <a:pt x="253" y="457"/>
                      <a:pt x="253" y="4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1" name="Freeform 23">
                <a:extLst>
                  <a:ext uri="{FF2B5EF4-FFF2-40B4-BE49-F238E27FC236}">
                    <a16:creationId xmlns:a16="http://schemas.microsoft.com/office/drawing/2014/main" id="{398F325B-E464-4298-8BB7-23B8D6B164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8163" y="58738"/>
                <a:ext cx="1271587" cy="1643062"/>
              </a:xfrm>
              <a:custGeom>
                <a:avLst/>
                <a:gdLst>
                  <a:gd name="T0" fmla="*/ 479 w 488"/>
                  <a:gd name="T1" fmla="*/ 461 h 631"/>
                  <a:gd name="T2" fmla="*/ 425 w 488"/>
                  <a:gd name="T3" fmla="*/ 440 h 631"/>
                  <a:gd name="T4" fmla="*/ 380 w 488"/>
                  <a:gd name="T5" fmla="*/ 459 h 631"/>
                  <a:gd name="T6" fmla="*/ 362 w 488"/>
                  <a:gd name="T7" fmla="*/ 419 h 631"/>
                  <a:gd name="T8" fmla="*/ 448 w 488"/>
                  <a:gd name="T9" fmla="*/ 313 h 631"/>
                  <a:gd name="T10" fmla="*/ 445 w 488"/>
                  <a:gd name="T11" fmla="*/ 138 h 631"/>
                  <a:gd name="T12" fmla="*/ 235 w 488"/>
                  <a:gd name="T13" fmla="*/ 0 h 631"/>
                  <a:gd name="T14" fmla="*/ 187 w 488"/>
                  <a:gd name="T15" fmla="*/ 6 h 631"/>
                  <a:gd name="T16" fmla="*/ 261 w 488"/>
                  <a:gd name="T17" fmla="*/ 98 h 631"/>
                  <a:gd name="T18" fmla="*/ 358 w 488"/>
                  <a:gd name="T19" fmla="*/ 176 h 631"/>
                  <a:gd name="T20" fmla="*/ 359 w 488"/>
                  <a:gd name="T21" fmla="*/ 278 h 631"/>
                  <a:gd name="T22" fmla="*/ 288 w 488"/>
                  <a:gd name="T23" fmla="*/ 352 h 631"/>
                  <a:gd name="T24" fmla="*/ 235 w 488"/>
                  <a:gd name="T25" fmla="*/ 363 h 631"/>
                  <a:gd name="T26" fmla="*/ 212 w 488"/>
                  <a:gd name="T27" fmla="*/ 360 h 631"/>
                  <a:gd name="T28" fmla="*/ 113 w 488"/>
                  <a:gd name="T29" fmla="*/ 282 h 631"/>
                  <a:gd name="T30" fmla="*/ 110 w 488"/>
                  <a:gd name="T31" fmla="*/ 184 h 631"/>
                  <a:gd name="T32" fmla="*/ 111 w 488"/>
                  <a:gd name="T33" fmla="*/ 180 h 631"/>
                  <a:gd name="T34" fmla="*/ 120 w 488"/>
                  <a:gd name="T35" fmla="*/ 161 h 631"/>
                  <a:gd name="T36" fmla="*/ 50 w 488"/>
                  <a:gd name="T37" fmla="*/ 103 h 631"/>
                  <a:gd name="T38" fmla="*/ 45 w 488"/>
                  <a:gd name="T39" fmla="*/ 102 h 631"/>
                  <a:gd name="T40" fmla="*/ 23 w 488"/>
                  <a:gd name="T41" fmla="*/ 145 h 631"/>
                  <a:gd name="T42" fmla="*/ 22 w 488"/>
                  <a:gd name="T43" fmla="*/ 147 h 631"/>
                  <a:gd name="T44" fmla="*/ 25 w 488"/>
                  <a:gd name="T45" fmla="*/ 320 h 631"/>
                  <a:gd name="T46" fmla="*/ 169 w 488"/>
                  <a:gd name="T47" fmla="*/ 448 h 631"/>
                  <a:gd name="T48" fmla="*/ 235 w 488"/>
                  <a:gd name="T49" fmla="*/ 458 h 631"/>
                  <a:gd name="T50" fmla="*/ 287 w 488"/>
                  <a:gd name="T51" fmla="*/ 451 h 631"/>
                  <a:gd name="T52" fmla="*/ 304 w 488"/>
                  <a:gd name="T53" fmla="*/ 492 h 631"/>
                  <a:gd name="T54" fmla="*/ 259 w 488"/>
                  <a:gd name="T55" fmla="*/ 511 h 631"/>
                  <a:gd name="T56" fmla="*/ 238 w 488"/>
                  <a:gd name="T57" fmla="*/ 565 h 631"/>
                  <a:gd name="T58" fmla="*/ 275 w 488"/>
                  <a:gd name="T59" fmla="*/ 590 h 631"/>
                  <a:gd name="T60" fmla="*/ 292 w 488"/>
                  <a:gd name="T61" fmla="*/ 587 h 631"/>
                  <a:gd name="T62" fmla="*/ 337 w 488"/>
                  <a:gd name="T63" fmla="*/ 567 h 631"/>
                  <a:gd name="T64" fmla="*/ 354 w 488"/>
                  <a:gd name="T65" fmla="*/ 606 h 631"/>
                  <a:gd name="T66" fmla="*/ 391 w 488"/>
                  <a:gd name="T67" fmla="*/ 631 h 631"/>
                  <a:gd name="T68" fmla="*/ 408 w 488"/>
                  <a:gd name="T69" fmla="*/ 627 h 631"/>
                  <a:gd name="T70" fmla="*/ 429 w 488"/>
                  <a:gd name="T71" fmla="*/ 573 h 631"/>
                  <a:gd name="T72" fmla="*/ 412 w 488"/>
                  <a:gd name="T73" fmla="*/ 535 h 631"/>
                  <a:gd name="T74" fmla="*/ 458 w 488"/>
                  <a:gd name="T75" fmla="*/ 515 h 631"/>
                  <a:gd name="T76" fmla="*/ 479 w 488"/>
                  <a:gd name="T77" fmla="*/ 461 h 631"/>
                  <a:gd name="T78" fmla="*/ 479 w 488"/>
                  <a:gd name="T79" fmla="*/ 461 h 631"/>
                  <a:gd name="T80" fmla="*/ 479 w 488"/>
                  <a:gd name="T81" fmla="*/ 46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8" h="631">
                    <a:moveTo>
                      <a:pt x="479" y="461"/>
                    </a:moveTo>
                    <a:cubicBezTo>
                      <a:pt x="470" y="440"/>
                      <a:pt x="446" y="430"/>
                      <a:pt x="425" y="440"/>
                    </a:cubicBezTo>
                    <a:cubicBezTo>
                      <a:pt x="380" y="459"/>
                      <a:pt x="380" y="459"/>
                      <a:pt x="380" y="459"/>
                    </a:cubicBezTo>
                    <a:cubicBezTo>
                      <a:pt x="362" y="419"/>
                      <a:pt x="362" y="419"/>
                      <a:pt x="362" y="419"/>
                    </a:cubicBezTo>
                    <a:cubicBezTo>
                      <a:pt x="401" y="393"/>
                      <a:pt x="430" y="357"/>
                      <a:pt x="448" y="313"/>
                    </a:cubicBezTo>
                    <a:cubicBezTo>
                      <a:pt x="470" y="256"/>
                      <a:pt x="469" y="194"/>
                      <a:pt x="445" y="138"/>
                    </a:cubicBezTo>
                    <a:cubicBezTo>
                      <a:pt x="409" y="54"/>
                      <a:pt x="326" y="0"/>
                      <a:pt x="235" y="0"/>
                    </a:cubicBezTo>
                    <a:cubicBezTo>
                      <a:pt x="218" y="0"/>
                      <a:pt x="204" y="2"/>
                      <a:pt x="187" y="6"/>
                    </a:cubicBezTo>
                    <a:cubicBezTo>
                      <a:pt x="221" y="27"/>
                      <a:pt x="245" y="56"/>
                      <a:pt x="261" y="98"/>
                    </a:cubicBezTo>
                    <a:cubicBezTo>
                      <a:pt x="305" y="106"/>
                      <a:pt x="340" y="134"/>
                      <a:pt x="358" y="176"/>
                    </a:cubicBezTo>
                    <a:cubicBezTo>
                      <a:pt x="372" y="209"/>
                      <a:pt x="372" y="245"/>
                      <a:pt x="359" y="278"/>
                    </a:cubicBezTo>
                    <a:cubicBezTo>
                      <a:pt x="346" y="311"/>
                      <a:pt x="321" y="337"/>
                      <a:pt x="288" y="352"/>
                    </a:cubicBezTo>
                    <a:cubicBezTo>
                      <a:pt x="271" y="359"/>
                      <a:pt x="253" y="363"/>
                      <a:pt x="235" y="363"/>
                    </a:cubicBezTo>
                    <a:cubicBezTo>
                      <a:pt x="227" y="363"/>
                      <a:pt x="220" y="362"/>
                      <a:pt x="212" y="360"/>
                    </a:cubicBezTo>
                    <a:cubicBezTo>
                      <a:pt x="168" y="353"/>
                      <a:pt x="131" y="324"/>
                      <a:pt x="113" y="282"/>
                    </a:cubicBezTo>
                    <a:cubicBezTo>
                      <a:pt x="99" y="250"/>
                      <a:pt x="98" y="216"/>
                      <a:pt x="110" y="184"/>
                    </a:cubicBezTo>
                    <a:cubicBezTo>
                      <a:pt x="110" y="182"/>
                      <a:pt x="111" y="181"/>
                      <a:pt x="111" y="180"/>
                    </a:cubicBezTo>
                    <a:cubicBezTo>
                      <a:pt x="114" y="173"/>
                      <a:pt x="117" y="167"/>
                      <a:pt x="120" y="161"/>
                    </a:cubicBezTo>
                    <a:cubicBezTo>
                      <a:pt x="105" y="134"/>
                      <a:pt x="80" y="114"/>
                      <a:pt x="50" y="103"/>
                    </a:cubicBezTo>
                    <a:cubicBezTo>
                      <a:pt x="49" y="103"/>
                      <a:pt x="47" y="102"/>
                      <a:pt x="45" y="102"/>
                    </a:cubicBezTo>
                    <a:cubicBezTo>
                      <a:pt x="36" y="115"/>
                      <a:pt x="29" y="130"/>
                      <a:pt x="23" y="145"/>
                    </a:cubicBezTo>
                    <a:cubicBezTo>
                      <a:pt x="22" y="146"/>
                      <a:pt x="22" y="146"/>
                      <a:pt x="22" y="147"/>
                    </a:cubicBezTo>
                    <a:cubicBezTo>
                      <a:pt x="0" y="203"/>
                      <a:pt x="2" y="264"/>
                      <a:pt x="25" y="320"/>
                    </a:cubicBezTo>
                    <a:cubicBezTo>
                      <a:pt x="53" y="382"/>
                      <a:pt x="106" y="429"/>
                      <a:pt x="169" y="448"/>
                    </a:cubicBezTo>
                    <a:cubicBezTo>
                      <a:pt x="190" y="454"/>
                      <a:pt x="212" y="458"/>
                      <a:pt x="235" y="458"/>
                    </a:cubicBezTo>
                    <a:cubicBezTo>
                      <a:pt x="253" y="458"/>
                      <a:pt x="270" y="455"/>
                      <a:pt x="287" y="451"/>
                    </a:cubicBezTo>
                    <a:cubicBezTo>
                      <a:pt x="304" y="492"/>
                      <a:pt x="304" y="492"/>
                      <a:pt x="304" y="492"/>
                    </a:cubicBezTo>
                    <a:cubicBezTo>
                      <a:pt x="259" y="511"/>
                      <a:pt x="259" y="511"/>
                      <a:pt x="259" y="511"/>
                    </a:cubicBezTo>
                    <a:cubicBezTo>
                      <a:pt x="238" y="520"/>
                      <a:pt x="229" y="545"/>
                      <a:pt x="238" y="565"/>
                    </a:cubicBezTo>
                    <a:cubicBezTo>
                      <a:pt x="244" y="581"/>
                      <a:pt x="259" y="590"/>
                      <a:pt x="275" y="590"/>
                    </a:cubicBezTo>
                    <a:cubicBezTo>
                      <a:pt x="281" y="590"/>
                      <a:pt x="286" y="589"/>
                      <a:pt x="292" y="587"/>
                    </a:cubicBezTo>
                    <a:cubicBezTo>
                      <a:pt x="337" y="567"/>
                      <a:pt x="337" y="567"/>
                      <a:pt x="337" y="567"/>
                    </a:cubicBezTo>
                    <a:cubicBezTo>
                      <a:pt x="354" y="606"/>
                      <a:pt x="354" y="606"/>
                      <a:pt x="354" y="606"/>
                    </a:cubicBezTo>
                    <a:cubicBezTo>
                      <a:pt x="360" y="621"/>
                      <a:pt x="375" y="631"/>
                      <a:pt x="391" y="631"/>
                    </a:cubicBezTo>
                    <a:cubicBezTo>
                      <a:pt x="397" y="631"/>
                      <a:pt x="402" y="630"/>
                      <a:pt x="408" y="627"/>
                    </a:cubicBezTo>
                    <a:cubicBezTo>
                      <a:pt x="429" y="618"/>
                      <a:pt x="438" y="594"/>
                      <a:pt x="429" y="573"/>
                    </a:cubicBezTo>
                    <a:cubicBezTo>
                      <a:pt x="412" y="535"/>
                      <a:pt x="412" y="535"/>
                      <a:pt x="412" y="535"/>
                    </a:cubicBezTo>
                    <a:cubicBezTo>
                      <a:pt x="458" y="515"/>
                      <a:pt x="458" y="515"/>
                      <a:pt x="458" y="515"/>
                    </a:cubicBezTo>
                    <a:cubicBezTo>
                      <a:pt x="479" y="506"/>
                      <a:pt x="488" y="482"/>
                      <a:pt x="479" y="461"/>
                    </a:cubicBezTo>
                    <a:close/>
                    <a:moveTo>
                      <a:pt x="479" y="461"/>
                    </a:moveTo>
                    <a:cubicBezTo>
                      <a:pt x="479" y="461"/>
                      <a:pt x="479" y="461"/>
                      <a:pt x="479" y="46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B6F3804-10EC-4557-9201-2F1B08603486}"/>
                </a:ext>
              </a:extLst>
            </p:cNvPr>
            <p:cNvGrpSpPr/>
            <p:nvPr/>
          </p:nvGrpSpPr>
          <p:grpSpPr>
            <a:xfrm>
              <a:off x="9526585" y="5613350"/>
              <a:ext cx="436173" cy="399795"/>
              <a:chOff x="-55562" y="4763"/>
              <a:chExt cx="1865312" cy="1709737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138" name="Freeform 22">
                <a:extLst>
                  <a:ext uri="{FF2B5EF4-FFF2-40B4-BE49-F238E27FC236}">
                    <a16:creationId xmlns:a16="http://schemas.microsoft.com/office/drawing/2014/main" id="{DEFEE630-1903-43B5-814D-D802798E26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5562" y="4763"/>
                <a:ext cx="1331912" cy="1709737"/>
              </a:xfrm>
              <a:custGeom>
                <a:avLst/>
                <a:gdLst>
                  <a:gd name="T0" fmla="*/ 253 w 511"/>
                  <a:gd name="T1" fmla="*/ 457 h 657"/>
                  <a:gd name="T2" fmla="*/ 296 w 511"/>
                  <a:gd name="T3" fmla="*/ 453 h 657"/>
                  <a:gd name="T4" fmla="*/ 224 w 511"/>
                  <a:gd name="T5" fmla="*/ 359 h 657"/>
                  <a:gd name="T6" fmla="*/ 208 w 511"/>
                  <a:gd name="T7" fmla="*/ 355 h 657"/>
                  <a:gd name="T8" fmla="*/ 127 w 511"/>
                  <a:gd name="T9" fmla="*/ 184 h 657"/>
                  <a:gd name="T10" fmla="*/ 253 w 511"/>
                  <a:gd name="T11" fmla="*/ 95 h 657"/>
                  <a:gd name="T12" fmla="*/ 298 w 511"/>
                  <a:gd name="T13" fmla="*/ 103 h 657"/>
                  <a:gd name="T14" fmla="*/ 379 w 511"/>
                  <a:gd name="T15" fmla="*/ 274 h 657"/>
                  <a:gd name="T16" fmla="*/ 372 w 511"/>
                  <a:gd name="T17" fmla="*/ 289 h 657"/>
                  <a:gd name="T18" fmla="*/ 372 w 511"/>
                  <a:gd name="T19" fmla="*/ 289 h 657"/>
                  <a:gd name="T20" fmla="*/ 448 w 511"/>
                  <a:gd name="T21" fmla="*/ 347 h 657"/>
                  <a:gd name="T22" fmla="*/ 468 w 511"/>
                  <a:gd name="T23" fmla="*/ 305 h 657"/>
                  <a:gd name="T24" fmla="*/ 330 w 511"/>
                  <a:gd name="T25" fmla="*/ 13 h 657"/>
                  <a:gd name="T26" fmla="*/ 253 w 511"/>
                  <a:gd name="T27" fmla="*/ 0 h 657"/>
                  <a:gd name="T28" fmla="*/ 38 w 511"/>
                  <a:gd name="T29" fmla="*/ 152 h 657"/>
                  <a:gd name="T30" fmla="*/ 139 w 511"/>
                  <a:gd name="T31" fmla="*/ 427 h 657"/>
                  <a:gd name="T32" fmla="*/ 111 w 511"/>
                  <a:gd name="T33" fmla="*/ 506 h 657"/>
                  <a:gd name="T34" fmla="*/ 101 w 511"/>
                  <a:gd name="T35" fmla="*/ 485 h 657"/>
                  <a:gd name="T36" fmla="*/ 46 w 511"/>
                  <a:gd name="T37" fmla="*/ 466 h 657"/>
                  <a:gd name="T38" fmla="*/ 27 w 511"/>
                  <a:gd name="T39" fmla="*/ 521 h 657"/>
                  <a:gd name="T40" fmla="*/ 80 w 511"/>
                  <a:gd name="T41" fmla="*/ 633 h 657"/>
                  <a:gd name="T42" fmla="*/ 118 w 511"/>
                  <a:gd name="T43" fmla="*/ 657 h 657"/>
                  <a:gd name="T44" fmla="*/ 135 w 511"/>
                  <a:gd name="T45" fmla="*/ 653 h 657"/>
                  <a:gd name="T46" fmla="*/ 242 w 511"/>
                  <a:gd name="T47" fmla="*/ 602 h 657"/>
                  <a:gd name="T48" fmla="*/ 262 w 511"/>
                  <a:gd name="T49" fmla="*/ 547 h 657"/>
                  <a:gd name="T50" fmla="*/ 207 w 511"/>
                  <a:gd name="T51" fmla="*/ 528 h 657"/>
                  <a:gd name="T52" fmla="*/ 187 w 511"/>
                  <a:gd name="T53" fmla="*/ 537 h 657"/>
                  <a:gd name="T54" fmla="*/ 216 w 511"/>
                  <a:gd name="T55" fmla="*/ 454 h 657"/>
                  <a:gd name="T56" fmla="*/ 253 w 511"/>
                  <a:gd name="T57" fmla="*/ 457 h 657"/>
                  <a:gd name="T58" fmla="*/ 253 w 511"/>
                  <a:gd name="T59" fmla="*/ 457 h 657"/>
                  <a:gd name="T60" fmla="*/ 253 w 511"/>
                  <a:gd name="T61" fmla="*/ 4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11" h="657">
                    <a:moveTo>
                      <a:pt x="253" y="457"/>
                    </a:moveTo>
                    <a:cubicBezTo>
                      <a:pt x="268" y="457"/>
                      <a:pt x="282" y="456"/>
                      <a:pt x="296" y="453"/>
                    </a:cubicBezTo>
                    <a:cubicBezTo>
                      <a:pt x="266" y="428"/>
                      <a:pt x="241" y="396"/>
                      <a:pt x="224" y="359"/>
                    </a:cubicBezTo>
                    <a:cubicBezTo>
                      <a:pt x="218" y="358"/>
                      <a:pt x="213" y="356"/>
                      <a:pt x="208" y="355"/>
                    </a:cubicBezTo>
                    <a:cubicBezTo>
                      <a:pt x="139" y="330"/>
                      <a:pt x="102" y="253"/>
                      <a:pt x="127" y="184"/>
                    </a:cubicBezTo>
                    <a:cubicBezTo>
                      <a:pt x="146" y="131"/>
                      <a:pt x="197" y="95"/>
                      <a:pt x="253" y="95"/>
                    </a:cubicBezTo>
                    <a:cubicBezTo>
                      <a:pt x="268" y="95"/>
                      <a:pt x="283" y="98"/>
                      <a:pt x="298" y="103"/>
                    </a:cubicBezTo>
                    <a:cubicBezTo>
                      <a:pt x="367" y="128"/>
                      <a:pt x="404" y="204"/>
                      <a:pt x="379" y="274"/>
                    </a:cubicBezTo>
                    <a:cubicBezTo>
                      <a:pt x="377" y="279"/>
                      <a:pt x="375" y="284"/>
                      <a:pt x="372" y="289"/>
                    </a:cubicBezTo>
                    <a:cubicBezTo>
                      <a:pt x="372" y="289"/>
                      <a:pt x="372" y="289"/>
                      <a:pt x="372" y="289"/>
                    </a:cubicBezTo>
                    <a:cubicBezTo>
                      <a:pt x="386" y="321"/>
                      <a:pt x="415" y="342"/>
                      <a:pt x="448" y="347"/>
                    </a:cubicBezTo>
                    <a:cubicBezTo>
                      <a:pt x="456" y="334"/>
                      <a:pt x="463" y="320"/>
                      <a:pt x="468" y="305"/>
                    </a:cubicBezTo>
                    <a:cubicBezTo>
                      <a:pt x="511" y="187"/>
                      <a:pt x="448" y="56"/>
                      <a:pt x="330" y="13"/>
                    </a:cubicBezTo>
                    <a:cubicBezTo>
                      <a:pt x="305" y="5"/>
                      <a:pt x="279" y="0"/>
                      <a:pt x="253" y="0"/>
                    </a:cubicBezTo>
                    <a:cubicBezTo>
                      <a:pt x="157" y="0"/>
                      <a:pt x="70" y="61"/>
                      <a:pt x="38" y="152"/>
                    </a:cubicBezTo>
                    <a:cubicBezTo>
                      <a:pt x="0" y="258"/>
                      <a:pt x="45" y="373"/>
                      <a:pt x="139" y="427"/>
                    </a:cubicBezTo>
                    <a:cubicBezTo>
                      <a:pt x="111" y="506"/>
                      <a:pt x="111" y="506"/>
                      <a:pt x="111" y="506"/>
                    </a:cubicBezTo>
                    <a:cubicBezTo>
                      <a:pt x="101" y="485"/>
                      <a:pt x="101" y="485"/>
                      <a:pt x="101" y="485"/>
                    </a:cubicBezTo>
                    <a:cubicBezTo>
                      <a:pt x="92" y="465"/>
                      <a:pt x="67" y="456"/>
                      <a:pt x="46" y="466"/>
                    </a:cubicBezTo>
                    <a:cubicBezTo>
                      <a:pt x="26" y="476"/>
                      <a:pt x="17" y="500"/>
                      <a:pt x="27" y="521"/>
                    </a:cubicBezTo>
                    <a:cubicBezTo>
                      <a:pt x="80" y="633"/>
                      <a:pt x="80" y="633"/>
                      <a:pt x="80" y="633"/>
                    </a:cubicBezTo>
                    <a:cubicBezTo>
                      <a:pt x="88" y="648"/>
                      <a:pt x="102" y="657"/>
                      <a:pt x="118" y="657"/>
                    </a:cubicBezTo>
                    <a:cubicBezTo>
                      <a:pt x="124" y="657"/>
                      <a:pt x="129" y="655"/>
                      <a:pt x="135" y="653"/>
                    </a:cubicBezTo>
                    <a:cubicBezTo>
                      <a:pt x="242" y="602"/>
                      <a:pt x="242" y="602"/>
                      <a:pt x="242" y="602"/>
                    </a:cubicBezTo>
                    <a:cubicBezTo>
                      <a:pt x="263" y="592"/>
                      <a:pt x="271" y="568"/>
                      <a:pt x="262" y="547"/>
                    </a:cubicBezTo>
                    <a:cubicBezTo>
                      <a:pt x="252" y="527"/>
                      <a:pt x="227" y="518"/>
                      <a:pt x="207" y="528"/>
                    </a:cubicBezTo>
                    <a:cubicBezTo>
                      <a:pt x="187" y="537"/>
                      <a:pt x="187" y="537"/>
                      <a:pt x="187" y="537"/>
                    </a:cubicBezTo>
                    <a:cubicBezTo>
                      <a:pt x="216" y="454"/>
                      <a:pt x="216" y="454"/>
                      <a:pt x="216" y="454"/>
                    </a:cubicBezTo>
                    <a:cubicBezTo>
                      <a:pt x="228" y="456"/>
                      <a:pt x="241" y="457"/>
                      <a:pt x="253" y="457"/>
                    </a:cubicBezTo>
                    <a:close/>
                    <a:moveTo>
                      <a:pt x="253" y="457"/>
                    </a:moveTo>
                    <a:cubicBezTo>
                      <a:pt x="253" y="457"/>
                      <a:pt x="253" y="457"/>
                      <a:pt x="253" y="4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9" name="Freeform 23">
                <a:extLst>
                  <a:ext uri="{FF2B5EF4-FFF2-40B4-BE49-F238E27FC236}">
                    <a16:creationId xmlns:a16="http://schemas.microsoft.com/office/drawing/2014/main" id="{BE87DE39-87E5-4283-B278-ADE4C3055D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8163" y="58738"/>
                <a:ext cx="1271587" cy="1643062"/>
              </a:xfrm>
              <a:custGeom>
                <a:avLst/>
                <a:gdLst>
                  <a:gd name="T0" fmla="*/ 479 w 488"/>
                  <a:gd name="T1" fmla="*/ 461 h 631"/>
                  <a:gd name="T2" fmla="*/ 425 w 488"/>
                  <a:gd name="T3" fmla="*/ 440 h 631"/>
                  <a:gd name="T4" fmla="*/ 380 w 488"/>
                  <a:gd name="T5" fmla="*/ 459 h 631"/>
                  <a:gd name="T6" fmla="*/ 362 w 488"/>
                  <a:gd name="T7" fmla="*/ 419 h 631"/>
                  <a:gd name="T8" fmla="*/ 448 w 488"/>
                  <a:gd name="T9" fmla="*/ 313 h 631"/>
                  <a:gd name="T10" fmla="*/ 445 w 488"/>
                  <a:gd name="T11" fmla="*/ 138 h 631"/>
                  <a:gd name="T12" fmla="*/ 235 w 488"/>
                  <a:gd name="T13" fmla="*/ 0 h 631"/>
                  <a:gd name="T14" fmla="*/ 187 w 488"/>
                  <a:gd name="T15" fmla="*/ 6 h 631"/>
                  <a:gd name="T16" fmla="*/ 261 w 488"/>
                  <a:gd name="T17" fmla="*/ 98 h 631"/>
                  <a:gd name="T18" fmla="*/ 358 w 488"/>
                  <a:gd name="T19" fmla="*/ 176 h 631"/>
                  <a:gd name="T20" fmla="*/ 359 w 488"/>
                  <a:gd name="T21" fmla="*/ 278 h 631"/>
                  <a:gd name="T22" fmla="*/ 288 w 488"/>
                  <a:gd name="T23" fmla="*/ 352 h 631"/>
                  <a:gd name="T24" fmla="*/ 235 w 488"/>
                  <a:gd name="T25" fmla="*/ 363 h 631"/>
                  <a:gd name="T26" fmla="*/ 212 w 488"/>
                  <a:gd name="T27" fmla="*/ 360 h 631"/>
                  <a:gd name="T28" fmla="*/ 113 w 488"/>
                  <a:gd name="T29" fmla="*/ 282 h 631"/>
                  <a:gd name="T30" fmla="*/ 110 w 488"/>
                  <a:gd name="T31" fmla="*/ 184 h 631"/>
                  <a:gd name="T32" fmla="*/ 111 w 488"/>
                  <a:gd name="T33" fmla="*/ 180 h 631"/>
                  <a:gd name="T34" fmla="*/ 120 w 488"/>
                  <a:gd name="T35" fmla="*/ 161 h 631"/>
                  <a:gd name="T36" fmla="*/ 50 w 488"/>
                  <a:gd name="T37" fmla="*/ 103 h 631"/>
                  <a:gd name="T38" fmla="*/ 45 w 488"/>
                  <a:gd name="T39" fmla="*/ 102 h 631"/>
                  <a:gd name="T40" fmla="*/ 23 w 488"/>
                  <a:gd name="T41" fmla="*/ 145 h 631"/>
                  <a:gd name="T42" fmla="*/ 22 w 488"/>
                  <a:gd name="T43" fmla="*/ 147 h 631"/>
                  <a:gd name="T44" fmla="*/ 25 w 488"/>
                  <a:gd name="T45" fmla="*/ 320 h 631"/>
                  <a:gd name="T46" fmla="*/ 169 w 488"/>
                  <a:gd name="T47" fmla="*/ 448 h 631"/>
                  <a:gd name="T48" fmla="*/ 235 w 488"/>
                  <a:gd name="T49" fmla="*/ 458 h 631"/>
                  <a:gd name="T50" fmla="*/ 287 w 488"/>
                  <a:gd name="T51" fmla="*/ 451 h 631"/>
                  <a:gd name="T52" fmla="*/ 304 w 488"/>
                  <a:gd name="T53" fmla="*/ 492 h 631"/>
                  <a:gd name="T54" fmla="*/ 259 w 488"/>
                  <a:gd name="T55" fmla="*/ 511 h 631"/>
                  <a:gd name="T56" fmla="*/ 238 w 488"/>
                  <a:gd name="T57" fmla="*/ 565 h 631"/>
                  <a:gd name="T58" fmla="*/ 275 w 488"/>
                  <a:gd name="T59" fmla="*/ 590 h 631"/>
                  <a:gd name="T60" fmla="*/ 292 w 488"/>
                  <a:gd name="T61" fmla="*/ 587 h 631"/>
                  <a:gd name="T62" fmla="*/ 337 w 488"/>
                  <a:gd name="T63" fmla="*/ 567 h 631"/>
                  <a:gd name="T64" fmla="*/ 354 w 488"/>
                  <a:gd name="T65" fmla="*/ 606 h 631"/>
                  <a:gd name="T66" fmla="*/ 391 w 488"/>
                  <a:gd name="T67" fmla="*/ 631 h 631"/>
                  <a:gd name="T68" fmla="*/ 408 w 488"/>
                  <a:gd name="T69" fmla="*/ 627 h 631"/>
                  <a:gd name="T70" fmla="*/ 429 w 488"/>
                  <a:gd name="T71" fmla="*/ 573 h 631"/>
                  <a:gd name="T72" fmla="*/ 412 w 488"/>
                  <a:gd name="T73" fmla="*/ 535 h 631"/>
                  <a:gd name="T74" fmla="*/ 458 w 488"/>
                  <a:gd name="T75" fmla="*/ 515 h 631"/>
                  <a:gd name="T76" fmla="*/ 479 w 488"/>
                  <a:gd name="T77" fmla="*/ 461 h 631"/>
                  <a:gd name="T78" fmla="*/ 479 w 488"/>
                  <a:gd name="T79" fmla="*/ 461 h 631"/>
                  <a:gd name="T80" fmla="*/ 479 w 488"/>
                  <a:gd name="T81" fmla="*/ 46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8" h="631">
                    <a:moveTo>
                      <a:pt x="479" y="461"/>
                    </a:moveTo>
                    <a:cubicBezTo>
                      <a:pt x="470" y="440"/>
                      <a:pt x="446" y="430"/>
                      <a:pt x="425" y="440"/>
                    </a:cubicBezTo>
                    <a:cubicBezTo>
                      <a:pt x="380" y="459"/>
                      <a:pt x="380" y="459"/>
                      <a:pt x="380" y="459"/>
                    </a:cubicBezTo>
                    <a:cubicBezTo>
                      <a:pt x="362" y="419"/>
                      <a:pt x="362" y="419"/>
                      <a:pt x="362" y="419"/>
                    </a:cubicBezTo>
                    <a:cubicBezTo>
                      <a:pt x="401" y="393"/>
                      <a:pt x="430" y="357"/>
                      <a:pt x="448" y="313"/>
                    </a:cubicBezTo>
                    <a:cubicBezTo>
                      <a:pt x="470" y="256"/>
                      <a:pt x="469" y="194"/>
                      <a:pt x="445" y="138"/>
                    </a:cubicBezTo>
                    <a:cubicBezTo>
                      <a:pt x="409" y="54"/>
                      <a:pt x="326" y="0"/>
                      <a:pt x="235" y="0"/>
                    </a:cubicBezTo>
                    <a:cubicBezTo>
                      <a:pt x="218" y="0"/>
                      <a:pt x="204" y="2"/>
                      <a:pt x="187" y="6"/>
                    </a:cubicBezTo>
                    <a:cubicBezTo>
                      <a:pt x="221" y="27"/>
                      <a:pt x="245" y="56"/>
                      <a:pt x="261" y="98"/>
                    </a:cubicBezTo>
                    <a:cubicBezTo>
                      <a:pt x="305" y="106"/>
                      <a:pt x="340" y="134"/>
                      <a:pt x="358" y="176"/>
                    </a:cubicBezTo>
                    <a:cubicBezTo>
                      <a:pt x="372" y="209"/>
                      <a:pt x="372" y="245"/>
                      <a:pt x="359" y="278"/>
                    </a:cubicBezTo>
                    <a:cubicBezTo>
                      <a:pt x="346" y="311"/>
                      <a:pt x="321" y="337"/>
                      <a:pt x="288" y="352"/>
                    </a:cubicBezTo>
                    <a:cubicBezTo>
                      <a:pt x="271" y="359"/>
                      <a:pt x="253" y="363"/>
                      <a:pt x="235" y="363"/>
                    </a:cubicBezTo>
                    <a:cubicBezTo>
                      <a:pt x="227" y="363"/>
                      <a:pt x="220" y="362"/>
                      <a:pt x="212" y="360"/>
                    </a:cubicBezTo>
                    <a:cubicBezTo>
                      <a:pt x="168" y="353"/>
                      <a:pt x="131" y="324"/>
                      <a:pt x="113" y="282"/>
                    </a:cubicBezTo>
                    <a:cubicBezTo>
                      <a:pt x="99" y="250"/>
                      <a:pt x="98" y="216"/>
                      <a:pt x="110" y="184"/>
                    </a:cubicBezTo>
                    <a:cubicBezTo>
                      <a:pt x="110" y="182"/>
                      <a:pt x="111" y="181"/>
                      <a:pt x="111" y="180"/>
                    </a:cubicBezTo>
                    <a:cubicBezTo>
                      <a:pt x="114" y="173"/>
                      <a:pt x="117" y="167"/>
                      <a:pt x="120" y="161"/>
                    </a:cubicBezTo>
                    <a:cubicBezTo>
                      <a:pt x="105" y="134"/>
                      <a:pt x="80" y="114"/>
                      <a:pt x="50" y="103"/>
                    </a:cubicBezTo>
                    <a:cubicBezTo>
                      <a:pt x="49" y="103"/>
                      <a:pt x="47" y="102"/>
                      <a:pt x="45" y="102"/>
                    </a:cubicBezTo>
                    <a:cubicBezTo>
                      <a:pt x="36" y="115"/>
                      <a:pt x="29" y="130"/>
                      <a:pt x="23" y="145"/>
                    </a:cubicBezTo>
                    <a:cubicBezTo>
                      <a:pt x="22" y="146"/>
                      <a:pt x="22" y="146"/>
                      <a:pt x="22" y="147"/>
                    </a:cubicBezTo>
                    <a:cubicBezTo>
                      <a:pt x="0" y="203"/>
                      <a:pt x="2" y="264"/>
                      <a:pt x="25" y="320"/>
                    </a:cubicBezTo>
                    <a:cubicBezTo>
                      <a:pt x="53" y="382"/>
                      <a:pt x="106" y="429"/>
                      <a:pt x="169" y="448"/>
                    </a:cubicBezTo>
                    <a:cubicBezTo>
                      <a:pt x="190" y="454"/>
                      <a:pt x="212" y="458"/>
                      <a:pt x="235" y="458"/>
                    </a:cubicBezTo>
                    <a:cubicBezTo>
                      <a:pt x="253" y="458"/>
                      <a:pt x="270" y="455"/>
                      <a:pt x="287" y="451"/>
                    </a:cubicBezTo>
                    <a:cubicBezTo>
                      <a:pt x="304" y="492"/>
                      <a:pt x="304" y="492"/>
                      <a:pt x="304" y="492"/>
                    </a:cubicBezTo>
                    <a:cubicBezTo>
                      <a:pt x="259" y="511"/>
                      <a:pt x="259" y="511"/>
                      <a:pt x="259" y="511"/>
                    </a:cubicBezTo>
                    <a:cubicBezTo>
                      <a:pt x="238" y="520"/>
                      <a:pt x="229" y="545"/>
                      <a:pt x="238" y="565"/>
                    </a:cubicBezTo>
                    <a:cubicBezTo>
                      <a:pt x="244" y="581"/>
                      <a:pt x="259" y="590"/>
                      <a:pt x="275" y="590"/>
                    </a:cubicBezTo>
                    <a:cubicBezTo>
                      <a:pt x="281" y="590"/>
                      <a:pt x="286" y="589"/>
                      <a:pt x="292" y="587"/>
                    </a:cubicBezTo>
                    <a:cubicBezTo>
                      <a:pt x="337" y="567"/>
                      <a:pt x="337" y="567"/>
                      <a:pt x="337" y="567"/>
                    </a:cubicBezTo>
                    <a:cubicBezTo>
                      <a:pt x="354" y="606"/>
                      <a:pt x="354" y="606"/>
                      <a:pt x="354" y="606"/>
                    </a:cubicBezTo>
                    <a:cubicBezTo>
                      <a:pt x="360" y="621"/>
                      <a:pt x="375" y="631"/>
                      <a:pt x="391" y="631"/>
                    </a:cubicBezTo>
                    <a:cubicBezTo>
                      <a:pt x="397" y="631"/>
                      <a:pt x="402" y="630"/>
                      <a:pt x="408" y="627"/>
                    </a:cubicBezTo>
                    <a:cubicBezTo>
                      <a:pt x="429" y="618"/>
                      <a:pt x="438" y="594"/>
                      <a:pt x="429" y="573"/>
                    </a:cubicBezTo>
                    <a:cubicBezTo>
                      <a:pt x="412" y="535"/>
                      <a:pt x="412" y="535"/>
                      <a:pt x="412" y="535"/>
                    </a:cubicBezTo>
                    <a:cubicBezTo>
                      <a:pt x="458" y="515"/>
                      <a:pt x="458" y="515"/>
                      <a:pt x="458" y="515"/>
                    </a:cubicBezTo>
                    <a:cubicBezTo>
                      <a:pt x="479" y="506"/>
                      <a:pt x="488" y="482"/>
                      <a:pt x="479" y="461"/>
                    </a:cubicBezTo>
                    <a:close/>
                    <a:moveTo>
                      <a:pt x="479" y="461"/>
                    </a:moveTo>
                    <a:cubicBezTo>
                      <a:pt x="479" y="461"/>
                      <a:pt x="479" y="461"/>
                      <a:pt x="479" y="46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9051154-965D-4ABA-A59F-B42FE33B5FC7}"/>
                </a:ext>
              </a:extLst>
            </p:cNvPr>
            <p:cNvGrpSpPr/>
            <p:nvPr/>
          </p:nvGrpSpPr>
          <p:grpSpPr>
            <a:xfrm>
              <a:off x="10001166" y="5138226"/>
              <a:ext cx="436173" cy="399795"/>
              <a:chOff x="-55562" y="4763"/>
              <a:chExt cx="1865312" cy="1709737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136" name="Freeform 22">
                <a:extLst>
                  <a:ext uri="{FF2B5EF4-FFF2-40B4-BE49-F238E27FC236}">
                    <a16:creationId xmlns:a16="http://schemas.microsoft.com/office/drawing/2014/main" id="{CD60CF49-C0D5-4FC2-8227-84388003F9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5562" y="4763"/>
                <a:ext cx="1331912" cy="1709737"/>
              </a:xfrm>
              <a:custGeom>
                <a:avLst/>
                <a:gdLst>
                  <a:gd name="T0" fmla="*/ 253 w 511"/>
                  <a:gd name="T1" fmla="*/ 457 h 657"/>
                  <a:gd name="T2" fmla="*/ 296 w 511"/>
                  <a:gd name="T3" fmla="*/ 453 h 657"/>
                  <a:gd name="T4" fmla="*/ 224 w 511"/>
                  <a:gd name="T5" fmla="*/ 359 h 657"/>
                  <a:gd name="T6" fmla="*/ 208 w 511"/>
                  <a:gd name="T7" fmla="*/ 355 h 657"/>
                  <a:gd name="T8" fmla="*/ 127 w 511"/>
                  <a:gd name="T9" fmla="*/ 184 h 657"/>
                  <a:gd name="T10" fmla="*/ 253 w 511"/>
                  <a:gd name="T11" fmla="*/ 95 h 657"/>
                  <a:gd name="T12" fmla="*/ 298 w 511"/>
                  <a:gd name="T13" fmla="*/ 103 h 657"/>
                  <a:gd name="T14" fmla="*/ 379 w 511"/>
                  <a:gd name="T15" fmla="*/ 274 h 657"/>
                  <a:gd name="T16" fmla="*/ 372 w 511"/>
                  <a:gd name="T17" fmla="*/ 289 h 657"/>
                  <a:gd name="T18" fmla="*/ 372 w 511"/>
                  <a:gd name="T19" fmla="*/ 289 h 657"/>
                  <a:gd name="T20" fmla="*/ 448 w 511"/>
                  <a:gd name="T21" fmla="*/ 347 h 657"/>
                  <a:gd name="T22" fmla="*/ 468 w 511"/>
                  <a:gd name="T23" fmla="*/ 305 h 657"/>
                  <a:gd name="T24" fmla="*/ 330 w 511"/>
                  <a:gd name="T25" fmla="*/ 13 h 657"/>
                  <a:gd name="T26" fmla="*/ 253 w 511"/>
                  <a:gd name="T27" fmla="*/ 0 h 657"/>
                  <a:gd name="T28" fmla="*/ 38 w 511"/>
                  <a:gd name="T29" fmla="*/ 152 h 657"/>
                  <a:gd name="T30" fmla="*/ 139 w 511"/>
                  <a:gd name="T31" fmla="*/ 427 h 657"/>
                  <a:gd name="T32" fmla="*/ 111 w 511"/>
                  <a:gd name="T33" fmla="*/ 506 h 657"/>
                  <a:gd name="T34" fmla="*/ 101 w 511"/>
                  <a:gd name="T35" fmla="*/ 485 h 657"/>
                  <a:gd name="T36" fmla="*/ 46 w 511"/>
                  <a:gd name="T37" fmla="*/ 466 h 657"/>
                  <a:gd name="T38" fmla="*/ 27 w 511"/>
                  <a:gd name="T39" fmla="*/ 521 h 657"/>
                  <a:gd name="T40" fmla="*/ 80 w 511"/>
                  <a:gd name="T41" fmla="*/ 633 h 657"/>
                  <a:gd name="T42" fmla="*/ 118 w 511"/>
                  <a:gd name="T43" fmla="*/ 657 h 657"/>
                  <a:gd name="T44" fmla="*/ 135 w 511"/>
                  <a:gd name="T45" fmla="*/ 653 h 657"/>
                  <a:gd name="T46" fmla="*/ 242 w 511"/>
                  <a:gd name="T47" fmla="*/ 602 h 657"/>
                  <a:gd name="T48" fmla="*/ 262 w 511"/>
                  <a:gd name="T49" fmla="*/ 547 h 657"/>
                  <a:gd name="T50" fmla="*/ 207 w 511"/>
                  <a:gd name="T51" fmla="*/ 528 h 657"/>
                  <a:gd name="T52" fmla="*/ 187 w 511"/>
                  <a:gd name="T53" fmla="*/ 537 h 657"/>
                  <a:gd name="T54" fmla="*/ 216 w 511"/>
                  <a:gd name="T55" fmla="*/ 454 h 657"/>
                  <a:gd name="T56" fmla="*/ 253 w 511"/>
                  <a:gd name="T57" fmla="*/ 457 h 657"/>
                  <a:gd name="T58" fmla="*/ 253 w 511"/>
                  <a:gd name="T59" fmla="*/ 457 h 657"/>
                  <a:gd name="T60" fmla="*/ 253 w 511"/>
                  <a:gd name="T61" fmla="*/ 4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11" h="657">
                    <a:moveTo>
                      <a:pt x="253" y="457"/>
                    </a:moveTo>
                    <a:cubicBezTo>
                      <a:pt x="268" y="457"/>
                      <a:pt x="282" y="456"/>
                      <a:pt x="296" y="453"/>
                    </a:cubicBezTo>
                    <a:cubicBezTo>
                      <a:pt x="266" y="428"/>
                      <a:pt x="241" y="396"/>
                      <a:pt x="224" y="359"/>
                    </a:cubicBezTo>
                    <a:cubicBezTo>
                      <a:pt x="218" y="358"/>
                      <a:pt x="213" y="356"/>
                      <a:pt x="208" y="355"/>
                    </a:cubicBezTo>
                    <a:cubicBezTo>
                      <a:pt x="139" y="330"/>
                      <a:pt x="102" y="253"/>
                      <a:pt x="127" y="184"/>
                    </a:cubicBezTo>
                    <a:cubicBezTo>
                      <a:pt x="146" y="131"/>
                      <a:pt x="197" y="95"/>
                      <a:pt x="253" y="95"/>
                    </a:cubicBezTo>
                    <a:cubicBezTo>
                      <a:pt x="268" y="95"/>
                      <a:pt x="283" y="98"/>
                      <a:pt x="298" y="103"/>
                    </a:cubicBezTo>
                    <a:cubicBezTo>
                      <a:pt x="367" y="128"/>
                      <a:pt x="404" y="204"/>
                      <a:pt x="379" y="274"/>
                    </a:cubicBezTo>
                    <a:cubicBezTo>
                      <a:pt x="377" y="279"/>
                      <a:pt x="375" y="284"/>
                      <a:pt x="372" y="289"/>
                    </a:cubicBezTo>
                    <a:cubicBezTo>
                      <a:pt x="372" y="289"/>
                      <a:pt x="372" y="289"/>
                      <a:pt x="372" y="289"/>
                    </a:cubicBezTo>
                    <a:cubicBezTo>
                      <a:pt x="386" y="321"/>
                      <a:pt x="415" y="342"/>
                      <a:pt x="448" y="347"/>
                    </a:cubicBezTo>
                    <a:cubicBezTo>
                      <a:pt x="456" y="334"/>
                      <a:pt x="463" y="320"/>
                      <a:pt x="468" y="305"/>
                    </a:cubicBezTo>
                    <a:cubicBezTo>
                      <a:pt x="511" y="187"/>
                      <a:pt x="448" y="56"/>
                      <a:pt x="330" y="13"/>
                    </a:cubicBezTo>
                    <a:cubicBezTo>
                      <a:pt x="305" y="5"/>
                      <a:pt x="279" y="0"/>
                      <a:pt x="253" y="0"/>
                    </a:cubicBezTo>
                    <a:cubicBezTo>
                      <a:pt x="157" y="0"/>
                      <a:pt x="70" y="61"/>
                      <a:pt x="38" y="152"/>
                    </a:cubicBezTo>
                    <a:cubicBezTo>
                      <a:pt x="0" y="258"/>
                      <a:pt x="45" y="373"/>
                      <a:pt x="139" y="427"/>
                    </a:cubicBezTo>
                    <a:cubicBezTo>
                      <a:pt x="111" y="506"/>
                      <a:pt x="111" y="506"/>
                      <a:pt x="111" y="506"/>
                    </a:cubicBezTo>
                    <a:cubicBezTo>
                      <a:pt x="101" y="485"/>
                      <a:pt x="101" y="485"/>
                      <a:pt x="101" y="485"/>
                    </a:cubicBezTo>
                    <a:cubicBezTo>
                      <a:pt x="92" y="465"/>
                      <a:pt x="67" y="456"/>
                      <a:pt x="46" y="466"/>
                    </a:cubicBezTo>
                    <a:cubicBezTo>
                      <a:pt x="26" y="476"/>
                      <a:pt x="17" y="500"/>
                      <a:pt x="27" y="521"/>
                    </a:cubicBezTo>
                    <a:cubicBezTo>
                      <a:pt x="80" y="633"/>
                      <a:pt x="80" y="633"/>
                      <a:pt x="80" y="633"/>
                    </a:cubicBezTo>
                    <a:cubicBezTo>
                      <a:pt x="88" y="648"/>
                      <a:pt x="102" y="657"/>
                      <a:pt x="118" y="657"/>
                    </a:cubicBezTo>
                    <a:cubicBezTo>
                      <a:pt x="124" y="657"/>
                      <a:pt x="129" y="655"/>
                      <a:pt x="135" y="653"/>
                    </a:cubicBezTo>
                    <a:cubicBezTo>
                      <a:pt x="242" y="602"/>
                      <a:pt x="242" y="602"/>
                      <a:pt x="242" y="602"/>
                    </a:cubicBezTo>
                    <a:cubicBezTo>
                      <a:pt x="263" y="592"/>
                      <a:pt x="271" y="568"/>
                      <a:pt x="262" y="547"/>
                    </a:cubicBezTo>
                    <a:cubicBezTo>
                      <a:pt x="252" y="527"/>
                      <a:pt x="227" y="518"/>
                      <a:pt x="207" y="528"/>
                    </a:cubicBezTo>
                    <a:cubicBezTo>
                      <a:pt x="187" y="537"/>
                      <a:pt x="187" y="537"/>
                      <a:pt x="187" y="537"/>
                    </a:cubicBezTo>
                    <a:cubicBezTo>
                      <a:pt x="216" y="454"/>
                      <a:pt x="216" y="454"/>
                      <a:pt x="216" y="454"/>
                    </a:cubicBezTo>
                    <a:cubicBezTo>
                      <a:pt x="228" y="456"/>
                      <a:pt x="241" y="457"/>
                      <a:pt x="253" y="457"/>
                    </a:cubicBezTo>
                    <a:close/>
                    <a:moveTo>
                      <a:pt x="253" y="457"/>
                    </a:moveTo>
                    <a:cubicBezTo>
                      <a:pt x="253" y="457"/>
                      <a:pt x="253" y="457"/>
                      <a:pt x="253" y="4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7" name="Freeform 23">
                <a:extLst>
                  <a:ext uri="{FF2B5EF4-FFF2-40B4-BE49-F238E27FC236}">
                    <a16:creationId xmlns:a16="http://schemas.microsoft.com/office/drawing/2014/main" id="{FCB58E83-9815-43EC-8C7F-B09C7CDD71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8163" y="58738"/>
                <a:ext cx="1271587" cy="1643062"/>
              </a:xfrm>
              <a:custGeom>
                <a:avLst/>
                <a:gdLst>
                  <a:gd name="T0" fmla="*/ 479 w 488"/>
                  <a:gd name="T1" fmla="*/ 461 h 631"/>
                  <a:gd name="T2" fmla="*/ 425 w 488"/>
                  <a:gd name="T3" fmla="*/ 440 h 631"/>
                  <a:gd name="T4" fmla="*/ 380 w 488"/>
                  <a:gd name="T5" fmla="*/ 459 h 631"/>
                  <a:gd name="T6" fmla="*/ 362 w 488"/>
                  <a:gd name="T7" fmla="*/ 419 h 631"/>
                  <a:gd name="T8" fmla="*/ 448 w 488"/>
                  <a:gd name="T9" fmla="*/ 313 h 631"/>
                  <a:gd name="T10" fmla="*/ 445 w 488"/>
                  <a:gd name="T11" fmla="*/ 138 h 631"/>
                  <a:gd name="T12" fmla="*/ 235 w 488"/>
                  <a:gd name="T13" fmla="*/ 0 h 631"/>
                  <a:gd name="T14" fmla="*/ 187 w 488"/>
                  <a:gd name="T15" fmla="*/ 6 h 631"/>
                  <a:gd name="T16" fmla="*/ 261 w 488"/>
                  <a:gd name="T17" fmla="*/ 98 h 631"/>
                  <a:gd name="T18" fmla="*/ 358 w 488"/>
                  <a:gd name="T19" fmla="*/ 176 h 631"/>
                  <a:gd name="T20" fmla="*/ 359 w 488"/>
                  <a:gd name="T21" fmla="*/ 278 h 631"/>
                  <a:gd name="T22" fmla="*/ 288 w 488"/>
                  <a:gd name="T23" fmla="*/ 352 h 631"/>
                  <a:gd name="T24" fmla="*/ 235 w 488"/>
                  <a:gd name="T25" fmla="*/ 363 h 631"/>
                  <a:gd name="T26" fmla="*/ 212 w 488"/>
                  <a:gd name="T27" fmla="*/ 360 h 631"/>
                  <a:gd name="T28" fmla="*/ 113 w 488"/>
                  <a:gd name="T29" fmla="*/ 282 h 631"/>
                  <a:gd name="T30" fmla="*/ 110 w 488"/>
                  <a:gd name="T31" fmla="*/ 184 h 631"/>
                  <a:gd name="T32" fmla="*/ 111 w 488"/>
                  <a:gd name="T33" fmla="*/ 180 h 631"/>
                  <a:gd name="T34" fmla="*/ 120 w 488"/>
                  <a:gd name="T35" fmla="*/ 161 h 631"/>
                  <a:gd name="T36" fmla="*/ 50 w 488"/>
                  <a:gd name="T37" fmla="*/ 103 h 631"/>
                  <a:gd name="T38" fmla="*/ 45 w 488"/>
                  <a:gd name="T39" fmla="*/ 102 h 631"/>
                  <a:gd name="T40" fmla="*/ 23 w 488"/>
                  <a:gd name="T41" fmla="*/ 145 h 631"/>
                  <a:gd name="T42" fmla="*/ 22 w 488"/>
                  <a:gd name="T43" fmla="*/ 147 h 631"/>
                  <a:gd name="T44" fmla="*/ 25 w 488"/>
                  <a:gd name="T45" fmla="*/ 320 h 631"/>
                  <a:gd name="T46" fmla="*/ 169 w 488"/>
                  <a:gd name="T47" fmla="*/ 448 h 631"/>
                  <a:gd name="T48" fmla="*/ 235 w 488"/>
                  <a:gd name="T49" fmla="*/ 458 h 631"/>
                  <a:gd name="T50" fmla="*/ 287 w 488"/>
                  <a:gd name="T51" fmla="*/ 451 h 631"/>
                  <a:gd name="T52" fmla="*/ 304 w 488"/>
                  <a:gd name="T53" fmla="*/ 492 h 631"/>
                  <a:gd name="T54" fmla="*/ 259 w 488"/>
                  <a:gd name="T55" fmla="*/ 511 h 631"/>
                  <a:gd name="T56" fmla="*/ 238 w 488"/>
                  <a:gd name="T57" fmla="*/ 565 h 631"/>
                  <a:gd name="T58" fmla="*/ 275 w 488"/>
                  <a:gd name="T59" fmla="*/ 590 h 631"/>
                  <a:gd name="T60" fmla="*/ 292 w 488"/>
                  <a:gd name="T61" fmla="*/ 587 h 631"/>
                  <a:gd name="T62" fmla="*/ 337 w 488"/>
                  <a:gd name="T63" fmla="*/ 567 h 631"/>
                  <a:gd name="T64" fmla="*/ 354 w 488"/>
                  <a:gd name="T65" fmla="*/ 606 h 631"/>
                  <a:gd name="T66" fmla="*/ 391 w 488"/>
                  <a:gd name="T67" fmla="*/ 631 h 631"/>
                  <a:gd name="T68" fmla="*/ 408 w 488"/>
                  <a:gd name="T69" fmla="*/ 627 h 631"/>
                  <a:gd name="T70" fmla="*/ 429 w 488"/>
                  <a:gd name="T71" fmla="*/ 573 h 631"/>
                  <a:gd name="T72" fmla="*/ 412 w 488"/>
                  <a:gd name="T73" fmla="*/ 535 h 631"/>
                  <a:gd name="T74" fmla="*/ 458 w 488"/>
                  <a:gd name="T75" fmla="*/ 515 h 631"/>
                  <a:gd name="T76" fmla="*/ 479 w 488"/>
                  <a:gd name="T77" fmla="*/ 461 h 631"/>
                  <a:gd name="T78" fmla="*/ 479 w 488"/>
                  <a:gd name="T79" fmla="*/ 461 h 631"/>
                  <a:gd name="T80" fmla="*/ 479 w 488"/>
                  <a:gd name="T81" fmla="*/ 46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8" h="631">
                    <a:moveTo>
                      <a:pt x="479" y="461"/>
                    </a:moveTo>
                    <a:cubicBezTo>
                      <a:pt x="470" y="440"/>
                      <a:pt x="446" y="430"/>
                      <a:pt x="425" y="440"/>
                    </a:cubicBezTo>
                    <a:cubicBezTo>
                      <a:pt x="380" y="459"/>
                      <a:pt x="380" y="459"/>
                      <a:pt x="380" y="459"/>
                    </a:cubicBezTo>
                    <a:cubicBezTo>
                      <a:pt x="362" y="419"/>
                      <a:pt x="362" y="419"/>
                      <a:pt x="362" y="419"/>
                    </a:cubicBezTo>
                    <a:cubicBezTo>
                      <a:pt x="401" y="393"/>
                      <a:pt x="430" y="357"/>
                      <a:pt x="448" y="313"/>
                    </a:cubicBezTo>
                    <a:cubicBezTo>
                      <a:pt x="470" y="256"/>
                      <a:pt x="469" y="194"/>
                      <a:pt x="445" y="138"/>
                    </a:cubicBezTo>
                    <a:cubicBezTo>
                      <a:pt x="409" y="54"/>
                      <a:pt x="326" y="0"/>
                      <a:pt x="235" y="0"/>
                    </a:cubicBezTo>
                    <a:cubicBezTo>
                      <a:pt x="218" y="0"/>
                      <a:pt x="204" y="2"/>
                      <a:pt x="187" y="6"/>
                    </a:cubicBezTo>
                    <a:cubicBezTo>
                      <a:pt x="221" y="27"/>
                      <a:pt x="245" y="56"/>
                      <a:pt x="261" y="98"/>
                    </a:cubicBezTo>
                    <a:cubicBezTo>
                      <a:pt x="305" y="106"/>
                      <a:pt x="340" y="134"/>
                      <a:pt x="358" y="176"/>
                    </a:cubicBezTo>
                    <a:cubicBezTo>
                      <a:pt x="372" y="209"/>
                      <a:pt x="372" y="245"/>
                      <a:pt x="359" y="278"/>
                    </a:cubicBezTo>
                    <a:cubicBezTo>
                      <a:pt x="346" y="311"/>
                      <a:pt x="321" y="337"/>
                      <a:pt x="288" y="352"/>
                    </a:cubicBezTo>
                    <a:cubicBezTo>
                      <a:pt x="271" y="359"/>
                      <a:pt x="253" y="363"/>
                      <a:pt x="235" y="363"/>
                    </a:cubicBezTo>
                    <a:cubicBezTo>
                      <a:pt x="227" y="363"/>
                      <a:pt x="220" y="362"/>
                      <a:pt x="212" y="360"/>
                    </a:cubicBezTo>
                    <a:cubicBezTo>
                      <a:pt x="168" y="353"/>
                      <a:pt x="131" y="324"/>
                      <a:pt x="113" y="282"/>
                    </a:cubicBezTo>
                    <a:cubicBezTo>
                      <a:pt x="99" y="250"/>
                      <a:pt x="98" y="216"/>
                      <a:pt x="110" y="184"/>
                    </a:cubicBezTo>
                    <a:cubicBezTo>
                      <a:pt x="110" y="182"/>
                      <a:pt x="111" y="181"/>
                      <a:pt x="111" y="180"/>
                    </a:cubicBezTo>
                    <a:cubicBezTo>
                      <a:pt x="114" y="173"/>
                      <a:pt x="117" y="167"/>
                      <a:pt x="120" y="161"/>
                    </a:cubicBezTo>
                    <a:cubicBezTo>
                      <a:pt x="105" y="134"/>
                      <a:pt x="80" y="114"/>
                      <a:pt x="50" y="103"/>
                    </a:cubicBezTo>
                    <a:cubicBezTo>
                      <a:pt x="49" y="103"/>
                      <a:pt x="47" y="102"/>
                      <a:pt x="45" y="102"/>
                    </a:cubicBezTo>
                    <a:cubicBezTo>
                      <a:pt x="36" y="115"/>
                      <a:pt x="29" y="130"/>
                      <a:pt x="23" y="145"/>
                    </a:cubicBezTo>
                    <a:cubicBezTo>
                      <a:pt x="22" y="146"/>
                      <a:pt x="22" y="146"/>
                      <a:pt x="22" y="147"/>
                    </a:cubicBezTo>
                    <a:cubicBezTo>
                      <a:pt x="0" y="203"/>
                      <a:pt x="2" y="264"/>
                      <a:pt x="25" y="320"/>
                    </a:cubicBezTo>
                    <a:cubicBezTo>
                      <a:pt x="53" y="382"/>
                      <a:pt x="106" y="429"/>
                      <a:pt x="169" y="448"/>
                    </a:cubicBezTo>
                    <a:cubicBezTo>
                      <a:pt x="190" y="454"/>
                      <a:pt x="212" y="458"/>
                      <a:pt x="235" y="458"/>
                    </a:cubicBezTo>
                    <a:cubicBezTo>
                      <a:pt x="253" y="458"/>
                      <a:pt x="270" y="455"/>
                      <a:pt x="287" y="451"/>
                    </a:cubicBezTo>
                    <a:cubicBezTo>
                      <a:pt x="304" y="492"/>
                      <a:pt x="304" y="492"/>
                      <a:pt x="304" y="492"/>
                    </a:cubicBezTo>
                    <a:cubicBezTo>
                      <a:pt x="259" y="511"/>
                      <a:pt x="259" y="511"/>
                      <a:pt x="259" y="511"/>
                    </a:cubicBezTo>
                    <a:cubicBezTo>
                      <a:pt x="238" y="520"/>
                      <a:pt x="229" y="545"/>
                      <a:pt x="238" y="565"/>
                    </a:cubicBezTo>
                    <a:cubicBezTo>
                      <a:pt x="244" y="581"/>
                      <a:pt x="259" y="590"/>
                      <a:pt x="275" y="590"/>
                    </a:cubicBezTo>
                    <a:cubicBezTo>
                      <a:pt x="281" y="590"/>
                      <a:pt x="286" y="589"/>
                      <a:pt x="292" y="587"/>
                    </a:cubicBezTo>
                    <a:cubicBezTo>
                      <a:pt x="337" y="567"/>
                      <a:pt x="337" y="567"/>
                      <a:pt x="337" y="567"/>
                    </a:cubicBezTo>
                    <a:cubicBezTo>
                      <a:pt x="354" y="606"/>
                      <a:pt x="354" y="606"/>
                      <a:pt x="354" y="606"/>
                    </a:cubicBezTo>
                    <a:cubicBezTo>
                      <a:pt x="360" y="621"/>
                      <a:pt x="375" y="631"/>
                      <a:pt x="391" y="631"/>
                    </a:cubicBezTo>
                    <a:cubicBezTo>
                      <a:pt x="397" y="631"/>
                      <a:pt x="402" y="630"/>
                      <a:pt x="408" y="627"/>
                    </a:cubicBezTo>
                    <a:cubicBezTo>
                      <a:pt x="429" y="618"/>
                      <a:pt x="438" y="594"/>
                      <a:pt x="429" y="573"/>
                    </a:cubicBezTo>
                    <a:cubicBezTo>
                      <a:pt x="412" y="535"/>
                      <a:pt x="412" y="535"/>
                      <a:pt x="412" y="535"/>
                    </a:cubicBezTo>
                    <a:cubicBezTo>
                      <a:pt x="458" y="515"/>
                      <a:pt x="458" y="515"/>
                      <a:pt x="458" y="515"/>
                    </a:cubicBezTo>
                    <a:cubicBezTo>
                      <a:pt x="479" y="506"/>
                      <a:pt x="488" y="482"/>
                      <a:pt x="479" y="461"/>
                    </a:cubicBezTo>
                    <a:close/>
                    <a:moveTo>
                      <a:pt x="479" y="461"/>
                    </a:moveTo>
                    <a:cubicBezTo>
                      <a:pt x="479" y="461"/>
                      <a:pt x="479" y="461"/>
                      <a:pt x="479" y="46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30C54808-6535-49BE-AAA8-1ACDF2D8EB3E}"/>
                </a:ext>
              </a:extLst>
            </p:cNvPr>
            <p:cNvGrpSpPr/>
            <p:nvPr/>
          </p:nvGrpSpPr>
          <p:grpSpPr>
            <a:xfrm>
              <a:off x="10001166" y="5613350"/>
              <a:ext cx="436173" cy="399795"/>
              <a:chOff x="-55562" y="4763"/>
              <a:chExt cx="1865312" cy="1709737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134" name="Freeform 22">
                <a:extLst>
                  <a:ext uri="{FF2B5EF4-FFF2-40B4-BE49-F238E27FC236}">
                    <a16:creationId xmlns:a16="http://schemas.microsoft.com/office/drawing/2014/main" id="{29CB12A2-EE86-44B7-B2B9-A7AF986420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5562" y="4763"/>
                <a:ext cx="1331912" cy="1709737"/>
              </a:xfrm>
              <a:custGeom>
                <a:avLst/>
                <a:gdLst>
                  <a:gd name="T0" fmla="*/ 253 w 511"/>
                  <a:gd name="T1" fmla="*/ 457 h 657"/>
                  <a:gd name="T2" fmla="*/ 296 w 511"/>
                  <a:gd name="T3" fmla="*/ 453 h 657"/>
                  <a:gd name="T4" fmla="*/ 224 w 511"/>
                  <a:gd name="T5" fmla="*/ 359 h 657"/>
                  <a:gd name="T6" fmla="*/ 208 w 511"/>
                  <a:gd name="T7" fmla="*/ 355 h 657"/>
                  <a:gd name="T8" fmla="*/ 127 w 511"/>
                  <a:gd name="T9" fmla="*/ 184 h 657"/>
                  <a:gd name="T10" fmla="*/ 253 w 511"/>
                  <a:gd name="T11" fmla="*/ 95 h 657"/>
                  <a:gd name="T12" fmla="*/ 298 w 511"/>
                  <a:gd name="T13" fmla="*/ 103 h 657"/>
                  <a:gd name="T14" fmla="*/ 379 w 511"/>
                  <a:gd name="T15" fmla="*/ 274 h 657"/>
                  <a:gd name="T16" fmla="*/ 372 w 511"/>
                  <a:gd name="T17" fmla="*/ 289 h 657"/>
                  <a:gd name="T18" fmla="*/ 372 w 511"/>
                  <a:gd name="T19" fmla="*/ 289 h 657"/>
                  <a:gd name="T20" fmla="*/ 448 w 511"/>
                  <a:gd name="T21" fmla="*/ 347 h 657"/>
                  <a:gd name="T22" fmla="*/ 468 w 511"/>
                  <a:gd name="T23" fmla="*/ 305 h 657"/>
                  <a:gd name="T24" fmla="*/ 330 w 511"/>
                  <a:gd name="T25" fmla="*/ 13 h 657"/>
                  <a:gd name="T26" fmla="*/ 253 w 511"/>
                  <a:gd name="T27" fmla="*/ 0 h 657"/>
                  <a:gd name="T28" fmla="*/ 38 w 511"/>
                  <a:gd name="T29" fmla="*/ 152 h 657"/>
                  <a:gd name="T30" fmla="*/ 139 w 511"/>
                  <a:gd name="T31" fmla="*/ 427 h 657"/>
                  <a:gd name="T32" fmla="*/ 111 w 511"/>
                  <a:gd name="T33" fmla="*/ 506 h 657"/>
                  <a:gd name="T34" fmla="*/ 101 w 511"/>
                  <a:gd name="T35" fmla="*/ 485 h 657"/>
                  <a:gd name="T36" fmla="*/ 46 w 511"/>
                  <a:gd name="T37" fmla="*/ 466 h 657"/>
                  <a:gd name="T38" fmla="*/ 27 w 511"/>
                  <a:gd name="T39" fmla="*/ 521 h 657"/>
                  <a:gd name="T40" fmla="*/ 80 w 511"/>
                  <a:gd name="T41" fmla="*/ 633 h 657"/>
                  <a:gd name="T42" fmla="*/ 118 w 511"/>
                  <a:gd name="T43" fmla="*/ 657 h 657"/>
                  <a:gd name="T44" fmla="*/ 135 w 511"/>
                  <a:gd name="T45" fmla="*/ 653 h 657"/>
                  <a:gd name="T46" fmla="*/ 242 w 511"/>
                  <a:gd name="T47" fmla="*/ 602 h 657"/>
                  <a:gd name="T48" fmla="*/ 262 w 511"/>
                  <a:gd name="T49" fmla="*/ 547 h 657"/>
                  <a:gd name="T50" fmla="*/ 207 w 511"/>
                  <a:gd name="T51" fmla="*/ 528 h 657"/>
                  <a:gd name="T52" fmla="*/ 187 w 511"/>
                  <a:gd name="T53" fmla="*/ 537 h 657"/>
                  <a:gd name="T54" fmla="*/ 216 w 511"/>
                  <a:gd name="T55" fmla="*/ 454 h 657"/>
                  <a:gd name="T56" fmla="*/ 253 w 511"/>
                  <a:gd name="T57" fmla="*/ 457 h 657"/>
                  <a:gd name="T58" fmla="*/ 253 w 511"/>
                  <a:gd name="T59" fmla="*/ 457 h 657"/>
                  <a:gd name="T60" fmla="*/ 253 w 511"/>
                  <a:gd name="T61" fmla="*/ 4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11" h="657">
                    <a:moveTo>
                      <a:pt x="253" y="457"/>
                    </a:moveTo>
                    <a:cubicBezTo>
                      <a:pt x="268" y="457"/>
                      <a:pt x="282" y="456"/>
                      <a:pt x="296" y="453"/>
                    </a:cubicBezTo>
                    <a:cubicBezTo>
                      <a:pt x="266" y="428"/>
                      <a:pt x="241" y="396"/>
                      <a:pt x="224" y="359"/>
                    </a:cubicBezTo>
                    <a:cubicBezTo>
                      <a:pt x="218" y="358"/>
                      <a:pt x="213" y="356"/>
                      <a:pt x="208" y="355"/>
                    </a:cubicBezTo>
                    <a:cubicBezTo>
                      <a:pt x="139" y="330"/>
                      <a:pt x="102" y="253"/>
                      <a:pt x="127" y="184"/>
                    </a:cubicBezTo>
                    <a:cubicBezTo>
                      <a:pt x="146" y="131"/>
                      <a:pt x="197" y="95"/>
                      <a:pt x="253" y="95"/>
                    </a:cubicBezTo>
                    <a:cubicBezTo>
                      <a:pt x="268" y="95"/>
                      <a:pt x="283" y="98"/>
                      <a:pt x="298" y="103"/>
                    </a:cubicBezTo>
                    <a:cubicBezTo>
                      <a:pt x="367" y="128"/>
                      <a:pt x="404" y="204"/>
                      <a:pt x="379" y="274"/>
                    </a:cubicBezTo>
                    <a:cubicBezTo>
                      <a:pt x="377" y="279"/>
                      <a:pt x="375" y="284"/>
                      <a:pt x="372" y="289"/>
                    </a:cubicBezTo>
                    <a:cubicBezTo>
                      <a:pt x="372" y="289"/>
                      <a:pt x="372" y="289"/>
                      <a:pt x="372" y="289"/>
                    </a:cubicBezTo>
                    <a:cubicBezTo>
                      <a:pt x="386" y="321"/>
                      <a:pt x="415" y="342"/>
                      <a:pt x="448" y="347"/>
                    </a:cubicBezTo>
                    <a:cubicBezTo>
                      <a:pt x="456" y="334"/>
                      <a:pt x="463" y="320"/>
                      <a:pt x="468" y="305"/>
                    </a:cubicBezTo>
                    <a:cubicBezTo>
                      <a:pt x="511" y="187"/>
                      <a:pt x="448" y="56"/>
                      <a:pt x="330" y="13"/>
                    </a:cubicBezTo>
                    <a:cubicBezTo>
                      <a:pt x="305" y="5"/>
                      <a:pt x="279" y="0"/>
                      <a:pt x="253" y="0"/>
                    </a:cubicBezTo>
                    <a:cubicBezTo>
                      <a:pt x="157" y="0"/>
                      <a:pt x="70" y="61"/>
                      <a:pt x="38" y="152"/>
                    </a:cubicBezTo>
                    <a:cubicBezTo>
                      <a:pt x="0" y="258"/>
                      <a:pt x="45" y="373"/>
                      <a:pt x="139" y="427"/>
                    </a:cubicBezTo>
                    <a:cubicBezTo>
                      <a:pt x="111" y="506"/>
                      <a:pt x="111" y="506"/>
                      <a:pt x="111" y="506"/>
                    </a:cubicBezTo>
                    <a:cubicBezTo>
                      <a:pt x="101" y="485"/>
                      <a:pt x="101" y="485"/>
                      <a:pt x="101" y="485"/>
                    </a:cubicBezTo>
                    <a:cubicBezTo>
                      <a:pt x="92" y="465"/>
                      <a:pt x="67" y="456"/>
                      <a:pt x="46" y="466"/>
                    </a:cubicBezTo>
                    <a:cubicBezTo>
                      <a:pt x="26" y="476"/>
                      <a:pt x="17" y="500"/>
                      <a:pt x="27" y="521"/>
                    </a:cubicBezTo>
                    <a:cubicBezTo>
                      <a:pt x="80" y="633"/>
                      <a:pt x="80" y="633"/>
                      <a:pt x="80" y="633"/>
                    </a:cubicBezTo>
                    <a:cubicBezTo>
                      <a:pt x="88" y="648"/>
                      <a:pt x="102" y="657"/>
                      <a:pt x="118" y="657"/>
                    </a:cubicBezTo>
                    <a:cubicBezTo>
                      <a:pt x="124" y="657"/>
                      <a:pt x="129" y="655"/>
                      <a:pt x="135" y="653"/>
                    </a:cubicBezTo>
                    <a:cubicBezTo>
                      <a:pt x="242" y="602"/>
                      <a:pt x="242" y="602"/>
                      <a:pt x="242" y="602"/>
                    </a:cubicBezTo>
                    <a:cubicBezTo>
                      <a:pt x="263" y="592"/>
                      <a:pt x="271" y="568"/>
                      <a:pt x="262" y="547"/>
                    </a:cubicBezTo>
                    <a:cubicBezTo>
                      <a:pt x="252" y="527"/>
                      <a:pt x="227" y="518"/>
                      <a:pt x="207" y="528"/>
                    </a:cubicBezTo>
                    <a:cubicBezTo>
                      <a:pt x="187" y="537"/>
                      <a:pt x="187" y="537"/>
                      <a:pt x="187" y="537"/>
                    </a:cubicBezTo>
                    <a:cubicBezTo>
                      <a:pt x="216" y="454"/>
                      <a:pt x="216" y="454"/>
                      <a:pt x="216" y="454"/>
                    </a:cubicBezTo>
                    <a:cubicBezTo>
                      <a:pt x="228" y="456"/>
                      <a:pt x="241" y="457"/>
                      <a:pt x="253" y="457"/>
                    </a:cubicBezTo>
                    <a:close/>
                    <a:moveTo>
                      <a:pt x="253" y="457"/>
                    </a:moveTo>
                    <a:cubicBezTo>
                      <a:pt x="253" y="457"/>
                      <a:pt x="253" y="457"/>
                      <a:pt x="253" y="4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5" name="Freeform 23">
                <a:extLst>
                  <a:ext uri="{FF2B5EF4-FFF2-40B4-BE49-F238E27FC236}">
                    <a16:creationId xmlns:a16="http://schemas.microsoft.com/office/drawing/2014/main" id="{914AC009-E494-40F6-ABA1-CD04BF747D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8163" y="58738"/>
                <a:ext cx="1271587" cy="1643062"/>
              </a:xfrm>
              <a:custGeom>
                <a:avLst/>
                <a:gdLst>
                  <a:gd name="T0" fmla="*/ 479 w 488"/>
                  <a:gd name="T1" fmla="*/ 461 h 631"/>
                  <a:gd name="T2" fmla="*/ 425 w 488"/>
                  <a:gd name="T3" fmla="*/ 440 h 631"/>
                  <a:gd name="T4" fmla="*/ 380 w 488"/>
                  <a:gd name="T5" fmla="*/ 459 h 631"/>
                  <a:gd name="T6" fmla="*/ 362 w 488"/>
                  <a:gd name="T7" fmla="*/ 419 h 631"/>
                  <a:gd name="T8" fmla="*/ 448 w 488"/>
                  <a:gd name="T9" fmla="*/ 313 h 631"/>
                  <a:gd name="T10" fmla="*/ 445 w 488"/>
                  <a:gd name="T11" fmla="*/ 138 h 631"/>
                  <a:gd name="T12" fmla="*/ 235 w 488"/>
                  <a:gd name="T13" fmla="*/ 0 h 631"/>
                  <a:gd name="T14" fmla="*/ 187 w 488"/>
                  <a:gd name="T15" fmla="*/ 6 h 631"/>
                  <a:gd name="T16" fmla="*/ 261 w 488"/>
                  <a:gd name="T17" fmla="*/ 98 h 631"/>
                  <a:gd name="T18" fmla="*/ 358 w 488"/>
                  <a:gd name="T19" fmla="*/ 176 h 631"/>
                  <a:gd name="T20" fmla="*/ 359 w 488"/>
                  <a:gd name="T21" fmla="*/ 278 h 631"/>
                  <a:gd name="T22" fmla="*/ 288 w 488"/>
                  <a:gd name="T23" fmla="*/ 352 h 631"/>
                  <a:gd name="T24" fmla="*/ 235 w 488"/>
                  <a:gd name="T25" fmla="*/ 363 h 631"/>
                  <a:gd name="T26" fmla="*/ 212 w 488"/>
                  <a:gd name="T27" fmla="*/ 360 h 631"/>
                  <a:gd name="T28" fmla="*/ 113 w 488"/>
                  <a:gd name="T29" fmla="*/ 282 h 631"/>
                  <a:gd name="T30" fmla="*/ 110 w 488"/>
                  <a:gd name="T31" fmla="*/ 184 h 631"/>
                  <a:gd name="T32" fmla="*/ 111 w 488"/>
                  <a:gd name="T33" fmla="*/ 180 h 631"/>
                  <a:gd name="T34" fmla="*/ 120 w 488"/>
                  <a:gd name="T35" fmla="*/ 161 h 631"/>
                  <a:gd name="T36" fmla="*/ 50 w 488"/>
                  <a:gd name="T37" fmla="*/ 103 h 631"/>
                  <a:gd name="T38" fmla="*/ 45 w 488"/>
                  <a:gd name="T39" fmla="*/ 102 h 631"/>
                  <a:gd name="T40" fmla="*/ 23 w 488"/>
                  <a:gd name="T41" fmla="*/ 145 h 631"/>
                  <a:gd name="T42" fmla="*/ 22 w 488"/>
                  <a:gd name="T43" fmla="*/ 147 h 631"/>
                  <a:gd name="T44" fmla="*/ 25 w 488"/>
                  <a:gd name="T45" fmla="*/ 320 h 631"/>
                  <a:gd name="T46" fmla="*/ 169 w 488"/>
                  <a:gd name="T47" fmla="*/ 448 h 631"/>
                  <a:gd name="T48" fmla="*/ 235 w 488"/>
                  <a:gd name="T49" fmla="*/ 458 h 631"/>
                  <a:gd name="T50" fmla="*/ 287 w 488"/>
                  <a:gd name="T51" fmla="*/ 451 h 631"/>
                  <a:gd name="T52" fmla="*/ 304 w 488"/>
                  <a:gd name="T53" fmla="*/ 492 h 631"/>
                  <a:gd name="T54" fmla="*/ 259 w 488"/>
                  <a:gd name="T55" fmla="*/ 511 h 631"/>
                  <a:gd name="T56" fmla="*/ 238 w 488"/>
                  <a:gd name="T57" fmla="*/ 565 h 631"/>
                  <a:gd name="T58" fmla="*/ 275 w 488"/>
                  <a:gd name="T59" fmla="*/ 590 h 631"/>
                  <a:gd name="T60" fmla="*/ 292 w 488"/>
                  <a:gd name="T61" fmla="*/ 587 h 631"/>
                  <a:gd name="T62" fmla="*/ 337 w 488"/>
                  <a:gd name="T63" fmla="*/ 567 h 631"/>
                  <a:gd name="T64" fmla="*/ 354 w 488"/>
                  <a:gd name="T65" fmla="*/ 606 h 631"/>
                  <a:gd name="T66" fmla="*/ 391 w 488"/>
                  <a:gd name="T67" fmla="*/ 631 h 631"/>
                  <a:gd name="T68" fmla="*/ 408 w 488"/>
                  <a:gd name="T69" fmla="*/ 627 h 631"/>
                  <a:gd name="T70" fmla="*/ 429 w 488"/>
                  <a:gd name="T71" fmla="*/ 573 h 631"/>
                  <a:gd name="T72" fmla="*/ 412 w 488"/>
                  <a:gd name="T73" fmla="*/ 535 h 631"/>
                  <a:gd name="T74" fmla="*/ 458 w 488"/>
                  <a:gd name="T75" fmla="*/ 515 h 631"/>
                  <a:gd name="T76" fmla="*/ 479 w 488"/>
                  <a:gd name="T77" fmla="*/ 461 h 631"/>
                  <a:gd name="T78" fmla="*/ 479 w 488"/>
                  <a:gd name="T79" fmla="*/ 461 h 631"/>
                  <a:gd name="T80" fmla="*/ 479 w 488"/>
                  <a:gd name="T81" fmla="*/ 46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8" h="631">
                    <a:moveTo>
                      <a:pt x="479" y="461"/>
                    </a:moveTo>
                    <a:cubicBezTo>
                      <a:pt x="470" y="440"/>
                      <a:pt x="446" y="430"/>
                      <a:pt x="425" y="440"/>
                    </a:cubicBezTo>
                    <a:cubicBezTo>
                      <a:pt x="380" y="459"/>
                      <a:pt x="380" y="459"/>
                      <a:pt x="380" y="459"/>
                    </a:cubicBezTo>
                    <a:cubicBezTo>
                      <a:pt x="362" y="419"/>
                      <a:pt x="362" y="419"/>
                      <a:pt x="362" y="419"/>
                    </a:cubicBezTo>
                    <a:cubicBezTo>
                      <a:pt x="401" y="393"/>
                      <a:pt x="430" y="357"/>
                      <a:pt x="448" y="313"/>
                    </a:cubicBezTo>
                    <a:cubicBezTo>
                      <a:pt x="470" y="256"/>
                      <a:pt x="469" y="194"/>
                      <a:pt x="445" y="138"/>
                    </a:cubicBezTo>
                    <a:cubicBezTo>
                      <a:pt x="409" y="54"/>
                      <a:pt x="326" y="0"/>
                      <a:pt x="235" y="0"/>
                    </a:cubicBezTo>
                    <a:cubicBezTo>
                      <a:pt x="218" y="0"/>
                      <a:pt x="204" y="2"/>
                      <a:pt x="187" y="6"/>
                    </a:cubicBezTo>
                    <a:cubicBezTo>
                      <a:pt x="221" y="27"/>
                      <a:pt x="245" y="56"/>
                      <a:pt x="261" y="98"/>
                    </a:cubicBezTo>
                    <a:cubicBezTo>
                      <a:pt x="305" y="106"/>
                      <a:pt x="340" y="134"/>
                      <a:pt x="358" y="176"/>
                    </a:cubicBezTo>
                    <a:cubicBezTo>
                      <a:pt x="372" y="209"/>
                      <a:pt x="372" y="245"/>
                      <a:pt x="359" y="278"/>
                    </a:cubicBezTo>
                    <a:cubicBezTo>
                      <a:pt x="346" y="311"/>
                      <a:pt x="321" y="337"/>
                      <a:pt x="288" y="352"/>
                    </a:cubicBezTo>
                    <a:cubicBezTo>
                      <a:pt x="271" y="359"/>
                      <a:pt x="253" y="363"/>
                      <a:pt x="235" y="363"/>
                    </a:cubicBezTo>
                    <a:cubicBezTo>
                      <a:pt x="227" y="363"/>
                      <a:pt x="220" y="362"/>
                      <a:pt x="212" y="360"/>
                    </a:cubicBezTo>
                    <a:cubicBezTo>
                      <a:pt x="168" y="353"/>
                      <a:pt x="131" y="324"/>
                      <a:pt x="113" y="282"/>
                    </a:cubicBezTo>
                    <a:cubicBezTo>
                      <a:pt x="99" y="250"/>
                      <a:pt x="98" y="216"/>
                      <a:pt x="110" y="184"/>
                    </a:cubicBezTo>
                    <a:cubicBezTo>
                      <a:pt x="110" y="182"/>
                      <a:pt x="111" y="181"/>
                      <a:pt x="111" y="180"/>
                    </a:cubicBezTo>
                    <a:cubicBezTo>
                      <a:pt x="114" y="173"/>
                      <a:pt x="117" y="167"/>
                      <a:pt x="120" y="161"/>
                    </a:cubicBezTo>
                    <a:cubicBezTo>
                      <a:pt x="105" y="134"/>
                      <a:pt x="80" y="114"/>
                      <a:pt x="50" y="103"/>
                    </a:cubicBezTo>
                    <a:cubicBezTo>
                      <a:pt x="49" y="103"/>
                      <a:pt x="47" y="102"/>
                      <a:pt x="45" y="102"/>
                    </a:cubicBezTo>
                    <a:cubicBezTo>
                      <a:pt x="36" y="115"/>
                      <a:pt x="29" y="130"/>
                      <a:pt x="23" y="145"/>
                    </a:cubicBezTo>
                    <a:cubicBezTo>
                      <a:pt x="22" y="146"/>
                      <a:pt x="22" y="146"/>
                      <a:pt x="22" y="147"/>
                    </a:cubicBezTo>
                    <a:cubicBezTo>
                      <a:pt x="0" y="203"/>
                      <a:pt x="2" y="264"/>
                      <a:pt x="25" y="320"/>
                    </a:cubicBezTo>
                    <a:cubicBezTo>
                      <a:pt x="53" y="382"/>
                      <a:pt x="106" y="429"/>
                      <a:pt x="169" y="448"/>
                    </a:cubicBezTo>
                    <a:cubicBezTo>
                      <a:pt x="190" y="454"/>
                      <a:pt x="212" y="458"/>
                      <a:pt x="235" y="458"/>
                    </a:cubicBezTo>
                    <a:cubicBezTo>
                      <a:pt x="253" y="458"/>
                      <a:pt x="270" y="455"/>
                      <a:pt x="287" y="451"/>
                    </a:cubicBezTo>
                    <a:cubicBezTo>
                      <a:pt x="304" y="492"/>
                      <a:pt x="304" y="492"/>
                      <a:pt x="304" y="492"/>
                    </a:cubicBezTo>
                    <a:cubicBezTo>
                      <a:pt x="259" y="511"/>
                      <a:pt x="259" y="511"/>
                      <a:pt x="259" y="511"/>
                    </a:cubicBezTo>
                    <a:cubicBezTo>
                      <a:pt x="238" y="520"/>
                      <a:pt x="229" y="545"/>
                      <a:pt x="238" y="565"/>
                    </a:cubicBezTo>
                    <a:cubicBezTo>
                      <a:pt x="244" y="581"/>
                      <a:pt x="259" y="590"/>
                      <a:pt x="275" y="590"/>
                    </a:cubicBezTo>
                    <a:cubicBezTo>
                      <a:pt x="281" y="590"/>
                      <a:pt x="286" y="589"/>
                      <a:pt x="292" y="587"/>
                    </a:cubicBezTo>
                    <a:cubicBezTo>
                      <a:pt x="337" y="567"/>
                      <a:pt x="337" y="567"/>
                      <a:pt x="337" y="567"/>
                    </a:cubicBezTo>
                    <a:cubicBezTo>
                      <a:pt x="354" y="606"/>
                      <a:pt x="354" y="606"/>
                      <a:pt x="354" y="606"/>
                    </a:cubicBezTo>
                    <a:cubicBezTo>
                      <a:pt x="360" y="621"/>
                      <a:pt x="375" y="631"/>
                      <a:pt x="391" y="631"/>
                    </a:cubicBezTo>
                    <a:cubicBezTo>
                      <a:pt x="397" y="631"/>
                      <a:pt x="402" y="630"/>
                      <a:pt x="408" y="627"/>
                    </a:cubicBezTo>
                    <a:cubicBezTo>
                      <a:pt x="429" y="618"/>
                      <a:pt x="438" y="594"/>
                      <a:pt x="429" y="573"/>
                    </a:cubicBezTo>
                    <a:cubicBezTo>
                      <a:pt x="412" y="535"/>
                      <a:pt x="412" y="535"/>
                      <a:pt x="412" y="535"/>
                    </a:cubicBezTo>
                    <a:cubicBezTo>
                      <a:pt x="458" y="515"/>
                      <a:pt x="458" y="515"/>
                      <a:pt x="458" y="515"/>
                    </a:cubicBezTo>
                    <a:cubicBezTo>
                      <a:pt x="479" y="506"/>
                      <a:pt x="488" y="482"/>
                      <a:pt x="479" y="461"/>
                    </a:cubicBezTo>
                    <a:close/>
                    <a:moveTo>
                      <a:pt x="479" y="461"/>
                    </a:moveTo>
                    <a:cubicBezTo>
                      <a:pt x="479" y="461"/>
                      <a:pt x="479" y="461"/>
                      <a:pt x="479" y="46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39EA6C84-76E4-4F5C-BDFB-9864B413B731}"/>
                </a:ext>
              </a:extLst>
            </p:cNvPr>
            <p:cNvGrpSpPr/>
            <p:nvPr/>
          </p:nvGrpSpPr>
          <p:grpSpPr>
            <a:xfrm>
              <a:off x="10487017" y="5138226"/>
              <a:ext cx="436173" cy="399795"/>
              <a:chOff x="-55562" y="4763"/>
              <a:chExt cx="1865312" cy="1709737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132" name="Freeform 22">
                <a:extLst>
                  <a:ext uri="{FF2B5EF4-FFF2-40B4-BE49-F238E27FC236}">
                    <a16:creationId xmlns:a16="http://schemas.microsoft.com/office/drawing/2014/main" id="{E83D1BE7-A557-4DBA-9322-5C7579D97A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5562" y="4763"/>
                <a:ext cx="1331912" cy="1709737"/>
              </a:xfrm>
              <a:custGeom>
                <a:avLst/>
                <a:gdLst>
                  <a:gd name="T0" fmla="*/ 253 w 511"/>
                  <a:gd name="T1" fmla="*/ 457 h 657"/>
                  <a:gd name="T2" fmla="*/ 296 w 511"/>
                  <a:gd name="T3" fmla="*/ 453 h 657"/>
                  <a:gd name="T4" fmla="*/ 224 w 511"/>
                  <a:gd name="T5" fmla="*/ 359 h 657"/>
                  <a:gd name="T6" fmla="*/ 208 w 511"/>
                  <a:gd name="T7" fmla="*/ 355 h 657"/>
                  <a:gd name="T8" fmla="*/ 127 w 511"/>
                  <a:gd name="T9" fmla="*/ 184 h 657"/>
                  <a:gd name="T10" fmla="*/ 253 w 511"/>
                  <a:gd name="T11" fmla="*/ 95 h 657"/>
                  <a:gd name="T12" fmla="*/ 298 w 511"/>
                  <a:gd name="T13" fmla="*/ 103 h 657"/>
                  <a:gd name="T14" fmla="*/ 379 w 511"/>
                  <a:gd name="T15" fmla="*/ 274 h 657"/>
                  <a:gd name="T16" fmla="*/ 372 w 511"/>
                  <a:gd name="T17" fmla="*/ 289 h 657"/>
                  <a:gd name="T18" fmla="*/ 372 w 511"/>
                  <a:gd name="T19" fmla="*/ 289 h 657"/>
                  <a:gd name="T20" fmla="*/ 448 w 511"/>
                  <a:gd name="T21" fmla="*/ 347 h 657"/>
                  <a:gd name="T22" fmla="*/ 468 w 511"/>
                  <a:gd name="T23" fmla="*/ 305 h 657"/>
                  <a:gd name="T24" fmla="*/ 330 w 511"/>
                  <a:gd name="T25" fmla="*/ 13 h 657"/>
                  <a:gd name="T26" fmla="*/ 253 w 511"/>
                  <a:gd name="T27" fmla="*/ 0 h 657"/>
                  <a:gd name="T28" fmla="*/ 38 w 511"/>
                  <a:gd name="T29" fmla="*/ 152 h 657"/>
                  <a:gd name="T30" fmla="*/ 139 w 511"/>
                  <a:gd name="T31" fmla="*/ 427 h 657"/>
                  <a:gd name="T32" fmla="*/ 111 w 511"/>
                  <a:gd name="T33" fmla="*/ 506 h 657"/>
                  <a:gd name="T34" fmla="*/ 101 w 511"/>
                  <a:gd name="T35" fmla="*/ 485 h 657"/>
                  <a:gd name="T36" fmla="*/ 46 w 511"/>
                  <a:gd name="T37" fmla="*/ 466 h 657"/>
                  <a:gd name="T38" fmla="*/ 27 w 511"/>
                  <a:gd name="T39" fmla="*/ 521 h 657"/>
                  <a:gd name="T40" fmla="*/ 80 w 511"/>
                  <a:gd name="T41" fmla="*/ 633 h 657"/>
                  <a:gd name="T42" fmla="*/ 118 w 511"/>
                  <a:gd name="T43" fmla="*/ 657 h 657"/>
                  <a:gd name="T44" fmla="*/ 135 w 511"/>
                  <a:gd name="T45" fmla="*/ 653 h 657"/>
                  <a:gd name="T46" fmla="*/ 242 w 511"/>
                  <a:gd name="T47" fmla="*/ 602 h 657"/>
                  <a:gd name="T48" fmla="*/ 262 w 511"/>
                  <a:gd name="T49" fmla="*/ 547 h 657"/>
                  <a:gd name="T50" fmla="*/ 207 w 511"/>
                  <a:gd name="T51" fmla="*/ 528 h 657"/>
                  <a:gd name="T52" fmla="*/ 187 w 511"/>
                  <a:gd name="T53" fmla="*/ 537 h 657"/>
                  <a:gd name="T54" fmla="*/ 216 w 511"/>
                  <a:gd name="T55" fmla="*/ 454 h 657"/>
                  <a:gd name="T56" fmla="*/ 253 w 511"/>
                  <a:gd name="T57" fmla="*/ 457 h 657"/>
                  <a:gd name="T58" fmla="*/ 253 w 511"/>
                  <a:gd name="T59" fmla="*/ 457 h 657"/>
                  <a:gd name="T60" fmla="*/ 253 w 511"/>
                  <a:gd name="T61" fmla="*/ 4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11" h="657">
                    <a:moveTo>
                      <a:pt x="253" y="457"/>
                    </a:moveTo>
                    <a:cubicBezTo>
                      <a:pt x="268" y="457"/>
                      <a:pt x="282" y="456"/>
                      <a:pt x="296" y="453"/>
                    </a:cubicBezTo>
                    <a:cubicBezTo>
                      <a:pt x="266" y="428"/>
                      <a:pt x="241" y="396"/>
                      <a:pt x="224" y="359"/>
                    </a:cubicBezTo>
                    <a:cubicBezTo>
                      <a:pt x="218" y="358"/>
                      <a:pt x="213" y="356"/>
                      <a:pt x="208" y="355"/>
                    </a:cubicBezTo>
                    <a:cubicBezTo>
                      <a:pt x="139" y="330"/>
                      <a:pt x="102" y="253"/>
                      <a:pt x="127" y="184"/>
                    </a:cubicBezTo>
                    <a:cubicBezTo>
                      <a:pt x="146" y="131"/>
                      <a:pt x="197" y="95"/>
                      <a:pt x="253" y="95"/>
                    </a:cubicBezTo>
                    <a:cubicBezTo>
                      <a:pt x="268" y="95"/>
                      <a:pt x="283" y="98"/>
                      <a:pt x="298" y="103"/>
                    </a:cubicBezTo>
                    <a:cubicBezTo>
                      <a:pt x="367" y="128"/>
                      <a:pt x="404" y="204"/>
                      <a:pt x="379" y="274"/>
                    </a:cubicBezTo>
                    <a:cubicBezTo>
                      <a:pt x="377" y="279"/>
                      <a:pt x="375" y="284"/>
                      <a:pt x="372" y="289"/>
                    </a:cubicBezTo>
                    <a:cubicBezTo>
                      <a:pt x="372" y="289"/>
                      <a:pt x="372" y="289"/>
                      <a:pt x="372" y="289"/>
                    </a:cubicBezTo>
                    <a:cubicBezTo>
                      <a:pt x="386" y="321"/>
                      <a:pt x="415" y="342"/>
                      <a:pt x="448" y="347"/>
                    </a:cubicBezTo>
                    <a:cubicBezTo>
                      <a:pt x="456" y="334"/>
                      <a:pt x="463" y="320"/>
                      <a:pt x="468" y="305"/>
                    </a:cubicBezTo>
                    <a:cubicBezTo>
                      <a:pt x="511" y="187"/>
                      <a:pt x="448" y="56"/>
                      <a:pt x="330" y="13"/>
                    </a:cubicBezTo>
                    <a:cubicBezTo>
                      <a:pt x="305" y="5"/>
                      <a:pt x="279" y="0"/>
                      <a:pt x="253" y="0"/>
                    </a:cubicBezTo>
                    <a:cubicBezTo>
                      <a:pt x="157" y="0"/>
                      <a:pt x="70" y="61"/>
                      <a:pt x="38" y="152"/>
                    </a:cubicBezTo>
                    <a:cubicBezTo>
                      <a:pt x="0" y="258"/>
                      <a:pt x="45" y="373"/>
                      <a:pt x="139" y="427"/>
                    </a:cubicBezTo>
                    <a:cubicBezTo>
                      <a:pt x="111" y="506"/>
                      <a:pt x="111" y="506"/>
                      <a:pt x="111" y="506"/>
                    </a:cubicBezTo>
                    <a:cubicBezTo>
                      <a:pt x="101" y="485"/>
                      <a:pt x="101" y="485"/>
                      <a:pt x="101" y="485"/>
                    </a:cubicBezTo>
                    <a:cubicBezTo>
                      <a:pt x="92" y="465"/>
                      <a:pt x="67" y="456"/>
                      <a:pt x="46" y="466"/>
                    </a:cubicBezTo>
                    <a:cubicBezTo>
                      <a:pt x="26" y="476"/>
                      <a:pt x="17" y="500"/>
                      <a:pt x="27" y="521"/>
                    </a:cubicBezTo>
                    <a:cubicBezTo>
                      <a:pt x="80" y="633"/>
                      <a:pt x="80" y="633"/>
                      <a:pt x="80" y="633"/>
                    </a:cubicBezTo>
                    <a:cubicBezTo>
                      <a:pt x="88" y="648"/>
                      <a:pt x="102" y="657"/>
                      <a:pt x="118" y="657"/>
                    </a:cubicBezTo>
                    <a:cubicBezTo>
                      <a:pt x="124" y="657"/>
                      <a:pt x="129" y="655"/>
                      <a:pt x="135" y="653"/>
                    </a:cubicBezTo>
                    <a:cubicBezTo>
                      <a:pt x="242" y="602"/>
                      <a:pt x="242" y="602"/>
                      <a:pt x="242" y="602"/>
                    </a:cubicBezTo>
                    <a:cubicBezTo>
                      <a:pt x="263" y="592"/>
                      <a:pt x="271" y="568"/>
                      <a:pt x="262" y="547"/>
                    </a:cubicBezTo>
                    <a:cubicBezTo>
                      <a:pt x="252" y="527"/>
                      <a:pt x="227" y="518"/>
                      <a:pt x="207" y="528"/>
                    </a:cubicBezTo>
                    <a:cubicBezTo>
                      <a:pt x="187" y="537"/>
                      <a:pt x="187" y="537"/>
                      <a:pt x="187" y="537"/>
                    </a:cubicBezTo>
                    <a:cubicBezTo>
                      <a:pt x="216" y="454"/>
                      <a:pt x="216" y="454"/>
                      <a:pt x="216" y="454"/>
                    </a:cubicBezTo>
                    <a:cubicBezTo>
                      <a:pt x="228" y="456"/>
                      <a:pt x="241" y="457"/>
                      <a:pt x="253" y="457"/>
                    </a:cubicBezTo>
                    <a:close/>
                    <a:moveTo>
                      <a:pt x="253" y="457"/>
                    </a:moveTo>
                    <a:cubicBezTo>
                      <a:pt x="253" y="457"/>
                      <a:pt x="253" y="457"/>
                      <a:pt x="253" y="4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3" name="Freeform 23">
                <a:extLst>
                  <a:ext uri="{FF2B5EF4-FFF2-40B4-BE49-F238E27FC236}">
                    <a16:creationId xmlns:a16="http://schemas.microsoft.com/office/drawing/2014/main" id="{12E5CB5F-19DB-4CA8-BD6F-817A22EF5B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8163" y="58738"/>
                <a:ext cx="1271587" cy="1643062"/>
              </a:xfrm>
              <a:custGeom>
                <a:avLst/>
                <a:gdLst>
                  <a:gd name="T0" fmla="*/ 479 w 488"/>
                  <a:gd name="T1" fmla="*/ 461 h 631"/>
                  <a:gd name="T2" fmla="*/ 425 w 488"/>
                  <a:gd name="T3" fmla="*/ 440 h 631"/>
                  <a:gd name="T4" fmla="*/ 380 w 488"/>
                  <a:gd name="T5" fmla="*/ 459 h 631"/>
                  <a:gd name="T6" fmla="*/ 362 w 488"/>
                  <a:gd name="T7" fmla="*/ 419 h 631"/>
                  <a:gd name="T8" fmla="*/ 448 w 488"/>
                  <a:gd name="T9" fmla="*/ 313 h 631"/>
                  <a:gd name="T10" fmla="*/ 445 w 488"/>
                  <a:gd name="T11" fmla="*/ 138 h 631"/>
                  <a:gd name="T12" fmla="*/ 235 w 488"/>
                  <a:gd name="T13" fmla="*/ 0 h 631"/>
                  <a:gd name="T14" fmla="*/ 187 w 488"/>
                  <a:gd name="T15" fmla="*/ 6 h 631"/>
                  <a:gd name="T16" fmla="*/ 261 w 488"/>
                  <a:gd name="T17" fmla="*/ 98 h 631"/>
                  <a:gd name="T18" fmla="*/ 358 w 488"/>
                  <a:gd name="T19" fmla="*/ 176 h 631"/>
                  <a:gd name="T20" fmla="*/ 359 w 488"/>
                  <a:gd name="T21" fmla="*/ 278 h 631"/>
                  <a:gd name="T22" fmla="*/ 288 w 488"/>
                  <a:gd name="T23" fmla="*/ 352 h 631"/>
                  <a:gd name="T24" fmla="*/ 235 w 488"/>
                  <a:gd name="T25" fmla="*/ 363 h 631"/>
                  <a:gd name="T26" fmla="*/ 212 w 488"/>
                  <a:gd name="T27" fmla="*/ 360 h 631"/>
                  <a:gd name="T28" fmla="*/ 113 w 488"/>
                  <a:gd name="T29" fmla="*/ 282 h 631"/>
                  <a:gd name="T30" fmla="*/ 110 w 488"/>
                  <a:gd name="T31" fmla="*/ 184 h 631"/>
                  <a:gd name="T32" fmla="*/ 111 w 488"/>
                  <a:gd name="T33" fmla="*/ 180 h 631"/>
                  <a:gd name="T34" fmla="*/ 120 w 488"/>
                  <a:gd name="T35" fmla="*/ 161 h 631"/>
                  <a:gd name="T36" fmla="*/ 50 w 488"/>
                  <a:gd name="T37" fmla="*/ 103 h 631"/>
                  <a:gd name="T38" fmla="*/ 45 w 488"/>
                  <a:gd name="T39" fmla="*/ 102 h 631"/>
                  <a:gd name="T40" fmla="*/ 23 w 488"/>
                  <a:gd name="T41" fmla="*/ 145 h 631"/>
                  <a:gd name="T42" fmla="*/ 22 w 488"/>
                  <a:gd name="T43" fmla="*/ 147 h 631"/>
                  <a:gd name="T44" fmla="*/ 25 w 488"/>
                  <a:gd name="T45" fmla="*/ 320 h 631"/>
                  <a:gd name="T46" fmla="*/ 169 w 488"/>
                  <a:gd name="T47" fmla="*/ 448 h 631"/>
                  <a:gd name="T48" fmla="*/ 235 w 488"/>
                  <a:gd name="T49" fmla="*/ 458 h 631"/>
                  <a:gd name="T50" fmla="*/ 287 w 488"/>
                  <a:gd name="T51" fmla="*/ 451 h 631"/>
                  <a:gd name="T52" fmla="*/ 304 w 488"/>
                  <a:gd name="T53" fmla="*/ 492 h 631"/>
                  <a:gd name="T54" fmla="*/ 259 w 488"/>
                  <a:gd name="T55" fmla="*/ 511 h 631"/>
                  <a:gd name="T56" fmla="*/ 238 w 488"/>
                  <a:gd name="T57" fmla="*/ 565 h 631"/>
                  <a:gd name="T58" fmla="*/ 275 w 488"/>
                  <a:gd name="T59" fmla="*/ 590 h 631"/>
                  <a:gd name="T60" fmla="*/ 292 w 488"/>
                  <a:gd name="T61" fmla="*/ 587 h 631"/>
                  <a:gd name="T62" fmla="*/ 337 w 488"/>
                  <a:gd name="T63" fmla="*/ 567 h 631"/>
                  <a:gd name="T64" fmla="*/ 354 w 488"/>
                  <a:gd name="T65" fmla="*/ 606 h 631"/>
                  <a:gd name="T66" fmla="*/ 391 w 488"/>
                  <a:gd name="T67" fmla="*/ 631 h 631"/>
                  <a:gd name="T68" fmla="*/ 408 w 488"/>
                  <a:gd name="T69" fmla="*/ 627 h 631"/>
                  <a:gd name="T70" fmla="*/ 429 w 488"/>
                  <a:gd name="T71" fmla="*/ 573 h 631"/>
                  <a:gd name="T72" fmla="*/ 412 w 488"/>
                  <a:gd name="T73" fmla="*/ 535 h 631"/>
                  <a:gd name="T74" fmla="*/ 458 w 488"/>
                  <a:gd name="T75" fmla="*/ 515 h 631"/>
                  <a:gd name="T76" fmla="*/ 479 w 488"/>
                  <a:gd name="T77" fmla="*/ 461 h 631"/>
                  <a:gd name="T78" fmla="*/ 479 w 488"/>
                  <a:gd name="T79" fmla="*/ 461 h 631"/>
                  <a:gd name="T80" fmla="*/ 479 w 488"/>
                  <a:gd name="T81" fmla="*/ 46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8" h="631">
                    <a:moveTo>
                      <a:pt x="479" y="461"/>
                    </a:moveTo>
                    <a:cubicBezTo>
                      <a:pt x="470" y="440"/>
                      <a:pt x="446" y="430"/>
                      <a:pt x="425" y="440"/>
                    </a:cubicBezTo>
                    <a:cubicBezTo>
                      <a:pt x="380" y="459"/>
                      <a:pt x="380" y="459"/>
                      <a:pt x="380" y="459"/>
                    </a:cubicBezTo>
                    <a:cubicBezTo>
                      <a:pt x="362" y="419"/>
                      <a:pt x="362" y="419"/>
                      <a:pt x="362" y="419"/>
                    </a:cubicBezTo>
                    <a:cubicBezTo>
                      <a:pt x="401" y="393"/>
                      <a:pt x="430" y="357"/>
                      <a:pt x="448" y="313"/>
                    </a:cubicBezTo>
                    <a:cubicBezTo>
                      <a:pt x="470" y="256"/>
                      <a:pt x="469" y="194"/>
                      <a:pt x="445" y="138"/>
                    </a:cubicBezTo>
                    <a:cubicBezTo>
                      <a:pt x="409" y="54"/>
                      <a:pt x="326" y="0"/>
                      <a:pt x="235" y="0"/>
                    </a:cubicBezTo>
                    <a:cubicBezTo>
                      <a:pt x="218" y="0"/>
                      <a:pt x="204" y="2"/>
                      <a:pt x="187" y="6"/>
                    </a:cubicBezTo>
                    <a:cubicBezTo>
                      <a:pt x="221" y="27"/>
                      <a:pt x="245" y="56"/>
                      <a:pt x="261" y="98"/>
                    </a:cubicBezTo>
                    <a:cubicBezTo>
                      <a:pt x="305" y="106"/>
                      <a:pt x="340" y="134"/>
                      <a:pt x="358" y="176"/>
                    </a:cubicBezTo>
                    <a:cubicBezTo>
                      <a:pt x="372" y="209"/>
                      <a:pt x="372" y="245"/>
                      <a:pt x="359" y="278"/>
                    </a:cubicBezTo>
                    <a:cubicBezTo>
                      <a:pt x="346" y="311"/>
                      <a:pt x="321" y="337"/>
                      <a:pt x="288" y="352"/>
                    </a:cubicBezTo>
                    <a:cubicBezTo>
                      <a:pt x="271" y="359"/>
                      <a:pt x="253" y="363"/>
                      <a:pt x="235" y="363"/>
                    </a:cubicBezTo>
                    <a:cubicBezTo>
                      <a:pt x="227" y="363"/>
                      <a:pt x="220" y="362"/>
                      <a:pt x="212" y="360"/>
                    </a:cubicBezTo>
                    <a:cubicBezTo>
                      <a:pt x="168" y="353"/>
                      <a:pt x="131" y="324"/>
                      <a:pt x="113" y="282"/>
                    </a:cubicBezTo>
                    <a:cubicBezTo>
                      <a:pt x="99" y="250"/>
                      <a:pt x="98" y="216"/>
                      <a:pt x="110" y="184"/>
                    </a:cubicBezTo>
                    <a:cubicBezTo>
                      <a:pt x="110" y="182"/>
                      <a:pt x="111" y="181"/>
                      <a:pt x="111" y="180"/>
                    </a:cubicBezTo>
                    <a:cubicBezTo>
                      <a:pt x="114" y="173"/>
                      <a:pt x="117" y="167"/>
                      <a:pt x="120" y="161"/>
                    </a:cubicBezTo>
                    <a:cubicBezTo>
                      <a:pt x="105" y="134"/>
                      <a:pt x="80" y="114"/>
                      <a:pt x="50" y="103"/>
                    </a:cubicBezTo>
                    <a:cubicBezTo>
                      <a:pt x="49" y="103"/>
                      <a:pt x="47" y="102"/>
                      <a:pt x="45" y="102"/>
                    </a:cubicBezTo>
                    <a:cubicBezTo>
                      <a:pt x="36" y="115"/>
                      <a:pt x="29" y="130"/>
                      <a:pt x="23" y="145"/>
                    </a:cubicBezTo>
                    <a:cubicBezTo>
                      <a:pt x="22" y="146"/>
                      <a:pt x="22" y="146"/>
                      <a:pt x="22" y="147"/>
                    </a:cubicBezTo>
                    <a:cubicBezTo>
                      <a:pt x="0" y="203"/>
                      <a:pt x="2" y="264"/>
                      <a:pt x="25" y="320"/>
                    </a:cubicBezTo>
                    <a:cubicBezTo>
                      <a:pt x="53" y="382"/>
                      <a:pt x="106" y="429"/>
                      <a:pt x="169" y="448"/>
                    </a:cubicBezTo>
                    <a:cubicBezTo>
                      <a:pt x="190" y="454"/>
                      <a:pt x="212" y="458"/>
                      <a:pt x="235" y="458"/>
                    </a:cubicBezTo>
                    <a:cubicBezTo>
                      <a:pt x="253" y="458"/>
                      <a:pt x="270" y="455"/>
                      <a:pt x="287" y="451"/>
                    </a:cubicBezTo>
                    <a:cubicBezTo>
                      <a:pt x="304" y="492"/>
                      <a:pt x="304" y="492"/>
                      <a:pt x="304" y="492"/>
                    </a:cubicBezTo>
                    <a:cubicBezTo>
                      <a:pt x="259" y="511"/>
                      <a:pt x="259" y="511"/>
                      <a:pt x="259" y="511"/>
                    </a:cubicBezTo>
                    <a:cubicBezTo>
                      <a:pt x="238" y="520"/>
                      <a:pt x="229" y="545"/>
                      <a:pt x="238" y="565"/>
                    </a:cubicBezTo>
                    <a:cubicBezTo>
                      <a:pt x="244" y="581"/>
                      <a:pt x="259" y="590"/>
                      <a:pt x="275" y="590"/>
                    </a:cubicBezTo>
                    <a:cubicBezTo>
                      <a:pt x="281" y="590"/>
                      <a:pt x="286" y="589"/>
                      <a:pt x="292" y="587"/>
                    </a:cubicBezTo>
                    <a:cubicBezTo>
                      <a:pt x="337" y="567"/>
                      <a:pt x="337" y="567"/>
                      <a:pt x="337" y="567"/>
                    </a:cubicBezTo>
                    <a:cubicBezTo>
                      <a:pt x="354" y="606"/>
                      <a:pt x="354" y="606"/>
                      <a:pt x="354" y="606"/>
                    </a:cubicBezTo>
                    <a:cubicBezTo>
                      <a:pt x="360" y="621"/>
                      <a:pt x="375" y="631"/>
                      <a:pt x="391" y="631"/>
                    </a:cubicBezTo>
                    <a:cubicBezTo>
                      <a:pt x="397" y="631"/>
                      <a:pt x="402" y="630"/>
                      <a:pt x="408" y="627"/>
                    </a:cubicBezTo>
                    <a:cubicBezTo>
                      <a:pt x="429" y="618"/>
                      <a:pt x="438" y="594"/>
                      <a:pt x="429" y="573"/>
                    </a:cubicBezTo>
                    <a:cubicBezTo>
                      <a:pt x="412" y="535"/>
                      <a:pt x="412" y="535"/>
                      <a:pt x="412" y="535"/>
                    </a:cubicBezTo>
                    <a:cubicBezTo>
                      <a:pt x="458" y="515"/>
                      <a:pt x="458" y="515"/>
                      <a:pt x="458" y="515"/>
                    </a:cubicBezTo>
                    <a:cubicBezTo>
                      <a:pt x="479" y="506"/>
                      <a:pt x="488" y="482"/>
                      <a:pt x="479" y="461"/>
                    </a:cubicBezTo>
                    <a:close/>
                    <a:moveTo>
                      <a:pt x="479" y="461"/>
                    </a:moveTo>
                    <a:cubicBezTo>
                      <a:pt x="479" y="461"/>
                      <a:pt x="479" y="461"/>
                      <a:pt x="479" y="46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62B821B2-24FA-4D5F-A8B0-AF58F62C9AF7}"/>
                </a:ext>
              </a:extLst>
            </p:cNvPr>
            <p:cNvGrpSpPr/>
            <p:nvPr/>
          </p:nvGrpSpPr>
          <p:grpSpPr>
            <a:xfrm>
              <a:off x="10487017" y="5613350"/>
              <a:ext cx="436173" cy="399795"/>
              <a:chOff x="-55562" y="4763"/>
              <a:chExt cx="1865312" cy="1709737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130" name="Freeform 22">
                <a:extLst>
                  <a:ext uri="{FF2B5EF4-FFF2-40B4-BE49-F238E27FC236}">
                    <a16:creationId xmlns:a16="http://schemas.microsoft.com/office/drawing/2014/main" id="{5DAD40AD-6E84-4CCF-ABFC-134F82813B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5562" y="4763"/>
                <a:ext cx="1331912" cy="1709737"/>
              </a:xfrm>
              <a:custGeom>
                <a:avLst/>
                <a:gdLst>
                  <a:gd name="T0" fmla="*/ 253 w 511"/>
                  <a:gd name="T1" fmla="*/ 457 h 657"/>
                  <a:gd name="T2" fmla="*/ 296 w 511"/>
                  <a:gd name="T3" fmla="*/ 453 h 657"/>
                  <a:gd name="T4" fmla="*/ 224 w 511"/>
                  <a:gd name="T5" fmla="*/ 359 h 657"/>
                  <a:gd name="T6" fmla="*/ 208 w 511"/>
                  <a:gd name="T7" fmla="*/ 355 h 657"/>
                  <a:gd name="T8" fmla="*/ 127 w 511"/>
                  <a:gd name="T9" fmla="*/ 184 h 657"/>
                  <a:gd name="T10" fmla="*/ 253 w 511"/>
                  <a:gd name="T11" fmla="*/ 95 h 657"/>
                  <a:gd name="T12" fmla="*/ 298 w 511"/>
                  <a:gd name="T13" fmla="*/ 103 h 657"/>
                  <a:gd name="T14" fmla="*/ 379 w 511"/>
                  <a:gd name="T15" fmla="*/ 274 h 657"/>
                  <a:gd name="T16" fmla="*/ 372 w 511"/>
                  <a:gd name="T17" fmla="*/ 289 h 657"/>
                  <a:gd name="T18" fmla="*/ 372 w 511"/>
                  <a:gd name="T19" fmla="*/ 289 h 657"/>
                  <a:gd name="T20" fmla="*/ 448 w 511"/>
                  <a:gd name="T21" fmla="*/ 347 h 657"/>
                  <a:gd name="T22" fmla="*/ 468 w 511"/>
                  <a:gd name="T23" fmla="*/ 305 h 657"/>
                  <a:gd name="T24" fmla="*/ 330 w 511"/>
                  <a:gd name="T25" fmla="*/ 13 h 657"/>
                  <a:gd name="T26" fmla="*/ 253 w 511"/>
                  <a:gd name="T27" fmla="*/ 0 h 657"/>
                  <a:gd name="T28" fmla="*/ 38 w 511"/>
                  <a:gd name="T29" fmla="*/ 152 h 657"/>
                  <a:gd name="T30" fmla="*/ 139 w 511"/>
                  <a:gd name="T31" fmla="*/ 427 h 657"/>
                  <a:gd name="T32" fmla="*/ 111 w 511"/>
                  <a:gd name="T33" fmla="*/ 506 h 657"/>
                  <a:gd name="T34" fmla="*/ 101 w 511"/>
                  <a:gd name="T35" fmla="*/ 485 h 657"/>
                  <a:gd name="T36" fmla="*/ 46 w 511"/>
                  <a:gd name="T37" fmla="*/ 466 h 657"/>
                  <a:gd name="T38" fmla="*/ 27 w 511"/>
                  <a:gd name="T39" fmla="*/ 521 h 657"/>
                  <a:gd name="T40" fmla="*/ 80 w 511"/>
                  <a:gd name="T41" fmla="*/ 633 h 657"/>
                  <a:gd name="T42" fmla="*/ 118 w 511"/>
                  <a:gd name="T43" fmla="*/ 657 h 657"/>
                  <a:gd name="T44" fmla="*/ 135 w 511"/>
                  <a:gd name="T45" fmla="*/ 653 h 657"/>
                  <a:gd name="T46" fmla="*/ 242 w 511"/>
                  <a:gd name="T47" fmla="*/ 602 h 657"/>
                  <a:gd name="T48" fmla="*/ 262 w 511"/>
                  <a:gd name="T49" fmla="*/ 547 h 657"/>
                  <a:gd name="T50" fmla="*/ 207 w 511"/>
                  <a:gd name="T51" fmla="*/ 528 h 657"/>
                  <a:gd name="T52" fmla="*/ 187 w 511"/>
                  <a:gd name="T53" fmla="*/ 537 h 657"/>
                  <a:gd name="T54" fmla="*/ 216 w 511"/>
                  <a:gd name="T55" fmla="*/ 454 h 657"/>
                  <a:gd name="T56" fmla="*/ 253 w 511"/>
                  <a:gd name="T57" fmla="*/ 457 h 657"/>
                  <a:gd name="T58" fmla="*/ 253 w 511"/>
                  <a:gd name="T59" fmla="*/ 457 h 657"/>
                  <a:gd name="T60" fmla="*/ 253 w 511"/>
                  <a:gd name="T61" fmla="*/ 4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11" h="657">
                    <a:moveTo>
                      <a:pt x="253" y="457"/>
                    </a:moveTo>
                    <a:cubicBezTo>
                      <a:pt x="268" y="457"/>
                      <a:pt x="282" y="456"/>
                      <a:pt x="296" y="453"/>
                    </a:cubicBezTo>
                    <a:cubicBezTo>
                      <a:pt x="266" y="428"/>
                      <a:pt x="241" y="396"/>
                      <a:pt x="224" y="359"/>
                    </a:cubicBezTo>
                    <a:cubicBezTo>
                      <a:pt x="218" y="358"/>
                      <a:pt x="213" y="356"/>
                      <a:pt x="208" y="355"/>
                    </a:cubicBezTo>
                    <a:cubicBezTo>
                      <a:pt x="139" y="330"/>
                      <a:pt x="102" y="253"/>
                      <a:pt x="127" y="184"/>
                    </a:cubicBezTo>
                    <a:cubicBezTo>
                      <a:pt x="146" y="131"/>
                      <a:pt x="197" y="95"/>
                      <a:pt x="253" y="95"/>
                    </a:cubicBezTo>
                    <a:cubicBezTo>
                      <a:pt x="268" y="95"/>
                      <a:pt x="283" y="98"/>
                      <a:pt x="298" y="103"/>
                    </a:cubicBezTo>
                    <a:cubicBezTo>
                      <a:pt x="367" y="128"/>
                      <a:pt x="404" y="204"/>
                      <a:pt x="379" y="274"/>
                    </a:cubicBezTo>
                    <a:cubicBezTo>
                      <a:pt x="377" y="279"/>
                      <a:pt x="375" y="284"/>
                      <a:pt x="372" y="289"/>
                    </a:cubicBezTo>
                    <a:cubicBezTo>
                      <a:pt x="372" y="289"/>
                      <a:pt x="372" y="289"/>
                      <a:pt x="372" y="289"/>
                    </a:cubicBezTo>
                    <a:cubicBezTo>
                      <a:pt x="386" y="321"/>
                      <a:pt x="415" y="342"/>
                      <a:pt x="448" y="347"/>
                    </a:cubicBezTo>
                    <a:cubicBezTo>
                      <a:pt x="456" y="334"/>
                      <a:pt x="463" y="320"/>
                      <a:pt x="468" y="305"/>
                    </a:cubicBezTo>
                    <a:cubicBezTo>
                      <a:pt x="511" y="187"/>
                      <a:pt x="448" y="56"/>
                      <a:pt x="330" y="13"/>
                    </a:cubicBezTo>
                    <a:cubicBezTo>
                      <a:pt x="305" y="5"/>
                      <a:pt x="279" y="0"/>
                      <a:pt x="253" y="0"/>
                    </a:cubicBezTo>
                    <a:cubicBezTo>
                      <a:pt x="157" y="0"/>
                      <a:pt x="70" y="61"/>
                      <a:pt x="38" y="152"/>
                    </a:cubicBezTo>
                    <a:cubicBezTo>
                      <a:pt x="0" y="258"/>
                      <a:pt x="45" y="373"/>
                      <a:pt x="139" y="427"/>
                    </a:cubicBezTo>
                    <a:cubicBezTo>
                      <a:pt x="111" y="506"/>
                      <a:pt x="111" y="506"/>
                      <a:pt x="111" y="506"/>
                    </a:cubicBezTo>
                    <a:cubicBezTo>
                      <a:pt x="101" y="485"/>
                      <a:pt x="101" y="485"/>
                      <a:pt x="101" y="485"/>
                    </a:cubicBezTo>
                    <a:cubicBezTo>
                      <a:pt x="92" y="465"/>
                      <a:pt x="67" y="456"/>
                      <a:pt x="46" y="466"/>
                    </a:cubicBezTo>
                    <a:cubicBezTo>
                      <a:pt x="26" y="476"/>
                      <a:pt x="17" y="500"/>
                      <a:pt x="27" y="521"/>
                    </a:cubicBezTo>
                    <a:cubicBezTo>
                      <a:pt x="80" y="633"/>
                      <a:pt x="80" y="633"/>
                      <a:pt x="80" y="633"/>
                    </a:cubicBezTo>
                    <a:cubicBezTo>
                      <a:pt x="88" y="648"/>
                      <a:pt x="102" y="657"/>
                      <a:pt x="118" y="657"/>
                    </a:cubicBezTo>
                    <a:cubicBezTo>
                      <a:pt x="124" y="657"/>
                      <a:pt x="129" y="655"/>
                      <a:pt x="135" y="653"/>
                    </a:cubicBezTo>
                    <a:cubicBezTo>
                      <a:pt x="242" y="602"/>
                      <a:pt x="242" y="602"/>
                      <a:pt x="242" y="602"/>
                    </a:cubicBezTo>
                    <a:cubicBezTo>
                      <a:pt x="263" y="592"/>
                      <a:pt x="271" y="568"/>
                      <a:pt x="262" y="547"/>
                    </a:cubicBezTo>
                    <a:cubicBezTo>
                      <a:pt x="252" y="527"/>
                      <a:pt x="227" y="518"/>
                      <a:pt x="207" y="528"/>
                    </a:cubicBezTo>
                    <a:cubicBezTo>
                      <a:pt x="187" y="537"/>
                      <a:pt x="187" y="537"/>
                      <a:pt x="187" y="537"/>
                    </a:cubicBezTo>
                    <a:cubicBezTo>
                      <a:pt x="216" y="454"/>
                      <a:pt x="216" y="454"/>
                      <a:pt x="216" y="454"/>
                    </a:cubicBezTo>
                    <a:cubicBezTo>
                      <a:pt x="228" y="456"/>
                      <a:pt x="241" y="457"/>
                      <a:pt x="253" y="457"/>
                    </a:cubicBezTo>
                    <a:close/>
                    <a:moveTo>
                      <a:pt x="253" y="457"/>
                    </a:moveTo>
                    <a:cubicBezTo>
                      <a:pt x="253" y="457"/>
                      <a:pt x="253" y="457"/>
                      <a:pt x="253" y="4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1" name="Freeform 23">
                <a:extLst>
                  <a:ext uri="{FF2B5EF4-FFF2-40B4-BE49-F238E27FC236}">
                    <a16:creationId xmlns:a16="http://schemas.microsoft.com/office/drawing/2014/main" id="{23112A9A-6DF5-46DC-9518-1E471E6D49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8163" y="58738"/>
                <a:ext cx="1271587" cy="1643062"/>
              </a:xfrm>
              <a:custGeom>
                <a:avLst/>
                <a:gdLst>
                  <a:gd name="T0" fmla="*/ 479 w 488"/>
                  <a:gd name="T1" fmla="*/ 461 h 631"/>
                  <a:gd name="T2" fmla="*/ 425 w 488"/>
                  <a:gd name="T3" fmla="*/ 440 h 631"/>
                  <a:gd name="T4" fmla="*/ 380 w 488"/>
                  <a:gd name="T5" fmla="*/ 459 h 631"/>
                  <a:gd name="T6" fmla="*/ 362 w 488"/>
                  <a:gd name="T7" fmla="*/ 419 h 631"/>
                  <a:gd name="T8" fmla="*/ 448 w 488"/>
                  <a:gd name="T9" fmla="*/ 313 h 631"/>
                  <a:gd name="T10" fmla="*/ 445 w 488"/>
                  <a:gd name="T11" fmla="*/ 138 h 631"/>
                  <a:gd name="T12" fmla="*/ 235 w 488"/>
                  <a:gd name="T13" fmla="*/ 0 h 631"/>
                  <a:gd name="T14" fmla="*/ 187 w 488"/>
                  <a:gd name="T15" fmla="*/ 6 h 631"/>
                  <a:gd name="T16" fmla="*/ 261 w 488"/>
                  <a:gd name="T17" fmla="*/ 98 h 631"/>
                  <a:gd name="T18" fmla="*/ 358 w 488"/>
                  <a:gd name="T19" fmla="*/ 176 h 631"/>
                  <a:gd name="T20" fmla="*/ 359 w 488"/>
                  <a:gd name="T21" fmla="*/ 278 h 631"/>
                  <a:gd name="T22" fmla="*/ 288 w 488"/>
                  <a:gd name="T23" fmla="*/ 352 h 631"/>
                  <a:gd name="T24" fmla="*/ 235 w 488"/>
                  <a:gd name="T25" fmla="*/ 363 h 631"/>
                  <a:gd name="T26" fmla="*/ 212 w 488"/>
                  <a:gd name="T27" fmla="*/ 360 h 631"/>
                  <a:gd name="T28" fmla="*/ 113 w 488"/>
                  <a:gd name="T29" fmla="*/ 282 h 631"/>
                  <a:gd name="T30" fmla="*/ 110 w 488"/>
                  <a:gd name="T31" fmla="*/ 184 h 631"/>
                  <a:gd name="T32" fmla="*/ 111 w 488"/>
                  <a:gd name="T33" fmla="*/ 180 h 631"/>
                  <a:gd name="T34" fmla="*/ 120 w 488"/>
                  <a:gd name="T35" fmla="*/ 161 h 631"/>
                  <a:gd name="T36" fmla="*/ 50 w 488"/>
                  <a:gd name="T37" fmla="*/ 103 h 631"/>
                  <a:gd name="T38" fmla="*/ 45 w 488"/>
                  <a:gd name="T39" fmla="*/ 102 h 631"/>
                  <a:gd name="T40" fmla="*/ 23 w 488"/>
                  <a:gd name="T41" fmla="*/ 145 h 631"/>
                  <a:gd name="T42" fmla="*/ 22 w 488"/>
                  <a:gd name="T43" fmla="*/ 147 h 631"/>
                  <a:gd name="T44" fmla="*/ 25 w 488"/>
                  <a:gd name="T45" fmla="*/ 320 h 631"/>
                  <a:gd name="T46" fmla="*/ 169 w 488"/>
                  <a:gd name="T47" fmla="*/ 448 h 631"/>
                  <a:gd name="T48" fmla="*/ 235 w 488"/>
                  <a:gd name="T49" fmla="*/ 458 h 631"/>
                  <a:gd name="T50" fmla="*/ 287 w 488"/>
                  <a:gd name="T51" fmla="*/ 451 h 631"/>
                  <a:gd name="T52" fmla="*/ 304 w 488"/>
                  <a:gd name="T53" fmla="*/ 492 h 631"/>
                  <a:gd name="T54" fmla="*/ 259 w 488"/>
                  <a:gd name="T55" fmla="*/ 511 h 631"/>
                  <a:gd name="T56" fmla="*/ 238 w 488"/>
                  <a:gd name="T57" fmla="*/ 565 h 631"/>
                  <a:gd name="T58" fmla="*/ 275 w 488"/>
                  <a:gd name="T59" fmla="*/ 590 h 631"/>
                  <a:gd name="T60" fmla="*/ 292 w 488"/>
                  <a:gd name="T61" fmla="*/ 587 h 631"/>
                  <a:gd name="T62" fmla="*/ 337 w 488"/>
                  <a:gd name="T63" fmla="*/ 567 h 631"/>
                  <a:gd name="T64" fmla="*/ 354 w 488"/>
                  <a:gd name="T65" fmla="*/ 606 h 631"/>
                  <a:gd name="T66" fmla="*/ 391 w 488"/>
                  <a:gd name="T67" fmla="*/ 631 h 631"/>
                  <a:gd name="T68" fmla="*/ 408 w 488"/>
                  <a:gd name="T69" fmla="*/ 627 h 631"/>
                  <a:gd name="T70" fmla="*/ 429 w 488"/>
                  <a:gd name="T71" fmla="*/ 573 h 631"/>
                  <a:gd name="T72" fmla="*/ 412 w 488"/>
                  <a:gd name="T73" fmla="*/ 535 h 631"/>
                  <a:gd name="T74" fmla="*/ 458 w 488"/>
                  <a:gd name="T75" fmla="*/ 515 h 631"/>
                  <a:gd name="T76" fmla="*/ 479 w 488"/>
                  <a:gd name="T77" fmla="*/ 461 h 631"/>
                  <a:gd name="T78" fmla="*/ 479 w 488"/>
                  <a:gd name="T79" fmla="*/ 461 h 631"/>
                  <a:gd name="T80" fmla="*/ 479 w 488"/>
                  <a:gd name="T81" fmla="*/ 46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8" h="631">
                    <a:moveTo>
                      <a:pt x="479" y="461"/>
                    </a:moveTo>
                    <a:cubicBezTo>
                      <a:pt x="470" y="440"/>
                      <a:pt x="446" y="430"/>
                      <a:pt x="425" y="440"/>
                    </a:cubicBezTo>
                    <a:cubicBezTo>
                      <a:pt x="380" y="459"/>
                      <a:pt x="380" y="459"/>
                      <a:pt x="380" y="459"/>
                    </a:cubicBezTo>
                    <a:cubicBezTo>
                      <a:pt x="362" y="419"/>
                      <a:pt x="362" y="419"/>
                      <a:pt x="362" y="419"/>
                    </a:cubicBezTo>
                    <a:cubicBezTo>
                      <a:pt x="401" y="393"/>
                      <a:pt x="430" y="357"/>
                      <a:pt x="448" y="313"/>
                    </a:cubicBezTo>
                    <a:cubicBezTo>
                      <a:pt x="470" y="256"/>
                      <a:pt x="469" y="194"/>
                      <a:pt x="445" y="138"/>
                    </a:cubicBezTo>
                    <a:cubicBezTo>
                      <a:pt x="409" y="54"/>
                      <a:pt x="326" y="0"/>
                      <a:pt x="235" y="0"/>
                    </a:cubicBezTo>
                    <a:cubicBezTo>
                      <a:pt x="218" y="0"/>
                      <a:pt x="204" y="2"/>
                      <a:pt x="187" y="6"/>
                    </a:cubicBezTo>
                    <a:cubicBezTo>
                      <a:pt x="221" y="27"/>
                      <a:pt x="245" y="56"/>
                      <a:pt x="261" y="98"/>
                    </a:cubicBezTo>
                    <a:cubicBezTo>
                      <a:pt x="305" y="106"/>
                      <a:pt x="340" y="134"/>
                      <a:pt x="358" y="176"/>
                    </a:cubicBezTo>
                    <a:cubicBezTo>
                      <a:pt x="372" y="209"/>
                      <a:pt x="372" y="245"/>
                      <a:pt x="359" y="278"/>
                    </a:cubicBezTo>
                    <a:cubicBezTo>
                      <a:pt x="346" y="311"/>
                      <a:pt x="321" y="337"/>
                      <a:pt x="288" y="352"/>
                    </a:cubicBezTo>
                    <a:cubicBezTo>
                      <a:pt x="271" y="359"/>
                      <a:pt x="253" y="363"/>
                      <a:pt x="235" y="363"/>
                    </a:cubicBezTo>
                    <a:cubicBezTo>
                      <a:pt x="227" y="363"/>
                      <a:pt x="220" y="362"/>
                      <a:pt x="212" y="360"/>
                    </a:cubicBezTo>
                    <a:cubicBezTo>
                      <a:pt x="168" y="353"/>
                      <a:pt x="131" y="324"/>
                      <a:pt x="113" y="282"/>
                    </a:cubicBezTo>
                    <a:cubicBezTo>
                      <a:pt x="99" y="250"/>
                      <a:pt x="98" y="216"/>
                      <a:pt x="110" y="184"/>
                    </a:cubicBezTo>
                    <a:cubicBezTo>
                      <a:pt x="110" y="182"/>
                      <a:pt x="111" y="181"/>
                      <a:pt x="111" y="180"/>
                    </a:cubicBezTo>
                    <a:cubicBezTo>
                      <a:pt x="114" y="173"/>
                      <a:pt x="117" y="167"/>
                      <a:pt x="120" y="161"/>
                    </a:cubicBezTo>
                    <a:cubicBezTo>
                      <a:pt x="105" y="134"/>
                      <a:pt x="80" y="114"/>
                      <a:pt x="50" y="103"/>
                    </a:cubicBezTo>
                    <a:cubicBezTo>
                      <a:pt x="49" y="103"/>
                      <a:pt x="47" y="102"/>
                      <a:pt x="45" y="102"/>
                    </a:cubicBezTo>
                    <a:cubicBezTo>
                      <a:pt x="36" y="115"/>
                      <a:pt x="29" y="130"/>
                      <a:pt x="23" y="145"/>
                    </a:cubicBezTo>
                    <a:cubicBezTo>
                      <a:pt x="22" y="146"/>
                      <a:pt x="22" y="146"/>
                      <a:pt x="22" y="147"/>
                    </a:cubicBezTo>
                    <a:cubicBezTo>
                      <a:pt x="0" y="203"/>
                      <a:pt x="2" y="264"/>
                      <a:pt x="25" y="320"/>
                    </a:cubicBezTo>
                    <a:cubicBezTo>
                      <a:pt x="53" y="382"/>
                      <a:pt x="106" y="429"/>
                      <a:pt x="169" y="448"/>
                    </a:cubicBezTo>
                    <a:cubicBezTo>
                      <a:pt x="190" y="454"/>
                      <a:pt x="212" y="458"/>
                      <a:pt x="235" y="458"/>
                    </a:cubicBezTo>
                    <a:cubicBezTo>
                      <a:pt x="253" y="458"/>
                      <a:pt x="270" y="455"/>
                      <a:pt x="287" y="451"/>
                    </a:cubicBezTo>
                    <a:cubicBezTo>
                      <a:pt x="304" y="492"/>
                      <a:pt x="304" y="492"/>
                      <a:pt x="304" y="492"/>
                    </a:cubicBezTo>
                    <a:cubicBezTo>
                      <a:pt x="259" y="511"/>
                      <a:pt x="259" y="511"/>
                      <a:pt x="259" y="511"/>
                    </a:cubicBezTo>
                    <a:cubicBezTo>
                      <a:pt x="238" y="520"/>
                      <a:pt x="229" y="545"/>
                      <a:pt x="238" y="565"/>
                    </a:cubicBezTo>
                    <a:cubicBezTo>
                      <a:pt x="244" y="581"/>
                      <a:pt x="259" y="590"/>
                      <a:pt x="275" y="590"/>
                    </a:cubicBezTo>
                    <a:cubicBezTo>
                      <a:pt x="281" y="590"/>
                      <a:pt x="286" y="589"/>
                      <a:pt x="292" y="587"/>
                    </a:cubicBezTo>
                    <a:cubicBezTo>
                      <a:pt x="337" y="567"/>
                      <a:pt x="337" y="567"/>
                      <a:pt x="337" y="567"/>
                    </a:cubicBezTo>
                    <a:cubicBezTo>
                      <a:pt x="354" y="606"/>
                      <a:pt x="354" y="606"/>
                      <a:pt x="354" y="606"/>
                    </a:cubicBezTo>
                    <a:cubicBezTo>
                      <a:pt x="360" y="621"/>
                      <a:pt x="375" y="631"/>
                      <a:pt x="391" y="631"/>
                    </a:cubicBezTo>
                    <a:cubicBezTo>
                      <a:pt x="397" y="631"/>
                      <a:pt x="402" y="630"/>
                      <a:pt x="408" y="627"/>
                    </a:cubicBezTo>
                    <a:cubicBezTo>
                      <a:pt x="429" y="618"/>
                      <a:pt x="438" y="594"/>
                      <a:pt x="429" y="573"/>
                    </a:cubicBezTo>
                    <a:cubicBezTo>
                      <a:pt x="412" y="535"/>
                      <a:pt x="412" y="535"/>
                      <a:pt x="412" y="535"/>
                    </a:cubicBezTo>
                    <a:cubicBezTo>
                      <a:pt x="458" y="515"/>
                      <a:pt x="458" y="515"/>
                      <a:pt x="458" y="515"/>
                    </a:cubicBezTo>
                    <a:cubicBezTo>
                      <a:pt x="479" y="506"/>
                      <a:pt x="488" y="482"/>
                      <a:pt x="479" y="461"/>
                    </a:cubicBezTo>
                    <a:close/>
                    <a:moveTo>
                      <a:pt x="479" y="461"/>
                    </a:moveTo>
                    <a:cubicBezTo>
                      <a:pt x="479" y="461"/>
                      <a:pt x="479" y="461"/>
                      <a:pt x="479" y="46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7011FE58-4651-4514-BCDE-3E862FB8CFEF}"/>
                </a:ext>
              </a:extLst>
            </p:cNvPr>
            <p:cNvGrpSpPr/>
            <p:nvPr/>
          </p:nvGrpSpPr>
          <p:grpSpPr>
            <a:xfrm>
              <a:off x="10974998" y="5138226"/>
              <a:ext cx="436173" cy="399795"/>
              <a:chOff x="-55562" y="4763"/>
              <a:chExt cx="1865312" cy="1709737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128" name="Freeform 22">
                <a:extLst>
                  <a:ext uri="{FF2B5EF4-FFF2-40B4-BE49-F238E27FC236}">
                    <a16:creationId xmlns:a16="http://schemas.microsoft.com/office/drawing/2014/main" id="{A8314BE3-D539-4CE7-ADE1-E3B6F280A1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5562" y="4763"/>
                <a:ext cx="1331912" cy="1709737"/>
              </a:xfrm>
              <a:custGeom>
                <a:avLst/>
                <a:gdLst>
                  <a:gd name="T0" fmla="*/ 253 w 511"/>
                  <a:gd name="T1" fmla="*/ 457 h 657"/>
                  <a:gd name="T2" fmla="*/ 296 w 511"/>
                  <a:gd name="T3" fmla="*/ 453 h 657"/>
                  <a:gd name="T4" fmla="*/ 224 w 511"/>
                  <a:gd name="T5" fmla="*/ 359 h 657"/>
                  <a:gd name="T6" fmla="*/ 208 w 511"/>
                  <a:gd name="T7" fmla="*/ 355 h 657"/>
                  <a:gd name="T8" fmla="*/ 127 w 511"/>
                  <a:gd name="T9" fmla="*/ 184 h 657"/>
                  <a:gd name="T10" fmla="*/ 253 w 511"/>
                  <a:gd name="T11" fmla="*/ 95 h 657"/>
                  <a:gd name="T12" fmla="*/ 298 w 511"/>
                  <a:gd name="T13" fmla="*/ 103 h 657"/>
                  <a:gd name="T14" fmla="*/ 379 w 511"/>
                  <a:gd name="T15" fmla="*/ 274 h 657"/>
                  <a:gd name="T16" fmla="*/ 372 w 511"/>
                  <a:gd name="T17" fmla="*/ 289 h 657"/>
                  <a:gd name="T18" fmla="*/ 372 w 511"/>
                  <a:gd name="T19" fmla="*/ 289 h 657"/>
                  <a:gd name="T20" fmla="*/ 448 w 511"/>
                  <a:gd name="T21" fmla="*/ 347 h 657"/>
                  <a:gd name="T22" fmla="*/ 468 w 511"/>
                  <a:gd name="T23" fmla="*/ 305 h 657"/>
                  <a:gd name="T24" fmla="*/ 330 w 511"/>
                  <a:gd name="T25" fmla="*/ 13 h 657"/>
                  <a:gd name="T26" fmla="*/ 253 w 511"/>
                  <a:gd name="T27" fmla="*/ 0 h 657"/>
                  <a:gd name="T28" fmla="*/ 38 w 511"/>
                  <a:gd name="T29" fmla="*/ 152 h 657"/>
                  <a:gd name="T30" fmla="*/ 139 w 511"/>
                  <a:gd name="T31" fmla="*/ 427 h 657"/>
                  <a:gd name="T32" fmla="*/ 111 w 511"/>
                  <a:gd name="T33" fmla="*/ 506 h 657"/>
                  <a:gd name="T34" fmla="*/ 101 w 511"/>
                  <a:gd name="T35" fmla="*/ 485 h 657"/>
                  <a:gd name="T36" fmla="*/ 46 w 511"/>
                  <a:gd name="T37" fmla="*/ 466 h 657"/>
                  <a:gd name="T38" fmla="*/ 27 w 511"/>
                  <a:gd name="T39" fmla="*/ 521 h 657"/>
                  <a:gd name="T40" fmla="*/ 80 w 511"/>
                  <a:gd name="T41" fmla="*/ 633 h 657"/>
                  <a:gd name="T42" fmla="*/ 118 w 511"/>
                  <a:gd name="T43" fmla="*/ 657 h 657"/>
                  <a:gd name="T44" fmla="*/ 135 w 511"/>
                  <a:gd name="T45" fmla="*/ 653 h 657"/>
                  <a:gd name="T46" fmla="*/ 242 w 511"/>
                  <a:gd name="T47" fmla="*/ 602 h 657"/>
                  <a:gd name="T48" fmla="*/ 262 w 511"/>
                  <a:gd name="T49" fmla="*/ 547 h 657"/>
                  <a:gd name="T50" fmla="*/ 207 w 511"/>
                  <a:gd name="T51" fmla="*/ 528 h 657"/>
                  <a:gd name="T52" fmla="*/ 187 w 511"/>
                  <a:gd name="T53" fmla="*/ 537 h 657"/>
                  <a:gd name="T54" fmla="*/ 216 w 511"/>
                  <a:gd name="T55" fmla="*/ 454 h 657"/>
                  <a:gd name="T56" fmla="*/ 253 w 511"/>
                  <a:gd name="T57" fmla="*/ 457 h 657"/>
                  <a:gd name="T58" fmla="*/ 253 w 511"/>
                  <a:gd name="T59" fmla="*/ 457 h 657"/>
                  <a:gd name="T60" fmla="*/ 253 w 511"/>
                  <a:gd name="T61" fmla="*/ 4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11" h="657">
                    <a:moveTo>
                      <a:pt x="253" y="457"/>
                    </a:moveTo>
                    <a:cubicBezTo>
                      <a:pt x="268" y="457"/>
                      <a:pt x="282" y="456"/>
                      <a:pt x="296" y="453"/>
                    </a:cubicBezTo>
                    <a:cubicBezTo>
                      <a:pt x="266" y="428"/>
                      <a:pt x="241" y="396"/>
                      <a:pt x="224" y="359"/>
                    </a:cubicBezTo>
                    <a:cubicBezTo>
                      <a:pt x="218" y="358"/>
                      <a:pt x="213" y="356"/>
                      <a:pt x="208" y="355"/>
                    </a:cubicBezTo>
                    <a:cubicBezTo>
                      <a:pt x="139" y="330"/>
                      <a:pt x="102" y="253"/>
                      <a:pt x="127" y="184"/>
                    </a:cubicBezTo>
                    <a:cubicBezTo>
                      <a:pt x="146" y="131"/>
                      <a:pt x="197" y="95"/>
                      <a:pt x="253" y="95"/>
                    </a:cubicBezTo>
                    <a:cubicBezTo>
                      <a:pt x="268" y="95"/>
                      <a:pt x="283" y="98"/>
                      <a:pt x="298" y="103"/>
                    </a:cubicBezTo>
                    <a:cubicBezTo>
                      <a:pt x="367" y="128"/>
                      <a:pt x="404" y="204"/>
                      <a:pt x="379" y="274"/>
                    </a:cubicBezTo>
                    <a:cubicBezTo>
                      <a:pt x="377" y="279"/>
                      <a:pt x="375" y="284"/>
                      <a:pt x="372" y="289"/>
                    </a:cubicBezTo>
                    <a:cubicBezTo>
                      <a:pt x="372" y="289"/>
                      <a:pt x="372" y="289"/>
                      <a:pt x="372" y="289"/>
                    </a:cubicBezTo>
                    <a:cubicBezTo>
                      <a:pt x="386" y="321"/>
                      <a:pt x="415" y="342"/>
                      <a:pt x="448" y="347"/>
                    </a:cubicBezTo>
                    <a:cubicBezTo>
                      <a:pt x="456" y="334"/>
                      <a:pt x="463" y="320"/>
                      <a:pt x="468" y="305"/>
                    </a:cubicBezTo>
                    <a:cubicBezTo>
                      <a:pt x="511" y="187"/>
                      <a:pt x="448" y="56"/>
                      <a:pt x="330" y="13"/>
                    </a:cubicBezTo>
                    <a:cubicBezTo>
                      <a:pt x="305" y="5"/>
                      <a:pt x="279" y="0"/>
                      <a:pt x="253" y="0"/>
                    </a:cubicBezTo>
                    <a:cubicBezTo>
                      <a:pt x="157" y="0"/>
                      <a:pt x="70" y="61"/>
                      <a:pt x="38" y="152"/>
                    </a:cubicBezTo>
                    <a:cubicBezTo>
                      <a:pt x="0" y="258"/>
                      <a:pt x="45" y="373"/>
                      <a:pt x="139" y="427"/>
                    </a:cubicBezTo>
                    <a:cubicBezTo>
                      <a:pt x="111" y="506"/>
                      <a:pt x="111" y="506"/>
                      <a:pt x="111" y="506"/>
                    </a:cubicBezTo>
                    <a:cubicBezTo>
                      <a:pt x="101" y="485"/>
                      <a:pt x="101" y="485"/>
                      <a:pt x="101" y="485"/>
                    </a:cubicBezTo>
                    <a:cubicBezTo>
                      <a:pt x="92" y="465"/>
                      <a:pt x="67" y="456"/>
                      <a:pt x="46" y="466"/>
                    </a:cubicBezTo>
                    <a:cubicBezTo>
                      <a:pt x="26" y="476"/>
                      <a:pt x="17" y="500"/>
                      <a:pt x="27" y="521"/>
                    </a:cubicBezTo>
                    <a:cubicBezTo>
                      <a:pt x="80" y="633"/>
                      <a:pt x="80" y="633"/>
                      <a:pt x="80" y="633"/>
                    </a:cubicBezTo>
                    <a:cubicBezTo>
                      <a:pt x="88" y="648"/>
                      <a:pt x="102" y="657"/>
                      <a:pt x="118" y="657"/>
                    </a:cubicBezTo>
                    <a:cubicBezTo>
                      <a:pt x="124" y="657"/>
                      <a:pt x="129" y="655"/>
                      <a:pt x="135" y="653"/>
                    </a:cubicBezTo>
                    <a:cubicBezTo>
                      <a:pt x="242" y="602"/>
                      <a:pt x="242" y="602"/>
                      <a:pt x="242" y="602"/>
                    </a:cubicBezTo>
                    <a:cubicBezTo>
                      <a:pt x="263" y="592"/>
                      <a:pt x="271" y="568"/>
                      <a:pt x="262" y="547"/>
                    </a:cubicBezTo>
                    <a:cubicBezTo>
                      <a:pt x="252" y="527"/>
                      <a:pt x="227" y="518"/>
                      <a:pt x="207" y="528"/>
                    </a:cubicBezTo>
                    <a:cubicBezTo>
                      <a:pt x="187" y="537"/>
                      <a:pt x="187" y="537"/>
                      <a:pt x="187" y="537"/>
                    </a:cubicBezTo>
                    <a:cubicBezTo>
                      <a:pt x="216" y="454"/>
                      <a:pt x="216" y="454"/>
                      <a:pt x="216" y="454"/>
                    </a:cubicBezTo>
                    <a:cubicBezTo>
                      <a:pt x="228" y="456"/>
                      <a:pt x="241" y="457"/>
                      <a:pt x="253" y="457"/>
                    </a:cubicBezTo>
                    <a:close/>
                    <a:moveTo>
                      <a:pt x="253" y="457"/>
                    </a:moveTo>
                    <a:cubicBezTo>
                      <a:pt x="253" y="457"/>
                      <a:pt x="253" y="457"/>
                      <a:pt x="253" y="4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9" name="Freeform 23">
                <a:extLst>
                  <a:ext uri="{FF2B5EF4-FFF2-40B4-BE49-F238E27FC236}">
                    <a16:creationId xmlns:a16="http://schemas.microsoft.com/office/drawing/2014/main" id="{99394140-B169-4172-82E7-A5784FFDE1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8163" y="58738"/>
                <a:ext cx="1271587" cy="1643062"/>
              </a:xfrm>
              <a:custGeom>
                <a:avLst/>
                <a:gdLst>
                  <a:gd name="T0" fmla="*/ 479 w 488"/>
                  <a:gd name="T1" fmla="*/ 461 h 631"/>
                  <a:gd name="T2" fmla="*/ 425 w 488"/>
                  <a:gd name="T3" fmla="*/ 440 h 631"/>
                  <a:gd name="T4" fmla="*/ 380 w 488"/>
                  <a:gd name="T5" fmla="*/ 459 h 631"/>
                  <a:gd name="T6" fmla="*/ 362 w 488"/>
                  <a:gd name="T7" fmla="*/ 419 h 631"/>
                  <a:gd name="T8" fmla="*/ 448 w 488"/>
                  <a:gd name="T9" fmla="*/ 313 h 631"/>
                  <a:gd name="T10" fmla="*/ 445 w 488"/>
                  <a:gd name="T11" fmla="*/ 138 h 631"/>
                  <a:gd name="T12" fmla="*/ 235 w 488"/>
                  <a:gd name="T13" fmla="*/ 0 h 631"/>
                  <a:gd name="T14" fmla="*/ 187 w 488"/>
                  <a:gd name="T15" fmla="*/ 6 h 631"/>
                  <a:gd name="T16" fmla="*/ 261 w 488"/>
                  <a:gd name="T17" fmla="*/ 98 h 631"/>
                  <a:gd name="T18" fmla="*/ 358 w 488"/>
                  <a:gd name="T19" fmla="*/ 176 h 631"/>
                  <a:gd name="T20" fmla="*/ 359 w 488"/>
                  <a:gd name="T21" fmla="*/ 278 h 631"/>
                  <a:gd name="T22" fmla="*/ 288 w 488"/>
                  <a:gd name="T23" fmla="*/ 352 h 631"/>
                  <a:gd name="T24" fmla="*/ 235 w 488"/>
                  <a:gd name="T25" fmla="*/ 363 h 631"/>
                  <a:gd name="T26" fmla="*/ 212 w 488"/>
                  <a:gd name="T27" fmla="*/ 360 h 631"/>
                  <a:gd name="T28" fmla="*/ 113 w 488"/>
                  <a:gd name="T29" fmla="*/ 282 h 631"/>
                  <a:gd name="T30" fmla="*/ 110 w 488"/>
                  <a:gd name="T31" fmla="*/ 184 h 631"/>
                  <a:gd name="T32" fmla="*/ 111 w 488"/>
                  <a:gd name="T33" fmla="*/ 180 h 631"/>
                  <a:gd name="T34" fmla="*/ 120 w 488"/>
                  <a:gd name="T35" fmla="*/ 161 h 631"/>
                  <a:gd name="T36" fmla="*/ 50 w 488"/>
                  <a:gd name="T37" fmla="*/ 103 h 631"/>
                  <a:gd name="T38" fmla="*/ 45 w 488"/>
                  <a:gd name="T39" fmla="*/ 102 h 631"/>
                  <a:gd name="T40" fmla="*/ 23 w 488"/>
                  <a:gd name="T41" fmla="*/ 145 h 631"/>
                  <a:gd name="T42" fmla="*/ 22 w 488"/>
                  <a:gd name="T43" fmla="*/ 147 h 631"/>
                  <a:gd name="T44" fmla="*/ 25 w 488"/>
                  <a:gd name="T45" fmla="*/ 320 h 631"/>
                  <a:gd name="T46" fmla="*/ 169 w 488"/>
                  <a:gd name="T47" fmla="*/ 448 h 631"/>
                  <a:gd name="T48" fmla="*/ 235 w 488"/>
                  <a:gd name="T49" fmla="*/ 458 h 631"/>
                  <a:gd name="T50" fmla="*/ 287 w 488"/>
                  <a:gd name="T51" fmla="*/ 451 h 631"/>
                  <a:gd name="T52" fmla="*/ 304 w 488"/>
                  <a:gd name="T53" fmla="*/ 492 h 631"/>
                  <a:gd name="T54" fmla="*/ 259 w 488"/>
                  <a:gd name="T55" fmla="*/ 511 h 631"/>
                  <a:gd name="T56" fmla="*/ 238 w 488"/>
                  <a:gd name="T57" fmla="*/ 565 h 631"/>
                  <a:gd name="T58" fmla="*/ 275 w 488"/>
                  <a:gd name="T59" fmla="*/ 590 h 631"/>
                  <a:gd name="T60" fmla="*/ 292 w 488"/>
                  <a:gd name="T61" fmla="*/ 587 h 631"/>
                  <a:gd name="T62" fmla="*/ 337 w 488"/>
                  <a:gd name="T63" fmla="*/ 567 h 631"/>
                  <a:gd name="T64" fmla="*/ 354 w 488"/>
                  <a:gd name="T65" fmla="*/ 606 h 631"/>
                  <a:gd name="T66" fmla="*/ 391 w 488"/>
                  <a:gd name="T67" fmla="*/ 631 h 631"/>
                  <a:gd name="T68" fmla="*/ 408 w 488"/>
                  <a:gd name="T69" fmla="*/ 627 h 631"/>
                  <a:gd name="T70" fmla="*/ 429 w 488"/>
                  <a:gd name="T71" fmla="*/ 573 h 631"/>
                  <a:gd name="T72" fmla="*/ 412 w 488"/>
                  <a:gd name="T73" fmla="*/ 535 h 631"/>
                  <a:gd name="T74" fmla="*/ 458 w 488"/>
                  <a:gd name="T75" fmla="*/ 515 h 631"/>
                  <a:gd name="T76" fmla="*/ 479 w 488"/>
                  <a:gd name="T77" fmla="*/ 461 h 631"/>
                  <a:gd name="T78" fmla="*/ 479 w 488"/>
                  <a:gd name="T79" fmla="*/ 461 h 631"/>
                  <a:gd name="T80" fmla="*/ 479 w 488"/>
                  <a:gd name="T81" fmla="*/ 46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8" h="631">
                    <a:moveTo>
                      <a:pt x="479" y="461"/>
                    </a:moveTo>
                    <a:cubicBezTo>
                      <a:pt x="470" y="440"/>
                      <a:pt x="446" y="430"/>
                      <a:pt x="425" y="440"/>
                    </a:cubicBezTo>
                    <a:cubicBezTo>
                      <a:pt x="380" y="459"/>
                      <a:pt x="380" y="459"/>
                      <a:pt x="380" y="459"/>
                    </a:cubicBezTo>
                    <a:cubicBezTo>
                      <a:pt x="362" y="419"/>
                      <a:pt x="362" y="419"/>
                      <a:pt x="362" y="419"/>
                    </a:cubicBezTo>
                    <a:cubicBezTo>
                      <a:pt x="401" y="393"/>
                      <a:pt x="430" y="357"/>
                      <a:pt x="448" y="313"/>
                    </a:cubicBezTo>
                    <a:cubicBezTo>
                      <a:pt x="470" y="256"/>
                      <a:pt x="469" y="194"/>
                      <a:pt x="445" y="138"/>
                    </a:cubicBezTo>
                    <a:cubicBezTo>
                      <a:pt x="409" y="54"/>
                      <a:pt x="326" y="0"/>
                      <a:pt x="235" y="0"/>
                    </a:cubicBezTo>
                    <a:cubicBezTo>
                      <a:pt x="218" y="0"/>
                      <a:pt x="204" y="2"/>
                      <a:pt x="187" y="6"/>
                    </a:cubicBezTo>
                    <a:cubicBezTo>
                      <a:pt x="221" y="27"/>
                      <a:pt x="245" y="56"/>
                      <a:pt x="261" y="98"/>
                    </a:cubicBezTo>
                    <a:cubicBezTo>
                      <a:pt x="305" y="106"/>
                      <a:pt x="340" y="134"/>
                      <a:pt x="358" y="176"/>
                    </a:cubicBezTo>
                    <a:cubicBezTo>
                      <a:pt x="372" y="209"/>
                      <a:pt x="372" y="245"/>
                      <a:pt x="359" y="278"/>
                    </a:cubicBezTo>
                    <a:cubicBezTo>
                      <a:pt x="346" y="311"/>
                      <a:pt x="321" y="337"/>
                      <a:pt x="288" y="352"/>
                    </a:cubicBezTo>
                    <a:cubicBezTo>
                      <a:pt x="271" y="359"/>
                      <a:pt x="253" y="363"/>
                      <a:pt x="235" y="363"/>
                    </a:cubicBezTo>
                    <a:cubicBezTo>
                      <a:pt x="227" y="363"/>
                      <a:pt x="220" y="362"/>
                      <a:pt x="212" y="360"/>
                    </a:cubicBezTo>
                    <a:cubicBezTo>
                      <a:pt x="168" y="353"/>
                      <a:pt x="131" y="324"/>
                      <a:pt x="113" y="282"/>
                    </a:cubicBezTo>
                    <a:cubicBezTo>
                      <a:pt x="99" y="250"/>
                      <a:pt x="98" y="216"/>
                      <a:pt x="110" y="184"/>
                    </a:cubicBezTo>
                    <a:cubicBezTo>
                      <a:pt x="110" y="182"/>
                      <a:pt x="111" y="181"/>
                      <a:pt x="111" y="180"/>
                    </a:cubicBezTo>
                    <a:cubicBezTo>
                      <a:pt x="114" y="173"/>
                      <a:pt x="117" y="167"/>
                      <a:pt x="120" y="161"/>
                    </a:cubicBezTo>
                    <a:cubicBezTo>
                      <a:pt x="105" y="134"/>
                      <a:pt x="80" y="114"/>
                      <a:pt x="50" y="103"/>
                    </a:cubicBezTo>
                    <a:cubicBezTo>
                      <a:pt x="49" y="103"/>
                      <a:pt x="47" y="102"/>
                      <a:pt x="45" y="102"/>
                    </a:cubicBezTo>
                    <a:cubicBezTo>
                      <a:pt x="36" y="115"/>
                      <a:pt x="29" y="130"/>
                      <a:pt x="23" y="145"/>
                    </a:cubicBezTo>
                    <a:cubicBezTo>
                      <a:pt x="22" y="146"/>
                      <a:pt x="22" y="146"/>
                      <a:pt x="22" y="147"/>
                    </a:cubicBezTo>
                    <a:cubicBezTo>
                      <a:pt x="0" y="203"/>
                      <a:pt x="2" y="264"/>
                      <a:pt x="25" y="320"/>
                    </a:cubicBezTo>
                    <a:cubicBezTo>
                      <a:pt x="53" y="382"/>
                      <a:pt x="106" y="429"/>
                      <a:pt x="169" y="448"/>
                    </a:cubicBezTo>
                    <a:cubicBezTo>
                      <a:pt x="190" y="454"/>
                      <a:pt x="212" y="458"/>
                      <a:pt x="235" y="458"/>
                    </a:cubicBezTo>
                    <a:cubicBezTo>
                      <a:pt x="253" y="458"/>
                      <a:pt x="270" y="455"/>
                      <a:pt x="287" y="451"/>
                    </a:cubicBezTo>
                    <a:cubicBezTo>
                      <a:pt x="304" y="492"/>
                      <a:pt x="304" y="492"/>
                      <a:pt x="304" y="492"/>
                    </a:cubicBezTo>
                    <a:cubicBezTo>
                      <a:pt x="259" y="511"/>
                      <a:pt x="259" y="511"/>
                      <a:pt x="259" y="511"/>
                    </a:cubicBezTo>
                    <a:cubicBezTo>
                      <a:pt x="238" y="520"/>
                      <a:pt x="229" y="545"/>
                      <a:pt x="238" y="565"/>
                    </a:cubicBezTo>
                    <a:cubicBezTo>
                      <a:pt x="244" y="581"/>
                      <a:pt x="259" y="590"/>
                      <a:pt x="275" y="590"/>
                    </a:cubicBezTo>
                    <a:cubicBezTo>
                      <a:pt x="281" y="590"/>
                      <a:pt x="286" y="589"/>
                      <a:pt x="292" y="587"/>
                    </a:cubicBezTo>
                    <a:cubicBezTo>
                      <a:pt x="337" y="567"/>
                      <a:pt x="337" y="567"/>
                      <a:pt x="337" y="567"/>
                    </a:cubicBezTo>
                    <a:cubicBezTo>
                      <a:pt x="354" y="606"/>
                      <a:pt x="354" y="606"/>
                      <a:pt x="354" y="606"/>
                    </a:cubicBezTo>
                    <a:cubicBezTo>
                      <a:pt x="360" y="621"/>
                      <a:pt x="375" y="631"/>
                      <a:pt x="391" y="631"/>
                    </a:cubicBezTo>
                    <a:cubicBezTo>
                      <a:pt x="397" y="631"/>
                      <a:pt x="402" y="630"/>
                      <a:pt x="408" y="627"/>
                    </a:cubicBezTo>
                    <a:cubicBezTo>
                      <a:pt x="429" y="618"/>
                      <a:pt x="438" y="594"/>
                      <a:pt x="429" y="573"/>
                    </a:cubicBezTo>
                    <a:cubicBezTo>
                      <a:pt x="412" y="535"/>
                      <a:pt x="412" y="535"/>
                      <a:pt x="412" y="535"/>
                    </a:cubicBezTo>
                    <a:cubicBezTo>
                      <a:pt x="458" y="515"/>
                      <a:pt x="458" y="515"/>
                      <a:pt x="458" y="515"/>
                    </a:cubicBezTo>
                    <a:cubicBezTo>
                      <a:pt x="479" y="506"/>
                      <a:pt x="488" y="482"/>
                      <a:pt x="479" y="461"/>
                    </a:cubicBezTo>
                    <a:close/>
                    <a:moveTo>
                      <a:pt x="479" y="461"/>
                    </a:moveTo>
                    <a:cubicBezTo>
                      <a:pt x="479" y="461"/>
                      <a:pt x="479" y="461"/>
                      <a:pt x="479" y="46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499323CB-90D8-433F-B9F3-2AC529EA6BDB}"/>
                </a:ext>
              </a:extLst>
            </p:cNvPr>
            <p:cNvGrpSpPr/>
            <p:nvPr/>
          </p:nvGrpSpPr>
          <p:grpSpPr>
            <a:xfrm>
              <a:off x="10974998" y="5613350"/>
              <a:ext cx="436173" cy="399795"/>
              <a:chOff x="-55562" y="4763"/>
              <a:chExt cx="1865312" cy="1709737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126" name="Freeform 22">
                <a:extLst>
                  <a:ext uri="{FF2B5EF4-FFF2-40B4-BE49-F238E27FC236}">
                    <a16:creationId xmlns:a16="http://schemas.microsoft.com/office/drawing/2014/main" id="{1A465D43-1499-40EB-A6C0-7D4974E3DC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5562" y="4763"/>
                <a:ext cx="1331912" cy="1709737"/>
              </a:xfrm>
              <a:custGeom>
                <a:avLst/>
                <a:gdLst>
                  <a:gd name="T0" fmla="*/ 253 w 511"/>
                  <a:gd name="T1" fmla="*/ 457 h 657"/>
                  <a:gd name="T2" fmla="*/ 296 w 511"/>
                  <a:gd name="T3" fmla="*/ 453 h 657"/>
                  <a:gd name="T4" fmla="*/ 224 w 511"/>
                  <a:gd name="T5" fmla="*/ 359 h 657"/>
                  <a:gd name="T6" fmla="*/ 208 w 511"/>
                  <a:gd name="T7" fmla="*/ 355 h 657"/>
                  <a:gd name="T8" fmla="*/ 127 w 511"/>
                  <a:gd name="T9" fmla="*/ 184 h 657"/>
                  <a:gd name="T10" fmla="*/ 253 w 511"/>
                  <a:gd name="T11" fmla="*/ 95 h 657"/>
                  <a:gd name="T12" fmla="*/ 298 w 511"/>
                  <a:gd name="T13" fmla="*/ 103 h 657"/>
                  <a:gd name="T14" fmla="*/ 379 w 511"/>
                  <a:gd name="T15" fmla="*/ 274 h 657"/>
                  <a:gd name="T16" fmla="*/ 372 w 511"/>
                  <a:gd name="T17" fmla="*/ 289 h 657"/>
                  <a:gd name="T18" fmla="*/ 372 w 511"/>
                  <a:gd name="T19" fmla="*/ 289 h 657"/>
                  <a:gd name="T20" fmla="*/ 448 w 511"/>
                  <a:gd name="T21" fmla="*/ 347 h 657"/>
                  <a:gd name="T22" fmla="*/ 468 w 511"/>
                  <a:gd name="T23" fmla="*/ 305 h 657"/>
                  <a:gd name="T24" fmla="*/ 330 w 511"/>
                  <a:gd name="T25" fmla="*/ 13 h 657"/>
                  <a:gd name="T26" fmla="*/ 253 w 511"/>
                  <a:gd name="T27" fmla="*/ 0 h 657"/>
                  <a:gd name="T28" fmla="*/ 38 w 511"/>
                  <a:gd name="T29" fmla="*/ 152 h 657"/>
                  <a:gd name="T30" fmla="*/ 139 w 511"/>
                  <a:gd name="T31" fmla="*/ 427 h 657"/>
                  <a:gd name="T32" fmla="*/ 111 w 511"/>
                  <a:gd name="T33" fmla="*/ 506 h 657"/>
                  <a:gd name="T34" fmla="*/ 101 w 511"/>
                  <a:gd name="T35" fmla="*/ 485 h 657"/>
                  <a:gd name="T36" fmla="*/ 46 w 511"/>
                  <a:gd name="T37" fmla="*/ 466 h 657"/>
                  <a:gd name="T38" fmla="*/ 27 w 511"/>
                  <a:gd name="T39" fmla="*/ 521 h 657"/>
                  <a:gd name="T40" fmla="*/ 80 w 511"/>
                  <a:gd name="T41" fmla="*/ 633 h 657"/>
                  <a:gd name="T42" fmla="*/ 118 w 511"/>
                  <a:gd name="T43" fmla="*/ 657 h 657"/>
                  <a:gd name="T44" fmla="*/ 135 w 511"/>
                  <a:gd name="T45" fmla="*/ 653 h 657"/>
                  <a:gd name="T46" fmla="*/ 242 w 511"/>
                  <a:gd name="T47" fmla="*/ 602 h 657"/>
                  <a:gd name="T48" fmla="*/ 262 w 511"/>
                  <a:gd name="T49" fmla="*/ 547 h 657"/>
                  <a:gd name="T50" fmla="*/ 207 w 511"/>
                  <a:gd name="T51" fmla="*/ 528 h 657"/>
                  <a:gd name="T52" fmla="*/ 187 w 511"/>
                  <a:gd name="T53" fmla="*/ 537 h 657"/>
                  <a:gd name="T54" fmla="*/ 216 w 511"/>
                  <a:gd name="T55" fmla="*/ 454 h 657"/>
                  <a:gd name="T56" fmla="*/ 253 w 511"/>
                  <a:gd name="T57" fmla="*/ 457 h 657"/>
                  <a:gd name="T58" fmla="*/ 253 w 511"/>
                  <a:gd name="T59" fmla="*/ 457 h 657"/>
                  <a:gd name="T60" fmla="*/ 253 w 511"/>
                  <a:gd name="T61" fmla="*/ 4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11" h="657">
                    <a:moveTo>
                      <a:pt x="253" y="457"/>
                    </a:moveTo>
                    <a:cubicBezTo>
                      <a:pt x="268" y="457"/>
                      <a:pt x="282" y="456"/>
                      <a:pt x="296" y="453"/>
                    </a:cubicBezTo>
                    <a:cubicBezTo>
                      <a:pt x="266" y="428"/>
                      <a:pt x="241" y="396"/>
                      <a:pt x="224" y="359"/>
                    </a:cubicBezTo>
                    <a:cubicBezTo>
                      <a:pt x="218" y="358"/>
                      <a:pt x="213" y="356"/>
                      <a:pt x="208" y="355"/>
                    </a:cubicBezTo>
                    <a:cubicBezTo>
                      <a:pt x="139" y="330"/>
                      <a:pt x="102" y="253"/>
                      <a:pt x="127" y="184"/>
                    </a:cubicBezTo>
                    <a:cubicBezTo>
                      <a:pt x="146" y="131"/>
                      <a:pt x="197" y="95"/>
                      <a:pt x="253" y="95"/>
                    </a:cubicBezTo>
                    <a:cubicBezTo>
                      <a:pt x="268" y="95"/>
                      <a:pt x="283" y="98"/>
                      <a:pt x="298" y="103"/>
                    </a:cubicBezTo>
                    <a:cubicBezTo>
                      <a:pt x="367" y="128"/>
                      <a:pt x="404" y="204"/>
                      <a:pt x="379" y="274"/>
                    </a:cubicBezTo>
                    <a:cubicBezTo>
                      <a:pt x="377" y="279"/>
                      <a:pt x="375" y="284"/>
                      <a:pt x="372" y="289"/>
                    </a:cubicBezTo>
                    <a:cubicBezTo>
                      <a:pt x="372" y="289"/>
                      <a:pt x="372" y="289"/>
                      <a:pt x="372" y="289"/>
                    </a:cubicBezTo>
                    <a:cubicBezTo>
                      <a:pt x="386" y="321"/>
                      <a:pt x="415" y="342"/>
                      <a:pt x="448" y="347"/>
                    </a:cubicBezTo>
                    <a:cubicBezTo>
                      <a:pt x="456" y="334"/>
                      <a:pt x="463" y="320"/>
                      <a:pt x="468" y="305"/>
                    </a:cubicBezTo>
                    <a:cubicBezTo>
                      <a:pt x="511" y="187"/>
                      <a:pt x="448" y="56"/>
                      <a:pt x="330" y="13"/>
                    </a:cubicBezTo>
                    <a:cubicBezTo>
                      <a:pt x="305" y="5"/>
                      <a:pt x="279" y="0"/>
                      <a:pt x="253" y="0"/>
                    </a:cubicBezTo>
                    <a:cubicBezTo>
                      <a:pt x="157" y="0"/>
                      <a:pt x="70" y="61"/>
                      <a:pt x="38" y="152"/>
                    </a:cubicBezTo>
                    <a:cubicBezTo>
                      <a:pt x="0" y="258"/>
                      <a:pt x="45" y="373"/>
                      <a:pt x="139" y="427"/>
                    </a:cubicBezTo>
                    <a:cubicBezTo>
                      <a:pt x="111" y="506"/>
                      <a:pt x="111" y="506"/>
                      <a:pt x="111" y="506"/>
                    </a:cubicBezTo>
                    <a:cubicBezTo>
                      <a:pt x="101" y="485"/>
                      <a:pt x="101" y="485"/>
                      <a:pt x="101" y="485"/>
                    </a:cubicBezTo>
                    <a:cubicBezTo>
                      <a:pt x="92" y="465"/>
                      <a:pt x="67" y="456"/>
                      <a:pt x="46" y="466"/>
                    </a:cubicBezTo>
                    <a:cubicBezTo>
                      <a:pt x="26" y="476"/>
                      <a:pt x="17" y="500"/>
                      <a:pt x="27" y="521"/>
                    </a:cubicBezTo>
                    <a:cubicBezTo>
                      <a:pt x="80" y="633"/>
                      <a:pt x="80" y="633"/>
                      <a:pt x="80" y="633"/>
                    </a:cubicBezTo>
                    <a:cubicBezTo>
                      <a:pt x="88" y="648"/>
                      <a:pt x="102" y="657"/>
                      <a:pt x="118" y="657"/>
                    </a:cubicBezTo>
                    <a:cubicBezTo>
                      <a:pt x="124" y="657"/>
                      <a:pt x="129" y="655"/>
                      <a:pt x="135" y="653"/>
                    </a:cubicBezTo>
                    <a:cubicBezTo>
                      <a:pt x="242" y="602"/>
                      <a:pt x="242" y="602"/>
                      <a:pt x="242" y="602"/>
                    </a:cubicBezTo>
                    <a:cubicBezTo>
                      <a:pt x="263" y="592"/>
                      <a:pt x="271" y="568"/>
                      <a:pt x="262" y="547"/>
                    </a:cubicBezTo>
                    <a:cubicBezTo>
                      <a:pt x="252" y="527"/>
                      <a:pt x="227" y="518"/>
                      <a:pt x="207" y="528"/>
                    </a:cubicBezTo>
                    <a:cubicBezTo>
                      <a:pt x="187" y="537"/>
                      <a:pt x="187" y="537"/>
                      <a:pt x="187" y="537"/>
                    </a:cubicBezTo>
                    <a:cubicBezTo>
                      <a:pt x="216" y="454"/>
                      <a:pt x="216" y="454"/>
                      <a:pt x="216" y="454"/>
                    </a:cubicBezTo>
                    <a:cubicBezTo>
                      <a:pt x="228" y="456"/>
                      <a:pt x="241" y="457"/>
                      <a:pt x="253" y="457"/>
                    </a:cubicBezTo>
                    <a:close/>
                    <a:moveTo>
                      <a:pt x="253" y="457"/>
                    </a:moveTo>
                    <a:cubicBezTo>
                      <a:pt x="253" y="457"/>
                      <a:pt x="253" y="457"/>
                      <a:pt x="253" y="4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7" name="Freeform 23">
                <a:extLst>
                  <a:ext uri="{FF2B5EF4-FFF2-40B4-BE49-F238E27FC236}">
                    <a16:creationId xmlns:a16="http://schemas.microsoft.com/office/drawing/2014/main" id="{099402E4-7E44-428E-97AB-2FA4140D60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8163" y="58738"/>
                <a:ext cx="1271587" cy="1643062"/>
              </a:xfrm>
              <a:custGeom>
                <a:avLst/>
                <a:gdLst>
                  <a:gd name="T0" fmla="*/ 479 w 488"/>
                  <a:gd name="T1" fmla="*/ 461 h 631"/>
                  <a:gd name="T2" fmla="*/ 425 w 488"/>
                  <a:gd name="T3" fmla="*/ 440 h 631"/>
                  <a:gd name="T4" fmla="*/ 380 w 488"/>
                  <a:gd name="T5" fmla="*/ 459 h 631"/>
                  <a:gd name="T6" fmla="*/ 362 w 488"/>
                  <a:gd name="T7" fmla="*/ 419 h 631"/>
                  <a:gd name="T8" fmla="*/ 448 w 488"/>
                  <a:gd name="T9" fmla="*/ 313 h 631"/>
                  <a:gd name="T10" fmla="*/ 445 w 488"/>
                  <a:gd name="T11" fmla="*/ 138 h 631"/>
                  <a:gd name="T12" fmla="*/ 235 w 488"/>
                  <a:gd name="T13" fmla="*/ 0 h 631"/>
                  <a:gd name="T14" fmla="*/ 187 w 488"/>
                  <a:gd name="T15" fmla="*/ 6 h 631"/>
                  <a:gd name="T16" fmla="*/ 261 w 488"/>
                  <a:gd name="T17" fmla="*/ 98 h 631"/>
                  <a:gd name="T18" fmla="*/ 358 w 488"/>
                  <a:gd name="T19" fmla="*/ 176 h 631"/>
                  <a:gd name="T20" fmla="*/ 359 w 488"/>
                  <a:gd name="T21" fmla="*/ 278 h 631"/>
                  <a:gd name="T22" fmla="*/ 288 w 488"/>
                  <a:gd name="T23" fmla="*/ 352 h 631"/>
                  <a:gd name="T24" fmla="*/ 235 w 488"/>
                  <a:gd name="T25" fmla="*/ 363 h 631"/>
                  <a:gd name="T26" fmla="*/ 212 w 488"/>
                  <a:gd name="T27" fmla="*/ 360 h 631"/>
                  <a:gd name="T28" fmla="*/ 113 w 488"/>
                  <a:gd name="T29" fmla="*/ 282 h 631"/>
                  <a:gd name="T30" fmla="*/ 110 w 488"/>
                  <a:gd name="T31" fmla="*/ 184 h 631"/>
                  <a:gd name="T32" fmla="*/ 111 w 488"/>
                  <a:gd name="T33" fmla="*/ 180 h 631"/>
                  <a:gd name="T34" fmla="*/ 120 w 488"/>
                  <a:gd name="T35" fmla="*/ 161 h 631"/>
                  <a:gd name="T36" fmla="*/ 50 w 488"/>
                  <a:gd name="T37" fmla="*/ 103 h 631"/>
                  <a:gd name="T38" fmla="*/ 45 w 488"/>
                  <a:gd name="T39" fmla="*/ 102 h 631"/>
                  <a:gd name="T40" fmla="*/ 23 w 488"/>
                  <a:gd name="T41" fmla="*/ 145 h 631"/>
                  <a:gd name="T42" fmla="*/ 22 w 488"/>
                  <a:gd name="T43" fmla="*/ 147 h 631"/>
                  <a:gd name="T44" fmla="*/ 25 w 488"/>
                  <a:gd name="T45" fmla="*/ 320 h 631"/>
                  <a:gd name="T46" fmla="*/ 169 w 488"/>
                  <a:gd name="T47" fmla="*/ 448 h 631"/>
                  <a:gd name="T48" fmla="*/ 235 w 488"/>
                  <a:gd name="T49" fmla="*/ 458 h 631"/>
                  <a:gd name="T50" fmla="*/ 287 w 488"/>
                  <a:gd name="T51" fmla="*/ 451 h 631"/>
                  <a:gd name="T52" fmla="*/ 304 w 488"/>
                  <a:gd name="T53" fmla="*/ 492 h 631"/>
                  <a:gd name="T54" fmla="*/ 259 w 488"/>
                  <a:gd name="T55" fmla="*/ 511 h 631"/>
                  <a:gd name="T56" fmla="*/ 238 w 488"/>
                  <a:gd name="T57" fmla="*/ 565 h 631"/>
                  <a:gd name="T58" fmla="*/ 275 w 488"/>
                  <a:gd name="T59" fmla="*/ 590 h 631"/>
                  <a:gd name="T60" fmla="*/ 292 w 488"/>
                  <a:gd name="T61" fmla="*/ 587 h 631"/>
                  <a:gd name="T62" fmla="*/ 337 w 488"/>
                  <a:gd name="T63" fmla="*/ 567 h 631"/>
                  <a:gd name="T64" fmla="*/ 354 w 488"/>
                  <a:gd name="T65" fmla="*/ 606 h 631"/>
                  <a:gd name="T66" fmla="*/ 391 w 488"/>
                  <a:gd name="T67" fmla="*/ 631 h 631"/>
                  <a:gd name="T68" fmla="*/ 408 w 488"/>
                  <a:gd name="T69" fmla="*/ 627 h 631"/>
                  <a:gd name="T70" fmla="*/ 429 w 488"/>
                  <a:gd name="T71" fmla="*/ 573 h 631"/>
                  <a:gd name="T72" fmla="*/ 412 w 488"/>
                  <a:gd name="T73" fmla="*/ 535 h 631"/>
                  <a:gd name="T74" fmla="*/ 458 w 488"/>
                  <a:gd name="T75" fmla="*/ 515 h 631"/>
                  <a:gd name="T76" fmla="*/ 479 w 488"/>
                  <a:gd name="T77" fmla="*/ 461 h 631"/>
                  <a:gd name="T78" fmla="*/ 479 w 488"/>
                  <a:gd name="T79" fmla="*/ 461 h 631"/>
                  <a:gd name="T80" fmla="*/ 479 w 488"/>
                  <a:gd name="T81" fmla="*/ 46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8" h="631">
                    <a:moveTo>
                      <a:pt x="479" y="461"/>
                    </a:moveTo>
                    <a:cubicBezTo>
                      <a:pt x="470" y="440"/>
                      <a:pt x="446" y="430"/>
                      <a:pt x="425" y="440"/>
                    </a:cubicBezTo>
                    <a:cubicBezTo>
                      <a:pt x="380" y="459"/>
                      <a:pt x="380" y="459"/>
                      <a:pt x="380" y="459"/>
                    </a:cubicBezTo>
                    <a:cubicBezTo>
                      <a:pt x="362" y="419"/>
                      <a:pt x="362" y="419"/>
                      <a:pt x="362" y="419"/>
                    </a:cubicBezTo>
                    <a:cubicBezTo>
                      <a:pt x="401" y="393"/>
                      <a:pt x="430" y="357"/>
                      <a:pt x="448" y="313"/>
                    </a:cubicBezTo>
                    <a:cubicBezTo>
                      <a:pt x="470" y="256"/>
                      <a:pt x="469" y="194"/>
                      <a:pt x="445" y="138"/>
                    </a:cubicBezTo>
                    <a:cubicBezTo>
                      <a:pt x="409" y="54"/>
                      <a:pt x="326" y="0"/>
                      <a:pt x="235" y="0"/>
                    </a:cubicBezTo>
                    <a:cubicBezTo>
                      <a:pt x="218" y="0"/>
                      <a:pt x="204" y="2"/>
                      <a:pt x="187" y="6"/>
                    </a:cubicBezTo>
                    <a:cubicBezTo>
                      <a:pt x="221" y="27"/>
                      <a:pt x="245" y="56"/>
                      <a:pt x="261" y="98"/>
                    </a:cubicBezTo>
                    <a:cubicBezTo>
                      <a:pt x="305" y="106"/>
                      <a:pt x="340" y="134"/>
                      <a:pt x="358" y="176"/>
                    </a:cubicBezTo>
                    <a:cubicBezTo>
                      <a:pt x="372" y="209"/>
                      <a:pt x="372" y="245"/>
                      <a:pt x="359" y="278"/>
                    </a:cubicBezTo>
                    <a:cubicBezTo>
                      <a:pt x="346" y="311"/>
                      <a:pt x="321" y="337"/>
                      <a:pt x="288" y="352"/>
                    </a:cubicBezTo>
                    <a:cubicBezTo>
                      <a:pt x="271" y="359"/>
                      <a:pt x="253" y="363"/>
                      <a:pt x="235" y="363"/>
                    </a:cubicBezTo>
                    <a:cubicBezTo>
                      <a:pt x="227" y="363"/>
                      <a:pt x="220" y="362"/>
                      <a:pt x="212" y="360"/>
                    </a:cubicBezTo>
                    <a:cubicBezTo>
                      <a:pt x="168" y="353"/>
                      <a:pt x="131" y="324"/>
                      <a:pt x="113" y="282"/>
                    </a:cubicBezTo>
                    <a:cubicBezTo>
                      <a:pt x="99" y="250"/>
                      <a:pt x="98" y="216"/>
                      <a:pt x="110" y="184"/>
                    </a:cubicBezTo>
                    <a:cubicBezTo>
                      <a:pt x="110" y="182"/>
                      <a:pt x="111" y="181"/>
                      <a:pt x="111" y="180"/>
                    </a:cubicBezTo>
                    <a:cubicBezTo>
                      <a:pt x="114" y="173"/>
                      <a:pt x="117" y="167"/>
                      <a:pt x="120" y="161"/>
                    </a:cubicBezTo>
                    <a:cubicBezTo>
                      <a:pt x="105" y="134"/>
                      <a:pt x="80" y="114"/>
                      <a:pt x="50" y="103"/>
                    </a:cubicBezTo>
                    <a:cubicBezTo>
                      <a:pt x="49" y="103"/>
                      <a:pt x="47" y="102"/>
                      <a:pt x="45" y="102"/>
                    </a:cubicBezTo>
                    <a:cubicBezTo>
                      <a:pt x="36" y="115"/>
                      <a:pt x="29" y="130"/>
                      <a:pt x="23" y="145"/>
                    </a:cubicBezTo>
                    <a:cubicBezTo>
                      <a:pt x="22" y="146"/>
                      <a:pt x="22" y="146"/>
                      <a:pt x="22" y="147"/>
                    </a:cubicBezTo>
                    <a:cubicBezTo>
                      <a:pt x="0" y="203"/>
                      <a:pt x="2" y="264"/>
                      <a:pt x="25" y="320"/>
                    </a:cubicBezTo>
                    <a:cubicBezTo>
                      <a:pt x="53" y="382"/>
                      <a:pt x="106" y="429"/>
                      <a:pt x="169" y="448"/>
                    </a:cubicBezTo>
                    <a:cubicBezTo>
                      <a:pt x="190" y="454"/>
                      <a:pt x="212" y="458"/>
                      <a:pt x="235" y="458"/>
                    </a:cubicBezTo>
                    <a:cubicBezTo>
                      <a:pt x="253" y="458"/>
                      <a:pt x="270" y="455"/>
                      <a:pt x="287" y="451"/>
                    </a:cubicBezTo>
                    <a:cubicBezTo>
                      <a:pt x="304" y="492"/>
                      <a:pt x="304" y="492"/>
                      <a:pt x="304" y="492"/>
                    </a:cubicBezTo>
                    <a:cubicBezTo>
                      <a:pt x="259" y="511"/>
                      <a:pt x="259" y="511"/>
                      <a:pt x="259" y="511"/>
                    </a:cubicBezTo>
                    <a:cubicBezTo>
                      <a:pt x="238" y="520"/>
                      <a:pt x="229" y="545"/>
                      <a:pt x="238" y="565"/>
                    </a:cubicBezTo>
                    <a:cubicBezTo>
                      <a:pt x="244" y="581"/>
                      <a:pt x="259" y="590"/>
                      <a:pt x="275" y="590"/>
                    </a:cubicBezTo>
                    <a:cubicBezTo>
                      <a:pt x="281" y="590"/>
                      <a:pt x="286" y="589"/>
                      <a:pt x="292" y="587"/>
                    </a:cubicBezTo>
                    <a:cubicBezTo>
                      <a:pt x="337" y="567"/>
                      <a:pt x="337" y="567"/>
                      <a:pt x="337" y="567"/>
                    </a:cubicBezTo>
                    <a:cubicBezTo>
                      <a:pt x="354" y="606"/>
                      <a:pt x="354" y="606"/>
                      <a:pt x="354" y="606"/>
                    </a:cubicBezTo>
                    <a:cubicBezTo>
                      <a:pt x="360" y="621"/>
                      <a:pt x="375" y="631"/>
                      <a:pt x="391" y="631"/>
                    </a:cubicBezTo>
                    <a:cubicBezTo>
                      <a:pt x="397" y="631"/>
                      <a:pt x="402" y="630"/>
                      <a:pt x="408" y="627"/>
                    </a:cubicBezTo>
                    <a:cubicBezTo>
                      <a:pt x="429" y="618"/>
                      <a:pt x="438" y="594"/>
                      <a:pt x="429" y="573"/>
                    </a:cubicBezTo>
                    <a:cubicBezTo>
                      <a:pt x="412" y="535"/>
                      <a:pt x="412" y="535"/>
                      <a:pt x="412" y="535"/>
                    </a:cubicBezTo>
                    <a:cubicBezTo>
                      <a:pt x="458" y="515"/>
                      <a:pt x="458" y="515"/>
                      <a:pt x="458" y="515"/>
                    </a:cubicBezTo>
                    <a:cubicBezTo>
                      <a:pt x="479" y="506"/>
                      <a:pt x="488" y="482"/>
                      <a:pt x="479" y="461"/>
                    </a:cubicBezTo>
                    <a:close/>
                    <a:moveTo>
                      <a:pt x="479" y="461"/>
                    </a:moveTo>
                    <a:cubicBezTo>
                      <a:pt x="479" y="461"/>
                      <a:pt x="479" y="461"/>
                      <a:pt x="479" y="46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4C8499-1BE2-4E64-9FE4-3281EAA61B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647549D-DE13-430B-956B-F2C80C9DE017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162" name="Footer Placeholder 161">
            <a:extLst>
              <a:ext uri="{FF2B5EF4-FFF2-40B4-BE49-F238E27FC236}">
                <a16:creationId xmlns:a16="http://schemas.microsoft.com/office/drawing/2014/main" id="{FE725E5B-0033-4FDE-96B9-5121EE0077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3" name="Slide Number Placeholder 162">
            <a:extLst>
              <a:ext uri="{FF2B5EF4-FFF2-40B4-BE49-F238E27FC236}">
                <a16:creationId xmlns:a16="http://schemas.microsoft.com/office/drawing/2014/main" id="{58CB08F5-F9B4-45C9-B680-8E1C2456B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10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19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29BD35-2895-4E46-A660-B59E042A1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Infographics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93BF18-219F-4C7E-9031-F416A2CF1D28}"/>
              </a:ext>
            </a:extLst>
          </p:cNvPr>
          <p:cNvGrpSpPr/>
          <p:nvPr/>
        </p:nvGrpSpPr>
        <p:grpSpPr>
          <a:xfrm>
            <a:off x="1" y="1982071"/>
            <a:ext cx="9144000" cy="2884433"/>
            <a:chOff x="-849" y="2256718"/>
            <a:chExt cx="9144849" cy="28867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DC2E873-81E3-4817-A837-403C994D5DE0}"/>
                </a:ext>
              </a:extLst>
            </p:cNvPr>
            <p:cNvSpPr/>
            <p:nvPr/>
          </p:nvSpPr>
          <p:spPr>
            <a:xfrm>
              <a:off x="0" y="4749895"/>
              <a:ext cx="9144000" cy="393605"/>
            </a:xfrm>
            <a:prstGeom prst="rect">
              <a:avLst/>
            </a:prstGeom>
            <a:solidFill>
              <a:srgbClr val="212E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  <p:sp>
          <p:nvSpPr>
            <p:cNvPr id="6" name="Freeform 183">
              <a:extLst>
                <a:ext uri="{FF2B5EF4-FFF2-40B4-BE49-F238E27FC236}">
                  <a16:creationId xmlns:a16="http://schemas.microsoft.com/office/drawing/2014/main" id="{960C1192-8F8E-40FC-88A0-841B578A47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49" y="2256718"/>
              <a:ext cx="9139133" cy="2431342"/>
            </a:xfrm>
            <a:custGeom>
              <a:avLst/>
              <a:gdLst>
                <a:gd name="T0" fmla="*/ 3743 w 4211"/>
                <a:gd name="T1" fmla="*/ 508 h 1254"/>
                <a:gd name="T2" fmla="*/ 3617 w 4211"/>
                <a:gd name="T3" fmla="*/ 207 h 1254"/>
                <a:gd name="T4" fmla="*/ 3276 w 4211"/>
                <a:gd name="T5" fmla="*/ 492 h 1254"/>
                <a:gd name="T6" fmla="*/ 3009 w 4211"/>
                <a:gd name="T7" fmla="*/ 368 h 1254"/>
                <a:gd name="T8" fmla="*/ 2879 w 4211"/>
                <a:gd name="T9" fmla="*/ 454 h 1254"/>
                <a:gd name="T10" fmla="*/ 2692 w 4211"/>
                <a:gd name="T11" fmla="*/ 361 h 1254"/>
                <a:gd name="T12" fmla="*/ 2479 w 4211"/>
                <a:gd name="T13" fmla="*/ 311 h 1254"/>
                <a:gd name="T14" fmla="*/ 2299 w 4211"/>
                <a:gd name="T15" fmla="*/ 698 h 1254"/>
                <a:gd name="T16" fmla="*/ 1966 w 4211"/>
                <a:gd name="T17" fmla="*/ 651 h 1254"/>
                <a:gd name="T18" fmla="*/ 1625 w 4211"/>
                <a:gd name="T19" fmla="*/ 382 h 1254"/>
                <a:gd name="T20" fmla="*/ 1424 w 4211"/>
                <a:gd name="T21" fmla="*/ 558 h 1254"/>
                <a:gd name="T22" fmla="*/ 1102 w 4211"/>
                <a:gd name="T23" fmla="*/ 651 h 1254"/>
                <a:gd name="T24" fmla="*/ 842 w 4211"/>
                <a:gd name="T25" fmla="*/ 606 h 1254"/>
                <a:gd name="T26" fmla="*/ 485 w 4211"/>
                <a:gd name="T27" fmla="*/ 798 h 1254"/>
                <a:gd name="T28" fmla="*/ 11 w 4211"/>
                <a:gd name="T29" fmla="*/ 620 h 1254"/>
                <a:gd name="T30" fmla="*/ 1788 w 4211"/>
                <a:gd name="T31" fmla="*/ 979 h 1254"/>
                <a:gd name="T32" fmla="*/ 1746 w 4211"/>
                <a:gd name="T33" fmla="*/ 729 h 1254"/>
                <a:gd name="T34" fmla="*/ 1788 w 4211"/>
                <a:gd name="T35" fmla="*/ 520 h 1254"/>
                <a:gd name="T36" fmla="*/ 1746 w 4211"/>
                <a:gd name="T37" fmla="*/ 216 h 1254"/>
                <a:gd name="T38" fmla="*/ 1864 w 4211"/>
                <a:gd name="T39" fmla="*/ 881 h 1254"/>
                <a:gd name="T40" fmla="*/ 1864 w 4211"/>
                <a:gd name="T41" fmla="*/ 672 h 1254"/>
                <a:gd name="T42" fmla="*/ 1821 w 4211"/>
                <a:gd name="T43" fmla="*/ 423 h 1254"/>
                <a:gd name="T44" fmla="*/ 1864 w 4211"/>
                <a:gd name="T45" fmla="*/ 368 h 1254"/>
                <a:gd name="T46" fmla="*/ 1899 w 4211"/>
                <a:gd name="T47" fmla="*/ 979 h 1254"/>
                <a:gd name="T48" fmla="*/ 1940 w 4211"/>
                <a:gd name="T49" fmla="*/ 729 h 1254"/>
                <a:gd name="T50" fmla="*/ 1940 w 4211"/>
                <a:gd name="T51" fmla="*/ 520 h 1254"/>
                <a:gd name="T52" fmla="*/ 1899 w 4211"/>
                <a:gd name="T53" fmla="*/ 271 h 1254"/>
                <a:gd name="T54" fmla="*/ 1940 w 4211"/>
                <a:gd name="T55" fmla="*/ 216 h 1254"/>
                <a:gd name="T56" fmla="*/ 2441 w 4211"/>
                <a:gd name="T57" fmla="*/ 1138 h 1254"/>
                <a:gd name="T58" fmla="*/ 2496 w 4211"/>
                <a:gd name="T59" fmla="*/ 397 h 1254"/>
                <a:gd name="T60" fmla="*/ 2576 w 4211"/>
                <a:gd name="T61" fmla="*/ 1138 h 1254"/>
                <a:gd name="T62" fmla="*/ 2600 w 4211"/>
                <a:gd name="T63" fmla="*/ 397 h 1254"/>
                <a:gd name="T64" fmla="*/ 3518 w 4211"/>
                <a:gd name="T65" fmla="*/ 924 h 1254"/>
                <a:gd name="T66" fmla="*/ 3492 w 4211"/>
                <a:gd name="T67" fmla="*/ 803 h 1254"/>
                <a:gd name="T68" fmla="*/ 3518 w 4211"/>
                <a:gd name="T69" fmla="*/ 644 h 1254"/>
                <a:gd name="T70" fmla="*/ 3518 w 4211"/>
                <a:gd name="T71" fmla="*/ 558 h 1254"/>
                <a:gd name="T72" fmla="*/ 3492 w 4211"/>
                <a:gd name="T73" fmla="*/ 461 h 1254"/>
                <a:gd name="T74" fmla="*/ 3518 w 4211"/>
                <a:gd name="T75" fmla="*/ 437 h 1254"/>
                <a:gd name="T76" fmla="*/ 3492 w 4211"/>
                <a:gd name="T77" fmla="*/ 316 h 1254"/>
                <a:gd name="T78" fmla="*/ 3570 w 4211"/>
                <a:gd name="T79" fmla="*/ 948 h 1254"/>
                <a:gd name="T80" fmla="*/ 3570 w 4211"/>
                <a:gd name="T81" fmla="*/ 865 h 1254"/>
                <a:gd name="T82" fmla="*/ 3541 w 4211"/>
                <a:gd name="T83" fmla="*/ 765 h 1254"/>
                <a:gd name="T84" fmla="*/ 3570 w 4211"/>
                <a:gd name="T85" fmla="*/ 741 h 1254"/>
                <a:gd name="T86" fmla="*/ 3541 w 4211"/>
                <a:gd name="T87" fmla="*/ 620 h 1254"/>
                <a:gd name="T88" fmla="*/ 3570 w 4211"/>
                <a:gd name="T89" fmla="*/ 461 h 1254"/>
                <a:gd name="T90" fmla="*/ 3570 w 4211"/>
                <a:gd name="T91" fmla="*/ 378 h 1254"/>
                <a:gd name="T92" fmla="*/ 3541 w 4211"/>
                <a:gd name="T93" fmla="*/ 278 h 1254"/>
                <a:gd name="T94" fmla="*/ 3619 w 4211"/>
                <a:gd name="T95" fmla="*/ 986 h 1254"/>
                <a:gd name="T96" fmla="*/ 3593 w 4211"/>
                <a:gd name="T97" fmla="*/ 865 h 1254"/>
                <a:gd name="T98" fmla="*/ 3619 w 4211"/>
                <a:gd name="T99" fmla="*/ 765 h 1254"/>
                <a:gd name="T100" fmla="*/ 3619 w 4211"/>
                <a:gd name="T101" fmla="*/ 620 h 1254"/>
                <a:gd name="T102" fmla="*/ 3593 w 4211"/>
                <a:gd name="T103" fmla="*/ 520 h 1254"/>
                <a:gd name="T104" fmla="*/ 3619 w 4211"/>
                <a:gd name="T105" fmla="*/ 499 h 1254"/>
                <a:gd name="T106" fmla="*/ 3593 w 4211"/>
                <a:gd name="T107" fmla="*/ 378 h 1254"/>
                <a:gd name="T108" fmla="*/ 3619 w 4211"/>
                <a:gd name="T109" fmla="*/ 278 h 1254"/>
                <a:gd name="T110" fmla="*/ 3669 w 4211"/>
                <a:gd name="T111" fmla="*/ 865 h 1254"/>
                <a:gd name="T112" fmla="*/ 3643 w 4211"/>
                <a:gd name="T113" fmla="*/ 765 h 1254"/>
                <a:gd name="T114" fmla="*/ 3669 w 4211"/>
                <a:gd name="T115" fmla="*/ 741 h 1254"/>
                <a:gd name="T116" fmla="*/ 3643 w 4211"/>
                <a:gd name="T117" fmla="*/ 620 h 1254"/>
                <a:gd name="T118" fmla="*/ 3669 w 4211"/>
                <a:gd name="T119" fmla="*/ 520 h 1254"/>
                <a:gd name="T120" fmla="*/ 3669 w 4211"/>
                <a:gd name="T121" fmla="*/ 378 h 1254"/>
                <a:gd name="T122" fmla="*/ 3643 w 4211"/>
                <a:gd name="T123" fmla="*/ 278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11" h="1254">
                  <a:moveTo>
                    <a:pt x="4107" y="853"/>
                  </a:moveTo>
                  <a:lnTo>
                    <a:pt x="4107" y="689"/>
                  </a:lnTo>
                  <a:lnTo>
                    <a:pt x="4038" y="689"/>
                  </a:lnTo>
                  <a:lnTo>
                    <a:pt x="4038" y="677"/>
                  </a:lnTo>
                  <a:lnTo>
                    <a:pt x="3967" y="677"/>
                  </a:lnTo>
                  <a:lnTo>
                    <a:pt x="3967" y="508"/>
                  </a:lnTo>
                  <a:lnTo>
                    <a:pt x="3743" y="508"/>
                  </a:lnTo>
                  <a:lnTo>
                    <a:pt x="3743" y="335"/>
                  </a:lnTo>
                  <a:lnTo>
                    <a:pt x="3712" y="335"/>
                  </a:lnTo>
                  <a:lnTo>
                    <a:pt x="3712" y="197"/>
                  </a:lnTo>
                  <a:lnTo>
                    <a:pt x="3653" y="197"/>
                  </a:lnTo>
                  <a:lnTo>
                    <a:pt x="3653" y="157"/>
                  </a:lnTo>
                  <a:lnTo>
                    <a:pt x="3617" y="157"/>
                  </a:lnTo>
                  <a:lnTo>
                    <a:pt x="3617" y="207"/>
                  </a:lnTo>
                  <a:lnTo>
                    <a:pt x="3440" y="207"/>
                  </a:lnTo>
                  <a:lnTo>
                    <a:pt x="3440" y="596"/>
                  </a:lnTo>
                  <a:lnTo>
                    <a:pt x="3388" y="596"/>
                  </a:lnTo>
                  <a:lnTo>
                    <a:pt x="3388" y="708"/>
                  </a:lnTo>
                  <a:lnTo>
                    <a:pt x="3362" y="708"/>
                  </a:lnTo>
                  <a:lnTo>
                    <a:pt x="3362" y="492"/>
                  </a:lnTo>
                  <a:lnTo>
                    <a:pt x="3276" y="492"/>
                  </a:lnTo>
                  <a:lnTo>
                    <a:pt x="3276" y="373"/>
                  </a:lnTo>
                  <a:lnTo>
                    <a:pt x="3146" y="373"/>
                  </a:lnTo>
                  <a:lnTo>
                    <a:pt x="3146" y="449"/>
                  </a:lnTo>
                  <a:lnTo>
                    <a:pt x="3078" y="382"/>
                  </a:lnTo>
                  <a:lnTo>
                    <a:pt x="3028" y="444"/>
                  </a:lnTo>
                  <a:lnTo>
                    <a:pt x="3009" y="444"/>
                  </a:lnTo>
                  <a:lnTo>
                    <a:pt x="3009" y="368"/>
                  </a:lnTo>
                  <a:lnTo>
                    <a:pt x="2959" y="368"/>
                  </a:lnTo>
                  <a:lnTo>
                    <a:pt x="2959" y="202"/>
                  </a:lnTo>
                  <a:lnTo>
                    <a:pt x="2924" y="202"/>
                  </a:lnTo>
                  <a:lnTo>
                    <a:pt x="2924" y="382"/>
                  </a:lnTo>
                  <a:lnTo>
                    <a:pt x="2896" y="382"/>
                  </a:lnTo>
                  <a:lnTo>
                    <a:pt x="2896" y="454"/>
                  </a:lnTo>
                  <a:lnTo>
                    <a:pt x="2879" y="454"/>
                  </a:lnTo>
                  <a:lnTo>
                    <a:pt x="2879" y="615"/>
                  </a:lnTo>
                  <a:lnTo>
                    <a:pt x="2806" y="615"/>
                  </a:lnTo>
                  <a:lnTo>
                    <a:pt x="2806" y="679"/>
                  </a:lnTo>
                  <a:lnTo>
                    <a:pt x="2746" y="679"/>
                  </a:lnTo>
                  <a:lnTo>
                    <a:pt x="2746" y="594"/>
                  </a:lnTo>
                  <a:lnTo>
                    <a:pt x="2692" y="594"/>
                  </a:lnTo>
                  <a:lnTo>
                    <a:pt x="2692" y="361"/>
                  </a:lnTo>
                  <a:lnTo>
                    <a:pt x="2626" y="361"/>
                  </a:lnTo>
                  <a:lnTo>
                    <a:pt x="2626" y="316"/>
                  </a:lnTo>
                  <a:lnTo>
                    <a:pt x="2557" y="316"/>
                  </a:lnTo>
                  <a:lnTo>
                    <a:pt x="2557" y="264"/>
                  </a:lnTo>
                  <a:lnTo>
                    <a:pt x="2522" y="264"/>
                  </a:lnTo>
                  <a:lnTo>
                    <a:pt x="2522" y="311"/>
                  </a:lnTo>
                  <a:lnTo>
                    <a:pt x="2479" y="311"/>
                  </a:lnTo>
                  <a:lnTo>
                    <a:pt x="2479" y="157"/>
                  </a:lnTo>
                  <a:lnTo>
                    <a:pt x="2413" y="157"/>
                  </a:lnTo>
                  <a:lnTo>
                    <a:pt x="2413" y="309"/>
                  </a:lnTo>
                  <a:lnTo>
                    <a:pt x="2339" y="309"/>
                  </a:lnTo>
                  <a:lnTo>
                    <a:pt x="2339" y="492"/>
                  </a:lnTo>
                  <a:lnTo>
                    <a:pt x="2299" y="492"/>
                  </a:lnTo>
                  <a:lnTo>
                    <a:pt x="2299" y="698"/>
                  </a:lnTo>
                  <a:lnTo>
                    <a:pt x="2127" y="698"/>
                  </a:lnTo>
                  <a:lnTo>
                    <a:pt x="2127" y="620"/>
                  </a:lnTo>
                  <a:lnTo>
                    <a:pt x="2018" y="620"/>
                  </a:lnTo>
                  <a:lnTo>
                    <a:pt x="2018" y="708"/>
                  </a:lnTo>
                  <a:lnTo>
                    <a:pt x="1999" y="708"/>
                  </a:lnTo>
                  <a:lnTo>
                    <a:pt x="1999" y="651"/>
                  </a:lnTo>
                  <a:lnTo>
                    <a:pt x="1966" y="651"/>
                  </a:lnTo>
                  <a:lnTo>
                    <a:pt x="1966" y="0"/>
                  </a:lnTo>
                  <a:lnTo>
                    <a:pt x="1710" y="0"/>
                  </a:lnTo>
                  <a:lnTo>
                    <a:pt x="1710" y="696"/>
                  </a:lnTo>
                  <a:lnTo>
                    <a:pt x="1632" y="696"/>
                  </a:lnTo>
                  <a:lnTo>
                    <a:pt x="1632" y="558"/>
                  </a:lnTo>
                  <a:lnTo>
                    <a:pt x="1625" y="558"/>
                  </a:lnTo>
                  <a:lnTo>
                    <a:pt x="1625" y="382"/>
                  </a:lnTo>
                  <a:lnTo>
                    <a:pt x="1554" y="283"/>
                  </a:lnTo>
                  <a:lnTo>
                    <a:pt x="1554" y="162"/>
                  </a:lnTo>
                  <a:lnTo>
                    <a:pt x="1530" y="162"/>
                  </a:lnTo>
                  <a:lnTo>
                    <a:pt x="1530" y="278"/>
                  </a:lnTo>
                  <a:lnTo>
                    <a:pt x="1469" y="387"/>
                  </a:lnTo>
                  <a:lnTo>
                    <a:pt x="1469" y="558"/>
                  </a:lnTo>
                  <a:lnTo>
                    <a:pt x="1424" y="558"/>
                  </a:lnTo>
                  <a:lnTo>
                    <a:pt x="1424" y="656"/>
                  </a:lnTo>
                  <a:lnTo>
                    <a:pt x="1388" y="656"/>
                  </a:lnTo>
                  <a:lnTo>
                    <a:pt x="1388" y="591"/>
                  </a:lnTo>
                  <a:lnTo>
                    <a:pt x="1197" y="591"/>
                  </a:lnTo>
                  <a:lnTo>
                    <a:pt x="1197" y="808"/>
                  </a:lnTo>
                  <a:lnTo>
                    <a:pt x="1102" y="808"/>
                  </a:lnTo>
                  <a:lnTo>
                    <a:pt x="1102" y="651"/>
                  </a:lnTo>
                  <a:lnTo>
                    <a:pt x="1052" y="651"/>
                  </a:lnTo>
                  <a:lnTo>
                    <a:pt x="1052" y="596"/>
                  </a:lnTo>
                  <a:lnTo>
                    <a:pt x="936" y="596"/>
                  </a:lnTo>
                  <a:lnTo>
                    <a:pt x="936" y="656"/>
                  </a:lnTo>
                  <a:lnTo>
                    <a:pt x="887" y="656"/>
                  </a:lnTo>
                  <a:lnTo>
                    <a:pt x="887" y="606"/>
                  </a:lnTo>
                  <a:lnTo>
                    <a:pt x="842" y="606"/>
                  </a:lnTo>
                  <a:lnTo>
                    <a:pt x="842" y="665"/>
                  </a:lnTo>
                  <a:lnTo>
                    <a:pt x="797" y="665"/>
                  </a:lnTo>
                  <a:lnTo>
                    <a:pt x="797" y="715"/>
                  </a:lnTo>
                  <a:lnTo>
                    <a:pt x="579" y="715"/>
                  </a:lnTo>
                  <a:lnTo>
                    <a:pt x="579" y="914"/>
                  </a:lnTo>
                  <a:lnTo>
                    <a:pt x="485" y="914"/>
                  </a:lnTo>
                  <a:lnTo>
                    <a:pt x="485" y="798"/>
                  </a:lnTo>
                  <a:lnTo>
                    <a:pt x="444" y="798"/>
                  </a:lnTo>
                  <a:lnTo>
                    <a:pt x="444" y="620"/>
                  </a:lnTo>
                  <a:lnTo>
                    <a:pt x="243" y="620"/>
                  </a:lnTo>
                  <a:lnTo>
                    <a:pt x="243" y="720"/>
                  </a:lnTo>
                  <a:lnTo>
                    <a:pt x="182" y="720"/>
                  </a:lnTo>
                  <a:lnTo>
                    <a:pt x="182" y="620"/>
                  </a:lnTo>
                  <a:lnTo>
                    <a:pt x="11" y="620"/>
                  </a:lnTo>
                  <a:lnTo>
                    <a:pt x="11" y="914"/>
                  </a:lnTo>
                  <a:lnTo>
                    <a:pt x="0" y="914"/>
                  </a:lnTo>
                  <a:lnTo>
                    <a:pt x="0" y="1247"/>
                  </a:lnTo>
                  <a:lnTo>
                    <a:pt x="4211" y="1254"/>
                  </a:lnTo>
                  <a:lnTo>
                    <a:pt x="4211" y="853"/>
                  </a:lnTo>
                  <a:lnTo>
                    <a:pt x="4107" y="853"/>
                  </a:lnTo>
                  <a:close/>
                  <a:moveTo>
                    <a:pt x="1788" y="979"/>
                  </a:moveTo>
                  <a:lnTo>
                    <a:pt x="1746" y="979"/>
                  </a:lnTo>
                  <a:lnTo>
                    <a:pt x="1746" y="881"/>
                  </a:lnTo>
                  <a:lnTo>
                    <a:pt x="1788" y="881"/>
                  </a:lnTo>
                  <a:lnTo>
                    <a:pt x="1788" y="979"/>
                  </a:lnTo>
                  <a:close/>
                  <a:moveTo>
                    <a:pt x="1788" y="827"/>
                  </a:moveTo>
                  <a:lnTo>
                    <a:pt x="1746" y="827"/>
                  </a:lnTo>
                  <a:lnTo>
                    <a:pt x="1746" y="729"/>
                  </a:lnTo>
                  <a:lnTo>
                    <a:pt x="1788" y="729"/>
                  </a:lnTo>
                  <a:lnTo>
                    <a:pt x="1788" y="827"/>
                  </a:lnTo>
                  <a:close/>
                  <a:moveTo>
                    <a:pt x="1788" y="520"/>
                  </a:moveTo>
                  <a:lnTo>
                    <a:pt x="1746" y="520"/>
                  </a:lnTo>
                  <a:lnTo>
                    <a:pt x="1746" y="423"/>
                  </a:lnTo>
                  <a:lnTo>
                    <a:pt x="1788" y="423"/>
                  </a:lnTo>
                  <a:lnTo>
                    <a:pt x="1788" y="520"/>
                  </a:lnTo>
                  <a:close/>
                  <a:moveTo>
                    <a:pt x="1788" y="368"/>
                  </a:moveTo>
                  <a:lnTo>
                    <a:pt x="1746" y="368"/>
                  </a:lnTo>
                  <a:lnTo>
                    <a:pt x="1746" y="271"/>
                  </a:lnTo>
                  <a:lnTo>
                    <a:pt x="1788" y="271"/>
                  </a:lnTo>
                  <a:lnTo>
                    <a:pt x="1788" y="368"/>
                  </a:lnTo>
                  <a:close/>
                  <a:moveTo>
                    <a:pt x="1788" y="216"/>
                  </a:moveTo>
                  <a:lnTo>
                    <a:pt x="1746" y="216"/>
                  </a:lnTo>
                  <a:lnTo>
                    <a:pt x="1746" y="116"/>
                  </a:lnTo>
                  <a:lnTo>
                    <a:pt x="1788" y="116"/>
                  </a:lnTo>
                  <a:lnTo>
                    <a:pt x="1788" y="216"/>
                  </a:lnTo>
                  <a:close/>
                  <a:moveTo>
                    <a:pt x="1864" y="979"/>
                  </a:moveTo>
                  <a:lnTo>
                    <a:pt x="1821" y="979"/>
                  </a:lnTo>
                  <a:lnTo>
                    <a:pt x="1821" y="881"/>
                  </a:lnTo>
                  <a:lnTo>
                    <a:pt x="1864" y="881"/>
                  </a:lnTo>
                  <a:lnTo>
                    <a:pt x="1864" y="979"/>
                  </a:lnTo>
                  <a:close/>
                  <a:moveTo>
                    <a:pt x="1864" y="827"/>
                  </a:moveTo>
                  <a:lnTo>
                    <a:pt x="1821" y="827"/>
                  </a:lnTo>
                  <a:lnTo>
                    <a:pt x="1821" y="729"/>
                  </a:lnTo>
                  <a:lnTo>
                    <a:pt x="1864" y="729"/>
                  </a:lnTo>
                  <a:lnTo>
                    <a:pt x="1864" y="827"/>
                  </a:lnTo>
                  <a:close/>
                  <a:moveTo>
                    <a:pt x="1864" y="672"/>
                  </a:moveTo>
                  <a:lnTo>
                    <a:pt x="1821" y="672"/>
                  </a:lnTo>
                  <a:lnTo>
                    <a:pt x="1821" y="575"/>
                  </a:lnTo>
                  <a:lnTo>
                    <a:pt x="1864" y="575"/>
                  </a:lnTo>
                  <a:lnTo>
                    <a:pt x="1864" y="672"/>
                  </a:lnTo>
                  <a:close/>
                  <a:moveTo>
                    <a:pt x="1864" y="520"/>
                  </a:moveTo>
                  <a:lnTo>
                    <a:pt x="1821" y="520"/>
                  </a:lnTo>
                  <a:lnTo>
                    <a:pt x="1821" y="423"/>
                  </a:lnTo>
                  <a:lnTo>
                    <a:pt x="1864" y="423"/>
                  </a:lnTo>
                  <a:lnTo>
                    <a:pt x="1864" y="520"/>
                  </a:lnTo>
                  <a:close/>
                  <a:moveTo>
                    <a:pt x="1864" y="368"/>
                  </a:moveTo>
                  <a:lnTo>
                    <a:pt x="1821" y="368"/>
                  </a:lnTo>
                  <a:lnTo>
                    <a:pt x="1821" y="271"/>
                  </a:lnTo>
                  <a:lnTo>
                    <a:pt x="1864" y="271"/>
                  </a:lnTo>
                  <a:lnTo>
                    <a:pt x="1864" y="368"/>
                  </a:lnTo>
                  <a:close/>
                  <a:moveTo>
                    <a:pt x="1864" y="216"/>
                  </a:moveTo>
                  <a:lnTo>
                    <a:pt x="1821" y="216"/>
                  </a:lnTo>
                  <a:lnTo>
                    <a:pt x="1821" y="116"/>
                  </a:lnTo>
                  <a:lnTo>
                    <a:pt x="1864" y="116"/>
                  </a:lnTo>
                  <a:lnTo>
                    <a:pt x="1864" y="216"/>
                  </a:lnTo>
                  <a:close/>
                  <a:moveTo>
                    <a:pt x="1940" y="979"/>
                  </a:moveTo>
                  <a:lnTo>
                    <a:pt x="1899" y="979"/>
                  </a:lnTo>
                  <a:lnTo>
                    <a:pt x="1899" y="881"/>
                  </a:lnTo>
                  <a:lnTo>
                    <a:pt x="1940" y="881"/>
                  </a:lnTo>
                  <a:lnTo>
                    <a:pt x="1940" y="979"/>
                  </a:lnTo>
                  <a:close/>
                  <a:moveTo>
                    <a:pt x="1940" y="827"/>
                  </a:moveTo>
                  <a:lnTo>
                    <a:pt x="1899" y="827"/>
                  </a:lnTo>
                  <a:lnTo>
                    <a:pt x="1899" y="729"/>
                  </a:lnTo>
                  <a:lnTo>
                    <a:pt x="1940" y="729"/>
                  </a:lnTo>
                  <a:lnTo>
                    <a:pt x="1940" y="827"/>
                  </a:lnTo>
                  <a:close/>
                  <a:moveTo>
                    <a:pt x="1940" y="672"/>
                  </a:moveTo>
                  <a:lnTo>
                    <a:pt x="1899" y="672"/>
                  </a:lnTo>
                  <a:lnTo>
                    <a:pt x="1899" y="575"/>
                  </a:lnTo>
                  <a:lnTo>
                    <a:pt x="1940" y="575"/>
                  </a:lnTo>
                  <a:lnTo>
                    <a:pt x="1940" y="672"/>
                  </a:lnTo>
                  <a:close/>
                  <a:moveTo>
                    <a:pt x="1940" y="520"/>
                  </a:moveTo>
                  <a:lnTo>
                    <a:pt x="1899" y="520"/>
                  </a:lnTo>
                  <a:lnTo>
                    <a:pt x="1899" y="423"/>
                  </a:lnTo>
                  <a:lnTo>
                    <a:pt x="1940" y="423"/>
                  </a:lnTo>
                  <a:lnTo>
                    <a:pt x="1940" y="520"/>
                  </a:lnTo>
                  <a:close/>
                  <a:moveTo>
                    <a:pt x="1940" y="368"/>
                  </a:moveTo>
                  <a:lnTo>
                    <a:pt x="1899" y="368"/>
                  </a:lnTo>
                  <a:lnTo>
                    <a:pt x="1899" y="271"/>
                  </a:lnTo>
                  <a:lnTo>
                    <a:pt x="1940" y="271"/>
                  </a:lnTo>
                  <a:lnTo>
                    <a:pt x="1940" y="368"/>
                  </a:lnTo>
                  <a:close/>
                  <a:moveTo>
                    <a:pt x="1940" y="216"/>
                  </a:moveTo>
                  <a:lnTo>
                    <a:pt x="1899" y="216"/>
                  </a:lnTo>
                  <a:lnTo>
                    <a:pt x="1899" y="116"/>
                  </a:lnTo>
                  <a:lnTo>
                    <a:pt x="1940" y="116"/>
                  </a:lnTo>
                  <a:lnTo>
                    <a:pt x="1940" y="216"/>
                  </a:lnTo>
                  <a:close/>
                  <a:moveTo>
                    <a:pt x="2418" y="1138"/>
                  </a:moveTo>
                  <a:lnTo>
                    <a:pt x="2401" y="1138"/>
                  </a:lnTo>
                  <a:lnTo>
                    <a:pt x="2401" y="397"/>
                  </a:lnTo>
                  <a:lnTo>
                    <a:pt x="2418" y="397"/>
                  </a:lnTo>
                  <a:lnTo>
                    <a:pt x="2418" y="1138"/>
                  </a:lnTo>
                  <a:close/>
                  <a:moveTo>
                    <a:pt x="2458" y="1138"/>
                  </a:moveTo>
                  <a:lnTo>
                    <a:pt x="2441" y="1138"/>
                  </a:lnTo>
                  <a:lnTo>
                    <a:pt x="2441" y="397"/>
                  </a:lnTo>
                  <a:lnTo>
                    <a:pt x="2458" y="397"/>
                  </a:lnTo>
                  <a:lnTo>
                    <a:pt x="2458" y="1138"/>
                  </a:lnTo>
                  <a:close/>
                  <a:moveTo>
                    <a:pt x="2496" y="1138"/>
                  </a:moveTo>
                  <a:lnTo>
                    <a:pt x="2481" y="1138"/>
                  </a:lnTo>
                  <a:lnTo>
                    <a:pt x="2481" y="397"/>
                  </a:lnTo>
                  <a:lnTo>
                    <a:pt x="2496" y="397"/>
                  </a:lnTo>
                  <a:lnTo>
                    <a:pt x="2496" y="1138"/>
                  </a:lnTo>
                  <a:close/>
                  <a:moveTo>
                    <a:pt x="2536" y="1138"/>
                  </a:moveTo>
                  <a:lnTo>
                    <a:pt x="2522" y="1138"/>
                  </a:lnTo>
                  <a:lnTo>
                    <a:pt x="2522" y="397"/>
                  </a:lnTo>
                  <a:lnTo>
                    <a:pt x="2536" y="397"/>
                  </a:lnTo>
                  <a:lnTo>
                    <a:pt x="2536" y="1138"/>
                  </a:lnTo>
                  <a:close/>
                  <a:moveTo>
                    <a:pt x="2576" y="1138"/>
                  </a:moveTo>
                  <a:lnTo>
                    <a:pt x="2562" y="1138"/>
                  </a:lnTo>
                  <a:lnTo>
                    <a:pt x="2562" y="397"/>
                  </a:lnTo>
                  <a:lnTo>
                    <a:pt x="2576" y="397"/>
                  </a:lnTo>
                  <a:lnTo>
                    <a:pt x="2576" y="1138"/>
                  </a:lnTo>
                  <a:close/>
                  <a:moveTo>
                    <a:pt x="2616" y="1138"/>
                  </a:moveTo>
                  <a:lnTo>
                    <a:pt x="2600" y="1138"/>
                  </a:lnTo>
                  <a:lnTo>
                    <a:pt x="2600" y="397"/>
                  </a:lnTo>
                  <a:lnTo>
                    <a:pt x="2616" y="397"/>
                  </a:lnTo>
                  <a:lnTo>
                    <a:pt x="2616" y="1138"/>
                  </a:lnTo>
                  <a:close/>
                  <a:moveTo>
                    <a:pt x="3518" y="924"/>
                  </a:moveTo>
                  <a:lnTo>
                    <a:pt x="3492" y="924"/>
                  </a:lnTo>
                  <a:lnTo>
                    <a:pt x="3492" y="886"/>
                  </a:lnTo>
                  <a:lnTo>
                    <a:pt x="3518" y="886"/>
                  </a:lnTo>
                  <a:lnTo>
                    <a:pt x="3518" y="924"/>
                  </a:lnTo>
                  <a:close/>
                  <a:moveTo>
                    <a:pt x="3518" y="865"/>
                  </a:moveTo>
                  <a:lnTo>
                    <a:pt x="3492" y="865"/>
                  </a:lnTo>
                  <a:lnTo>
                    <a:pt x="3492" y="827"/>
                  </a:lnTo>
                  <a:lnTo>
                    <a:pt x="3518" y="827"/>
                  </a:lnTo>
                  <a:lnTo>
                    <a:pt x="3518" y="865"/>
                  </a:lnTo>
                  <a:close/>
                  <a:moveTo>
                    <a:pt x="3518" y="803"/>
                  </a:moveTo>
                  <a:lnTo>
                    <a:pt x="3492" y="803"/>
                  </a:lnTo>
                  <a:lnTo>
                    <a:pt x="3492" y="765"/>
                  </a:lnTo>
                  <a:lnTo>
                    <a:pt x="3518" y="765"/>
                  </a:lnTo>
                  <a:lnTo>
                    <a:pt x="3518" y="803"/>
                  </a:lnTo>
                  <a:close/>
                  <a:moveTo>
                    <a:pt x="3518" y="682"/>
                  </a:moveTo>
                  <a:lnTo>
                    <a:pt x="3492" y="682"/>
                  </a:lnTo>
                  <a:lnTo>
                    <a:pt x="3492" y="644"/>
                  </a:lnTo>
                  <a:lnTo>
                    <a:pt x="3518" y="644"/>
                  </a:lnTo>
                  <a:lnTo>
                    <a:pt x="3518" y="682"/>
                  </a:lnTo>
                  <a:close/>
                  <a:moveTo>
                    <a:pt x="3518" y="620"/>
                  </a:moveTo>
                  <a:lnTo>
                    <a:pt x="3492" y="620"/>
                  </a:lnTo>
                  <a:lnTo>
                    <a:pt x="3492" y="582"/>
                  </a:lnTo>
                  <a:lnTo>
                    <a:pt x="3518" y="582"/>
                  </a:lnTo>
                  <a:lnTo>
                    <a:pt x="3518" y="620"/>
                  </a:lnTo>
                  <a:close/>
                  <a:moveTo>
                    <a:pt x="3518" y="558"/>
                  </a:moveTo>
                  <a:lnTo>
                    <a:pt x="3492" y="558"/>
                  </a:lnTo>
                  <a:lnTo>
                    <a:pt x="3492" y="520"/>
                  </a:lnTo>
                  <a:lnTo>
                    <a:pt x="3518" y="520"/>
                  </a:lnTo>
                  <a:lnTo>
                    <a:pt x="3518" y="558"/>
                  </a:lnTo>
                  <a:close/>
                  <a:moveTo>
                    <a:pt x="3518" y="499"/>
                  </a:moveTo>
                  <a:lnTo>
                    <a:pt x="3492" y="499"/>
                  </a:lnTo>
                  <a:lnTo>
                    <a:pt x="3492" y="461"/>
                  </a:lnTo>
                  <a:lnTo>
                    <a:pt x="3518" y="461"/>
                  </a:lnTo>
                  <a:lnTo>
                    <a:pt x="3518" y="499"/>
                  </a:lnTo>
                  <a:close/>
                  <a:moveTo>
                    <a:pt x="3518" y="437"/>
                  </a:moveTo>
                  <a:lnTo>
                    <a:pt x="3492" y="437"/>
                  </a:lnTo>
                  <a:lnTo>
                    <a:pt x="3492" y="399"/>
                  </a:lnTo>
                  <a:lnTo>
                    <a:pt x="3518" y="399"/>
                  </a:lnTo>
                  <a:lnTo>
                    <a:pt x="3518" y="437"/>
                  </a:lnTo>
                  <a:close/>
                  <a:moveTo>
                    <a:pt x="3518" y="378"/>
                  </a:moveTo>
                  <a:lnTo>
                    <a:pt x="3492" y="378"/>
                  </a:lnTo>
                  <a:lnTo>
                    <a:pt x="3492" y="337"/>
                  </a:lnTo>
                  <a:lnTo>
                    <a:pt x="3518" y="337"/>
                  </a:lnTo>
                  <a:lnTo>
                    <a:pt x="3518" y="378"/>
                  </a:lnTo>
                  <a:close/>
                  <a:moveTo>
                    <a:pt x="3518" y="316"/>
                  </a:moveTo>
                  <a:lnTo>
                    <a:pt x="3492" y="316"/>
                  </a:lnTo>
                  <a:lnTo>
                    <a:pt x="3492" y="278"/>
                  </a:lnTo>
                  <a:lnTo>
                    <a:pt x="3518" y="278"/>
                  </a:lnTo>
                  <a:lnTo>
                    <a:pt x="3518" y="316"/>
                  </a:lnTo>
                  <a:close/>
                  <a:moveTo>
                    <a:pt x="3570" y="986"/>
                  </a:moveTo>
                  <a:lnTo>
                    <a:pt x="3541" y="986"/>
                  </a:lnTo>
                  <a:lnTo>
                    <a:pt x="3541" y="948"/>
                  </a:lnTo>
                  <a:lnTo>
                    <a:pt x="3570" y="948"/>
                  </a:lnTo>
                  <a:lnTo>
                    <a:pt x="3570" y="986"/>
                  </a:lnTo>
                  <a:close/>
                  <a:moveTo>
                    <a:pt x="3570" y="924"/>
                  </a:moveTo>
                  <a:lnTo>
                    <a:pt x="3541" y="924"/>
                  </a:lnTo>
                  <a:lnTo>
                    <a:pt x="3541" y="886"/>
                  </a:lnTo>
                  <a:lnTo>
                    <a:pt x="3570" y="886"/>
                  </a:lnTo>
                  <a:lnTo>
                    <a:pt x="3570" y="924"/>
                  </a:lnTo>
                  <a:close/>
                  <a:moveTo>
                    <a:pt x="3570" y="865"/>
                  </a:moveTo>
                  <a:lnTo>
                    <a:pt x="3541" y="865"/>
                  </a:lnTo>
                  <a:lnTo>
                    <a:pt x="3541" y="827"/>
                  </a:lnTo>
                  <a:lnTo>
                    <a:pt x="3570" y="827"/>
                  </a:lnTo>
                  <a:lnTo>
                    <a:pt x="3570" y="865"/>
                  </a:lnTo>
                  <a:close/>
                  <a:moveTo>
                    <a:pt x="3570" y="803"/>
                  </a:moveTo>
                  <a:lnTo>
                    <a:pt x="3541" y="803"/>
                  </a:lnTo>
                  <a:lnTo>
                    <a:pt x="3541" y="765"/>
                  </a:lnTo>
                  <a:lnTo>
                    <a:pt x="3570" y="765"/>
                  </a:lnTo>
                  <a:lnTo>
                    <a:pt x="3570" y="803"/>
                  </a:lnTo>
                  <a:close/>
                  <a:moveTo>
                    <a:pt x="3570" y="741"/>
                  </a:moveTo>
                  <a:lnTo>
                    <a:pt x="3541" y="741"/>
                  </a:lnTo>
                  <a:lnTo>
                    <a:pt x="3541" y="703"/>
                  </a:lnTo>
                  <a:lnTo>
                    <a:pt x="3570" y="703"/>
                  </a:lnTo>
                  <a:lnTo>
                    <a:pt x="3570" y="741"/>
                  </a:lnTo>
                  <a:close/>
                  <a:moveTo>
                    <a:pt x="3570" y="682"/>
                  </a:moveTo>
                  <a:lnTo>
                    <a:pt x="3541" y="682"/>
                  </a:lnTo>
                  <a:lnTo>
                    <a:pt x="3541" y="644"/>
                  </a:lnTo>
                  <a:lnTo>
                    <a:pt x="3570" y="644"/>
                  </a:lnTo>
                  <a:lnTo>
                    <a:pt x="3570" y="682"/>
                  </a:lnTo>
                  <a:close/>
                  <a:moveTo>
                    <a:pt x="3570" y="620"/>
                  </a:moveTo>
                  <a:lnTo>
                    <a:pt x="3541" y="620"/>
                  </a:lnTo>
                  <a:lnTo>
                    <a:pt x="3541" y="582"/>
                  </a:lnTo>
                  <a:lnTo>
                    <a:pt x="3570" y="582"/>
                  </a:lnTo>
                  <a:lnTo>
                    <a:pt x="3570" y="620"/>
                  </a:lnTo>
                  <a:close/>
                  <a:moveTo>
                    <a:pt x="3570" y="499"/>
                  </a:moveTo>
                  <a:lnTo>
                    <a:pt x="3541" y="499"/>
                  </a:lnTo>
                  <a:lnTo>
                    <a:pt x="3541" y="461"/>
                  </a:lnTo>
                  <a:lnTo>
                    <a:pt x="3570" y="461"/>
                  </a:lnTo>
                  <a:lnTo>
                    <a:pt x="3570" y="499"/>
                  </a:lnTo>
                  <a:close/>
                  <a:moveTo>
                    <a:pt x="3570" y="437"/>
                  </a:moveTo>
                  <a:lnTo>
                    <a:pt x="3541" y="437"/>
                  </a:lnTo>
                  <a:lnTo>
                    <a:pt x="3541" y="399"/>
                  </a:lnTo>
                  <a:lnTo>
                    <a:pt x="3570" y="399"/>
                  </a:lnTo>
                  <a:lnTo>
                    <a:pt x="3570" y="437"/>
                  </a:lnTo>
                  <a:close/>
                  <a:moveTo>
                    <a:pt x="3570" y="378"/>
                  </a:moveTo>
                  <a:lnTo>
                    <a:pt x="3541" y="378"/>
                  </a:lnTo>
                  <a:lnTo>
                    <a:pt x="3541" y="337"/>
                  </a:lnTo>
                  <a:lnTo>
                    <a:pt x="3570" y="337"/>
                  </a:lnTo>
                  <a:lnTo>
                    <a:pt x="3570" y="378"/>
                  </a:lnTo>
                  <a:close/>
                  <a:moveTo>
                    <a:pt x="3570" y="316"/>
                  </a:moveTo>
                  <a:lnTo>
                    <a:pt x="3541" y="316"/>
                  </a:lnTo>
                  <a:lnTo>
                    <a:pt x="3541" y="278"/>
                  </a:lnTo>
                  <a:lnTo>
                    <a:pt x="3570" y="278"/>
                  </a:lnTo>
                  <a:lnTo>
                    <a:pt x="3570" y="316"/>
                  </a:lnTo>
                  <a:close/>
                  <a:moveTo>
                    <a:pt x="3619" y="986"/>
                  </a:moveTo>
                  <a:lnTo>
                    <a:pt x="3593" y="986"/>
                  </a:lnTo>
                  <a:lnTo>
                    <a:pt x="3593" y="948"/>
                  </a:lnTo>
                  <a:lnTo>
                    <a:pt x="3619" y="948"/>
                  </a:lnTo>
                  <a:lnTo>
                    <a:pt x="3619" y="986"/>
                  </a:lnTo>
                  <a:close/>
                  <a:moveTo>
                    <a:pt x="3619" y="924"/>
                  </a:moveTo>
                  <a:lnTo>
                    <a:pt x="3593" y="924"/>
                  </a:lnTo>
                  <a:lnTo>
                    <a:pt x="3593" y="886"/>
                  </a:lnTo>
                  <a:lnTo>
                    <a:pt x="3619" y="886"/>
                  </a:lnTo>
                  <a:lnTo>
                    <a:pt x="3619" y="924"/>
                  </a:lnTo>
                  <a:close/>
                  <a:moveTo>
                    <a:pt x="3619" y="865"/>
                  </a:moveTo>
                  <a:lnTo>
                    <a:pt x="3593" y="865"/>
                  </a:lnTo>
                  <a:lnTo>
                    <a:pt x="3593" y="827"/>
                  </a:lnTo>
                  <a:lnTo>
                    <a:pt x="3619" y="827"/>
                  </a:lnTo>
                  <a:lnTo>
                    <a:pt x="3619" y="865"/>
                  </a:lnTo>
                  <a:close/>
                  <a:moveTo>
                    <a:pt x="3619" y="803"/>
                  </a:moveTo>
                  <a:lnTo>
                    <a:pt x="3593" y="803"/>
                  </a:lnTo>
                  <a:lnTo>
                    <a:pt x="3593" y="765"/>
                  </a:lnTo>
                  <a:lnTo>
                    <a:pt x="3619" y="765"/>
                  </a:lnTo>
                  <a:lnTo>
                    <a:pt x="3619" y="803"/>
                  </a:lnTo>
                  <a:close/>
                  <a:moveTo>
                    <a:pt x="3619" y="682"/>
                  </a:moveTo>
                  <a:lnTo>
                    <a:pt x="3593" y="682"/>
                  </a:lnTo>
                  <a:lnTo>
                    <a:pt x="3593" y="644"/>
                  </a:lnTo>
                  <a:lnTo>
                    <a:pt x="3619" y="644"/>
                  </a:lnTo>
                  <a:lnTo>
                    <a:pt x="3619" y="682"/>
                  </a:lnTo>
                  <a:close/>
                  <a:moveTo>
                    <a:pt x="3619" y="620"/>
                  </a:moveTo>
                  <a:lnTo>
                    <a:pt x="3593" y="620"/>
                  </a:lnTo>
                  <a:lnTo>
                    <a:pt x="3593" y="582"/>
                  </a:lnTo>
                  <a:lnTo>
                    <a:pt x="3619" y="582"/>
                  </a:lnTo>
                  <a:lnTo>
                    <a:pt x="3619" y="620"/>
                  </a:lnTo>
                  <a:close/>
                  <a:moveTo>
                    <a:pt x="3619" y="558"/>
                  </a:moveTo>
                  <a:lnTo>
                    <a:pt x="3593" y="558"/>
                  </a:lnTo>
                  <a:lnTo>
                    <a:pt x="3593" y="520"/>
                  </a:lnTo>
                  <a:lnTo>
                    <a:pt x="3619" y="520"/>
                  </a:lnTo>
                  <a:lnTo>
                    <a:pt x="3619" y="558"/>
                  </a:lnTo>
                  <a:close/>
                  <a:moveTo>
                    <a:pt x="3619" y="499"/>
                  </a:moveTo>
                  <a:lnTo>
                    <a:pt x="3593" y="499"/>
                  </a:lnTo>
                  <a:lnTo>
                    <a:pt x="3593" y="461"/>
                  </a:lnTo>
                  <a:lnTo>
                    <a:pt x="3619" y="461"/>
                  </a:lnTo>
                  <a:lnTo>
                    <a:pt x="3619" y="499"/>
                  </a:lnTo>
                  <a:close/>
                  <a:moveTo>
                    <a:pt x="3619" y="437"/>
                  </a:moveTo>
                  <a:lnTo>
                    <a:pt x="3593" y="437"/>
                  </a:lnTo>
                  <a:lnTo>
                    <a:pt x="3593" y="399"/>
                  </a:lnTo>
                  <a:lnTo>
                    <a:pt x="3619" y="399"/>
                  </a:lnTo>
                  <a:lnTo>
                    <a:pt x="3619" y="437"/>
                  </a:lnTo>
                  <a:close/>
                  <a:moveTo>
                    <a:pt x="3619" y="378"/>
                  </a:moveTo>
                  <a:lnTo>
                    <a:pt x="3593" y="378"/>
                  </a:lnTo>
                  <a:lnTo>
                    <a:pt x="3593" y="337"/>
                  </a:lnTo>
                  <a:lnTo>
                    <a:pt x="3619" y="337"/>
                  </a:lnTo>
                  <a:lnTo>
                    <a:pt x="3619" y="378"/>
                  </a:lnTo>
                  <a:close/>
                  <a:moveTo>
                    <a:pt x="3619" y="316"/>
                  </a:moveTo>
                  <a:lnTo>
                    <a:pt x="3593" y="316"/>
                  </a:lnTo>
                  <a:lnTo>
                    <a:pt x="3593" y="278"/>
                  </a:lnTo>
                  <a:lnTo>
                    <a:pt x="3619" y="278"/>
                  </a:lnTo>
                  <a:lnTo>
                    <a:pt x="3619" y="316"/>
                  </a:lnTo>
                  <a:close/>
                  <a:moveTo>
                    <a:pt x="3669" y="986"/>
                  </a:moveTo>
                  <a:lnTo>
                    <a:pt x="3643" y="986"/>
                  </a:lnTo>
                  <a:lnTo>
                    <a:pt x="3643" y="948"/>
                  </a:lnTo>
                  <a:lnTo>
                    <a:pt x="3669" y="948"/>
                  </a:lnTo>
                  <a:lnTo>
                    <a:pt x="3669" y="986"/>
                  </a:lnTo>
                  <a:close/>
                  <a:moveTo>
                    <a:pt x="3669" y="865"/>
                  </a:moveTo>
                  <a:lnTo>
                    <a:pt x="3643" y="865"/>
                  </a:lnTo>
                  <a:lnTo>
                    <a:pt x="3643" y="827"/>
                  </a:lnTo>
                  <a:lnTo>
                    <a:pt x="3669" y="827"/>
                  </a:lnTo>
                  <a:lnTo>
                    <a:pt x="3669" y="865"/>
                  </a:lnTo>
                  <a:close/>
                  <a:moveTo>
                    <a:pt x="3669" y="803"/>
                  </a:moveTo>
                  <a:lnTo>
                    <a:pt x="3643" y="803"/>
                  </a:lnTo>
                  <a:lnTo>
                    <a:pt x="3643" y="765"/>
                  </a:lnTo>
                  <a:lnTo>
                    <a:pt x="3669" y="765"/>
                  </a:lnTo>
                  <a:lnTo>
                    <a:pt x="3669" y="803"/>
                  </a:lnTo>
                  <a:close/>
                  <a:moveTo>
                    <a:pt x="3669" y="741"/>
                  </a:moveTo>
                  <a:lnTo>
                    <a:pt x="3643" y="741"/>
                  </a:lnTo>
                  <a:lnTo>
                    <a:pt x="3643" y="703"/>
                  </a:lnTo>
                  <a:lnTo>
                    <a:pt x="3669" y="703"/>
                  </a:lnTo>
                  <a:lnTo>
                    <a:pt x="3669" y="741"/>
                  </a:lnTo>
                  <a:close/>
                  <a:moveTo>
                    <a:pt x="3669" y="682"/>
                  </a:moveTo>
                  <a:lnTo>
                    <a:pt x="3643" y="682"/>
                  </a:lnTo>
                  <a:lnTo>
                    <a:pt x="3643" y="644"/>
                  </a:lnTo>
                  <a:lnTo>
                    <a:pt x="3669" y="644"/>
                  </a:lnTo>
                  <a:lnTo>
                    <a:pt x="3669" y="682"/>
                  </a:lnTo>
                  <a:close/>
                  <a:moveTo>
                    <a:pt x="3669" y="620"/>
                  </a:moveTo>
                  <a:lnTo>
                    <a:pt x="3643" y="620"/>
                  </a:lnTo>
                  <a:lnTo>
                    <a:pt x="3643" y="582"/>
                  </a:lnTo>
                  <a:lnTo>
                    <a:pt x="3669" y="582"/>
                  </a:lnTo>
                  <a:lnTo>
                    <a:pt x="3669" y="620"/>
                  </a:lnTo>
                  <a:close/>
                  <a:moveTo>
                    <a:pt x="3669" y="558"/>
                  </a:moveTo>
                  <a:lnTo>
                    <a:pt x="3643" y="558"/>
                  </a:lnTo>
                  <a:lnTo>
                    <a:pt x="3643" y="520"/>
                  </a:lnTo>
                  <a:lnTo>
                    <a:pt x="3669" y="520"/>
                  </a:lnTo>
                  <a:lnTo>
                    <a:pt x="3669" y="558"/>
                  </a:lnTo>
                  <a:close/>
                  <a:moveTo>
                    <a:pt x="3669" y="499"/>
                  </a:moveTo>
                  <a:lnTo>
                    <a:pt x="3643" y="499"/>
                  </a:lnTo>
                  <a:lnTo>
                    <a:pt x="3643" y="461"/>
                  </a:lnTo>
                  <a:lnTo>
                    <a:pt x="3669" y="461"/>
                  </a:lnTo>
                  <a:lnTo>
                    <a:pt x="3669" y="499"/>
                  </a:lnTo>
                  <a:close/>
                  <a:moveTo>
                    <a:pt x="3669" y="378"/>
                  </a:moveTo>
                  <a:lnTo>
                    <a:pt x="3643" y="378"/>
                  </a:lnTo>
                  <a:lnTo>
                    <a:pt x="3643" y="337"/>
                  </a:lnTo>
                  <a:lnTo>
                    <a:pt x="3669" y="337"/>
                  </a:lnTo>
                  <a:lnTo>
                    <a:pt x="3669" y="378"/>
                  </a:lnTo>
                  <a:close/>
                  <a:moveTo>
                    <a:pt x="3669" y="316"/>
                  </a:moveTo>
                  <a:lnTo>
                    <a:pt x="3643" y="316"/>
                  </a:lnTo>
                  <a:lnTo>
                    <a:pt x="3643" y="278"/>
                  </a:lnTo>
                  <a:lnTo>
                    <a:pt x="3669" y="278"/>
                  </a:lnTo>
                  <a:lnTo>
                    <a:pt x="3669" y="31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B38A83-1622-4B16-8C90-BB55406AC402}"/>
                </a:ext>
              </a:extLst>
            </p:cNvPr>
            <p:cNvGrpSpPr/>
            <p:nvPr/>
          </p:nvGrpSpPr>
          <p:grpSpPr>
            <a:xfrm>
              <a:off x="7145356" y="2985253"/>
              <a:ext cx="523560" cy="1764642"/>
              <a:chOff x="398463" y="2662238"/>
              <a:chExt cx="612775" cy="2065338"/>
            </a:xfrm>
          </p:grpSpPr>
          <p:sp>
            <p:nvSpPr>
              <p:cNvPr id="283" name="Freeform 87">
                <a:extLst>
                  <a:ext uri="{FF2B5EF4-FFF2-40B4-BE49-F238E27FC236}">
                    <a16:creationId xmlns:a16="http://schemas.microsoft.com/office/drawing/2014/main" id="{825DCCBD-0B72-4674-B36A-2C8F24D1F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63" y="2662238"/>
                <a:ext cx="612775" cy="2065338"/>
              </a:xfrm>
              <a:custGeom>
                <a:avLst/>
                <a:gdLst>
                  <a:gd name="T0" fmla="*/ 342 w 386"/>
                  <a:gd name="T1" fmla="*/ 168 h 1301"/>
                  <a:gd name="T2" fmla="*/ 342 w 386"/>
                  <a:gd name="T3" fmla="*/ 82 h 1301"/>
                  <a:gd name="T4" fmla="*/ 306 w 386"/>
                  <a:gd name="T5" fmla="*/ 82 h 1301"/>
                  <a:gd name="T6" fmla="*/ 306 w 386"/>
                  <a:gd name="T7" fmla="*/ 0 h 1301"/>
                  <a:gd name="T8" fmla="*/ 71 w 386"/>
                  <a:gd name="T9" fmla="*/ 0 h 1301"/>
                  <a:gd name="T10" fmla="*/ 71 w 386"/>
                  <a:gd name="T11" fmla="*/ 82 h 1301"/>
                  <a:gd name="T12" fmla="*/ 35 w 386"/>
                  <a:gd name="T13" fmla="*/ 82 h 1301"/>
                  <a:gd name="T14" fmla="*/ 35 w 386"/>
                  <a:gd name="T15" fmla="*/ 168 h 1301"/>
                  <a:gd name="T16" fmla="*/ 0 w 386"/>
                  <a:gd name="T17" fmla="*/ 168 h 1301"/>
                  <a:gd name="T18" fmla="*/ 0 w 386"/>
                  <a:gd name="T19" fmla="*/ 1301 h 1301"/>
                  <a:gd name="T20" fmla="*/ 386 w 386"/>
                  <a:gd name="T21" fmla="*/ 1301 h 1301"/>
                  <a:gd name="T22" fmla="*/ 386 w 386"/>
                  <a:gd name="T23" fmla="*/ 168 h 1301"/>
                  <a:gd name="T24" fmla="*/ 342 w 386"/>
                  <a:gd name="T25" fmla="*/ 168 h 1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6" h="1301">
                    <a:moveTo>
                      <a:pt x="342" y="168"/>
                    </a:moveTo>
                    <a:lnTo>
                      <a:pt x="342" y="82"/>
                    </a:lnTo>
                    <a:lnTo>
                      <a:pt x="306" y="82"/>
                    </a:lnTo>
                    <a:lnTo>
                      <a:pt x="306" y="0"/>
                    </a:lnTo>
                    <a:lnTo>
                      <a:pt x="71" y="0"/>
                    </a:lnTo>
                    <a:lnTo>
                      <a:pt x="71" y="82"/>
                    </a:lnTo>
                    <a:lnTo>
                      <a:pt x="35" y="82"/>
                    </a:lnTo>
                    <a:lnTo>
                      <a:pt x="35" y="168"/>
                    </a:lnTo>
                    <a:lnTo>
                      <a:pt x="0" y="168"/>
                    </a:lnTo>
                    <a:lnTo>
                      <a:pt x="0" y="1301"/>
                    </a:lnTo>
                    <a:lnTo>
                      <a:pt x="386" y="1301"/>
                    </a:lnTo>
                    <a:lnTo>
                      <a:pt x="386" y="168"/>
                    </a:lnTo>
                    <a:lnTo>
                      <a:pt x="342" y="16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77C6C541-1165-4AB4-BC11-F8CA74A5D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00" y="3027363"/>
                <a:ext cx="76200" cy="1666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D4BF044C-178C-4F89-AA98-DC8E65C72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663" y="3027363"/>
                <a:ext cx="74613" cy="1666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D5B9B3F3-BDDE-4F68-A00E-F7D07D4BA3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138" y="3027363"/>
                <a:ext cx="76200" cy="1666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74C7AF13-2CFE-46AD-852A-1479B5057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200" y="3027363"/>
                <a:ext cx="74613" cy="1666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0ED1A3B9-E03E-4AC3-907D-43A7E74349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00" y="3257550"/>
                <a:ext cx="76200" cy="1666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D8B6F1EA-146F-48C4-8826-FB64D14EBD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663" y="3257550"/>
                <a:ext cx="74613" cy="1666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67C5DE6D-B25C-4785-AF4A-B8CB4714A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138" y="3257550"/>
                <a:ext cx="76200" cy="1666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98B22323-5D0A-40A2-B7BA-2E97F540CB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200" y="3257550"/>
                <a:ext cx="74613" cy="1666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E4A86C02-195E-4154-8CD3-4CF3119B41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00" y="3486150"/>
                <a:ext cx="76200" cy="1666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5AC92B1F-898E-4E59-9642-76038EA71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663" y="3486150"/>
                <a:ext cx="74613" cy="1666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2A3DCE1F-9F7C-4AC7-AC84-C5CEFDB39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138" y="3486150"/>
                <a:ext cx="76200" cy="1666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8BADE9A4-9E5D-4FF1-A8C6-64F6A1C0E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200" y="3486150"/>
                <a:ext cx="74613" cy="1666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DC1BB6FB-2C37-464A-AD62-1349716C5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00" y="3713163"/>
                <a:ext cx="76200" cy="1682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126813A9-4783-4A28-A8E7-6D13189E6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663" y="3713163"/>
                <a:ext cx="74613" cy="1682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B585641C-50D8-4839-AFB4-B8993AEBE5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138" y="3713163"/>
                <a:ext cx="76200" cy="1682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2875C452-1F2E-4D51-AC25-43918BA8B7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200" y="3713163"/>
                <a:ext cx="74613" cy="1682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D896C81-033D-4A9E-8F8A-8FACAED6DF48}"/>
                </a:ext>
              </a:extLst>
            </p:cNvPr>
            <p:cNvGrpSpPr/>
            <p:nvPr/>
          </p:nvGrpSpPr>
          <p:grpSpPr>
            <a:xfrm>
              <a:off x="8037397" y="3941461"/>
              <a:ext cx="427435" cy="808435"/>
              <a:chOff x="327025" y="3622675"/>
              <a:chExt cx="569913" cy="1077913"/>
            </a:xfrm>
          </p:grpSpPr>
          <p:sp>
            <p:nvSpPr>
              <p:cNvPr id="278" name="Freeform 149">
                <a:extLst>
                  <a:ext uri="{FF2B5EF4-FFF2-40B4-BE49-F238E27FC236}">
                    <a16:creationId xmlns:a16="http://schemas.microsoft.com/office/drawing/2014/main" id="{137203CC-A5FE-4636-A53F-08E9E3B48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25" y="3622675"/>
                <a:ext cx="569913" cy="1077913"/>
              </a:xfrm>
              <a:custGeom>
                <a:avLst/>
                <a:gdLst>
                  <a:gd name="T0" fmla="*/ 359 w 359"/>
                  <a:gd name="T1" fmla="*/ 679 h 679"/>
                  <a:gd name="T2" fmla="*/ 0 w 359"/>
                  <a:gd name="T3" fmla="*/ 679 h 679"/>
                  <a:gd name="T4" fmla="*/ 0 w 359"/>
                  <a:gd name="T5" fmla="*/ 242 h 679"/>
                  <a:gd name="T6" fmla="*/ 179 w 359"/>
                  <a:gd name="T7" fmla="*/ 0 h 679"/>
                  <a:gd name="T8" fmla="*/ 359 w 359"/>
                  <a:gd name="T9" fmla="*/ 242 h 679"/>
                  <a:gd name="T10" fmla="*/ 359 w 359"/>
                  <a:gd name="T11" fmla="*/ 679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9" h="679">
                    <a:moveTo>
                      <a:pt x="359" y="679"/>
                    </a:moveTo>
                    <a:lnTo>
                      <a:pt x="0" y="679"/>
                    </a:lnTo>
                    <a:lnTo>
                      <a:pt x="0" y="242"/>
                    </a:lnTo>
                    <a:lnTo>
                      <a:pt x="179" y="0"/>
                    </a:lnTo>
                    <a:lnTo>
                      <a:pt x="359" y="242"/>
                    </a:lnTo>
                    <a:lnTo>
                      <a:pt x="359" y="67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27E5FF10-052E-4E5D-8656-91FD05E7E5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238" y="3911600"/>
                <a:ext cx="76200" cy="16668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580A45C0-743E-46CC-B2F0-B974EC955C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300" y="3911600"/>
                <a:ext cx="76200" cy="16668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ABF2F472-5960-41B0-A44D-FAFE050FC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238" y="4133850"/>
                <a:ext cx="76200" cy="16668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9E2A52C0-5AD7-4DE1-8606-3FCB0A5A2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300" y="4133850"/>
                <a:ext cx="76200" cy="16668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9B323EA-C611-4078-9BF5-F03440DC8C61}"/>
                </a:ext>
              </a:extLst>
            </p:cNvPr>
            <p:cNvGrpSpPr/>
            <p:nvPr/>
          </p:nvGrpSpPr>
          <p:grpSpPr>
            <a:xfrm>
              <a:off x="7614507" y="3845020"/>
              <a:ext cx="425054" cy="904875"/>
              <a:chOff x="2600325" y="3494088"/>
              <a:chExt cx="566738" cy="1206500"/>
            </a:xfrm>
          </p:grpSpPr>
          <p:sp>
            <p:nvSpPr>
              <p:cNvPr id="271" name="Freeform 114">
                <a:extLst>
                  <a:ext uri="{FF2B5EF4-FFF2-40B4-BE49-F238E27FC236}">
                    <a16:creationId xmlns:a16="http://schemas.microsoft.com/office/drawing/2014/main" id="{F9AE796F-26AD-40D7-8D18-74032862A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325" y="3494088"/>
                <a:ext cx="566738" cy="1206500"/>
              </a:xfrm>
              <a:custGeom>
                <a:avLst/>
                <a:gdLst>
                  <a:gd name="T0" fmla="*/ 357 w 357"/>
                  <a:gd name="T1" fmla="*/ 760 h 760"/>
                  <a:gd name="T2" fmla="*/ 0 w 357"/>
                  <a:gd name="T3" fmla="*/ 760 h 760"/>
                  <a:gd name="T4" fmla="*/ 0 w 357"/>
                  <a:gd name="T5" fmla="*/ 241 h 760"/>
                  <a:gd name="T6" fmla="*/ 179 w 357"/>
                  <a:gd name="T7" fmla="*/ 0 h 760"/>
                  <a:gd name="T8" fmla="*/ 357 w 357"/>
                  <a:gd name="T9" fmla="*/ 241 h 760"/>
                  <a:gd name="T10" fmla="*/ 357 w 357"/>
                  <a:gd name="T11" fmla="*/ 760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7" h="760">
                    <a:moveTo>
                      <a:pt x="357" y="760"/>
                    </a:moveTo>
                    <a:lnTo>
                      <a:pt x="0" y="760"/>
                    </a:lnTo>
                    <a:lnTo>
                      <a:pt x="0" y="241"/>
                    </a:lnTo>
                    <a:lnTo>
                      <a:pt x="179" y="0"/>
                    </a:lnTo>
                    <a:lnTo>
                      <a:pt x="357" y="241"/>
                    </a:lnTo>
                    <a:lnTo>
                      <a:pt x="357" y="7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12EBF951-181C-46F2-9845-AE9ADD66B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6525" y="4259263"/>
                <a:ext cx="414338" cy="2159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73" name="Freeform 116">
                <a:extLst>
                  <a:ext uri="{FF2B5EF4-FFF2-40B4-BE49-F238E27FC236}">
                    <a16:creationId xmlns:a16="http://schemas.microsoft.com/office/drawing/2014/main" id="{D3A096C4-F1D2-4AF9-85B0-4DA9EB423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900" y="4148138"/>
                <a:ext cx="511175" cy="149225"/>
              </a:xfrm>
              <a:custGeom>
                <a:avLst/>
                <a:gdLst>
                  <a:gd name="T0" fmla="*/ 253 w 253"/>
                  <a:gd name="T1" fmla="*/ 61 h 74"/>
                  <a:gd name="T2" fmla="*/ 238 w 253"/>
                  <a:gd name="T3" fmla="*/ 0 h 74"/>
                  <a:gd name="T4" fmla="*/ 154 w 253"/>
                  <a:gd name="T5" fmla="*/ 0 h 74"/>
                  <a:gd name="T6" fmla="*/ 102 w 253"/>
                  <a:gd name="T7" fmla="*/ 0 h 74"/>
                  <a:gd name="T8" fmla="*/ 15 w 253"/>
                  <a:gd name="T9" fmla="*/ 0 h 74"/>
                  <a:gd name="T10" fmla="*/ 1 w 253"/>
                  <a:gd name="T11" fmla="*/ 61 h 74"/>
                  <a:gd name="T12" fmla="*/ 0 w 253"/>
                  <a:gd name="T13" fmla="*/ 64 h 74"/>
                  <a:gd name="T14" fmla="*/ 10 w 253"/>
                  <a:gd name="T15" fmla="*/ 74 h 74"/>
                  <a:gd name="T16" fmla="*/ 20 w 253"/>
                  <a:gd name="T17" fmla="*/ 64 h 74"/>
                  <a:gd name="T18" fmla="*/ 29 w 253"/>
                  <a:gd name="T19" fmla="*/ 74 h 74"/>
                  <a:gd name="T20" fmla="*/ 39 w 253"/>
                  <a:gd name="T21" fmla="*/ 64 h 74"/>
                  <a:gd name="T22" fmla="*/ 49 w 253"/>
                  <a:gd name="T23" fmla="*/ 74 h 74"/>
                  <a:gd name="T24" fmla="*/ 59 w 253"/>
                  <a:gd name="T25" fmla="*/ 64 h 74"/>
                  <a:gd name="T26" fmla="*/ 68 w 253"/>
                  <a:gd name="T27" fmla="*/ 74 h 74"/>
                  <a:gd name="T28" fmla="*/ 78 w 253"/>
                  <a:gd name="T29" fmla="*/ 64 h 74"/>
                  <a:gd name="T30" fmla="*/ 88 w 253"/>
                  <a:gd name="T31" fmla="*/ 74 h 74"/>
                  <a:gd name="T32" fmla="*/ 98 w 253"/>
                  <a:gd name="T33" fmla="*/ 64 h 74"/>
                  <a:gd name="T34" fmla="*/ 107 w 253"/>
                  <a:gd name="T35" fmla="*/ 74 h 74"/>
                  <a:gd name="T36" fmla="*/ 117 w 253"/>
                  <a:gd name="T37" fmla="*/ 64 h 74"/>
                  <a:gd name="T38" fmla="*/ 127 w 253"/>
                  <a:gd name="T39" fmla="*/ 74 h 74"/>
                  <a:gd name="T40" fmla="*/ 136 w 253"/>
                  <a:gd name="T41" fmla="*/ 64 h 74"/>
                  <a:gd name="T42" fmla="*/ 146 w 253"/>
                  <a:gd name="T43" fmla="*/ 74 h 74"/>
                  <a:gd name="T44" fmla="*/ 156 w 253"/>
                  <a:gd name="T45" fmla="*/ 64 h 74"/>
                  <a:gd name="T46" fmla="*/ 166 w 253"/>
                  <a:gd name="T47" fmla="*/ 74 h 74"/>
                  <a:gd name="T48" fmla="*/ 175 w 253"/>
                  <a:gd name="T49" fmla="*/ 64 h 74"/>
                  <a:gd name="T50" fmla="*/ 185 w 253"/>
                  <a:gd name="T51" fmla="*/ 74 h 74"/>
                  <a:gd name="T52" fmla="*/ 195 w 253"/>
                  <a:gd name="T53" fmla="*/ 64 h 74"/>
                  <a:gd name="T54" fmla="*/ 205 w 253"/>
                  <a:gd name="T55" fmla="*/ 74 h 74"/>
                  <a:gd name="T56" fmla="*/ 214 w 253"/>
                  <a:gd name="T57" fmla="*/ 64 h 74"/>
                  <a:gd name="T58" fmla="*/ 224 w 253"/>
                  <a:gd name="T59" fmla="*/ 74 h 74"/>
                  <a:gd name="T60" fmla="*/ 234 w 253"/>
                  <a:gd name="T61" fmla="*/ 64 h 74"/>
                  <a:gd name="T62" fmla="*/ 244 w 253"/>
                  <a:gd name="T63" fmla="*/ 74 h 74"/>
                  <a:gd name="T64" fmla="*/ 253 w 253"/>
                  <a:gd name="T65" fmla="*/ 64 h 74"/>
                  <a:gd name="T66" fmla="*/ 253 w 253"/>
                  <a:gd name="T67" fmla="*/ 6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3" h="74">
                    <a:moveTo>
                      <a:pt x="253" y="61"/>
                    </a:moveTo>
                    <a:cubicBezTo>
                      <a:pt x="238" y="0"/>
                      <a:pt x="238" y="0"/>
                      <a:pt x="238" y="0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0" y="62"/>
                      <a:pt x="0" y="63"/>
                      <a:pt x="0" y="64"/>
                    </a:cubicBezTo>
                    <a:cubicBezTo>
                      <a:pt x="0" y="69"/>
                      <a:pt x="5" y="74"/>
                      <a:pt x="10" y="74"/>
                    </a:cubicBezTo>
                    <a:cubicBezTo>
                      <a:pt x="15" y="74"/>
                      <a:pt x="20" y="69"/>
                      <a:pt x="20" y="64"/>
                    </a:cubicBezTo>
                    <a:cubicBezTo>
                      <a:pt x="20" y="69"/>
                      <a:pt x="24" y="74"/>
                      <a:pt x="29" y="74"/>
                    </a:cubicBezTo>
                    <a:cubicBezTo>
                      <a:pt x="35" y="74"/>
                      <a:pt x="39" y="69"/>
                      <a:pt x="39" y="64"/>
                    </a:cubicBezTo>
                    <a:cubicBezTo>
                      <a:pt x="39" y="69"/>
                      <a:pt x="43" y="74"/>
                      <a:pt x="49" y="74"/>
                    </a:cubicBezTo>
                    <a:cubicBezTo>
                      <a:pt x="54" y="74"/>
                      <a:pt x="59" y="69"/>
                      <a:pt x="59" y="64"/>
                    </a:cubicBezTo>
                    <a:cubicBezTo>
                      <a:pt x="59" y="69"/>
                      <a:pt x="63" y="74"/>
                      <a:pt x="68" y="74"/>
                    </a:cubicBezTo>
                    <a:cubicBezTo>
                      <a:pt x="74" y="74"/>
                      <a:pt x="78" y="69"/>
                      <a:pt x="78" y="64"/>
                    </a:cubicBezTo>
                    <a:cubicBezTo>
                      <a:pt x="78" y="69"/>
                      <a:pt x="82" y="74"/>
                      <a:pt x="88" y="74"/>
                    </a:cubicBezTo>
                    <a:cubicBezTo>
                      <a:pt x="93" y="74"/>
                      <a:pt x="98" y="69"/>
                      <a:pt x="98" y="64"/>
                    </a:cubicBezTo>
                    <a:cubicBezTo>
                      <a:pt x="98" y="69"/>
                      <a:pt x="102" y="74"/>
                      <a:pt x="107" y="74"/>
                    </a:cubicBezTo>
                    <a:cubicBezTo>
                      <a:pt x="113" y="74"/>
                      <a:pt x="117" y="69"/>
                      <a:pt x="117" y="64"/>
                    </a:cubicBezTo>
                    <a:cubicBezTo>
                      <a:pt x="117" y="69"/>
                      <a:pt x="121" y="74"/>
                      <a:pt x="127" y="74"/>
                    </a:cubicBezTo>
                    <a:cubicBezTo>
                      <a:pt x="132" y="74"/>
                      <a:pt x="136" y="69"/>
                      <a:pt x="136" y="64"/>
                    </a:cubicBezTo>
                    <a:cubicBezTo>
                      <a:pt x="136" y="69"/>
                      <a:pt x="141" y="74"/>
                      <a:pt x="146" y="74"/>
                    </a:cubicBezTo>
                    <a:cubicBezTo>
                      <a:pt x="152" y="74"/>
                      <a:pt x="156" y="69"/>
                      <a:pt x="156" y="64"/>
                    </a:cubicBezTo>
                    <a:cubicBezTo>
                      <a:pt x="156" y="69"/>
                      <a:pt x="160" y="74"/>
                      <a:pt x="166" y="74"/>
                    </a:cubicBezTo>
                    <a:cubicBezTo>
                      <a:pt x="171" y="74"/>
                      <a:pt x="175" y="69"/>
                      <a:pt x="175" y="64"/>
                    </a:cubicBezTo>
                    <a:cubicBezTo>
                      <a:pt x="175" y="69"/>
                      <a:pt x="180" y="74"/>
                      <a:pt x="185" y="74"/>
                    </a:cubicBezTo>
                    <a:cubicBezTo>
                      <a:pt x="191" y="74"/>
                      <a:pt x="195" y="69"/>
                      <a:pt x="195" y="64"/>
                    </a:cubicBezTo>
                    <a:cubicBezTo>
                      <a:pt x="195" y="69"/>
                      <a:pt x="199" y="74"/>
                      <a:pt x="205" y="74"/>
                    </a:cubicBezTo>
                    <a:cubicBezTo>
                      <a:pt x="210" y="74"/>
                      <a:pt x="214" y="69"/>
                      <a:pt x="214" y="64"/>
                    </a:cubicBezTo>
                    <a:cubicBezTo>
                      <a:pt x="214" y="69"/>
                      <a:pt x="219" y="74"/>
                      <a:pt x="224" y="74"/>
                    </a:cubicBezTo>
                    <a:cubicBezTo>
                      <a:pt x="229" y="74"/>
                      <a:pt x="234" y="69"/>
                      <a:pt x="234" y="64"/>
                    </a:cubicBezTo>
                    <a:cubicBezTo>
                      <a:pt x="234" y="69"/>
                      <a:pt x="238" y="74"/>
                      <a:pt x="244" y="74"/>
                    </a:cubicBezTo>
                    <a:cubicBezTo>
                      <a:pt x="249" y="74"/>
                      <a:pt x="253" y="69"/>
                      <a:pt x="253" y="64"/>
                    </a:cubicBezTo>
                    <a:cubicBezTo>
                      <a:pt x="253" y="63"/>
                      <a:pt x="253" y="62"/>
                      <a:pt x="253" y="6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D08E88D4-FFB1-4781-8F4D-0F4F1E8CA4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288" y="3911600"/>
                <a:ext cx="65088" cy="14922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DAC920DA-F19E-406D-8D13-6D9F74B0DA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6063" y="3911600"/>
                <a:ext cx="65088" cy="14922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DB8445D0-14CD-4CE6-8607-678029FA3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0838" y="3911600"/>
                <a:ext cx="66675" cy="14922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6145C5A7-BD8F-4B2F-BC46-70B33185F5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7200" y="3911600"/>
                <a:ext cx="65088" cy="14922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2B3644-5973-4B35-B23A-E3B59339B09B}"/>
                </a:ext>
              </a:extLst>
            </p:cNvPr>
            <p:cNvGrpSpPr/>
            <p:nvPr/>
          </p:nvGrpSpPr>
          <p:grpSpPr>
            <a:xfrm>
              <a:off x="6516493" y="3160934"/>
              <a:ext cx="381584" cy="1588961"/>
              <a:chOff x="2732088" y="1325563"/>
              <a:chExt cx="415925" cy="1731963"/>
            </a:xfrm>
          </p:grpSpPr>
          <p:sp>
            <p:nvSpPr>
              <p:cNvPr id="262" name="Freeform 27">
                <a:extLst>
                  <a:ext uri="{FF2B5EF4-FFF2-40B4-BE49-F238E27FC236}">
                    <a16:creationId xmlns:a16="http://schemas.microsoft.com/office/drawing/2014/main" id="{952DD123-E0DE-4E42-AE69-AF228A6C8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2088" y="1325563"/>
                <a:ext cx="415925" cy="1731963"/>
              </a:xfrm>
              <a:custGeom>
                <a:avLst/>
                <a:gdLst>
                  <a:gd name="T0" fmla="*/ 262 w 262"/>
                  <a:gd name="T1" fmla="*/ 0 h 1091"/>
                  <a:gd name="T2" fmla="*/ 0 w 262"/>
                  <a:gd name="T3" fmla="*/ 221 h 1091"/>
                  <a:gd name="T4" fmla="*/ 0 w 262"/>
                  <a:gd name="T5" fmla="*/ 1091 h 1091"/>
                  <a:gd name="T6" fmla="*/ 262 w 262"/>
                  <a:gd name="T7" fmla="*/ 1091 h 1091"/>
                  <a:gd name="T8" fmla="*/ 262 w 262"/>
                  <a:gd name="T9" fmla="*/ 0 h 1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091">
                    <a:moveTo>
                      <a:pt x="262" y="0"/>
                    </a:moveTo>
                    <a:lnTo>
                      <a:pt x="0" y="221"/>
                    </a:lnTo>
                    <a:lnTo>
                      <a:pt x="0" y="1091"/>
                    </a:lnTo>
                    <a:lnTo>
                      <a:pt x="262" y="1091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94124B55-C32D-4E55-8AC5-0CEB512D3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125" y="1743075"/>
                <a:ext cx="136525" cy="1381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9E96C6E0-47F9-499F-9422-B1A06D1D8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5450" y="1743075"/>
                <a:ext cx="138113" cy="1381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FE3C986B-8A2B-4AAD-94AA-66A90610D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125" y="1935163"/>
                <a:ext cx="136525" cy="13652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84D7A32A-164A-456B-ABC2-9BB79672D6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5450" y="1935163"/>
                <a:ext cx="138113" cy="13652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BE8745F0-0AD2-4066-BB9C-01B4E7024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125" y="2127250"/>
                <a:ext cx="136525" cy="13652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C6CE15F4-5F97-4689-AB8F-1F6432BC8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5450" y="2127250"/>
                <a:ext cx="138113" cy="13652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5702D1AF-D4A0-416F-BAA8-2C9B7C48C0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125" y="2316163"/>
                <a:ext cx="136525" cy="1381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F539D938-6944-42FF-97F5-04930E6B1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5450" y="2316163"/>
                <a:ext cx="138113" cy="1381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2861DE6-2D8C-42D7-9339-6F4EAC905B24}"/>
                </a:ext>
              </a:extLst>
            </p:cNvPr>
            <p:cNvGrpSpPr/>
            <p:nvPr/>
          </p:nvGrpSpPr>
          <p:grpSpPr>
            <a:xfrm>
              <a:off x="6111549" y="3901409"/>
              <a:ext cx="488501" cy="848486"/>
              <a:chOff x="9658350" y="1728788"/>
              <a:chExt cx="1062038" cy="1844675"/>
            </a:xfrm>
          </p:grpSpPr>
          <p:sp>
            <p:nvSpPr>
              <p:cNvPr id="259" name="Freeform 170">
                <a:extLst>
                  <a:ext uri="{FF2B5EF4-FFF2-40B4-BE49-F238E27FC236}">
                    <a16:creationId xmlns:a16="http://schemas.microsoft.com/office/drawing/2014/main" id="{5005C619-AB19-49C4-8025-75F63617D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58350" y="1728788"/>
                <a:ext cx="1062038" cy="1844675"/>
              </a:xfrm>
              <a:custGeom>
                <a:avLst/>
                <a:gdLst>
                  <a:gd name="T0" fmla="*/ 669 w 669"/>
                  <a:gd name="T1" fmla="*/ 1162 h 1162"/>
                  <a:gd name="T2" fmla="*/ 0 w 669"/>
                  <a:gd name="T3" fmla="*/ 1162 h 1162"/>
                  <a:gd name="T4" fmla="*/ 0 w 669"/>
                  <a:gd name="T5" fmla="*/ 180 h 1162"/>
                  <a:gd name="T6" fmla="*/ 138 w 669"/>
                  <a:gd name="T7" fmla="*/ 0 h 1162"/>
                  <a:gd name="T8" fmla="*/ 527 w 669"/>
                  <a:gd name="T9" fmla="*/ 0 h 1162"/>
                  <a:gd name="T10" fmla="*/ 669 w 669"/>
                  <a:gd name="T11" fmla="*/ 180 h 1162"/>
                  <a:gd name="T12" fmla="*/ 669 w 669"/>
                  <a:gd name="T13" fmla="*/ 1162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9" h="1162">
                    <a:moveTo>
                      <a:pt x="669" y="1162"/>
                    </a:moveTo>
                    <a:lnTo>
                      <a:pt x="0" y="1162"/>
                    </a:lnTo>
                    <a:lnTo>
                      <a:pt x="0" y="180"/>
                    </a:lnTo>
                    <a:lnTo>
                      <a:pt x="138" y="0"/>
                    </a:lnTo>
                    <a:lnTo>
                      <a:pt x="527" y="0"/>
                    </a:lnTo>
                    <a:lnTo>
                      <a:pt x="669" y="180"/>
                    </a:lnTo>
                    <a:lnTo>
                      <a:pt x="669" y="116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ECE047D0-B8A6-45AE-A8E0-B997A5088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2825" y="2101850"/>
                <a:ext cx="573088" cy="263525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77A12B58-7588-4A44-9107-BB5D0E84C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2825" y="2505075"/>
                <a:ext cx="573088" cy="26511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ADB6CA9-19DC-4B72-9BDF-ED3C6D73F7D9}"/>
                </a:ext>
              </a:extLst>
            </p:cNvPr>
            <p:cNvGrpSpPr/>
            <p:nvPr/>
          </p:nvGrpSpPr>
          <p:grpSpPr>
            <a:xfrm>
              <a:off x="5133454" y="3110116"/>
              <a:ext cx="356387" cy="1639780"/>
              <a:chOff x="9525048" y="1159755"/>
              <a:chExt cx="475182" cy="2186373"/>
            </a:xfrm>
          </p:grpSpPr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103C1A49-DD11-4FA0-A523-2EAA5B71C5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25048" y="1159755"/>
                <a:ext cx="475182" cy="218637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244A3F67-3601-4268-8250-7BCA52561C31}"/>
                  </a:ext>
                </a:extLst>
              </p:cNvPr>
              <p:cNvGrpSpPr/>
              <p:nvPr/>
            </p:nvGrpSpPr>
            <p:grpSpPr>
              <a:xfrm>
                <a:off x="9573100" y="1221157"/>
                <a:ext cx="380413" cy="1824657"/>
                <a:chOff x="1522413" y="350838"/>
                <a:chExt cx="452438" cy="1420812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6E96CD88-D098-4CC2-BF34-B0A7B1F140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350838"/>
                  <a:ext cx="452438" cy="269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3210BBC2-0630-4F10-903B-7EFBAF04A9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449263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006661DE-9FB6-45FF-82D0-18600C3880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549275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FDCBE6A5-A1D7-4577-A496-315C0580CA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649288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C99EA761-C346-46E4-98E8-54478718DD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747713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3AF689C5-619A-4D78-8938-B70EC78887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846138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BCAD52C7-2C95-4CB8-B068-5FDA06CB74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947738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1FE7D701-1774-43C7-8170-0039750A59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1046163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85FC7F60-844B-4270-A395-A02B857903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1146175"/>
                  <a:ext cx="452438" cy="269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33C235DF-A973-42E9-A452-CC1A09B955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1244600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10CEE1B6-C8CD-4221-8060-4BF41DF0AB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1346200"/>
                  <a:ext cx="452438" cy="269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42406615-DD58-4432-9B65-5CF605FDC9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1444625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1208C64D-CDB8-4D76-8720-B7AEA3C790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1543050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9C79DB21-A839-4027-AC04-13DFE27000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1644650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EC212734-289F-41A7-8177-39E26B30D8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1743075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5D17E38-3ACF-4D5C-910E-8FA07ECA906D}"/>
                </a:ext>
              </a:extLst>
            </p:cNvPr>
            <p:cNvGrpSpPr/>
            <p:nvPr/>
          </p:nvGrpSpPr>
          <p:grpSpPr>
            <a:xfrm>
              <a:off x="1293095" y="3450923"/>
              <a:ext cx="311944" cy="1298972"/>
              <a:chOff x="2732088" y="1325563"/>
              <a:chExt cx="415925" cy="1731963"/>
            </a:xfrm>
          </p:grpSpPr>
          <p:sp>
            <p:nvSpPr>
              <p:cNvPr id="233" name="Freeform 27">
                <a:extLst>
                  <a:ext uri="{FF2B5EF4-FFF2-40B4-BE49-F238E27FC236}">
                    <a16:creationId xmlns:a16="http://schemas.microsoft.com/office/drawing/2014/main" id="{787EEE75-FDE1-4198-BC53-82FC38BEF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2088" y="1325563"/>
                <a:ext cx="415925" cy="1731963"/>
              </a:xfrm>
              <a:custGeom>
                <a:avLst/>
                <a:gdLst>
                  <a:gd name="T0" fmla="*/ 262 w 262"/>
                  <a:gd name="T1" fmla="*/ 0 h 1091"/>
                  <a:gd name="T2" fmla="*/ 0 w 262"/>
                  <a:gd name="T3" fmla="*/ 221 h 1091"/>
                  <a:gd name="T4" fmla="*/ 0 w 262"/>
                  <a:gd name="T5" fmla="*/ 1091 h 1091"/>
                  <a:gd name="T6" fmla="*/ 262 w 262"/>
                  <a:gd name="T7" fmla="*/ 1091 h 1091"/>
                  <a:gd name="T8" fmla="*/ 262 w 262"/>
                  <a:gd name="T9" fmla="*/ 0 h 1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091">
                    <a:moveTo>
                      <a:pt x="262" y="0"/>
                    </a:moveTo>
                    <a:lnTo>
                      <a:pt x="0" y="221"/>
                    </a:lnTo>
                    <a:lnTo>
                      <a:pt x="0" y="1091"/>
                    </a:lnTo>
                    <a:lnTo>
                      <a:pt x="262" y="1091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4904F16F-3035-4386-A562-5853F77FB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125" y="1743075"/>
                <a:ext cx="136525" cy="1381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DC5A8AC5-3A1F-4118-9DA8-3278DFB12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5450" y="1743075"/>
                <a:ext cx="138113" cy="1381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C4C069A6-E138-45F8-95E6-DD8F440E6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125" y="1935163"/>
                <a:ext cx="136525" cy="13652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8CCD925C-5F83-44EE-ACC3-FEA9A767F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5450" y="1935163"/>
                <a:ext cx="138113" cy="13652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A9B8721C-EB4F-4D41-BFFC-8384C0CB1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125" y="2127250"/>
                <a:ext cx="136525" cy="13652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BA0C1D28-631F-4178-825A-5D7F6F72B2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5450" y="2127250"/>
                <a:ext cx="138113" cy="13652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181555FF-3793-42DA-865F-D2A670FF2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125" y="2316163"/>
                <a:ext cx="136525" cy="1381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35BB9046-19EF-4695-94C9-E360DB43E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5450" y="2316163"/>
                <a:ext cx="138113" cy="1381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D50068-836B-4A96-A636-446C6C000530}"/>
                </a:ext>
              </a:extLst>
            </p:cNvPr>
            <p:cNvGrpSpPr/>
            <p:nvPr/>
          </p:nvGrpSpPr>
          <p:grpSpPr>
            <a:xfrm>
              <a:off x="1768072" y="2799652"/>
              <a:ext cx="423863" cy="1950244"/>
              <a:chOff x="1465263" y="277813"/>
              <a:chExt cx="565150" cy="2600325"/>
            </a:xfrm>
          </p:grpSpPr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2C1E7C7D-5C7E-45BA-A9C2-E8714A1EF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263" y="277813"/>
                <a:ext cx="565150" cy="26003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E864FAC7-8287-4269-B6F3-4D543680983F}"/>
                  </a:ext>
                </a:extLst>
              </p:cNvPr>
              <p:cNvGrpSpPr/>
              <p:nvPr/>
            </p:nvGrpSpPr>
            <p:grpSpPr>
              <a:xfrm>
                <a:off x="1522413" y="350839"/>
                <a:ext cx="452438" cy="2170127"/>
                <a:chOff x="1522413" y="350838"/>
                <a:chExt cx="452438" cy="1420812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14DEF956-FB5E-4808-AABF-0CE2177919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350838"/>
                  <a:ext cx="452438" cy="269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B4E17F3F-64D8-423D-BF30-E5761A6AE4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449263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6F705709-7283-43BD-8CD8-22480BF34F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549275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55E3B06E-61ED-459C-A6BA-B61D53622C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649288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610714E6-06EB-432A-995D-03FBF5D349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747713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BE40BD83-45C6-4D74-8005-B1CA432C0F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846138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5F27604F-A85B-4133-B68D-F0433E5626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947738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545B21BC-175B-4639-B431-58692810C2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1046163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A5EAF31C-040A-4F1C-9501-2B42C9F032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1146175"/>
                  <a:ext cx="452438" cy="269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2E1BF773-0691-4227-ADCE-FF086A966D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1244600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F31DB158-85C2-461C-9BD4-8CA1DD8F98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1346200"/>
                  <a:ext cx="452438" cy="269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5C8D6E0A-FBB1-47D2-8BD4-6A7537CB0B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1444625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512C7B72-1D04-4F94-B369-580D664729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1543050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6E4DD4F7-74AE-4167-A7AB-FCC5F6CB2D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1644650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1F0CDCE2-3726-49AA-B3BC-7167E3FA0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1743075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5B2C41-9AFD-4983-AE29-31C4668C3D64}"/>
                </a:ext>
              </a:extLst>
            </p:cNvPr>
            <p:cNvGrpSpPr/>
            <p:nvPr/>
          </p:nvGrpSpPr>
          <p:grpSpPr>
            <a:xfrm>
              <a:off x="3330712" y="3241373"/>
              <a:ext cx="426244" cy="1508522"/>
              <a:chOff x="1836738" y="2649538"/>
              <a:chExt cx="568325" cy="2011363"/>
            </a:xfrm>
          </p:grpSpPr>
          <p:sp>
            <p:nvSpPr>
              <p:cNvPr id="181" name="Freeform 52">
                <a:extLst>
                  <a:ext uri="{FF2B5EF4-FFF2-40B4-BE49-F238E27FC236}">
                    <a16:creationId xmlns:a16="http://schemas.microsoft.com/office/drawing/2014/main" id="{F91E966D-5EE1-461A-8682-6FE04890B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738" y="2649538"/>
                <a:ext cx="568325" cy="2011363"/>
              </a:xfrm>
              <a:custGeom>
                <a:avLst/>
                <a:gdLst>
                  <a:gd name="T0" fmla="*/ 277 w 358"/>
                  <a:gd name="T1" fmla="*/ 154 h 1267"/>
                  <a:gd name="T2" fmla="*/ 277 w 358"/>
                  <a:gd name="T3" fmla="*/ 88 h 1267"/>
                  <a:gd name="T4" fmla="*/ 178 w 358"/>
                  <a:gd name="T5" fmla="*/ 0 h 1267"/>
                  <a:gd name="T6" fmla="*/ 80 w 358"/>
                  <a:gd name="T7" fmla="*/ 88 h 1267"/>
                  <a:gd name="T8" fmla="*/ 80 w 358"/>
                  <a:gd name="T9" fmla="*/ 154 h 1267"/>
                  <a:gd name="T10" fmla="*/ 0 w 358"/>
                  <a:gd name="T11" fmla="*/ 154 h 1267"/>
                  <a:gd name="T12" fmla="*/ 0 w 358"/>
                  <a:gd name="T13" fmla="*/ 1267 h 1267"/>
                  <a:gd name="T14" fmla="*/ 358 w 358"/>
                  <a:gd name="T15" fmla="*/ 1267 h 1267"/>
                  <a:gd name="T16" fmla="*/ 358 w 358"/>
                  <a:gd name="T17" fmla="*/ 154 h 1267"/>
                  <a:gd name="T18" fmla="*/ 277 w 358"/>
                  <a:gd name="T19" fmla="*/ 154 h 1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8" h="1267">
                    <a:moveTo>
                      <a:pt x="277" y="154"/>
                    </a:moveTo>
                    <a:lnTo>
                      <a:pt x="277" y="88"/>
                    </a:lnTo>
                    <a:lnTo>
                      <a:pt x="178" y="0"/>
                    </a:lnTo>
                    <a:lnTo>
                      <a:pt x="80" y="88"/>
                    </a:lnTo>
                    <a:lnTo>
                      <a:pt x="80" y="154"/>
                    </a:lnTo>
                    <a:lnTo>
                      <a:pt x="0" y="154"/>
                    </a:lnTo>
                    <a:lnTo>
                      <a:pt x="0" y="1267"/>
                    </a:lnTo>
                    <a:lnTo>
                      <a:pt x="358" y="1267"/>
                    </a:lnTo>
                    <a:lnTo>
                      <a:pt x="358" y="154"/>
                    </a:lnTo>
                    <a:lnTo>
                      <a:pt x="277" y="15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0054D83E-2A3D-42D8-BB04-6A16EEB499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8350" y="2792413"/>
                <a:ext cx="57150" cy="13176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C91D92B4-C783-4BEA-9731-EFE8DCE95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6300" y="2792413"/>
                <a:ext cx="55563" cy="13176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1AC8D196-D08E-4BC5-B9D0-1C6DDA6D3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3575" y="3006725"/>
                <a:ext cx="57150" cy="13176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7D1FE7AA-F175-42D6-AC7D-9B05FCC86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525" y="3006725"/>
                <a:ext cx="55563" cy="13176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52364384-D841-4E86-BE49-51FB1CBA92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713" y="3006725"/>
                <a:ext cx="55563" cy="13176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02DB3205-0CA2-433A-9AB9-F390F22A9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1075" y="3006725"/>
                <a:ext cx="57150" cy="13176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2198F4AA-7B95-470C-8F31-B5E6DA23B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3575" y="3189288"/>
                <a:ext cx="57150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5F37EEF0-563F-4165-984D-E65ECF367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525" y="3189288"/>
                <a:ext cx="55563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1FCFD03A-2A4E-4E62-90F9-0E3F14C5A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713" y="3189288"/>
                <a:ext cx="55563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6EA136A8-C248-4216-8612-B9C5F9E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1075" y="3189288"/>
                <a:ext cx="57150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3DBD6BC5-70A3-4849-9FC5-F6210E041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3575" y="3371850"/>
                <a:ext cx="57150" cy="13176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FAA6DAB1-B9B2-4FA5-84A1-0A6FA2BFC5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525" y="3371850"/>
                <a:ext cx="55563" cy="13176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99638723-BE35-400A-A80D-3EC1F2006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713" y="3371850"/>
                <a:ext cx="55563" cy="13176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70B16750-099C-4FAC-9FA6-DF853A358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1075" y="3371850"/>
                <a:ext cx="57150" cy="13176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75EBFE1B-50F0-4C08-8D57-82AECB0E2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3575" y="3554413"/>
                <a:ext cx="57150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8863002D-4548-4DCD-916D-E57944917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525" y="3554413"/>
                <a:ext cx="55563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F463B5E1-7528-4593-8DE1-DAC1A08BA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713" y="3554413"/>
                <a:ext cx="55563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BFD6879E-CFD7-42D8-B30E-F447F02CF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1075" y="3554413"/>
                <a:ext cx="57150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ED5C5BE2-CBD6-4EA1-B6CB-C33B9429D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3575" y="3735388"/>
                <a:ext cx="57150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69795499-CB62-4D58-A300-80FF994C66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525" y="3735388"/>
                <a:ext cx="55563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49503D5F-AE02-40F9-8F3D-B454D1B86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713" y="3735388"/>
                <a:ext cx="55563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50936294-4408-4E4F-8FA6-4E5E0F49C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1075" y="3735388"/>
                <a:ext cx="57150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E8335147-A176-445D-A672-C63AA6D6C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3575" y="3919538"/>
                <a:ext cx="57150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E70AC3D2-4488-4481-9890-C237EFD18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525" y="3919538"/>
                <a:ext cx="55563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CF55FD34-573F-47C7-89C1-5A8552C32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713" y="3919538"/>
                <a:ext cx="55563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A9B20978-C024-4D1B-8305-5BA2940C7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1075" y="3919538"/>
                <a:ext cx="57150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6A91C220-F0AB-4ED4-BB4F-FABB7C7BA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3575" y="4100513"/>
                <a:ext cx="57150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9052E095-8151-42CB-8404-C8582B7B8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525" y="4100513"/>
                <a:ext cx="55563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BB29213F-8C64-4F5C-8F66-0CD711962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713" y="4100513"/>
                <a:ext cx="55563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AA6D4EC9-C010-4A9F-B61D-0E70E1E377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1075" y="4100513"/>
                <a:ext cx="57150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C9E2586F-D49C-48B2-9F4C-D6FD9735E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3575" y="4284663"/>
                <a:ext cx="57150" cy="13176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FCCDF9E8-F8D7-4C23-8031-807C927CC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525" y="4284663"/>
                <a:ext cx="55563" cy="13176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61B5ED5E-9DB2-40DA-9796-6B3D958FCE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713" y="4284663"/>
                <a:ext cx="55563" cy="13176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ADA810ED-6F83-440E-99F1-69BCBB6E1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1075" y="4284663"/>
                <a:ext cx="57150" cy="13176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815A36B-5DAD-4170-9DA3-EB5BAC098469}"/>
                </a:ext>
              </a:extLst>
            </p:cNvPr>
            <p:cNvGrpSpPr/>
            <p:nvPr/>
          </p:nvGrpSpPr>
          <p:grpSpPr>
            <a:xfrm>
              <a:off x="2624395" y="3200891"/>
              <a:ext cx="459581" cy="1549004"/>
              <a:chOff x="398463" y="2662238"/>
              <a:chExt cx="612775" cy="2065338"/>
            </a:xfrm>
          </p:grpSpPr>
          <p:sp>
            <p:nvSpPr>
              <p:cNvPr id="164" name="Freeform 87">
                <a:extLst>
                  <a:ext uri="{FF2B5EF4-FFF2-40B4-BE49-F238E27FC236}">
                    <a16:creationId xmlns:a16="http://schemas.microsoft.com/office/drawing/2014/main" id="{B7569D8D-6A02-435C-AC0C-D5EFDD486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63" y="2662238"/>
                <a:ext cx="612775" cy="2065338"/>
              </a:xfrm>
              <a:custGeom>
                <a:avLst/>
                <a:gdLst>
                  <a:gd name="T0" fmla="*/ 342 w 386"/>
                  <a:gd name="T1" fmla="*/ 168 h 1301"/>
                  <a:gd name="T2" fmla="*/ 342 w 386"/>
                  <a:gd name="T3" fmla="*/ 82 h 1301"/>
                  <a:gd name="T4" fmla="*/ 306 w 386"/>
                  <a:gd name="T5" fmla="*/ 82 h 1301"/>
                  <a:gd name="T6" fmla="*/ 306 w 386"/>
                  <a:gd name="T7" fmla="*/ 0 h 1301"/>
                  <a:gd name="T8" fmla="*/ 71 w 386"/>
                  <a:gd name="T9" fmla="*/ 0 h 1301"/>
                  <a:gd name="T10" fmla="*/ 71 w 386"/>
                  <a:gd name="T11" fmla="*/ 82 h 1301"/>
                  <a:gd name="T12" fmla="*/ 35 w 386"/>
                  <a:gd name="T13" fmla="*/ 82 h 1301"/>
                  <a:gd name="T14" fmla="*/ 35 w 386"/>
                  <a:gd name="T15" fmla="*/ 168 h 1301"/>
                  <a:gd name="T16" fmla="*/ 0 w 386"/>
                  <a:gd name="T17" fmla="*/ 168 h 1301"/>
                  <a:gd name="T18" fmla="*/ 0 w 386"/>
                  <a:gd name="T19" fmla="*/ 1301 h 1301"/>
                  <a:gd name="T20" fmla="*/ 386 w 386"/>
                  <a:gd name="T21" fmla="*/ 1301 h 1301"/>
                  <a:gd name="T22" fmla="*/ 386 w 386"/>
                  <a:gd name="T23" fmla="*/ 168 h 1301"/>
                  <a:gd name="T24" fmla="*/ 342 w 386"/>
                  <a:gd name="T25" fmla="*/ 168 h 1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6" h="1301">
                    <a:moveTo>
                      <a:pt x="342" y="168"/>
                    </a:moveTo>
                    <a:lnTo>
                      <a:pt x="342" y="82"/>
                    </a:lnTo>
                    <a:lnTo>
                      <a:pt x="306" y="82"/>
                    </a:lnTo>
                    <a:lnTo>
                      <a:pt x="306" y="0"/>
                    </a:lnTo>
                    <a:lnTo>
                      <a:pt x="71" y="0"/>
                    </a:lnTo>
                    <a:lnTo>
                      <a:pt x="71" y="82"/>
                    </a:lnTo>
                    <a:lnTo>
                      <a:pt x="35" y="82"/>
                    </a:lnTo>
                    <a:lnTo>
                      <a:pt x="35" y="168"/>
                    </a:lnTo>
                    <a:lnTo>
                      <a:pt x="0" y="168"/>
                    </a:lnTo>
                    <a:lnTo>
                      <a:pt x="0" y="1301"/>
                    </a:lnTo>
                    <a:lnTo>
                      <a:pt x="386" y="1301"/>
                    </a:lnTo>
                    <a:lnTo>
                      <a:pt x="386" y="168"/>
                    </a:lnTo>
                    <a:lnTo>
                      <a:pt x="342" y="16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453F40A7-9CEF-43E8-B753-F9591D4E0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00" y="3027363"/>
                <a:ext cx="76200" cy="1666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5C9B76EA-0887-4B15-8440-996709260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663" y="3027363"/>
                <a:ext cx="74613" cy="1666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6EC7CB5C-0150-4FFF-A84B-42C001D81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138" y="3027363"/>
                <a:ext cx="76200" cy="1666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4A372752-AC6C-4736-8EAB-5DDC29F940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200" y="3027363"/>
                <a:ext cx="74613" cy="1666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64096C0D-DB7E-4E42-9D22-95D692737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00" y="3257550"/>
                <a:ext cx="76200" cy="1666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D458B05F-1645-4550-8F72-D3B245433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663" y="3257550"/>
                <a:ext cx="74613" cy="1666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4FD797E-A1B9-4375-9475-F0FB441C3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138" y="3257550"/>
                <a:ext cx="76200" cy="1666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6D28630B-4D22-4F74-ACED-2CC342BD9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200" y="3257550"/>
                <a:ext cx="74613" cy="1666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E4D8735D-A094-43AE-A7E2-1BCE32097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00" y="3486150"/>
                <a:ext cx="76200" cy="1666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2ACC7B14-761D-4C6A-9A99-52266CD146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663" y="3486150"/>
                <a:ext cx="74613" cy="1666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B4C972B2-303B-4EB9-BDB2-4312DCA01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138" y="3486150"/>
                <a:ext cx="76200" cy="1666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6FD092E2-628F-48E8-B396-6EB7D1C46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200" y="3486150"/>
                <a:ext cx="74613" cy="1666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AA2ED019-9DBB-4A58-A2F7-4434F5EEE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00" y="3713163"/>
                <a:ext cx="76200" cy="1682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1E77566-17F7-4796-B221-4000AA6B8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663" y="3713163"/>
                <a:ext cx="74613" cy="1682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C149DA73-E4E9-4EE4-ABA0-52BB6714E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138" y="3713163"/>
                <a:ext cx="76200" cy="1682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EE6C08E3-4ACE-495E-B923-1596E74D7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200" y="3713163"/>
                <a:ext cx="74613" cy="1682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DFF0A67-AB66-45BC-A021-AB40449C2E07}"/>
                </a:ext>
              </a:extLst>
            </p:cNvPr>
            <p:cNvGrpSpPr/>
            <p:nvPr/>
          </p:nvGrpSpPr>
          <p:grpSpPr>
            <a:xfrm>
              <a:off x="2941050" y="3745007"/>
              <a:ext cx="425054" cy="1004888"/>
              <a:chOff x="896938" y="3360738"/>
              <a:chExt cx="566738" cy="1339850"/>
            </a:xfrm>
          </p:grpSpPr>
          <p:sp>
            <p:nvSpPr>
              <p:cNvPr id="154" name="Freeform 104">
                <a:extLst>
                  <a:ext uri="{FF2B5EF4-FFF2-40B4-BE49-F238E27FC236}">
                    <a16:creationId xmlns:a16="http://schemas.microsoft.com/office/drawing/2014/main" id="{B4475876-6C15-46A8-82E6-53E1EBE840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6938" y="3360738"/>
                <a:ext cx="566738" cy="1339850"/>
              </a:xfrm>
              <a:custGeom>
                <a:avLst/>
                <a:gdLst>
                  <a:gd name="T0" fmla="*/ 357 w 357"/>
                  <a:gd name="T1" fmla="*/ 844 h 844"/>
                  <a:gd name="T2" fmla="*/ 0 w 357"/>
                  <a:gd name="T3" fmla="*/ 844 h 844"/>
                  <a:gd name="T4" fmla="*/ 0 w 357"/>
                  <a:gd name="T5" fmla="*/ 132 h 844"/>
                  <a:gd name="T6" fmla="*/ 72 w 357"/>
                  <a:gd name="T7" fmla="*/ 0 h 844"/>
                  <a:gd name="T8" fmla="*/ 281 w 357"/>
                  <a:gd name="T9" fmla="*/ 0 h 844"/>
                  <a:gd name="T10" fmla="*/ 357 w 357"/>
                  <a:gd name="T11" fmla="*/ 132 h 844"/>
                  <a:gd name="T12" fmla="*/ 357 w 357"/>
                  <a:gd name="T13" fmla="*/ 844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7" h="844">
                    <a:moveTo>
                      <a:pt x="357" y="844"/>
                    </a:moveTo>
                    <a:lnTo>
                      <a:pt x="0" y="844"/>
                    </a:lnTo>
                    <a:lnTo>
                      <a:pt x="0" y="132"/>
                    </a:lnTo>
                    <a:lnTo>
                      <a:pt x="72" y="0"/>
                    </a:lnTo>
                    <a:lnTo>
                      <a:pt x="281" y="0"/>
                    </a:lnTo>
                    <a:lnTo>
                      <a:pt x="357" y="132"/>
                    </a:lnTo>
                    <a:lnTo>
                      <a:pt x="357" y="8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A9130D12-6613-4407-8487-4517DE7CAE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3938" y="3575050"/>
                <a:ext cx="76200" cy="1666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7580F27F-C3F9-49CE-8C41-6C9BC1811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575050"/>
                <a:ext cx="74613" cy="1666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ED4D92EF-49A9-4B88-A511-4BA9FA6690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0475" y="3575050"/>
                <a:ext cx="76200" cy="1666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ADC5C2C9-A30F-435F-9D24-02AF01D13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3938" y="3786188"/>
                <a:ext cx="76200" cy="16827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A1BAF1F8-CEC5-4173-BB9A-2F843D263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786188"/>
                <a:ext cx="74613" cy="16827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C98FF479-2FC5-4234-9F61-68F282F5C1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0475" y="3786188"/>
                <a:ext cx="76200" cy="16827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8C395F0A-B1CA-4166-B124-9784F557F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3938" y="3995738"/>
                <a:ext cx="76200" cy="16827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C50A6980-9714-4201-A4BA-6450E9A3F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995738"/>
                <a:ext cx="74613" cy="16827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9F7189AE-FE17-481E-8D19-41A45D14B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0475" y="3995738"/>
                <a:ext cx="76200" cy="16827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0D52C3A-ADDD-4DD3-B17B-FB9955C1D65C}"/>
                </a:ext>
              </a:extLst>
            </p:cNvPr>
            <p:cNvGrpSpPr/>
            <p:nvPr/>
          </p:nvGrpSpPr>
          <p:grpSpPr>
            <a:xfrm>
              <a:off x="2353884" y="3941461"/>
              <a:ext cx="426244" cy="808435"/>
              <a:chOff x="2089150" y="4514850"/>
              <a:chExt cx="568325" cy="1077913"/>
            </a:xfrm>
          </p:grpSpPr>
          <p:sp>
            <p:nvSpPr>
              <p:cNvPr id="144" name="Freeform 121">
                <a:extLst>
                  <a:ext uri="{FF2B5EF4-FFF2-40B4-BE49-F238E27FC236}">
                    <a16:creationId xmlns:a16="http://schemas.microsoft.com/office/drawing/2014/main" id="{2936EACF-9DF4-45CD-88B1-ABEF3D050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150" y="4514850"/>
                <a:ext cx="568325" cy="1077913"/>
              </a:xfrm>
              <a:custGeom>
                <a:avLst/>
                <a:gdLst>
                  <a:gd name="T0" fmla="*/ 358 w 358"/>
                  <a:gd name="T1" fmla="*/ 679 h 679"/>
                  <a:gd name="T2" fmla="*/ 0 w 358"/>
                  <a:gd name="T3" fmla="*/ 679 h 679"/>
                  <a:gd name="T4" fmla="*/ 0 w 358"/>
                  <a:gd name="T5" fmla="*/ 243 h 679"/>
                  <a:gd name="T6" fmla="*/ 178 w 358"/>
                  <a:gd name="T7" fmla="*/ 0 h 679"/>
                  <a:gd name="T8" fmla="*/ 358 w 358"/>
                  <a:gd name="T9" fmla="*/ 243 h 679"/>
                  <a:gd name="T10" fmla="*/ 358 w 358"/>
                  <a:gd name="T11" fmla="*/ 679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8" h="679">
                    <a:moveTo>
                      <a:pt x="358" y="679"/>
                    </a:moveTo>
                    <a:lnTo>
                      <a:pt x="0" y="679"/>
                    </a:lnTo>
                    <a:lnTo>
                      <a:pt x="0" y="243"/>
                    </a:lnTo>
                    <a:lnTo>
                      <a:pt x="178" y="0"/>
                    </a:lnTo>
                    <a:lnTo>
                      <a:pt x="358" y="243"/>
                    </a:lnTo>
                    <a:lnTo>
                      <a:pt x="358" y="67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938B427B-E660-430E-ACEF-F51F8256727D}"/>
                  </a:ext>
                </a:extLst>
              </p:cNvPr>
              <p:cNvGrpSpPr/>
              <p:nvPr/>
            </p:nvGrpSpPr>
            <p:grpSpPr>
              <a:xfrm>
                <a:off x="2160588" y="4946650"/>
                <a:ext cx="423862" cy="392113"/>
                <a:chOff x="2160588" y="4946650"/>
                <a:chExt cx="423862" cy="392113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146" name="Freeform 122">
                  <a:extLst>
                    <a:ext uri="{FF2B5EF4-FFF2-40B4-BE49-F238E27FC236}">
                      <a16:creationId xmlns:a16="http://schemas.microsoft.com/office/drawing/2014/main" id="{4EAD3358-9FE8-485B-9A6B-8B09AC8028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0588" y="4946650"/>
                  <a:ext cx="84138" cy="176213"/>
                </a:xfrm>
                <a:custGeom>
                  <a:avLst/>
                  <a:gdLst>
                    <a:gd name="T0" fmla="*/ 42 w 42"/>
                    <a:gd name="T1" fmla="*/ 21 h 87"/>
                    <a:gd name="T2" fmla="*/ 42 w 42"/>
                    <a:gd name="T3" fmla="*/ 21 h 87"/>
                    <a:gd name="T4" fmla="*/ 21 w 42"/>
                    <a:gd name="T5" fmla="*/ 0 h 87"/>
                    <a:gd name="T6" fmla="*/ 0 w 42"/>
                    <a:gd name="T7" fmla="*/ 21 h 87"/>
                    <a:gd name="T8" fmla="*/ 1 w 42"/>
                    <a:gd name="T9" fmla="*/ 21 h 87"/>
                    <a:gd name="T10" fmla="*/ 0 w 42"/>
                    <a:gd name="T11" fmla="*/ 21 h 87"/>
                    <a:gd name="T12" fmla="*/ 0 w 42"/>
                    <a:gd name="T13" fmla="*/ 87 h 87"/>
                    <a:gd name="T14" fmla="*/ 42 w 42"/>
                    <a:gd name="T15" fmla="*/ 87 h 87"/>
                    <a:gd name="T16" fmla="*/ 42 w 42"/>
                    <a:gd name="T17" fmla="*/ 2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" h="87">
                      <a:moveTo>
                        <a:pt x="42" y="21"/>
                      </a:moveTo>
                      <a:cubicBezTo>
                        <a:pt x="42" y="21"/>
                        <a:pt x="42" y="21"/>
                        <a:pt x="42" y="21"/>
                      </a:cubicBezTo>
                      <a:cubicBezTo>
                        <a:pt x="42" y="10"/>
                        <a:pt x="33" y="0"/>
                        <a:pt x="21" y="0"/>
                      </a:cubicBezTo>
                      <a:cubicBezTo>
                        <a:pt x="10" y="0"/>
                        <a:pt x="0" y="10"/>
                        <a:pt x="0" y="21"/>
                      </a:cubicBezTo>
                      <a:cubicBezTo>
                        <a:pt x="0" y="21"/>
                        <a:pt x="1" y="21"/>
                        <a:pt x="1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2" y="87"/>
                        <a:pt x="42" y="87"/>
                        <a:pt x="42" y="87"/>
                      </a:cubicBezTo>
                      <a:cubicBezTo>
                        <a:pt x="42" y="21"/>
                        <a:pt x="42" y="21"/>
                        <a:pt x="42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147" name="Freeform 123">
                  <a:extLst>
                    <a:ext uri="{FF2B5EF4-FFF2-40B4-BE49-F238E27FC236}">
                      <a16:creationId xmlns:a16="http://schemas.microsoft.com/office/drawing/2014/main" id="{0D67D3EA-2F3E-4E0B-809A-70A8D36E4E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4888" y="4946650"/>
                  <a:ext cx="82550" cy="176213"/>
                </a:xfrm>
                <a:custGeom>
                  <a:avLst/>
                  <a:gdLst>
                    <a:gd name="T0" fmla="*/ 41 w 41"/>
                    <a:gd name="T1" fmla="*/ 21 h 87"/>
                    <a:gd name="T2" fmla="*/ 41 w 41"/>
                    <a:gd name="T3" fmla="*/ 21 h 87"/>
                    <a:gd name="T4" fmla="*/ 20 w 41"/>
                    <a:gd name="T5" fmla="*/ 0 h 87"/>
                    <a:gd name="T6" fmla="*/ 0 w 41"/>
                    <a:gd name="T7" fmla="*/ 21 h 87"/>
                    <a:gd name="T8" fmla="*/ 0 w 41"/>
                    <a:gd name="T9" fmla="*/ 21 h 87"/>
                    <a:gd name="T10" fmla="*/ 0 w 41"/>
                    <a:gd name="T11" fmla="*/ 21 h 87"/>
                    <a:gd name="T12" fmla="*/ 0 w 41"/>
                    <a:gd name="T13" fmla="*/ 87 h 87"/>
                    <a:gd name="T14" fmla="*/ 41 w 41"/>
                    <a:gd name="T15" fmla="*/ 87 h 87"/>
                    <a:gd name="T16" fmla="*/ 41 w 41"/>
                    <a:gd name="T17" fmla="*/ 2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87">
                      <a:moveTo>
                        <a:pt x="41" y="21"/>
                      </a:move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1" y="10"/>
                        <a:pt x="32" y="0"/>
                        <a:pt x="20" y="0"/>
                      </a:cubicBezTo>
                      <a:cubicBezTo>
                        <a:pt x="9" y="0"/>
                        <a:pt x="0" y="10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1" y="87"/>
                        <a:pt x="41" y="87"/>
                        <a:pt x="41" y="87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148" name="Freeform 124">
                  <a:extLst>
                    <a:ext uri="{FF2B5EF4-FFF2-40B4-BE49-F238E27FC236}">
                      <a16:creationId xmlns:a16="http://schemas.microsoft.com/office/drawing/2014/main" id="{35C3D92F-BF3C-4CC9-8F32-B6DD5BBC93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7600" y="4946650"/>
                  <a:ext cx="84138" cy="176213"/>
                </a:xfrm>
                <a:custGeom>
                  <a:avLst/>
                  <a:gdLst>
                    <a:gd name="T0" fmla="*/ 41 w 41"/>
                    <a:gd name="T1" fmla="*/ 21 h 87"/>
                    <a:gd name="T2" fmla="*/ 41 w 41"/>
                    <a:gd name="T3" fmla="*/ 21 h 87"/>
                    <a:gd name="T4" fmla="*/ 20 w 41"/>
                    <a:gd name="T5" fmla="*/ 0 h 87"/>
                    <a:gd name="T6" fmla="*/ 0 w 41"/>
                    <a:gd name="T7" fmla="*/ 21 h 87"/>
                    <a:gd name="T8" fmla="*/ 0 w 41"/>
                    <a:gd name="T9" fmla="*/ 21 h 87"/>
                    <a:gd name="T10" fmla="*/ 0 w 41"/>
                    <a:gd name="T11" fmla="*/ 21 h 87"/>
                    <a:gd name="T12" fmla="*/ 0 w 41"/>
                    <a:gd name="T13" fmla="*/ 87 h 87"/>
                    <a:gd name="T14" fmla="*/ 41 w 41"/>
                    <a:gd name="T15" fmla="*/ 87 h 87"/>
                    <a:gd name="T16" fmla="*/ 41 w 41"/>
                    <a:gd name="T17" fmla="*/ 2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87">
                      <a:moveTo>
                        <a:pt x="41" y="21"/>
                      </a:move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1" y="10"/>
                        <a:pt x="32" y="0"/>
                        <a:pt x="20" y="0"/>
                      </a:cubicBezTo>
                      <a:cubicBezTo>
                        <a:pt x="9" y="0"/>
                        <a:pt x="0" y="10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1" y="87"/>
                        <a:pt x="41" y="87"/>
                        <a:pt x="41" y="87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149" name="Freeform 125">
                  <a:extLst>
                    <a:ext uri="{FF2B5EF4-FFF2-40B4-BE49-F238E27FC236}">
                      <a16:creationId xmlns:a16="http://schemas.microsoft.com/office/drawing/2014/main" id="{9258B528-3285-4FF6-915A-4389CE850E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1900" y="4946650"/>
                  <a:ext cx="82550" cy="176213"/>
                </a:xfrm>
                <a:custGeom>
                  <a:avLst/>
                  <a:gdLst>
                    <a:gd name="T0" fmla="*/ 41 w 41"/>
                    <a:gd name="T1" fmla="*/ 21 h 87"/>
                    <a:gd name="T2" fmla="*/ 41 w 41"/>
                    <a:gd name="T3" fmla="*/ 21 h 87"/>
                    <a:gd name="T4" fmla="*/ 21 w 41"/>
                    <a:gd name="T5" fmla="*/ 0 h 87"/>
                    <a:gd name="T6" fmla="*/ 0 w 41"/>
                    <a:gd name="T7" fmla="*/ 21 h 87"/>
                    <a:gd name="T8" fmla="*/ 0 w 41"/>
                    <a:gd name="T9" fmla="*/ 21 h 87"/>
                    <a:gd name="T10" fmla="*/ 0 w 41"/>
                    <a:gd name="T11" fmla="*/ 21 h 87"/>
                    <a:gd name="T12" fmla="*/ 0 w 41"/>
                    <a:gd name="T13" fmla="*/ 87 h 87"/>
                    <a:gd name="T14" fmla="*/ 41 w 41"/>
                    <a:gd name="T15" fmla="*/ 87 h 87"/>
                    <a:gd name="T16" fmla="*/ 41 w 41"/>
                    <a:gd name="T17" fmla="*/ 2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87">
                      <a:moveTo>
                        <a:pt x="41" y="21"/>
                      </a:move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1" y="10"/>
                        <a:pt x="32" y="0"/>
                        <a:pt x="21" y="0"/>
                      </a:cubicBezTo>
                      <a:cubicBezTo>
                        <a:pt x="9" y="0"/>
                        <a:pt x="0" y="10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1" y="87"/>
                        <a:pt x="41" y="87"/>
                        <a:pt x="41" y="87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150" name="Freeform 126">
                  <a:extLst>
                    <a:ext uri="{FF2B5EF4-FFF2-40B4-BE49-F238E27FC236}">
                      <a16:creationId xmlns:a16="http://schemas.microsoft.com/office/drawing/2014/main" id="{CB170580-F237-462D-AD2F-830AE3803B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0588" y="5162550"/>
                  <a:ext cx="84138" cy="176213"/>
                </a:xfrm>
                <a:custGeom>
                  <a:avLst/>
                  <a:gdLst>
                    <a:gd name="T0" fmla="*/ 42 w 42"/>
                    <a:gd name="T1" fmla="*/ 21 h 87"/>
                    <a:gd name="T2" fmla="*/ 42 w 42"/>
                    <a:gd name="T3" fmla="*/ 21 h 87"/>
                    <a:gd name="T4" fmla="*/ 21 w 42"/>
                    <a:gd name="T5" fmla="*/ 0 h 87"/>
                    <a:gd name="T6" fmla="*/ 0 w 42"/>
                    <a:gd name="T7" fmla="*/ 21 h 87"/>
                    <a:gd name="T8" fmla="*/ 1 w 42"/>
                    <a:gd name="T9" fmla="*/ 21 h 87"/>
                    <a:gd name="T10" fmla="*/ 0 w 42"/>
                    <a:gd name="T11" fmla="*/ 21 h 87"/>
                    <a:gd name="T12" fmla="*/ 0 w 42"/>
                    <a:gd name="T13" fmla="*/ 87 h 87"/>
                    <a:gd name="T14" fmla="*/ 42 w 42"/>
                    <a:gd name="T15" fmla="*/ 87 h 87"/>
                    <a:gd name="T16" fmla="*/ 42 w 42"/>
                    <a:gd name="T17" fmla="*/ 2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" h="87">
                      <a:moveTo>
                        <a:pt x="42" y="21"/>
                      </a:moveTo>
                      <a:cubicBezTo>
                        <a:pt x="42" y="21"/>
                        <a:pt x="42" y="21"/>
                        <a:pt x="42" y="21"/>
                      </a:cubicBezTo>
                      <a:cubicBezTo>
                        <a:pt x="42" y="9"/>
                        <a:pt x="33" y="0"/>
                        <a:pt x="21" y="0"/>
                      </a:cubicBezTo>
                      <a:cubicBezTo>
                        <a:pt x="10" y="0"/>
                        <a:pt x="0" y="9"/>
                        <a:pt x="0" y="21"/>
                      </a:cubicBezTo>
                      <a:cubicBezTo>
                        <a:pt x="0" y="21"/>
                        <a:pt x="1" y="21"/>
                        <a:pt x="1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2" y="87"/>
                        <a:pt x="42" y="87"/>
                        <a:pt x="42" y="87"/>
                      </a:cubicBezTo>
                      <a:cubicBezTo>
                        <a:pt x="42" y="21"/>
                        <a:pt x="42" y="21"/>
                        <a:pt x="42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151" name="Freeform 127">
                  <a:extLst>
                    <a:ext uri="{FF2B5EF4-FFF2-40B4-BE49-F238E27FC236}">
                      <a16:creationId xmlns:a16="http://schemas.microsoft.com/office/drawing/2014/main" id="{44D099DD-3F17-4A65-B1EE-85A2AF7EC5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4888" y="5162550"/>
                  <a:ext cx="82550" cy="176213"/>
                </a:xfrm>
                <a:custGeom>
                  <a:avLst/>
                  <a:gdLst>
                    <a:gd name="T0" fmla="*/ 41 w 41"/>
                    <a:gd name="T1" fmla="*/ 21 h 87"/>
                    <a:gd name="T2" fmla="*/ 41 w 41"/>
                    <a:gd name="T3" fmla="*/ 21 h 87"/>
                    <a:gd name="T4" fmla="*/ 20 w 41"/>
                    <a:gd name="T5" fmla="*/ 0 h 87"/>
                    <a:gd name="T6" fmla="*/ 0 w 41"/>
                    <a:gd name="T7" fmla="*/ 21 h 87"/>
                    <a:gd name="T8" fmla="*/ 0 w 41"/>
                    <a:gd name="T9" fmla="*/ 21 h 87"/>
                    <a:gd name="T10" fmla="*/ 0 w 41"/>
                    <a:gd name="T11" fmla="*/ 21 h 87"/>
                    <a:gd name="T12" fmla="*/ 0 w 41"/>
                    <a:gd name="T13" fmla="*/ 87 h 87"/>
                    <a:gd name="T14" fmla="*/ 41 w 41"/>
                    <a:gd name="T15" fmla="*/ 87 h 87"/>
                    <a:gd name="T16" fmla="*/ 41 w 41"/>
                    <a:gd name="T17" fmla="*/ 2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87">
                      <a:moveTo>
                        <a:pt x="41" y="21"/>
                      </a:move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1" y="9"/>
                        <a:pt x="32" y="0"/>
                        <a:pt x="20" y="0"/>
                      </a:cubicBezTo>
                      <a:cubicBezTo>
                        <a:pt x="9" y="0"/>
                        <a:pt x="0" y="9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1" y="87"/>
                        <a:pt x="41" y="87"/>
                        <a:pt x="41" y="87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152" name="Freeform 128">
                  <a:extLst>
                    <a:ext uri="{FF2B5EF4-FFF2-40B4-BE49-F238E27FC236}">
                      <a16:creationId xmlns:a16="http://schemas.microsoft.com/office/drawing/2014/main" id="{B3DD44DE-D4FC-46B5-A86F-9A07481E91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7600" y="5162550"/>
                  <a:ext cx="84138" cy="176213"/>
                </a:xfrm>
                <a:custGeom>
                  <a:avLst/>
                  <a:gdLst>
                    <a:gd name="T0" fmla="*/ 41 w 41"/>
                    <a:gd name="T1" fmla="*/ 21 h 87"/>
                    <a:gd name="T2" fmla="*/ 41 w 41"/>
                    <a:gd name="T3" fmla="*/ 21 h 87"/>
                    <a:gd name="T4" fmla="*/ 20 w 41"/>
                    <a:gd name="T5" fmla="*/ 0 h 87"/>
                    <a:gd name="T6" fmla="*/ 0 w 41"/>
                    <a:gd name="T7" fmla="*/ 21 h 87"/>
                    <a:gd name="T8" fmla="*/ 0 w 41"/>
                    <a:gd name="T9" fmla="*/ 21 h 87"/>
                    <a:gd name="T10" fmla="*/ 0 w 41"/>
                    <a:gd name="T11" fmla="*/ 21 h 87"/>
                    <a:gd name="T12" fmla="*/ 0 w 41"/>
                    <a:gd name="T13" fmla="*/ 87 h 87"/>
                    <a:gd name="T14" fmla="*/ 41 w 41"/>
                    <a:gd name="T15" fmla="*/ 87 h 87"/>
                    <a:gd name="T16" fmla="*/ 41 w 41"/>
                    <a:gd name="T17" fmla="*/ 2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87">
                      <a:moveTo>
                        <a:pt x="41" y="21"/>
                      </a:move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1" y="9"/>
                        <a:pt x="32" y="0"/>
                        <a:pt x="20" y="0"/>
                      </a:cubicBezTo>
                      <a:cubicBezTo>
                        <a:pt x="9" y="0"/>
                        <a:pt x="0" y="9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1" y="87"/>
                        <a:pt x="41" y="87"/>
                        <a:pt x="41" y="87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153" name="Freeform 129">
                  <a:extLst>
                    <a:ext uri="{FF2B5EF4-FFF2-40B4-BE49-F238E27FC236}">
                      <a16:creationId xmlns:a16="http://schemas.microsoft.com/office/drawing/2014/main" id="{64F7B04F-E679-43CC-B793-F01C5DF563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1900" y="5162550"/>
                  <a:ext cx="82550" cy="176213"/>
                </a:xfrm>
                <a:custGeom>
                  <a:avLst/>
                  <a:gdLst>
                    <a:gd name="T0" fmla="*/ 41 w 41"/>
                    <a:gd name="T1" fmla="*/ 21 h 87"/>
                    <a:gd name="T2" fmla="*/ 41 w 41"/>
                    <a:gd name="T3" fmla="*/ 21 h 87"/>
                    <a:gd name="T4" fmla="*/ 21 w 41"/>
                    <a:gd name="T5" fmla="*/ 0 h 87"/>
                    <a:gd name="T6" fmla="*/ 0 w 41"/>
                    <a:gd name="T7" fmla="*/ 21 h 87"/>
                    <a:gd name="T8" fmla="*/ 0 w 41"/>
                    <a:gd name="T9" fmla="*/ 21 h 87"/>
                    <a:gd name="T10" fmla="*/ 0 w 41"/>
                    <a:gd name="T11" fmla="*/ 21 h 87"/>
                    <a:gd name="T12" fmla="*/ 0 w 41"/>
                    <a:gd name="T13" fmla="*/ 87 h 87"/>
                    <a:gd name="T14" fmla="*/ 41 w 41"/>
                    <a:gd name="T15" fmla="*/ 87 h 87"/>
                    <a:gd name="T16" fmla="*/ 41 w 41"/>
                    <a:gd name="T17" fmla="*/ 2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87">
                      <a:moveTo>
                        <a:pt x="41" y="21"/>
                      </a:move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1" y="9"/>
                        <a:pt x="32" y="0"/>
                        <a:pt x="21" y="0"/>
                      </a:cubicBezTo>
                      <a:cubicBezTo>
                        <a:pt x="9" y="0"/>
                        <a:pt x="0" y="9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1" y="87"/>
                        <a:pt x="41" y="87"/>
                        <a:pt x="41" y="87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5ACB1A0-E16A-466C-9CE8-F70A40B441B1}"/>
                </a:ext>
              </a:extLst>
            </p:cNvPr>
            <p:cNvGrpSpPr/>
            <p:nvPr/>
          </p:nvGrpSpPr>
          <p:grpSpPr>
            <a:xfrm>
              <a:off x="1926450" y="3943841"/>
              <a:ext cx="427435" cy="806054"/>
              <a:chOff x="5097463" y="3746500"/>
              <a:chExt cx="569913" cy="1074738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81B3FBBF-A0DC-4D6D-9020-2AB38D448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7463" y="3746500"/>
                <a:ext cx="569913" cy="10747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9A2491BF-49BB-4F09-911F-EE370E714F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1125" y="3875088"/>
                <a:ext cx="114300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995455D-C49E-4082-B675-BDA3D68DA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063" y="3875088"/>
                <a:ext cx="112713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BF44DABD-6C19-48EB-B835-729EB6F10A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3875088"/>
                <a:ext cx="114300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8AD1512-1A1C-460B-8489-117B086A3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1125" y="3976688"/>
                <a:ext cx="114300" cy="5556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EFA18B99-E0CB-407B-AC65-24C2C80F23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063" y="3976688"/>
                <a:ext cx="112713" cy="5556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9D6D12BF-C8D8-4FAD-9A14-3B9BF58CF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3976688"/>
                <a:ext cx="114300" cy="5556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725E4EF-757F-413F-91C0-048958A95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1125" y="4078288"/>
                <a:ext cx="114300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3564BFBF-7D52-4F46-B50E-78E2B06C1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063" y="4078288"/>
                <a:ext cx="112713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460F32FD-47E8-4F88-9748-CB696575A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4078288"/>
                <a:ext cx="114300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E5FA5767-713D-419B-9D7A-65428E1B33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1125" y="4181475"/>
                <a:ext cx="114300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C32D7D2A-CA76-4F8C-BA83-804DFFBC2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063" y="4181475"/>
                <a:ext cx="112713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2163B190-5A1C-4DD4-8418-71ECB1DC4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4181475"/>
                <a:ext cx="114300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F849A8F-1E95-4E68-B1E8-2DAED15AC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1125" y="4283075"/>
                <a:ext cx="114300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2545119B-EC78-438C-8651-2DB8A0510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063" y="4283075"/>
                <a:ext cx="112713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6BF90A20-41E3-4A92-B29E-67139BB21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4283075"/>
                <a:ext cx="114300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CAB652F2-2A1D-4AC5-9E77-75795F3D47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1125" y="4386263"/>
                <a:ext cx="114300" cy="5556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86166751-AC66-4DFD-BF09-045D8051F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063" y="4386263"/>
                <a:ext cx="112713" cy="5556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7E9261CB-AC9B-4E33-82BD-109475502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4386263"/>
                <a:ext cx="114300" cy="5556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B90B8A7-75B3-424A-8DFC-2E43C055BB3D}"/>
                </a:ext>
              </a:extLst>
            </p:cNvPr>
            <p:cNvGrpSpPr/>
            <p:nvPr/>
          </p:nvGrpSpPr>
          <p:grpSpPr>
            <a:xfrm>
              <a:off x="1124539" y="3941461"/>
              <a:ext cx="427435" cy="808435"/>
              <a:chOff x="327025" y="3622675"/>
              <a:chExt cx="569913" cy="1077913"/>
            </a:xfrm>
          </p:grpSpPr>
          <p:sp>
            <p:nvSpPr>
              <p:cNvPr id="120" name="Freeform 149">
                <a:extLst>
                  <a:ext uri="{FF2B5EF4-FFF2-40B4-BE49-F238E27FC236}">
                    <a16:creationId xmlns:a16="http://schemas.microsoft.com/office/drawing/2014/main" id="{96345901-D841-461B-9909-C702E9D3E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25" y="3622675"/>
                <a:ext cx="569913" cy="1077913"/>
              </a:xfrm>
              <a:custGeom>
                <a:avLst/>
                <a:gdLst>
                  <a:gd name="T0" fmla="*/ 359 w 359"/>
                  <a:gd name="T1" fmla="*/ 679 h 679"/>
                  <a:gd name="T2" fmla="*/ 0 w 359"/>
                  <a:gd name="T3" fmla="*/ 679 h 679"/>
                  <a:gd name="T4" fmla="*/ 0 w 359"/>
                  <a:gd name="T5" fmla="*/ 242 h 679"/>
                  <a:gd name="T6" fmla="*/ 179 w 359"/>
                  <a:gd name="T7" fmla="*/ 0 h 679"/>
                  <a:gd name="T8" fmla="*/ 359 w 359"/>
                  <a:gd name="T9" fmla="*/ 242 h 679"/>
                  <a:gd name="T10" fmla="*/ 359 w 359"/>
                  <a:gd name="T11" fmla="*/ 679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9" h="679">
                    <a:moveTo>
                      <a:pt x="359" y="679"/>
                    </a:moveTo>
                    <a:lnTo>
                      <a:pt x="0" y="679"/>
                    </a:lnTo>
                    <a:lnTo>
                      <a:pt x="0" y="242"/>
                    </a:lnTo>
                    <a:lnTo>
                      <a:pt x="179" y="0"/>
                    </a:lnTo>
                    <a:lnTo>
                      <a:pt x="359" y="242"/>
                    </a:lnTo>
                    <a:lnTo>
                      <a:pt x="359" y="67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24EA7FB3-491E-415D-AB44-9631C3B35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238" y="3911600"/>
                <a:ext cx="76200" cy="16668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29C0298-A6A3-454A-83B6-E64BE13CE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300" y="3911600"/>
                <a:ext cx="76200" cy="16668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5E391013-12C7-4307-9DFD-CF5A84E0B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238" y="4133850"/>
                <a:ext cx="76200" cy="16668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157C3CBF-040E-4896-9925-9F0149B11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300" y="4133850"/>
                <a:ext cx="76200" cy="16668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48236C0-04DC-4851-9501-B830A91F5AC4}"/>
                </a:ext>
              </a:extLst>
            </p:cNvPr>
            <p:cNvGrpSpPr/>
            <p:nvPr/>
          </p:nvGrpSpPr>
          <p:grpSpPr>
            <a:xfrm>
              <a:off x="1516850" y="3925982"/>
              <a:ext cx="427435" cy="823913"/>
              <a:chOff x="3167063" y="3602038"/>
              <a:chExt cx="569913" cy="1098550"/>
            </a:xfrm>
          </p:grpSpPr>
          <p:sp>
            <p:nvSpPr>
              <p:cNvPr id="107" name="Freeform 154">
                <a:extLst>
                  <a:ext uri="{FF2B5EF4-FFF2-40B4-BE49-F238E27FC236}">
                    <a16:creationId xmlns:a16="http://schemas.microsoft.com/office/drawing/2014/main" id="{20C9E495-A641-438F-9DE2-702DD231F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7063" y="3602038"/>
                <a:ext cx="569913" cy="1098550"/>
              </a:xfrm>
              <a:custGeom>
                <a:avLst/>
                <a:gdLst>
                  <a:gd name="T0" fmla="*/ 307 w 359"/>
                  <a:gd name="T1" fmla="*/ 134 h 692"/>
                  <a:gd name="T2" fmla="*/ 307 w 359"/>
                  <a:gd name="T3" fmla="*/ 63 h 692"/>
                  <a:gd name="T4" fmla="*/ 275 w 359"/>
                  <a:gd name="T5" fmla="*/ 63 h 692"/>
                  <a:gd name="T6" fmla="*/ 275 w 359"/>
                  <a:gd name="T7" fmla="*/ 0 h 692"/>
                  <a:gd name="T8" fmla="*/ 66 w 359"/>
                  <a:gd name="T9" fmla="*/ 0 h 692"/>
                  <a:gd name="T10" fmla="*/ 66 w 359"/>
                  <a:gd name="T11" fmla="*/ 63 h 692"/>
                  <a:gd name="T12" fmla="*/ 33 w 359"/>
                  <a:gd name="T13" fmla="*/ 63 h 692"/>
                  <a:gd name="T14" fmla="*/ 33 w 359"/>
                  <a:gd name="T15" fmla="*/ 134 h 692"/>
                  <a:gd name="T16" fmla="*/ 0 w 359"/>
                  <a:gd name="T17" fmla="*/ 134 h 692"/>
                  <a:gd name="T18" fmla="*/ 0 w 359"/>
                  <a:gd name="T19" fmla="*/ 692 h 692"/>
                  <a:gd name="T20" fmla="*/ 359 w 359"/>
                  <a:gd name="T21" fmla="*/ 692 h 692"/>
                  <a:gd name="T22" fmla="*/ 359 w 359"/>
                  <a:gd name="T23" fmla="*/ 134 h 692"/>
                  <a:gd name="T24" fmla="*/ 307 w 359"/>
                  <a:gd name="T25" fmla="*/ 134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9" h="692">
                    <a:moveTo>
                      <a:pt x="307" y="134"/>
                    </a:moveTo>
                    <a:lnTo>
                      <a:pt x="307" y="63"/>
                    </a:lnTo>
                    <a:lnTo>
                      <a:pt x="275" y="63"/>
                    </a:lnTo>
                    <a:lnTo>
                      <a:pt x="275" y="0"/>
                    </a:lnTo>
                    <a:lnTo>
                      <a:pt x="66" y="0"/>
                    </a:lnTo>
                    <a:lnTo>
                      <a:pt x="66" y="63"/>
                    </a:lnTo>
                    <a:lnTo>
                      <a:pt x="33" y="63"/>
                    </a:lnTo>
                    <a:lnTo>
                      <a:pt x="33" y="134"/>
                    </a:lnTo>
                    <a:lnTo>
                      <a:pt x="0" y="134"/>
                    </a:lnTo>
                    <a:lnTo>
                      <a:pt x="0" y="692"/>
                    </a:lnTo>
                    <a:lnTo>
                      <a:pt x="359" y="692"/>
                    </a:lnTo>
                    <a:lnTo>
                      <a:pt x="359" y="134"/>
                    </a:lnTo>
                    <a:lnTo>
                      <a:pt x="307" y="13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D2F388D9-C5B8-47C8-BD4D-A374E6A8A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7075" y="3881438"/>
                <a:ext cx="55563" cy="13176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D3B17B83-A898-4A92-B4C2-4811F2ED33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1850" y="3881438"/>
                <a:ext cx="55563" cy="13176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F69E23E-4B79-45D1-9D81-2494F54C7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6625" y="3881438"/>
                <a:ext cx="55563" cy="13176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E3EDEDD-0BA6-4F04-9EFA-8C3990961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988" y="3881438"/>
                <a:ext cx="57150" cy="13176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29D181AC-41A9-498C-9478-BDD2B14AF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7075" y="4062413"/>
                <a:ext cx="55563" cy="13335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A2261E8-B7F3-41CA-A768-DD04EA84A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1850" y="4062413"/>
                <a:ext cx="55563" cy="13335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94B28DC-6F17-4A25-972F-EB0AE68054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6625" y="4062413"/>
                <a:ext cx="55563" cy="13335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1FB0A195-2CD7-4122-B4E2-F036ADAF71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988" y="4062413"/>
                <a:ext cx="57150" cy="13335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8FB875C8-9F56-4394-B65B-2A42599827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7075" y="4244975"/>
                <a:ext cx="55563" cy="13335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CC1B29BD-6D75-4717-B7FE-B6E3ECCB0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1850" y="4244975"/>
                <a:ext cx="55563" cy="13335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A42ADB8-C62F-4D8D-86F6-52078C7C05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6625" y="4244975"/>
                <a:ext cx="55563" cy="13335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95823745-65C4-4010-9F09-C6B00881E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988" y="4244975"/>
                <a:ext cx="57150" cy="13335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BFFF8B5-41F2-4C3A-AEE0-5DF8A275B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0958" y="4069289"/>
              <a:ext cx="324401" cy="68060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F8364F9-B474-4BB8-A8E8-77A915483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25" y="4164059"/>
              <a:ext cx="279230" cy="58583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97725CF-415F-40A4-97F6-FAAB23A67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73367" y="4069289"/>
              <a:ext cx="324401" cy="68060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0CDD4DA-1F07-4986-9769-4E463FF37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26363" y="4164059"/>
              <a:ext cx="279230" cy="5858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421CDB4-C431-40B6-A801-D8438D855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73334" y="4164059"/>
              <a:ext cx="279230" cy="585836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C85E8ED-C6B6-4DC5-93C7-ADC23B563EDA}"/>
                </a:ext>
              </a:extLst>
            </p:cNvPr>
            <p:cNvGrpSpPr/>
            <p:nvPr/>
          </p:nvGrpSpPr>
          <p:grpSpPr>
            <a:xfrm>
              <a:off x="701649" y="3845020"/>
              <a:ext cx="425054" cy="904875"/>
              <a:chOff x="2600325" y="3494088"/>
              <a:chExt cx="566738" cy="1206500"/>
            </a:xfrm>
          </p:grpSpPr>
          <p:sp>
            <p:nvSpPr>
              <p:cNvPr id="100" name="Freeform 114">
                <a:extLst>
                  <a:ext uri="{FF2B5EF4-FFF2-40B4-BE49-F238E27FC236}">
                    <a16:creationId xmlns:a16="http://schemas.microsoft.com/office/drawing/2014/main" id="{CA53E859-BD5F-4A44-ACF4-738CFB4BF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325" y="3494088"/>
                <a:ext cx="566738" cy="1206500"/>
              </a:xfrm>
              <a:custGeom>
                <a:avLst/>
                <a:gdLst>
                  <a:gd name="T0" fmla="*/ 357 w 357"/>
                  <a:gd name="T1" fmla="*/ 760 h 760"/>
                  <a:gd name="T2" fmla="*/ 0 w 357"/>
                  <a:gd name="T3" fmla="*/ 760 h 760"/>
                  <a:gd name="T4" fmla="*/ 0 w 357"/>
                  <a:gd name="T5" fmla="*/ 241 h 760"/>
                  <a:gd name="T6" fmla="*/ 179 w 357"/>
                  <a:gd name="T7" fmla="*/ 0 h 760"/>
                  <a:gd name="T8" fmla="*/ 357 w 357"/>
                  <a:gd name="T9" fmla="*/ 241 h 760"/>
                  <a:gd name="T10" fmla="*/ 357 w 357"/>
                  <a:gd name="T11" fmla="*/ 760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7" h="760">
                    <a:moveTo>
                      <a:pt x="357" y="760"/>
                    </a:moveTo>
                    <a:lnTo>
                      <a:pt x="0" y="760"/>
                    </a:lnTo>
                    <a:lnTo>
                      <a:pt x="0" y="241"/>
                    </a:lnTo>
                    <a:lnTo>
                      <a:pt x="179" y="0"/>
                    </a:lnTo>
                    <a:lnTo>
                      <a:pt x="357" y="241"/>
                    </a:lnTo>
                    <a:lnTo>
                      <a:pt x="357" y="7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C04A439-E368-4B1B-9F48-75477CF2A8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6525" y="4259263"/>
                <a:ext cx="414338" cy="2159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02" name="Freeform 116">
                <a:extLst>
                  <a:ext uri="{FF2B5EF4-FFF2-40B4-BE49-F238E27FC236}">
                    <a16:creationId xmlns:a16="http://schemas.microsoft.com/office/drawing/2014/main" id="{4CAED67E-E5BC-45EC-A26F-6A7DE9313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900" y="4148138"/>
                <a:ext cx="511175" cy="149225"/>
              </a:xfrm>
              <a:custGeom>
                <a:avLst/>
                <a:gdLst>
                  <a:gd name="T0" fmla="*/ 253 w 253"/>
                  <a:gd name="T1" fmla="*/ 61 h 74"/>
                  <a:gd name="T2" fmla="*/ 238 w 253"/>
                  <a:gd name="T3" fmla="*/ 0 h 74"/>
                  <a:gd name="T4" fmla="*/ 154 w 253"/>
                  <a:gd name="T5" fmla="*/ 0 h 74"/>
                  <a:gd name="T6" fmla="*/ 102 w 253"/>
                  <a:gd name="T7" fmla="*/ 0 h 74"/>
                  <a:gd name="T8" fmla="*/ 15 w 253"/>
                  <a:gd name="T9" fmla="*/ 0 h 74"/>
                  <a:gd name="T10" fmla="*/ 1 w 253"/>
                  <a:gd name="T11" fmla="*/ 61 h 74"/>
                  <a:gd name="T12" fmla="*/ 0 w 253"/>
                  <a:gd name="T13" fmla="*/ 64 h 74"/>
                  <a:gd name="T14" fmla="*/ 10 w 253"/>
                  <a:gd name="T15" fmla="*/ 74 h 74"/>
                  <a:gd name="T16" fmla="*/ 20 w 253"/>
                  <a:gd name="T17" fmla="*/ 64 h 74"/>
                  <a:gd name="T18" fmla="*/ 29 w 253"/>
                  <a:gd name="T19" fmla="*/ 74 h 74"/>
                  <a:gd name="T20" fmla="*/ 39 w 253"/>
                  <a:gd name="T21" fmla="*/ 64 h 74"/>
                  <a:gd name="T22" fmla="*/ 49 w 253"/>
                  <a:gd name="T23" fmla="*/ 74 h 74"/>
                  <a:gd name="T24" fmla="*/ 59 w 253"/>
                  <a:gd name="T25" fmla="*/ 64 h 74"/>
                  <a:gd name="T26" fmla="*/ 68 w 253"/>
                  <a:gd name="T27" fmla="*/ 74 h 74"/>
                  <a:gd name="T28" fmla="*/ 78 w 253"/>
                  <a:gd name="T29" fmla="*/ 64 h 74"/>
                  <a:gd name="T30" fmla="*/ 88 w 253"/>
                  <a:gd name="T31" fmla="*/ 74 h 74"/>
                  <a:gd name="T32" fmla="*/ 98 w 253"/>
                  <a:gd name="T33" fmla="*/ 64 h 74"/>
                  <a:gd name="T34" fmla="*/ 107 w 253"/>
                  <a:gd name="T35" fmla="*/ 74 h 74"/>
                  <a:gd name="T36" fmla="*/ 117 w 253"/>
                  <a:gd name="T37" fmla="*/ 64 h 74"/>
                  <a:gd name="T38" fmla="*/ 127 w 253"/>
                  <a:gd name="T39" fmla="*/ 74 h 74"/>
                  <a:gd name="T40" fmla="*/ 136 w 253"/>
                  <a:gd name="T41" fmla="*/ 64 h 74"/>
                  <a:gd name="T42" fmla="*/ 146 w 253"/>
                  <a:gd name="T43" fmla="*/ 74 h 74"/>
                  <a:gd name="T44" fmla="*/ 156 w 253"/>
                  <a:gd name="T45" fmla="*/ 64 h 74"/>
                  <a:gd name="T46" fmla="*/ 166 w 253"/>
                  <a:gd name="T47" fmla="*/ 74 h 74"/>
                  <a:gd name="T48" fmla="*/ 175 w 253"/>
                  <a:gd name="T49" fmla="*/ 64 h 74"/>
                  <a:gd name="T50" fmla="*/ 185 w 253"/>
                  <a:gd name="T51" fmla="*/ 74 h 74"/>
                  <a:gd name="T52" fmla="*/ 195 w 253"/>
                  <a:gd name="T53" fmla="*/ 64 h 74"/>
                  <a:gd name="T54" fmla="*/ 205 w 253"/>
                  <a:gd name="T55" fmla="*/ 74 h 74"/>
                  <a:gd name="T56" fmla="*/ 214 w 253"/>
                  <a:gd name="T57" fmla="*/ 64 h 74"/>
                  <a:gd name="T58" fmla="*/ 224 w 253"/>
                  <a:gd name="T59" fmla="*/ 74 h 74"/>
                  <a:gd name="T60" fmla="*/ 234 w 253"/>
                  <a:gd name="T61" fmla="*/ 64 h 74"/>
                  <a:gd name="T62" fmla="*/ 244 w 253"/>
                  <a:gd name="T63" fmla="*/ 74 h 74"/>
                  <a:gd name="T64" fmla="*/ 253 w 253"/>
                  <a:gd name="T65" fmla="*/ 64 h 74"/>
                  <a:gd name="T66" fmla="*/ 253 w 253"/>
                  <a:gd name="T67" fmla="*/ 6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3" h="74">
                    <a:moveTo>
                      <a:pt x="253" y="61"/>
                    </a:moveTo>
                    <a:cubicBezTo>
                      <a:pt x="238" y="0"/>
                      <a:pt x="238" y="0"/>
                      <a:pt x="238" y="0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0" y="62"/>
                      <a:pt x="0" y="63"/>
                      <a:pt x="0" y="64"/>
                    </a:cubicBezTo>
                    <a:cubicBezTo>
                      <a:pt x="0" y="69"/>
                      <a:pt x="5" y="74"/>
                      <a:pt x="10" y="74"/>
                    </a:cubicBezTo>
                    <a:cubicBezTo>
                      <a:pt x="15" y="74"/>
                      <a:pt x="20" y="69"/>
                      <a:pt x="20" y="64"/>
                    </a:cubicBezTo>
                    <a:cubicBezTo>
                      <a:pt x="20" y="69"/>
                      <a:pt x="24" y="74"/>
                      <a:pt x="29" y="74"/>
                    </a:cubicBezTo>
                    <a:cubicBezTo>
                      <a:pt x="35" y="74"/>
                      <a:pt x="39" y="69"/>
                      <a:pt x="39" y="64"/>
                    </a:cubicBezTo>
                    <a:cubicBezTo>
                      <a:pt x="39" y="69"/>
                      <a:pt x="43" y="74"/>
                      <a:pt x="49" y="74"/>
                    </a:cubicBezTo>
                    <a:cubicBezTo>
                      <a:pt x="54" y="74"/>
                      <a:pt x="59" y="69"/>
                      <a:pt x="59" y="64"/>
                    </a:cubicBezTo>
                    <a:cubicBezTo>
                      <a:pt x="59" y="69"/>
                      <a:pt x="63" y="74"/>
                      <a:pt x="68" y="74"/>
                    </a:cubicBezTo>
                    <a:cubicBezTo>
                      <a:pt x="74" y="74"/>
                      <a:pt x="78" y="69"/>
                      <a:pt x="78" y="64"/>
                    </a:cubicBezTo>
                    <a:cubicBezTo>
                      <a:pt x="78" y="69"/>
                      <a:pt x="82" y="74"/>
                      <a:pt x="88" y="74"/>
                    </a:cubicBezTo>
                    <a:cubicBezTo>
                      <a:pt x="93" y="74"/>
                      <a:pt x="98" y="69"/>
                      <a:pt x="98" y="64"/>
                    </a:cubicBezTo>
                    <a:cubicBezTo>
                      <a:pt x="98" y="69"/>
                      <a:pt x="102" y="74"/>
                      <a:pt x="107" y="74"/>
                    </a:cubicBezTo>
                    <a:cubicBezTo>
                      <a:pt x="113" y="74"/>
                      <a:pt x="117" y="69"/>
                      <a:pt x="117" y="64"/>
                    </a:cubicBezTo>
                    <a:cubicBezTo>
                      <a:pt x="117" y="69"/>
                      <a:pt x="121" y="74"/>
                      <a:pt x="127" y="74"/>
                    </a:cubicBezTo>
                    <a:cubicBezTo>
                      <a:pt x="132" y="74"/>
                      <a:pt x="136" y="69"/>
                      <a:pt x="136" y="64"/>
                    </a:cubicBezTo>
                    <a:cubicBezTo>
                      <a:pt x="136" y="69"/>
                      <a:pt x="141" y="74"/>
                      <a:pt x="146" y="74"/>
                    </a:cubicBezTo>
                    <a:cubicBezTo>
                      <a:pt x="152" y="74"/>
                      <a:pt x="156" y="69"/>
                      <a:pt x="156" y="64"/>
                    </a:cubicBezTo>
                    <a:cubicBezTo>
                      <a:pt x="156" y="69"/>
                      <a:pt x="160" y="74"/>
                      <a:pt x="166" y="74"/>
                    </a:cubicBezTo>
                    <a:cubicBezTo>
                      <a:pt x="171" y="74"/>
                      <a:pt x="175" y="69"/>
                      <a:pt x="175" y="64"/>
                    </a:cubicBezTo>
                    <a:cubicBezTo>
                      <a:pt x="175" y="69"/>
                      <a:pt x="180" y="74"/>
                      <a:pt x="185" y="74"/>
                    </a:cubicBezTo>
                    <a:cubicBezTo>
                      <a:pt x="191" y="74"/>
                      <a:pt x="195" y="69"/>
                      <a:pt x="195" y="64"/>
                    </a:cubicBezTo>
                    <a:cubicBezTo>
                      <a:pt x="195" y="69"/>
                      <a:pt x="199" y="74"/>
                      <a:pt x="205" y="74"/>
                    </a:cubicBezTo>
                    <a:cubicBezTo>
                      <a:pt x="210" y="74"/>
                      <a:pt x="214" y="69"/>
                      <a:pt x="214" y="64"/>
                    </a:cubicBezTo>
                    <a:cubicBezTo>
                      <a:pt x="214" y="69"/>
                      <a:pt x="219" y="74"/>
                      <a:pt x="224" y="74"/>
                    </a:cubicBezTo>
                    <a:cubicBezTo>
                      <a:pt x="229" y="74"/>
                      <a:pt x="234" y="69"/>
                      <a:pt x="234" y="64"/>
                    </a:cubicBezTo>
                    <a:cubicBezTo>
                      <a:pt x="234" y="69"/>
                      <a:pt x="238" y="74"/>
                      <a:pt x="244" y="74"/>
                    </a:cubicBezTo>
                    <a:cubicBezTo>
                      <a:pt x="249" y="74"/>
                      <a:pt x="253" y="69"/>
                      <a:pt x="253" y="64"/>
                    </a:cubicBezTo>
                    <a:cubicBezTo>
                      <a:pt x="253" y="63"/>
                      <a:pt x="253" y="62"/>
                      <a:pt x="253" y="6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2E7BDB0-CFFD-4230-BA07-B647AB05E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288" y="3911600"/>
                <a:ext cx="65088" cy="14922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F4743D46-2AE4-4F73-AD8B-5941D89EC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6063" y="3911600"/>
                <a:ext cx="65088" cy="14922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977E9A6-1FF7-4AD7-BC91-A586D990B5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0838" y="3911600"/>
                <a:ext cx="66675" cy="14922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A199312-D237-4323-871C-858FC85D0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7200" y="3911600"/>
                <a:ext cx="65088" cy="14922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E6EC7B0-B725-41F5-9374-8976CC3B6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3954" y="4164059"/>
              <a:ext cx="279230" cy="585836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0CB45F2-31DE-4765-BC40-B0CCA19D7BB4}"/>
                </a:ext>
              </a:extLst>
            </p:cNvPr>
            <p:cNvGrpSpPr/>
            <p:nvPr/>
          </p:nvGrpSpPr>
          <p:grpSpPr>
            <a:xfrm>
              <a:off x="4222714" y="3779228"/>
              <a:ext cx="511780" cy="970667"/>
              <a:chOff x="2089150" y="4514850"/>
              <a:chExt cx="568325" cy="1077913"/>
            </a:xfrm>
          </p:grpSpPr>
          <p:sp>
            <p:nvSpPr>
              <p:cNvPr id="90" name="Freeform 121">
                <a:extLst>
                  <a:ext uri="{FF2B5EF4-FFF2-40B4-BE49-F238E27FC236}">
                    <a16:creationId xmlns:a16="http://schemas.microsoft.com/office/drawing/2014/main" id="{0BF4CDB4-6EA2-4F25-A8E0-3307550851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150" y="4514850"/>
                <a:ext cx="568325" cy="1077913"/>
              </a:xfrm>
              <a:custGeom>
                <a:avLst/>
                <a:gdLst>
                  <a:gd name="T0" fmla="*/ 358 w 358"/>
                  <a:gd name="T1" fmla="*/ 679 h 679"/>
                  <a:gd name="T2" fmla="*/ 0 w 358"/>
                  <a:gd name="T3" fmla="*/ 679 h 679"/>
                  <a:gd name="T4" fmla="*/ 0 w 358"/>
                  <a:gd name="T5" fmla="*/ 243 h 679"/>
                  <a:gd name="T6" fmla="*/ 178 w 358"/>
                  <a:gd name="T7" fmla="*/ 0 h 679"/>
                  <a:gd name="T8" fmla="*/ 358 w 358"/>
                  <a:gd name="T9" fmla="*/ 243 h 679"/>
                  <a:gd name="T10" fmla="*/ 358 w 358"/>
                  <a:gd name="T11" fmla="*/ 679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8" h="679">
                    <a:moveTo>
                      <a:pt x="358" y="679"/>
                    </a:moveTo>
                    <a:lnTo>
                      <a:pt x="0" y="679"/>
                    </a:lnTo>
                    <a:lnTo>
                      <a:pt x="0" y="243"/>
                    </a:lnTo>
                    <a:lnTo>
                      <a:pt x="178" y="0"/>
                    </a:lnTo>
                    <a:lnTo>
                      <a:pt x="358" y="243"/>
                    </a:lnTo>
                    <a:lnTo>
                      <a:pt x="358" y="67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939B4D26-1F6C-4A7C-BCB2-41B21C3BFA45}"/>
                  </a:ext>
                </a:extLst>
              </p:cNvPr>
              <p:cNvGrpSpPr/>
              <p:nvPr/>
            </p:nvGrpSpPr>
            <p:grpSpPr>
              <a:xfrm>
                <a:off x="2160588" y="4946650"/>
                <a:ext cx="423862" cy="392113"/>
                <a:chOff x="2160588" y="4946650"/>
                <a:chExt cx="423862" cy="392113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92" name="Freeform 122">
                  <a:extLst>
                    <a:ext uri="{FF2B5EF4-FFF2-40B4-BE49-F238E27FC236}">
                      <a16:creationId xmlns:a16="http://schemas.microsoft.com/office/drawing/2014/main" id="{605E32CE-83F4-4669-94CD-2178D888E6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0588" y="4946650"/>
                  <a:ext cx="84138" cy="176213"/>
                </a:xfrm>
                <a:custGeom>
                  <a:avLst/>
                  <a:gdLst>
                    <a:gd name="T0" fmla="*/ 42 w 42"/>
                    <a:gd name="T1" fmla="*/ 21 h 87"/>
                    <a:gd name="T2" fmla="*/ 42 w 42"/>
                    <a:gd name="T3" fmla="*/ 21 h 87"/>
                    <a:gd name="T4" fmla="*/ 21 w 42"/>
                    <a:gd name="T5" fmla="*/ 0 h 87"/>
                    <a:gd name="T6" fmla="*/ 0 w 42"/>
                    <a:gd name="T7" fmla="*/ 21 h 87"/>
                    <a:gd name="T8" fmla="*/ 1 w 42"/>
                    <a:gd name="T9" fmla="*/ 21 h 87"/>
                    <a:gd name="T10" fmla="*/ 0 w 42"/>
                    <a:gd name="T11" fmla="*/ 21 h 87"/>
                    <a:gd name="T12" fmla="*/ 0 w 42"/>
                    <a:gd name="T13" fmla="*/ 87 h 87"/>
                    <a:gd name="T14" fmla="*/ 42 w 42"/>
                    <a:gd name="T15" fmla="*/ 87 h 87"/>
                    <a:gd name="T16" fmla="*/ 42 w 42"/>
                    <a:gd name="T17" fmla="*/ 2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" h="87">
                      <a:moveTo>
                        <a:pt x="42" y="21"/>
                      </a:moveTo>
                      <a:cubicBezTo>
                        <a:pt x="42" y="21"/>
                        <a:pt x="42" y="21"/>
                        <a:pt x="42" y="21"/>
                      </a:cubicBezTo>
                      <a:cubicBezTo>
                        <a:pt x="42" y="10"/>
                        <a:pt x="33" y="0"/>
                        <a:pt x="21" y="0"/>
                      </a:cubicBezTo>
                      <a:cubicBezTo>
                        <a:pt x="10" y="0"/>
                        <a:pt x="0" y="10"/>
                        <a:pt x="0" y="21"/>
                      </a:cubicBezTo>
                      <a:cubicBezTo>
                        <a:pt x="0" y="21"/>
                        <a:pt x="1" y="21"/>
                        <a:pt x="1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2" y="87"/>
                        <a:pt x="42" y="87"/>
                        <a:pt x="42" y="87"/>
                      </a:cubicBezTo>
                      <a:cubicBezTo>
                        <a:pt x="42" y="21"/>
                        <a:pt x="42" y="21"/>
                        <a:pt x="42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93" name="Freeform 123">
                  <a:extLst>
                    <a:ext uri="{FF2B5EF4-FFF2-40B4-BE49-F238E27FC236}">
                      <a16:creationId xmlns:a16="http://schemas.microsoft.com/office/drawing/2014/main" id="{40B1B388-B0B4-47F1-8CBA-36AD768DB9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4888" y="4946650"/>
                  <a:ext cx="82550" cy="176213"/>
                </a:xfrm>
                <a:custGeom>
                  <a:avLst/>
                  <a:gdLst>
                    <a:gd name="T0" fmla="*/ 41 w 41"/>
                    <a:gd name="T1" fmla="*/ 21 h 87"/>
                    <a:gd name="T2" fmla="*/ 41 w 41"/>
                    <a:gd name="T3" fmla="*/ 21 h 87"/>
                    <a:gd name="T4" fmla="*/ 20 w 41"/>
                    <a:gd name="T5" fmla="*/ 0 h 87"/>
                    <a:gd name="T6" fmla="*/ 0 w 41"/>
                    <a:gd name="T7" fmla="*/ 21 h 87"/>
                    <a:gd name="T8" fmla="*/ 0 w 41"/>
                    <a:gd name="T9" fmla="*/ 21 h 87"/>
                    <a:gd name="T10" fmla="*/ 0 w 41"/>
                    <a:gd name="T11" fmla="*/ 21 h 87"/>
                    <a:gd name="T12" fmla="*/ 0 w 41"/>
                    <a:gd name="T13" fmla="*/ 87 h 87"/>
                    <a:gd name="T14" fmla="*/ 41 w 41"/>
                    <a:gd name="T15" fmla="*/ 87 h 87"/>
                    <a:gd name="T16" fmla="*/ 41 w 41"/>
                    <a:gd name="T17" fmla="*/ 2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87">
                      <a:moveTo>
                        <a:pt x="41" y="21"/>
                      </a:move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1" y="10"/>
                        <a:pt x="32" y="0"/>
                        <a:pt x="20" y="0"/>
                      </a:cubicBezTo>
                      <a:cubicBezTo>
                        <a:pt x="9" y="0"/>
                        <a:pt x="0" y="10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1" y="87"/>
                        <a:pt x="41" y="87"/>
                        <a:pt x="41" y="87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94" name="Freeform 124">
                  <a:extLst>
                    <a:ext uri="{FF2B5EF4-FFF2-40B4-BE49-F238E27FC236}">
                      <a16:creationId xmlns:a16="http://schemas.microsoft.com/office/drawing/2014/main" id="{BA7C6CAA-85DF-47F8-8864-DFF79CAA40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7600" y="4946650"/>
                  <a:ext cx="84138" cy="176213"/>
                </a:xfrm>
                <a:custGeom>
                  <a:avLst/>
                  <a:gdLst>
                    <a:gd name="T0" fmla="*/ 41 w 41"/>
                    <a:gd name="T1" fmla="*/ 21 h 87"/>
                    <a:gd name="T2" fmla="*/ 41 w 41"/>
                    <a:gd name="T3" fmla="*/ 21 h 87"/>
                    <a:gd name="T4" fmla="*/ 20 w 41"/>
                    <a:gd name="T5" fmla="*/ 0 h 87"/>
                    <a:gd name="T6" fmla="*/ 0 w 41"/>
                    <a:gd name="T7" fmla="*/ 21 h 87"/>
                    <a:gd name="T8" fmla="*/ 0 w 41"/>
                    <a:gd name="T9" fmla="*/ 21 h 87"/>
                    <a:gd name="T10" fmla="*/ 0 w 41"/>
                    <a:gd name="T11" fmla="*/ 21 h 87"/>
                    <a:gd name="T12" fmla="*/ 0 w 41"/>
                    <a:gd name="T13" fmla="*/ 87 h 87"/>
                    <a:gd name="T14" fmla="*/ 41 w 41"/>
                    <a:gd name="T15" fmla="*/ 87 h 87"/>
                    <a:gd name="T16" fmla="*/ 41 w 41"/>
                    <a:gd name="T17" fmla="*/ 2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87">
                      <a:moveTo>
                        <a:pt x="41" y="21"/>
                      </a:move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1" y="10"/>
                        <a:pt x="32" y="0"/>
                        <a:pt x="20" y="0"/>
                      </a:cubicBezTo>
                      <a:cubicBezTo>
                        <a:pt x="9" y="0"/>
                        <a:pt x="0" y="10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1" y="87"/>
                        <a:pt x="41" y="87"/>
                        <a:pt x="41" y="87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95" name="Freeform 125">
                  <a:extLst>
                    <a:ext uri="{FF2B5EF4-FFF2-40B4-BE49-F238E27FC236}">
                      <a16:creationId xmlns:a16="http://schemas.microsoft.com/office/drawing/2014/main" id="{CCD4F531-CE92-4D3A-9E9D-E62195D49F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1900" y="4946650"/>
                  <a:ext cx="82550" cy="176213"/>
                </a:xfrm>
                <a:custGeom>
                  <a:avLst/>
                  <a:gdLst>
                    <a:gd name="T0" fmla="*/ 41 w 41"/>
                    <a:gd name="T1" fmla="*/ 21 h 87"/>
                    <a:gd name="T2" fmla="*/ 41 w 41"/>
                    <a:gd name="T3" fmla="*/ 21 h 87"/>
                    <a:gd name="T4" fmla="*/ 21 w 41"/>
                    <a:gd name="T5" fmla="*/ 0 h 87"/>
                    <a:gd name="T6" fmla="*/ 0 w 41"/>
                    <a:gd name="T7" fmla="*/ 21 h 87"/>
                    <a:gd name="T8" fmla="*/ 0 w 41"/>
                    <a:gd name="T9" fmla="*/ 21 h 87"/>
                    <a:gd name="T10" fmla="*/ 0 w 41"/>
                    <a:gd name="T11" fmla="*/ 21 h 87"/>
                    <a:gd name="T12" fmla="*/ 0 w 41"/>
                    <a:gd name="T13" fmla="*/ 87 h 87"/>
                    <a:gd name="T14" fmla="*/ 41 w 41"/>
                    <a:gd name="T15" fmla="*/ 87 h 87"/>
                    <a:gd name="T16" fmla="*/ 41 w 41"/>
                    <a:gd name="T17" fmla="*/ 2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87">
                      <a:moveTo>
                        <a:pt x="41" y="21"/>
                      </a:move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1" y="10"/>
                        <a:pt x="32" y="0"/>
                        <a:pt x="21" y="0"/>
                      </a:cubicBezTo>
                      <a:cubicBezTo>
                        <a:pt x="9" y="0"/>
                        <a:pt x="0" y="10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1" y="87"/>
                        <a:pt x="41" y="87"/>
                        <a:pt x="41" y="87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96" name="Freeform 126">
                  <a:extLst>
                    <a:ext uri="{FF2B5EF4-FFF2-40B4-BE49-F238E27FC236}">
                      <a16:creationId xmlns:a16="http://schemas.microsoft.com/office/drawing/2014/main" id="{8251EA20-5A64-4A5C-809B-0D0E55A2AE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0588" y="5162550"/>
                  <a:ext cx="84138" cy="176213"/>
                </a:xfrm>
                <a:custGeom>
                  <a:avLst/>
                  <a:gdLst>
                    <a:gd name="T0" fmla="*/ 42 w 42"/>
                    <a:gd name="T1" fmla="*/ 21 h 87"/>
                    <a:gd name="T2" fmla="*/ 42 w 42"/>
                    <a:gd name="T3" fmla="*/ 21 h 87"/>
                    <a:gd name="T4" fmla="*/ 21 w 42"/>
                    <a:gd name="T5" fmla="*/ 0 h 87"/>
                    <a:gd name="T6" fmla="*/ 0 w 42"/>
                    <a:gd name="T7" fmla="*/ 21 h 87"/>
                    <a:gd name="T8" fmla="*/ 1 w 42"/>
                    <a:gd name="T9" fmla="*/ 21 h 87"/>
                    <a:gd name="T10" fmla="*/ 0 w 42"/>
                    <a:gd name="T11" fmla="*/ 21 h 87"/>
                    <a:gd name="T12" fmla="*/ 0 w 42"/>
                    <a:gd name="T13" fmla="*/ 87 h 87"/>
                    <a:gd name="T14" fmla="*/ 42 w 42"/>
                    <a:gd name="T15" fmla="*/ 87 h 87"/>
                    <a:gd name="T16" fmla="*/ 42 w 42"/>
                    <a:gd name="T17" fmla="*/ 2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" h="87">
                      <a:moveTo>
                        <a:pt x="42" y="21"/>
                      </a:moveTo>
                      <a:cubicBezTo>
                        <a:pt x="42" y="21"/>
                        <a:pt x="42" y="21"/>
                        <a:pt x="42" y="21"/>
                      </a:cubicBezTo>
                      <a:cubicBezTo>
                        <a:pt x="42" y="9"/>
                        <a:pt x="33" y="0"/>
                        <a:pt x="21" y="0"/>
                      </a:cubicBezTo>
                      <a:cubicBezTo>
                        <a:pt x="10" y="0"/>
                        <a:pt x="0" y="9"/>
                        <a:pt x="0" y="21"/>
                      </a:cubicBezTo>
                      <a:cubicBezTo>
                        <a:pt x="0" y="21"/>
                        <a:pt x="1" y="21"/>
                        <a:pt x="1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2" y="87"/>
                        <a:pt x="42" y="87"/>
                        <a:pt x="42" y="87"/>
                      </a:cubicBezTo>
                      <a:cubicBezTo>
                        <a:pt x="42" y="21"/>
                        <a:pt x="42" y="21"/>
                        <a:pt x="42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97" name="Freeform 127">
                  <a:extLst>
                    <a:ext uri="{FF2B5EF4-FFF2-40B4-BE49-F238E27FC236}">
                      <a16:creationId xmlns:a16="http://schemas.microsoft.com/office/drawing/2014/main" id="{16918DB3-66B0-4F05-B5E1-78BED287C5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4888" y="5162550"/>
                  <a:ext cx="82550" cy="176213"/>
                </a:xfrm>
                <a:custGeom>
                  <a:avLst/>
                  <a:gdLst>
                    <a:gd name="T0" fmla="*/ 41 w 41"/>
                    <a:gd name="T1" fmla="*/ 21 h 87"/>
                    <a:gd name="T2" fmla="*/ 41 w 41"/>
                    <a:gd name="T3" fmla="*/ 21 h 87"/>
                    <a:gd name="T4" fmla="*/ 20 w 41"/>
                    <a:gd name="T5" fmla="*/ 0 h 87"/>
                    <a:gd name="T6" fmla="*/ 0 w 41"/>
                    <a:gd name="T7" fmla="*/ 21 h 87"/>
                    <a:gd name="T8" fmla="*/ 0 w 41"/>
                    <a:gd name="T9" fmla="*/ 21 h 87"/>
                    <a:gd name="T10" fmla="*/ 0 w 41"/>
                    <a:gd name="T11" fmla="*/ 21 h 87"/>
                    <a:gd name="T12" fmla="*/ 0 w 41"/>
                    <a:gd name="T13" fmla="*/ 87 h 87"/>
                    <a:gd name="T14" fmla="*/ 41 w 41"/>
                    <a:gd name="T15" fmla="*/ 87 h 87"/>
                    <a:gd name="T16" fmla="*/ 41 w 41"/>
                    <a:gd name="T17" fmla="*/ 2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87">
                      <a:moveTo>
                        <a:pt x="41" y="21"/>
                      </a:move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1" y="9"/>
                        <a:pt x="32" y="0"/>
                        <a:pt x="20" y="0"/>
                      </a:cubicBezTo>
                      <a:cubicBezTo>
                        <a:pt x="9" y="0"/>
                        <a:pt x="0" y="9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1" y="87"/>
                        <a:pt x="41" y="87"/>
                        <a:pt x="41" y="87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98" name="Freeform 128">
                  <a:extLst>
                    <a:ext uri="{FF2B5EF4-FFF2-40B4-BE49-F238E27FC236}">
                      <a16:creationId xmlns:a16="http://schemas.microsoft.com/office/drawing/2014/main" id="{0192D6AD-3FF3-4DEF-B0FA-02DB221B7D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7600" y="5162550"/>
                  <a:ext cx="84138" cy="176213"/>
                </a:xfrm>
                <a:custGeom>
                  <a:avLst/>
                  <a:gdLst>
                    <a:gd name="T0" fmla="*/ 41 w 41"/>
                    <a:gd name="T1" fmla="*/ 21 h 87"/>
                    <a:gd name="T2" fmla="*/ 41 w 41"/>
                    <a:gd name="T3" fmla="*/ 21 h 87"/>
                    <a:gd name="T4" fmla="*/ 20 w 41"/>
                    <a:gd name="T5" fmla="*/ 0 h 87"/>
                    <a:gd name="T6" fmla="*/ 0 w 41"/>
                    <a:gd name="T7" fmla="*/ 21 h 87"/>
                    <a:gd name="T8" fmla="*/ 0 w 41"/>
                    <a:gd name="T9" fmla="*/ 21 h 87"/>
                    <a:gd name="T10" fmla="*/ 0 w 41"/>
                    <a:gd name="T11" fmla="*/ 21 h 87"/>
                    <a:gd name="T12" fmla="*/ 0 w 41"/>
                    <a:gd name="T13" fmla="*/ 87 h 87"/>
                    <a:gd name="T14" fmla="*/ 41 w 41"/>
                    <a:gd name="T15" fmla="*/ 87 h 87"/>
                    <a:gd name="T16" fmla="*/ 41 w 41"/>
                    <a:gd name="T17" fmla="*/ 2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87">
                      <a:moveTo>
                        <a:pt x="41" y="21"/>
                      </a:move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1" y="9"/>
                        <a:pt x="32" y="0"/>
                        <a:pt x="20" y="0"/>
                      </a:cubicBezTo>
                      <a:cubicBezTo>
                        <a:pt x="9" y="0"/>
                        <a:pt x="0" y="9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1" y="87"/>
                        <a:pt x="41" y="87"/>
                        <a:pt x="41" y="87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99" name="Freeform 129">
                  <a:extLst>
                    <a:ext uri="{FF2B5EF4-FFF2-40B4-BE49-F238E27FC236}">
                      <a16:creationId xmlns:a16="http://schemas.microsoft.com/office/drawing/2014/main" id="{77F0A584-226E-483E-9FB7-6967D38DBE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1900" y="5162550"/>
                  <a:ext cx="82550" cy="176213"/>
                </a:xfrm>
                <a:custGeom>
                  <a:avLst/>
                  <a:gdLst>
                    <a:gd name="T0" fmla="*/ 41 w 41"/>
                    <a:gd name="T1" fmla="*/ 21 h 87"/>
                    <a:gd name="T2" fmla="*/ 41 w 41"/>
                    <a:gd name="T3" fmla="*/ 21 h 87"/>
                    <a:gd name="T4" fmla="*/ 21 w 41"/>
                    <a:gd name="T5" fmla="*/ 0 h 87"/>
                    <a:gd name="T6" fmla="*/ 0 w 41"/>
                    <a:gd name="T7" fmla="*/ 21 h 87"/>
                    <a:gd name="T8" fmla="*/ 0 w 41"/>
                    <a:gd name="T9" fmla="*/ 21 h 87"/>
                    <a:gd name="T10" fmla="*/ 0 w 41"/>
                    <a:gd name="T11" fmla="*/ 21 h 87"/>
                    <a:gd name="T12" fmla="*/ 0 w 41"/>
                    <a:gd name="T13" fmla="*/ 87 h 87"/>
                    <a:gd name="T14" fmla="*/ 41 w 41"/>
                    <a:gd name="T15" fmla="*/ 87 h 87"/>
                    <a:gd name="T16" fmla="*/ 41 w 41"/>
                    <a:gd name="T17" fmla="*/ 2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87">
                      <a:moveTo>
                        <a:pt x="41" y="21"/>
                      </a:move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1" y="9"/>
                        <a:pt x="32" y="0"/>
                        <a:pt x="21" y="0"/>
                      </a:cubicBezTo>
                      <a:cubicBezTo>
                        <a:pt x="9" y="0"/>
                        <a:pt x="0" y="9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1" y="87"/>
                        <a:pt x="41" y="87"/>
                        <a:pt x="41" y="87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5E9553B-1B5F-48E9-9BEC-02333B42DB64}"/>
                </a:ext>
              </a:extLst>
            </p:cNvPr>
            <p:cNvGrpSpPr/>
            <p:nvPr/>
          </p:nvGrpSpPr>
          <p:grpSpPr>
            <a:xfrm>
              <a:off x="4708985" y="3782087"/>
              <a:ext cx="513210" cy="967808"/>
              <a:chOff x="5097463" y="3746500"/>
              <a:chExt cx="569913" cy="1074738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CD9BC0B-1B11-4FD0-AE04-340348DC8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7463" y="3746500"/>
                <a:ext cx="569913" cy="10747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39DDEC2-C3A1-4142-8F8F-8F5180019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1125" y="3875088"/>
                <a:ext cx="114300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13BBDD5-E5A7-4EE9-A570-ED181A3533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063" y="3875088"/>
                <a:ext cx="112713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8573677-8328-4D1E-9627-4FD9C1774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3875088"/>
                <a:ext cx="114300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D5CBB09-4AEB-4CE4-8D0F-3AF3CADAF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1125" y="3976688"/>
                <a:ext cx="114300" cy="5556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7D122F3-B0DF-4C05-90E6-3662FA135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063" y="3976688"/>
                <a:ext cx="112713" cy="5556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90809E-AB79-4F98-AE24-1D0E0F70A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3976688"/>
                <a:ext cx="114300" cy="5556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FFDD05A-F154-4E60-9E82-E1E35679E7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1125" y="4078288"/>
                <a:ext cx="114300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E5F8C0E-B66F-4D68-9890-7393DBF5C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063" y="4078288"/>
                <a:ext cx="112713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59E0C22-45C5-434D-B5FA-39FD9C94F9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4078288"/>
                <a:ext cx="114300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5914720-416E-4196-ACD2-90239E023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1125" y="4181475"/>
                <a:ext cx="114300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E4884FB-C0DD-425E-8510-393817F3E3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063" y="4181475"/>
                <a:ext cx="112713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0470991-24C3-4184-A048-9AC460824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4181475"/>
                <a:ext cx="114300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72AC7FA3-AFC2-4E84-B3FE-6D3DA6D1A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1125" y="4283075"/>
                <a:ext cx="114300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8D16C14F-1D50-410C-9148-91602422D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063" y="4283075"/>
                <a:ext cx="112713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A180570-AFC4-4F1A-9EB5-92A3E9F9D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4283075"/>
                <a:ext cx="114300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CAE3FDFE-BA44-4E24-A435-D7BF0509D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1125" y="4386263"/>
                <a:ext cx="114300" cy="5556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7A2C6A2-AD59-40D9-B83E-38D255263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063" y="4386263"/>
                <a:ext cx="112713" cy="5556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DD041EE-1F4D-443F-8BB2-FFBCB7555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4386263"/>
                <a:ext cx="114300" cy="5556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8F22931-7A68-4D97-872C-BC0812B940CF}"/>
                </a:ext>
              </a:extLst>
            </p:cNvPr>
            <p:cNvGrpSpPr/>
            <p:nvPr/>
          </p:nvGrpSpPr>
          <p:grpSpPr>
            <a:xfrm>
              <a:off x="5188441" y="3779228"/>
              <a:ext cx="513210" cy="970667"/>
              <a:chOff x="327025" y="3622675"/>
              <a:chExt cx="569913" cy="1077913"/>
            </a:xfrm>
          </p:grpSpPr>
          <p:sp>
            <p:nvSpPr>
              <p:cNvPr id="66" name="Freeform 149">
                <a:extLst>
                  <a:ext uri="{FF2B5EF4-FFF2-40B4-BE49-F238E27FC236}">
                    <a16:creationId xmlns:a16="http://schemas.microsoft.com/office/drawing/2014/main" id="{DE0FFD00-A9F9-44FF-A0A1-117E3F9CE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25" y="3622675"/>
                <a:ext cx="569913" cy="1077913"/>
              </a:xfrm>
              <a:custGeom>
                <a:avLst/>
                <a:gdLst>
                  <a:gd name="T0" fmla="*/ 359 w 359"/>
                  <a:gd name="T1" fmla="*/ 679 h 679"/>
                  <a:gd name="T2" fmla="*/ 0 w 359"/>
                  <a:gd name="T3" fmla="*/ 679 h 679"/>
                  <a:gd name="T4" fmla="*/ 0 w 359"/>
                  <a:gd name="T5" fmla="*/ 242 h 679"/>
                  <a:gd name="T6" fmla="*/ 179 w 359"/>
                  <a:gd name="T7" fmla="*/ 0 h 679"/>
                  <a:gd name="T8" fmla="*/ 359 w 359"/>
                  <a:gd name="T9" fmla="*/ 242 h 679"/>
                  <a:gd name="T10" fmla="*/ 359 w 359"/>
                  <a:gd name="T11" fmla="*/ 679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9" h="679">
                    <a:moveTo>
                      <a:pt x="359" y="679"/>
                    </a:moveTo>
                    <a:lnTo>
                      <a:pt x="0" y="679"/>
                    </a:lnTo>
                    <a:lnTo>
                      <a:pt x="0" y="242"/>
                    </a:lnTo>
                    <a:lnTo>
                      <a:pt x="179" y="0"/>
                    </a:lnTo>
                    <a:lnTo>
                      <a:pt x="359" y="242"/>
                    </a:lnTo>
                    <a:lnTo>
                      <a:pt x="359" y="67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DA387FE-76C7-47C7-8CFB-DB610F90B5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238" y="3911600"/>
                <a:ext cx="76200" cy="1666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6E951EA-4521-46CC-9C07-B91753AEC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300" y="3911600"/>
                <a:ext cx="76200" cy="1666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547998F-08E7-4BE0-8760-44D02CD15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238" y="4133850"/>
                <a:ext cx="76200" cy="1666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6F5C811-6799-4FA7-9563-8BC2643DE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300" y="4133850"/>
                <a:ext cx="76200" cy="1666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457C29B-7274-458E-9C8B-080F7EBC3B31}"/>
                </a:ext>
              </a:extLst>
            </p:cNvPr>
            <p:cNvGrpSpPr/>
            <p:nvPr/>
          </p:nvGrpSpPr>
          <p:grpSpPr>
            <a:xfrm>
              <a:off x="5580752" y="3633224"/>
              <a:ext cx="579314" cy="1116671"/>
              <a:chOff x="6993464" y="4005950"/>
              <a:chExt cx="569913" cy="1098550"/>
            </a:xfrm>
          </p:grpSpPr>
          <p:sp>
            <p:nvSpPr>
              <p:cNvPr id="53" name="Freeform 154">
                <a:extLst>
                  <a:ext uri="{FF2B5EF4-FFF2-40B4-BE49-F238E27FC236}">
                    <a16:creationId xmlns:a16="http://schemas.microsoft.com/office/drawing/2014/main" id="{62771599-82DD-49AA-A32E-157CAAE92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3464" y="4005950"/>
                <a:ext cx="569913" cy="1098550"/>
              </a:xfrm>
              <a:custGeom>
                <a:avLst/>
                <a:gdLst>
                  <a:gd name="T0" fmla="*/ 307 w 359"/>
                  <a:gd name="T1" fmla="*/ 134 h 692"/>
                  <a:gd name="T2" fmla="*/ 307 w 359"/>
                  <a:gd name="T3" fmla="*/ 63 h 692"/>
                  <a:gd name="T4" fmla="*/ 275 w 359"/>
                  <a:gd name="T5" fmla="*/ 63 h 692"/>
                  <a:gd name="T6" fmla="*/ 275 w 359"/>
                  <a:gd name="T7" fmla="*/ 0 h 692"/>
                  <a:gd name="T8" fmla="*/ 66 w 359"/>
                  <a:gd name="T9" fmla="*/ 0 h 692"/>
                  <a:gd name="T10" fmla="*/ 66 w 359"/>
                  <a:gd name="T11" fmla="*/ 63 h 692"/>
                  <a:gd name="T12" fmla="*/ 33 w 359"/>
                  <a:gd name="T13" fmla="*/ 63 h 692"/>
                  <a:gd name="T14" fmla="*/ 33 w 359"/>
                  <a:gd name="T15" fmla="*/ 134 h 692"/>
                  <a:gd name="T16" fmla="*/ 0 w 359"/>
                  <a:gd name="T17" fmla="*/ 134 h 692"/>
                  <a:gd name="T18" fmla="*/ 0 w 359"/>
                  <a:gd name="T19" fmla="*/ 692 h 692"/>
                  <a:gd name="T20" fmla="*/ 359 w 359"/>
                  <a:gd name="T21" fmla="*/ 692 h 692"/>
                  <a:gd name="T22" fmla="*/ 359 w 359"/>
                  <a:gd name="T23" fmla="*/ 134 h 692"/>
                  <a:gd name="T24" fmla="*/ 307 w 359"/>
                  <a:gd name="T25" fmla="*/ 134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9" h="692">
                    <a:moveTo>
                      <a:pt x="307" y="134"/>
                    </a:moveTo>
                    <a:lnTo>
                      <a:pt x="307" y="63"/>
                    </a:lnTo>
                    <a:lnTo>
                      <a:pt x="275" y="63"/>
                    </a:lnTo>
                    <a:lnTo>
                      <a:pt x="275" y="0"/>
                    </a:lnTo>
                    <a:lnTo>
                      <a:pt x="66" y="0"/>
                    </a:lnTo>
                    <a:lnTo>
                      <a:pt x="66" y="63"/>
                    </a:lnTo>
                    <a:lnTo>
                      <a:pt x="33" y="63"/>
                    </a:lnTo>
                    <a:lnTo>
                      <a:pt x="33" y="134"/>
                    </a:lnTo>
                    <a:lnTo>
                      <a:pt x="0" y="134"/>
                    </a:lnTo>
                    <a:lnTo>
                      <a:pt x="0" y="692"/>
                    </a:lnTo>
                    <a:lnTo>
                      <a:pt x="359" y="692"/>
                    </a:lnTo>
                    <a:lnTo>
                      <a:pt x="359" y="134"/>
                    </a:lnTo>
                    <a:lnTo>
                      <a:pt x="307" y="1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2F639D6-989A-444C-A268-4736BFC28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3476" y="4285350"/>
                <a:ext cx="55563" cy="13176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E4B31BE-0930-404E-835D-ECE66032D2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8251" y="4285350"/>
                <a:ext cx="55563" cy="13176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C1E6E3E-BF7D-44A0-ABEB-CEFF8036D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3026" y="4285350"/>
                <a:ext cx="55563" cy="13176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769EDBC-D193-441E-A0D4-599BEC5EE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9389" y="4285350"/>
                <a:ext cx="57150" cy="13176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B33097F-1DCD-430E-A12B-5F0B6F1463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3476" y="4466325"/>
                <a:ext cx="55563" cy="1333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06AFC05-73BF-489B-8546-C46564C8B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8251" y="4466325"/>
                <a:ext cx="55563" cy="1333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4CC05C4-E76B-4E61-A29B-3975E6A4A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3026" y="4466325"/>
                <a:ext cx="55563" cy="1333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772691CD-6E3B-431B-8F58-267B30BDB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9389" y="4466325"/>
                <a:ext cx="57150" cy="1333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0DE27AB-02E4-4438-96F8-6C5BEF36EA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3476" y="4648887"/>
                <a:ext cx="55563" cy="1333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B56345C-BAAE-4F67-80DC-275483F7A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8251" y="4648887"/>
                <a:ext cx="55563" cy="1333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B3EFA99-3C16-470A-8C82-8077092CD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3026" y="4648887"/>
                <a:ext cx="55563" cy="1333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04FA1DC-F6B8-4BA0-9EA7-9A79AC071E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9389" y="4648887"/>
                <a:ext cx="57150" cy="1333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91671F7-7F96-46DA-B78F-B3837D570CE6}"/>
                </a:ext>
              </a:extLst>
            </p:cNvPr>
            <p:cNvGrpSpPr/>
            <p:nvPr/>
          </p:nvGrpSpPr>
          <p:grpSpPr>
            <a:xfrm>
              <a:off x="3713187" y="3663434"/>
              <a:ext cx="510351" cy="1086461"/>
              <a:chOff x="2600325" y="3494088"/>
              <a:chExt cx="566738" cy="1206500"/>
            </a:xfrm>
          </p:grpSpPr>
          <p:sp>
            <p:nvSpPr>
              <p:cNvPr id="46" name="Freeform 114">
                <a:extLst>
                  <a:ext uri="{FF2B5EF4-FFF2-40B4-BE49-F238E27FC236}">
                    <a16:creationId xmlns:a16="http://schemas.microsoft.com/office/drawing/2014/main" id="{F95EA295-DC90-4990-8789-3411ADD23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325" y="3494088"/>
                <a:ext cx="566738" cy="1206500"/>
              </a:xfrm>
              <a:custGeom>
                <a:avLst/>
                <a:gdLst>
                  <a:gd name="T0" fmla="*/ 357 w 357"/>
                  <a:gd name="T1" fmla="*/ 760 h 760"/>
                  <a:gd name="T2" fmla="*/ 0 w 357"/>
                  <a:gd name="T3" fmla="*/ 760 h 760"/>
                  <a:gd name="T4" fmla="*/ 0 w 357"/>
                  <a:gd name="T5" fmla="*/ 241 h 760"/>
                  <a:gd name="T6" fmla="*/ 179 w 357"/>
                  <a:gd name="T7" fmla="*/ 0 h 760"/>
                  <a:gd name="T8" fmla="*/ 357 w 357"/>
                  <a:gd name="T9" fmla="*/ 241 h 760"/>
                  <a:gd name="T10" fmla="*/ 357 w 357"/>
                  <a:gd name="T11" fmla="*/ 760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7" h="760">
                    <a:moveTo>
                      <a:pt x="357" y="760"/>
                    </a:moveTo>
                    <a:lnTo>
                      <a:pt x="0" y="760"/>
                    </a:lnTo>
                    <a:lnTo>
                      <a:pt x="0" y="241"/>
                    </a:lnTo>
                    <a:lnTo>
                      <a:pt x="179" y="0"/>
                    </a:lnTo>
                    <a:lnTo>
                      <a:pt x="357" y="241"/>
                    </a:lnTo>
                    <a:lnTo>
                      <a:pt x="357" y="76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4B91A29-A69E-4064-A63A-B538AAFEE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6525" y="4259263"/>
                <a:ext cx="414338" cy="2159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48" name="Freeform 116">
                <a:extLst>
                  <a:ext uri="{FF2B5EF4-FFF2-40B4-BE49-F238E27FC236}">
                    <a16:creationId xmlns:a16="http://schemas.microsoft.com/office/drawing/2014/main" id="{A8DF1515-ACF3-4012-8174-10C9C2DDA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900" y="4148138"/>
                <a:ext cx="511175" cy="149225"/>
              </a:xfrm>
              <a:custGeom>
                <a:avLst/>
                <a:gdLst>
                  <a:gd name="T0" fmla="*/ 253 w 253"/>
                  <a:gd name="T1" fmla="*/ 61 h 74"/>
                  <a:gd name="T2" fmla="*/ 238 w 253"/>
                  <a:gd name="T3" fmla="*/ 0 h 74"/>
                  <a:gd name="T4" fmla="*/ 154 w 253"/>
                  <a:gd name="T5" fmla="*/ 0 h 74"/>
                  <a:gd name="T6" fmla="*/ 102 w 253"/>
                  <a:gd name="T7" fmla="*/ 0 h 74"/>
                  <a:gd name="T8" fmla="*/ 15 w 253"/>
                  <a:gd name="T9" fmla="*/ 0 h 74"/>
                  <a:gd name="T10" fmla="*/ 1 w 253"/>
                  <a:gd name="T11" fmla="*/ 61 h 74"/>
                  <a:gd name="T12" fmla="*/ 0 w 253"/>
                  <a:gd name="T13" fmla="*/ 64 h 74"/>
                  <a:gd name="T14" fmla="*/ 10 w 253"/>
                  <a:gd name="T15" fmla="*/ 74 h 74"/>
                  <a:gd name="T16" fmla="*/ 20 w 253"/>
                  <a:gd name="T17" fmla="*/ 64 h 74"/>
                  <a:gd name="T18" fmla="*/ 29 w 253"/>
                  <a:gd name="T19" fmla="*/ 74 h 74"/>
                  <a:gd name="T20" fmla="*/ 39 w 253"/>
                  <a:gd name="T21" fmla="*/ 64 h 74"/>
                  <a:gd name="T22" fmla="*/ 49 w 253"/>
                  <a:gd name="T23" fmla="*/ 74 h 74"/>
                  <a:gd name="T24" fmla="*/ 59 w 253"/>
                  <a:gd name="T25" fmla="*/ 64 h 74"/>
                  <a:gd name="T26" fmla="*/ 68 w 253"/>
                  <a:gd name="T27" fmla="*/ 74 h 74"/>
                  <a:gd name="T28" fmla="*/ 78 w 253"/>
                  <a:gd name="T29" fmla="*/ 64 h 74"/>
                  <a:gd name="T30" fmla="*/ 88 w 253"/>
                  <a:gd name="T31" fmla="*/ 74 h 74"/>
                  <a:gd name="T32" fmla="*/ 98 w 253"/>
                  <a:gd name="T33" fmla="*/ 64 h 74"/>
                  <a:gd name="T34" fmla="*/ 107 w 253"/>
                  <a:gd name="T35" fmla="*/ 74 h 74"/>
                  <a:gd name="T36" fmla="*/ 117 w 253"/>
                  <a:gd name="T37" fmla="*/ 64 h 74"/>
                  <a:gd name="T38" fmla="*/ 127 w 253"/>
                  <a:gd name="T39" fmla="*/ 74 h 74"/>
                  <a:gd name="T40" fmla="*/ 136 w 253"/>
                  <a:gd name="T41" fmla="*/ 64 h 74"/>
                  <a:gd name="T42" fmla="*/ 146 w 253"/>
                  <a:gd name="T43" fmla="*/ 74 h 74"/>
                  <a:gd name="T44" fmla="*/ 156 w 253"/>
                  <a:gd name="T45" fmla="*/ 64 h 74"/>
                  <a:gd name="T46" fmla="*/ 166 w 253"/>
                  <a:gd name="T47" fmla="*/ 74 h 74"/>
                  <a:gd name="T48" fmla="*/ 175 w 253"/>
                  <a:gd name="T49" fmla="*/ 64 h 74"/>
                  <a:gd name="T50" fmla="*/ 185 w 253"/>
                  <a:gd name="T51" fmla="*/ 74 h 74"/>
                  <a:gd name="T52" fmla="*/ 195 w 253"/>
                  <a:gd name="T53" fmla="*/ 64 h 74"/>
                  <a:gd name="T54" fmla="*/ 205 w 253"/>
                  <a:gd name="T55" fmla="*/ 74 h 74"/>
                  <a:gd name="T56" fmla="*/ 214 w 253"/>
                  <a:gd name="T57" fmla="*/ 64 h 74"/>
                  <a:gd name="T58" fmla="*/ 224 w 253"/>
                  <a:gd name="T59" fmla="*/ 74 h 74"/>
                  <a:gd name="T60" fmla="*/ 234 w 253"/>
                  <a:gd name="T61" fmla="*/ 64 h 74"/>
                  <a:gd name="T62" fmla="*/ 244 w 253"/>
                  <a:gd name="T63" fmla="*/ 74 h 74"/>
                  <a:gd name="T64" fmla="*/ 253 w 253"/>
                  <a:gd name="T65" fmla="*/ 64 h 74"/>
                  <a:gd name="T66" fmla="*/ 253 w 253"/>
                  <a:gd name="T67" fmla="*/ 6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3" h="74">
                    <a:moveTo>
                      <a:pt x="253" y="61"/>
                    </a:moveTo>
                    <a:cubicBezTo>
                      <a:pt x="238" y="0"/>
                      <a:pt x="238" y="0"/>
                      <a:pt x="238" y="0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0" y="62"/>
                      <a:pt x="0" y="63"/>
                      <a:pt x="0" y="64"/>
                    </a:cubicBezTo>
                    <a:cubicBezTo>
                      <a:pt x="0" y="69"/>
                      <a:pt x="5" y="74"/>
                      <a:pt x="10" y="74"/>
                    </a:cubicBezTo>
                    <a:cubicBezTo>
                      <a:pt x="15" y="74"/>
                      <a:pt x="20" y="69"/>
                      <a:pt x="20" y="64"/>
                    </a:cubicBezTo>
                    <a:cubicBezTo>
                      <a:pt x="20" y="69"/>
                      <a:pt x="24" y="74"/>
                      <a:pt x="29" y="74"/>
                    </a:cubicBezTo>
                    <a:cubicBezTo>
                      <a:pt x="35" y="74"/>
                      <a:pt x="39" y="69"/>
                      <a:pt x="39" y="64"/>
                    </a:cubicBezTo>
                    <a:cubicBezTo>
                      <a:pt x="39" y="69"/>
                      <a:pt x="43" y="74"/>
                      <a:pt x="49" y="74"/>
                    </a:cubicBezTo>
                    <a:cubicBezTo>
                      <a:pt x="54" y="74"/>
                      <a:pt x="59" y="69"/>
                      <a:pt x="59" y="64"/>
                    </a:cubicBezTo>
                    <a:cubicBezTo>
                      <a:pt x="59" y="69"/>
                      <a:pt x="63" y="74"/>
                      <a:pt x="68" y="74"/>
                    </a:cubicBezTo>
                    <a:cubicBezTo>
                      <a:pt x="74" y="74"/>
                      <a:pt x="78" y="69"/>
                      <a:pt x="78" y="64"/>
                    </a:cubicBezTo>
                    <a:cubicBezTo>
                      <a:pt x="78" y="69"/>
                      <a:pt x="82" y="74"/>
                      <a:pt x="88" y="74"/>
                    </a:cubicBezTo>
                    <a:cubicBezTo>
                      <a:pt x="93" y="74"/>
                      <a:pt x="98" y="69"/>
                      <a:pt x="98" y="64"/>
                    </a:cubicBezTo>
                    <a:cubicBezTo>
                      <a:pt x="98" y="69"/>
                      <a:pt x="102" y="74"/>
                      <a:pt x="107" y="74"/>
                    </a:cubicBezTo>
                    <a:cubicBezTo>
                      <a:pt x="113" y="74"/>
                      <a:pt x="117" y="69"/>
                      <a:pt x="117" y="64"/>
                    </a:cubicBezTo>
                    <a:cubicBezTo>
                      <a:pt x="117" y="69"/>
                      <a:pt x="121" y="74"/>
                      <a:pt x="127" y="74"/>
                    </a:cubicBezTo>
                    <a:cubicBezTo>
                      <a:pt x="132" y="74"/>
                      <a:pt x="136" y="69"/>
                      <a:pt x="136" y="64"/>
                    </a:cubicBezTo>
                    <a:cubicBezTo>
                      <a:pt x="136" y="69"/>
                      <a:pt x="141" y="74"/>
                      <a:pt x="146" y="74"/>
                    </a:cubicBezTo>
                    <a:cubicBezTo>
                      <a:pt x="152" y="74"/>
                      <a:pt x="156" y="69"/>
                      <a:pt x="156" y="64"/>
                    </a:cubicBezTo>
                    <a:cubicBezTo>
                      <a:pt x="156" y="69"/>
                      <a:pt x="160" y="74"/>
                      <a:pt x="166" y="74"/>
                    </a:cubicBezTo>
                    <a:cubicBezTo>
                      <a:pt x="171" y="74"/>
                      <a:pt x="175" y="69"/>
                      <a:pt x="175" y="64"/>
                    </a:cubicBezTo>
                    <a:cubicBezTo>
                      <a:pt x="175" y="69"/>
                      <a:pt x="180" y="74"/>
                      <a:pt x="185" y="74"/>
                    </a:cubicBezTo>
                    <a:cubicBezTo>
                      <a:pt x="191" y="74"/>
                      <a:pt x="195" y="69"/>
                      <a:pt x="195" y="64"/>
                    </a:cubicBezTo>
                    <a:cubicBezTo>
                      <a:pt x="195" y="69"/>
                      <a:pt x="199" y="74"/>
                      <a:pt x="205" y="74"/>
                    </a:cubicBezTo>
                    <a:cubicBezTo>
                      <a:pt x="210" y="74"/>
                      <a:pt x="214" y="69"/>
                      <a:pt x="214" y="64"/>
                    </a:cubicBezTo>
                    <a:cubicBezTo>
                      <a:pt x="214" y="69"/>
                      <a:pt x="219" y="74"/>
                      <a:pt x="224" y="74"/>
                    </a:cubicBezTo>
                    <a:cubicBezTo>
                      <a:pt x="229" y="74"/>
                      <a:pt x="234" y="69"/>
                      <a:pt x="234" y="64"/>
                    </a:cubicBezTo>
                    <a:cubicBezTo>
                      <a:pt x="234" y="69"/>
                      <a:pt x="238" y="74"/>
                      <a:pt x="244" y="74"/>
                    </a:cubicBezTo>
                    <a:cubicBezTo>
                      <a:pt x="249" y="74"/>
                      <a:pt x="253" y="69"/>
                      <a:pt x="253" y="64"/>
                    </a:cubicBezTo>
                    <a:cubicBezTo>
                      <a:pt x="253" y="63"/>
                      <a:pt x="253" y="62"/>
                      <a:pt x="253" y="61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AFF9AD9-278F-474B-AB41-8E1856A7D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288" y="3911600"/>
                <a:ext cx="65088" cy="14922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9499AD1-580A-4AEA-9806-5F197113A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6063" y="3911600"/>
                <a:ext cx="65088" cy="14922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74FBDB4-D2FB-4917-A04F-9CE226C87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0838" y="3911600"/>
                <a:ext cx="66675" cy="14922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2328892-A5A7-4769-8CEC-B84727099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7200" y="3911600"/>
                <a:ext cx="65088" cy="14922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080C479-A30D-4B1D-BB29-87D1979FD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8071" y="4296025"/>
              <a:ext cx="216331" cy="45387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5C4F0F4-0817-457E-AEC5-1A7C66883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4231" y="4296025"/>
              <a:ext cx="216331" cy="45387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1F3F95D-48D6-4195-B926-A892CC1AC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20331" y="4296025"/>
              <a:ext cx="216331" cy="45387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65C0CFB-697F-45BB-BB73-73F5293B3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28255" y="4296025"/>
              <a:ext cx="216331" cy="453870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58B42D8-06FE-43FD-89BA-0624A723EBAF}"/>
                </a:ext>
              </a:extLst>
            </p:cNvPr>
            <p:cNvGrpSpPr/>
            <p:nvPr/>
          </p:nvGrpSpPr>
          <p:grpSpPr>
            <a:xfrm>
              <a:off x="6895450" y="3907331"/>
              <a:ext cx="442861" cy="842564"/>
              <a:chOff x="11214100" y="1630363"/>
              <a:chExt cx="1058863" cy="2014537"/>
            </a:xfrm>
          </p:grpSpPr>
          <p:sp>
            <p:nvSpPr>
              <p:cNvPr id="39" name="Freeform 173">
                <a:extLst>
                  <a:ext uri="{FF2B5EF4-FFF2-40B4-BE49-F238E27FC236}">
                    <a16:creationId xmlns:a16="http://schemas.microsoft.com/office/drawing/2014/main" id="{753301EE-5D4D-4E79-ACD4-0CC3936E8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4100" y="1630363"/>
                <a:ext cx="1058863" cy="2014537"/>
              </a:xfrm>
              <a:custGeom>
                <a:avLst/>
                <a:gdLst>
                  <a:gd name="T0" fmla="*/ 667 w 667"/>
                  <a:gd name="T1" fmla="*/ 1269 h 1269"/>
                  <a:gd name="T2" fmla="*/ 0 w 667"/>
                  <a:gd name="T3" fmla="*/ 1269 h 1269"/>
                  <a:gd name="T4" fmla="*/ 0 w 667"/>
                  <a:gd name="T5" fmla="*/ 451 h 1269"/>
                  <a:gd name="T6" fmla="*/ 334 w 667"/>
                  <a:gd name="T7" fmla="*/ 0 h 1269"/>
                  <a:gd name="T8" fmla="*/ 667 w 667"/>
                  <a:gd name="T9" fmla="*/ 451 h 1269"/>
                  <a:gd name="T10" fmla="*/ 667 w 667"/>
                  <a:gd name="T11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7" h="1269">
                    <a:moveTo>
                      <a:pt x="667" y="1269"/>
                    </a:moveTo>
                    <a:lnTo>
                      <a:pt x="0" y="1269"/>
                    </a:lnTo>
                    <a:lnTo>
                      <a:pt x="0" y="451"/>
                    </a:lnTo>
                    <a:lnTo>
                      <a:pt x="334" y="0"/>
                    </a:lnTo>
                    <a:lnTo>
                      <a:pt x="667" y="451"/>
                    </a:lnTo>
                    <a:lnTo>
                      <a:pt x="667" y="126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5BB2239-47B2-4C49-A1B5-31B7D53DA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28413" y="2316163"/>
                <a:ext cx="255588" cy="25717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F002594-9E2A-4CE2-898C-A47E48367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01475" y="2316163"/>
                <a:ext cx="255588" cy="25717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0CEF670-EE19-4334-BC0E-FAD03B6C2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28413" y="2679700"/>
                <a:ext cx="255588" cy="255587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891C3E6-8495-4894-921F-099CF7AA6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01475" y="2679700"/>
                <a:ext cx="255588" cy="255587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F31FBC0-E9D2-464E-885C-200877171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28413" y="3044825"/>
                <a:ext cx="255588" cy="25717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1440518-E443-4160-A3FD-0E1082494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01475" y="3044825"/>
                <a:ext cx="255588" cy="25717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</p:grp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04EB2F-831C-49F2-BB6B-728145986D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57167AF-A95E-4E8D-8FD2-01AE8E1F1EA5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300" name="Footer Placeholder 299">
            <a:extLst>
              <a:ext uri="{FF2B5EF4-FFF2-40B4-BE49-F238E27FC236}">
                <a16:creationId xmlns:a16="http://schemas.microsoft.com/office/drawing/2014/main" id="{E112CBC1-BBF0-4FC1-B4A6-069DAE87E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1" name="Slide Number Placeholder 300">
            <a:extLst>
              <a:ext uri="{FF2B5EF4-FFF2-40B4-BE49-F238E27FC236}">
                <a16:creationId xmlns:a16="http://schemas.microsoft.com/office/drawing/2014/main" id="{38BFF960-1E03-40C3-A6DB-AD956E63A2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2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7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C27A0B-C676-44B1-9F24-59651D5EE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Sustainability</a:t>
            </a:r>
          </a:p>
        </p:txBody>
      </p: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4CC3DE05-95C9-B340-BAF2-4134B53FD716}"/>
              </a:ext>
            </a:extLst>
          </p:cNvPr>
          <p:cNvGrpSpPr/>
          <p:nvPr/>
        </p:nvGrpSpPr>
        <p:grpSpPr>
          <a:xfrm>
            <a:off x="6237514" y="602510"/>
            <a:ext cx="2487386" cy="2358404"/>
            <a:chOff x="3749675" y="1697038"/>
            <a:chExt cx="4692650" cy="4344988"/>
          </a:xfrm>
        </p:grpSpPr>
        <p:sp>
          <p:nvSpPr>
            <p:cNvPr id="370" name="Freeform 5">
              <a:extLst>
                <a:ext uri="{FF2B5EF4-FFF2-40B4-BE49-F238E27FC236}">
                  <a16:creationId xmlns:a16="http://schemas.microsoft.com/office/drawing/2014/main" id="{C19403E6-006D-C349-A93C-85D22B3AE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675" y="3903663"/>
              <a:ext cx="4581525" cy="2138363"/>
            </a:xfrm>
            <a:custGeom>
              <a:avLst/>
              <a:gdLst>
                <a:gd name="T0" fmla="*/ 0 w 1886"/>
                <a:gd name="T1" fmla="*/ 0 h 881"/>
                <a:gd name="T2" fmla="*/ 943 w 1886"/>
                <a:gd name="T3" fmla="*/ 881 h 881"/>
                <a:gd name="T4" fmla="*/ 1886 w 1886"/>
                <a:gd name="T5" fmla="*/ 0 h 881"/>
                <a:gd name="T6" fmla="*/ 0 w 1886"/>
                <a:gd name="T7" fmla="*/ 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6" h="881">
                  <a:moveTo>
                    <a:pt x="0" y="0"/>
                  </a:moveTo>
                  <a:cubicBezTo>
                    <a:pt x="0" y="487"/>
                    <a:pt x="422" y="881"/>
                    <a:pt x="943" y="881"/>
                  </a:cubicBezTo>
                  <a:cubicBezTo>
                    <a:pt x="1464" y="881"/>
                    <a:pt x="1886" y="487"/>
                    <a:pt x="188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CAF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93B5B5A6-3EC5-5D43-9A3D-FC06DBBA2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4284663"/>
              <a:ext cx="1588" cy="1588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7">
              <a:extLst>
                <a:ext uri="{FF2B5EF4-FFF2-40B4-BE49-F238E27FC236}">
                  <a16:creationId xmlns:a16="http://schemas.microsoft.com/office/drawing/2014/main" id="{B74DFA6A-1B4A-9848-830A-6B03D175D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100" y="4284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 8">
              <a:extLst>
                <a:ext uri="{FF2B5EF4-FFF2-40B4-BE49-F238E27FC236}">
                  <a16:creationId xmlns:a16="http://schemas.microsoft.com/office/drawing/2014/main" id="{F75C008C-EA71-5E43-A4BE-D5D7FA392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263" y="4949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 9">
              <a:extLst>
                <a:ext uri="{FF2B5EF4-FFF2-40B4-BE49-F238E27FC236}">
                  <a16:creationId xmlns:a16="http://schemas.microsoft.com/office/drawing/2014/main" id="{B8711D1F-7897-8A4F-B7FB-C3215C23A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263" y="4949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10">
              <a:extLst>
                <a:ext uri="{FF2B5EF4-FFF2-40B4-BE49-F238E27FC236}">
                  <a16:creationId xmlns:a16="http://schemas.microsoft.com/office/drawing/2014/main" id="{8E100DA4-FED3-2E42-8E6A-5C337ECB0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100" y="4284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 11">
              <a:extLst>
                <a:ext uri="{FF2B5EF4-FFF2-40B4-BE49-F238E27FC236}">
                  <a16:creationId xmlns:a16="http://schemas.microsoft.com/office/drawing/2014/main" id="{25FA3076-7B66-3649-AE0A-9E81BC69A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100" y="4284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" name="Freeform 12">
              <a:extLst>
                <a:ext uri="{FF2B5EF4-FFF2-40B4-BE49-F238E27FC236}">
                  <a16:creationId xmlns:a16="http://schemas.microsoft.com/office/drawing/2014/main" id="{8471F702-91A3-834C-B7B3-43DE40D48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100" y="4284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85CEB2AF-81D1-0147-BB5D-A27BFD61A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100" y="4284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" name="Freeform 14">
              <a:extLst>
                <a:ext uri="{FF2B5EF4-FFF2-40B4-BE49-F238E27FC236}">
                  <a16:creationId xmlns:a16="http://schemas.microsoft.com/office/drawing/2014/main" id="{5FF81C8D-E19A-D246-83C7-108B8E5EB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513" y="4284663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0" name="Freeform 15">
              <a:extLst>
                <a:ext uri="{FF2B5EF4-FFF2-40B4-BE49-F238E27FC236}">
                  <a16:creationId xmlns:a16="http://schemas.microsoft.com/office/drawing/2014/main" id="{7FB5571F-50C4-6A44-A6CA-EE6F095AD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513" y="4284663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1" name="Freeform 16">
              <a:extLst>
                <a:ext uri="{FF2B5EF4-FFF2-40B4-BE49-F238E27FC236}">
                  <a16:creationId xmlns:a16="http://schemas.microsoft.com/office/drawing/2014/main" id="{8B6FAF67-3E13-EE4E-8870-13118DC2F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513" y="4284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" name="Freeform 17">
              <a:extLst>
                <a:ext uri="{FF2B5EF4-FFF2-40B4-BE49-F238E27FC236}">
                  <a16:creationId xmlns:a16="http://schemas.microsoft.com/office/drawing/2014/main" id="{D416A661-E67F-AE48-BA5B-F1F9D5E16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513" y="4284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" name="Freeform 18">
              <a:extLst>
                <a:ext uri="{FF2B5EF4-FFF2-40B4-BE49-F238E27FC236}">
                  <a16:creationId xmlns:a16="http://schemas.microsoft.com/office/drawing/2014/main" id="{C3F38C40-0CE5-5A46-A191-70B86C11F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513" y="4284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4" name="Freeform 19">
              <a:extLst>
                <a:ext uri="{FF2B5EF4-FFF2-40B4-BE49-F238E27FC236}">
                  <a16:creationId xmlns:a16="http://schemas.microsoft.com/office/drawing/2014/main" id="{1D391F5E-CA5B-484A-9A68-C8248876D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513" y="4284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5" name="Freeform 20">
              <a:extLst>
                <a:ext uri="{FF2B5EF4-FFF2-40B4-BE49-F238E27FC236}">
                  <a16:creationId xmlns:a16="http://schemas.microsoft.com/office/drawing/2014/main" id="{1EB466E2-49F3-524E-8D9B-7DAF932B8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513" y="4283075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6" name="Freeform 21">
              <a:extLst>
                <a:ext uri="{FF2B5EF4-FFF2-40B4-BE49-F238E27FC236}">
                  <a16:creationId xmlns:a16="http://schemas.microsoft.com/office/drawing/2014/main" id="{88C3E541-625C-FE45-B416-B0EF5AA03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513" y="4283075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" name="Freeform 22">
              <a:extLst>
                <a:ext uri="{FF2B5EF4-FFF2-40B4-BE49-F238E27FC236}">
                  <a16:creationId xmlns:a16="http://schemas.microsoft.com/office/drawing/2014/main" id="{C70D60D2-B5AC-114E-AE32-D53E506FA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100" y="4284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" name="Freeform 23">
              <a:extLst>
                <a:ext uri="{FF2B5EF4-FFF2-40B4-BE49-F238E27FC236}">
                  <a16:creationId xmlns:a16="http://schemas.microsoft.com/office/drawing/2014/main" id="{728CEE50-9F05-5443-B24F-31753C57E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100" y="4284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9" name="Line 24">
              <a:extLst>
                <a:ext uri="{FF2B5EF4-FFF2-40B4-BE49-F238E27FC236}">
                  <a16:creationId xmlns:a16="http://schemas.microsoft.com/office/drawing/2014/main" id="{D15711C3-64DA-2143-8B8C-109470DEC2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7263" y="49498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0" name="Line 25">
              <a:extLst>
                <a:ext uri="{FF2B5EF4-FFF2-40B4-BE49-F238E27FC236}">
                  <a16:creationId xmlns:a16="http://schemas.microsoft.com/office/drawing/2014/main" id="{4E9301E5-B251-6146-A750-FA2EBF51C4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7263" y="49498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1" name="Freeform 26">
              <a:extLst>
                <a:ext uri="{FF2B5EF4-FFF2-40B4-BE49-F238E27FC236}">
                  <a16:creationId xmlns:a16="http://schemas.microsoft.com/office/drawing/2014/main" id="{E44F7070-E3F5-8247-8FC6-EE94948373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7375" y="4138613"/>
              <a:ext cx="974725" cy="1506538"/>
            </a:xfrm>
            <a:custGeom>
              <a:avLst/>
              <a:gdLst>
                <a:gd name="T0" fmla="*/ 13 w 401"/>
                <a:gd name="T1" fmla="*/ 15 h 621"/>
                <a:gd name="T2" fmla="*/ 22 w 401"/>
                <a:gd name="T3" fmla="*/ 39 h 621"/>
                <a:gd name="T4" fmla="*/ 32 w 401"/>
                <a:gd name="T5" fmla="*/ 51 h 621"/>
                <a:gd name="T6" fmla="*/ 35 w 401"/>
                <a:gd name="T7" fmla="*/ 60 h 621"/>
                <a:gd name="T8" fmla="*/ 44 w 401"/>
                <a:gd name="T9" fmla="*/ 82 h 621"/>
                <a:gd name="T10" fmla="*/ 49 w 401"/>
                <a:gd name="T11" fmla="*/ 95 h 621"/>
                <a:gd name="T12" fmla="*/ 60 w 401"/>
                <a:gd name="T13" fmla="*/ 103 h 621"/>
                <a:gd name="T14" fmla="*/ 64 w 401"/>
                <a:gd name="T15" fmla="*/ 90 h 621"/>
                <a:gd name="T16" fmla="*/ 73 w 401"/>
                <a:gd name="T17" fmla="*/ 116 h 621"/>
                <a:gd name="T18" fmla="*/ 72 w 401"/>
                <a:gd name="T19" fmla="*/ 144 h 621"/>
                <a:gd name="T20" fmla="*/ 65 w 401"/>
                <a:gd name="T21" fmla="*/ 176 h 621"/>
                <a:gd name="T22" fmla="*/ 71 w 401"/>
                <a:gd name="T23" fmla="*/ 209 h 621"/>
                <a:gd name="T24" fmla="*/ 81 w 401"/>
                <a:gd name="T25" fmla="*/ 205 h 621"/>
                <a:gd name="T26" fmla="*/ 90 w 401"/>
                <a:gd name="T27" fmla="*/ 183 h 621"/>
                <a:gd name="T28" fmla="*/ 101 w 401"/>
                <a:gd name="T29" fmla="*/ 197 h 621"/>
                <a:gd name="T30" fmla="*/ 117 w 401"/>
                <a:gd name="T31" fmla="*/ 204 h 621"/>
                <a:gd name="T32" fmla="*/ 117 w 401"/>
                <a:gd name="T33" fmla="*/ 213 h 621"/>
                <a:gd name="T34" fmla="*/ 114 w 401"/>
                <a:gd name="T35" fmla="*/ 222 h 621"/>
                <a:gd name="T36" fmla="*/ 109 w 401"/>
                <a:gd name="T37" fmla="*/ 236 h 621"/>
                <a:gd name="T38" fmla="*/ 112 w 401"/>
                <a:gd name="T39" fmla="*/ 259 h 621"/>
                <a:gd name="T40" fmla="*/ 128 w 401"/>
                <a:gd name="T41" fmla="*/ 274 h 621"/>
                <a:gd name="T42" fmla="*/ 140 w 401"/>
                <a:gd name="T43" fmla="*/ 294 h 621"/>
                <a:gd name="T44" fmla="*/ 147 w 401"/>
                <a:gd name="T45" fmla="*/ 316 h 621"/>
                <a:gd name="T46" fmla="*/ 146 w 401"/>
                <a:gd name="T47" fmla="*/ 322 h 621"/>
                <a:gd name="T48" fmla="*/ 152 w 401"/>
                <a:gd name="T49" fmla="*/ 334 h 621"/>
                <a:gd name="T50" fmla="*/ 152 w 401"/>
                <a:gd name="T51" fmla="*/ 335 h 621"/>
                <a:gd name="T52" fmla="*/ 153 w 401"/>
                <a:gd name="T53" fmla="*/ 360 h 621"/>
                <a:gd name="T54" fmla="*/ 179 w 401"/>
                <a:gd name="T55" fmla="*/ 432 h 621"/>
                <a:gd name="T56" fmla="*/ 196 w 401"/>
                <a:gd name="T57" fmla="*/ 468 h 621"/>
                <a:gd name="T58" fmla="*/ 209 w 401"/>
                <a:gd name="T59" fmla="*/ 499 h 621"/>
                <a:gd name="T60" fmla="*/ 241 w 401"/>
                <a:gd name="T61" fmla="*/ 535 h 621"/>
                <a:gd name="T62" fmla="*/ 248 w 401"/>
                <a:gd name="T63" fmla="*/ 546 h 621"/>
                <a:gd name="T64" fmla="*/ 301 w 401"/>
                <a:gd name="T65" fmla="*/ 597 h 621"/>
                <a:gd name="T66" fmla="*/ 333 w 401"/>
                <a:gd name="T67" fmla="*/ 619 h 621"/>
                <a:gd name="T68" fmla="*/ 283 w 401"/>
                <a:gd name="T69" fmla="*/ 566 h 621"/>
                <a:gd name="T70" fmla="*/ 283 w 401"/>
                <a:gd name="T71" fmla="*/ 546 h 621"/>
                <a:gd name="T72" fmla="*/ 299 w 401"/>
                <a:gd name="T73" fmla="*/ 526 h 621"/>
                <a:gd name="T74" fmla="*/ 311 w 401"/>
                <a:gd name="T75" fmla="*/ 516 h 621"/>
                <a:gd name="T76" fmla="*/ 315 w 401"/>
                <a:gd name="T77" fmla="*/ 463 h 621"/>
                <a:gd name="T78" fmla="*/ 352 w 401"/>
                <a:gd name="T79" fmla="*/ 439 h 621"/>
                <a:gd name="T80" fmla="*/ 373 w 401"/>
                <a:gd name="T81" fmla="*/ 410 h 621"/>
                <a:gd name="T82" fmla="*/ 371 w 401"/>
                <a:gd name="T83" fmla="*/ 369 h 621"/>
                <a:gd name="T84" fmla="*/ 372 w 401"/>
                <a:gd name="T85" fmla="*/ 345 h 621"/>
                <a:gd name="T86" fmla="*/ 398 w 401"/>
                <a:gd name="T87" fmla="*/ 283 h 621"/>
                <a:gd name="T88" fmla="*/ 364 w 401"/>
                <a:gd name="T89" fmla="*/ 251 h 621"/>
                <a:gd name="T90" fmla="*/ 307 w 401"/>
                <a:gd name="T91" fmla="*/ 230 h 621"/>
                <a:gd name="T92" fmla="*/ 275 w 401"/>
                <a:gd name="T93" fmla="*/ 205 h 621"/>
                <a:gd name="T94" fmla="*/ 258 w 401"/>
                <a:gd name="T95" fmla="*/ 195 h 621"/>
                <a:gd name="T96" fmla="*/ 247 w 401"/>
                <a:gd name="T97" fmla="*/ 159 h 621"/>
                <a:gd name="T98" fmla="*/ 209 w 401"/>
                <a:gd name="T99" fmla="*/ 126 h 621"/>
                <a:gd name="T100" fmla="*/ 189 w 401"/>
                <a:gd name="T101" fmla="*/ 115 h 621"/>
                <a:gd name="T102" fmla="*/ 168 w 401"/>
                <a:gd name="T103" fmla="*/ 80 h 621"/>
                <a:gd name="T104" fmla="*/ 152 w 401"/>
                <a:gd name="T105" fmla="*/ 75 h 621"/>
                <a:gd name="T106" fmla="*/ 133 w 401"/>
                <a:gd name="T107" fmla="*/ 75 h 621"/>
                <a:gd name="T108" fmla="*/ 113 w 401"/>
                <a:gd name="T109" fmla="*/ 61 h 621"/>
                <a:gd name="T110" fmla="*/ 102 w 401"/>
                <a:gd name="T111" fmla="*/ 67 h 621"/>
                <a:gd name="T112" fmla="*/ 92 w 401"/>
                <a:gd name="T113" fmla="*/ 64 h 621"/>
                <a:gd name="T114" fmla="*/ 73 w 401"/>
                <a:gd name="T115" fmla="*/ 86 h 621"/>
                <a:gd name="T116" fmla="*/ 47 w 401"/>
                <a:gd name="T117" fmla="*/ 67 h 621"/>
                <a:gd name="T118" fmla="*/ 30 w 401"/>
                <a:gd name="T119" fmla="*/ 1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1" h="621">
                  <a:moveTo>
                    <a:pt x="152" y="334"/>
                  </a:moveTo>
                  <a:cubicBezTo>
                    <a:pt x="152" y="334"/>
                    <a:pt x="152" y="334"/>
                    <a:pt x="152" y="334"/>
                  </a:cubicBezTo>
                  <a:cubicBezTo>
                    <a:pt x="152" y="334"/>
                    <a:pt x="152" y="334"/>
                    <a:pt x="152" y="334"/>
                  </a:cubicBezTo>
                  <a:moveTo>
                    <a:pt x="0" y="0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2" y="12"/>
                    <a:pt x="2" y="16"/>
                    <a:pt x="5" y="17"/>
                  </a:cubicBezTo>
                  <a:cubicBezTo>
                    <a:pt x="7" y="18"/>
                    <a:pt x="3" y="18"/>
                    <a:pt x="7" y="18"/>
                  </a:cubicBezTo>
                  <a:cubicBezTo>
                    <a:pt x="10" y="18"/>
                    <a:pt x="11" y="15"/>
                    <a:pt x="13" y="15"/>
                  </a:cubicBezTo>
                  <a:cubicBezTo>
                    <a:pt x="13" y="15"/>
                    <a:pt x="14" y="15"/>
                    <a:pt x="14" y="16"/>
                  </a:cubicBezTo>
                  <a:cubicBezTo>
                    <a:pt x="17" y="17"/>
                    <a:pt x="15" y="21"/>
                    <a:pt x="14" y="23"/>
                  </a:cubicBezTo>
                  <a:cubicBezTo>
                    <a:pt x="14" y="25"/>
                    <a:pt x="13" y="25"/>
                    <a:pt x="14" y="27"/>
                  </a:cubicBezTo>
                  <a:cubicBezTo>
                    <a:pt x="15" y="29"/>
                    <a:pt x="16" y="30"/>
                    <a:pt x="17" y="30"/>
                  </a:cubicBezTo>
                  <a:cubicBezTo>
                    <a:pt x="17" y="31"/>
                    <a:pt x="17" y="31"/>
                    <a:pt x="17" y="32"/>
                  </a:cubicBezTo>
                  <a:cubicBezTo>
                    <a:pt x="17" y="34"/>
                    <a:pt x="18" y="36"/>
                    <a:pt x="18" y="36"/>
                  </a:cubicBezTo>
                  <a:cubicBezTo>
                    <a:pt x="18" y="36"/>
                    <a:pt x="22" y="38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1" y="39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39"/>
                    <a:pt x="22" y="39"/>
                  </a:cubicBezTo>
                  <a:cubicBezTo>
                    <a:pt x="23" y="41"/>
                    <a:pt x="24" y="42"/>
                    <a:pt x="25" y="42"/>
                  </a:cubicBezTo>
                  <a:cubicBezTo>
                    <a:pt x="26" y="42"/>
                    <a:pt x="27" y="42"/>
                    <a:pt x="27" y="43"/>
                  </a:cubicBezTo>
                  <a:cubicBezTo>
                    <a:pt x="27" y="44"/>
                    <a:pt x="27" y="45"/>
                    <a:pt x="27" y="45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32" y="49"/>
                    <a:pt x="32" y="51"/>
                  </a:cubicBezTo>
                  <a:cubicBezTo>
                    <a:pt x="32" y="52"/>
                    <a:pt x="32" y="53"/>
                    <a:pt x="33" y="54"/>
                  </a:cubicBezTo>
                  <a:cubicBezTo>
                    <a:pt x="33" y="55"/>
                    <a:pt x="35" y="54"/>
                    <a:pt x="35" y="56"/>
                  </a:cubicBezTo>
                  <a:cubicBezTo>
                    <a:pt x="35" y="58"/>
                    <a:pt x="34" y="59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7" y="63"/>
                    <a:pt x="38" y="67"/>
                    <a:pt x="37" y="68"/>
                  </a:cubicBezTo>
                  <a:cubicBezTo>
                    <a:pt x="36" y="70"/>
                    <a:pt x="36" y="70"/>
                    <a:pt x="36" y="72"/>
                  </a:cubicBezTo>
                  <a:cubicBezTo>
                    <a:pt x="37" y="74"/>
                    <a:pt x="38" y="76"/>
                    <a:pt x="38" y="76"/>
                  </a:cubicBezTo>
                  <a:cubicBezTo>
                    <a:pt x="38" y="76"/>
                    <a:pt x="41" y="79"/>
                    <a:pt x="41" y="80"/>
                  </a:cubicBezTo>
                  <a:cubicBezTo>
                    <a:pt x="41" y="80"/>
                    <a:pt x="43" y="82"/>
                    <a:pt x="43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3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3" y="82"/>
                    <a:pt x="44" y="83"/>
                  </a:cubicBezTo>
                  <a:cubicBezTo>
                    <a:pt x="45" y="84"/>
                    <a:pt x="45" y="87"/>
                    <a:pt x="45" y="89"/>
                  </a:cubicBezTo>
                  <a:cubicBezTo>
                    <a:pt x="45" y="91"/>
                    <a:pt x="45" y="93"/>
                    <a:pt x="45" y="93"/>
                  </a:cubicBezTo>
                  <a:cubicBezTo>
                    <a:pt x="45" y="93"/>
                    <a:pt x="45" y="92"/>
                    <a:pt x="46" y="92"/>
                  </a:cubicBezTo>
                  <a:cubicBezTo>
                    <a:pt x="46" y="92"/>
                    <a:pt x="47" y="93"/>
                    <a:pt x="47" y="93"/>
                  </a:cubicBezTo>
                  <a:cubicBezTo>
                    <a:pt x="48" y="94"/>
                    <a:pt x="49" y="95"/>
                    <a:pt x="49" y="95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51" y="96"/>
                    <a:pt x="52" y="95"/>
                    <a:pt x="52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6"/>
                    <a:pt x="54" y="97"/>
                    <a:pt x="54" y="98"/>
                  </a:cubicBezTo>
                  <a:cubicBezTo>
                    <a:pt x="54" y="98"/>
                    <a:pt x="54" y="100"/>
                    <a:pt x="54" y="100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9" y="103"/>
                    <a:pt x="60" y="103"/>
                  </a:cubicBezTo>
                  <a:cubicBezTo>
                    <a:pt x="61" y="103"/>
                    <a:pt x="63" y="101"/>
                    <a:pt x="63" y="101"/>
                  </a:cubicBezTo>
                  <a:cubicBezTo>
                    <a:pt x="63" y="101"/>
                    <a:pt x="63" y="100"/>
                    <a:pt x="63" y="99"/>
                  </a:cubicBezTo>
                  <a:cubicBezTo>
                    <a:pt x="62" y="98"/>
                    <a:pt x="62" y="97"/>
                    <a:pt x="62" y="97"/>
                  </a:cubicBezTo>
                  <a:cubicBezTo>
                    <a:pt x="62" y="97"/>
                    <a:pt x="61" y="95"/>
                    <a:pt x="61" y="94"/>
                  </a:cubicBezTo>
                  <a:cubicBezTo>
                    <a:pt x="61" y="94"/>
                    <a:pt x="62" y="93"/>
                    <a:pt x="62" y="93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2" y="89"/>
                    <a:pt x="63" y="89"/>
                  </a:cubicBezTo>
                  <a:cubicBezTo>
                    <a:pt x="63" y="89"/>
                    <a:pt x="63" y="89"/>
                    <a:pt x="64" y="90"/>
                  </a:cubicBezTo>
                  <a:cubicBezTo>
                    <a:pt x="66" y="91"/>
                    <a:pt x="68" y="90"/>
                    <a:pt x="68" y="91"/>
                  </a:cubicBezTo>
                  <a:cubicBezTo>
                    <a:pt x="68" y="92"/>
                    <a:pt x="67" y="94"/>
                    <a:pt x="67" y="94"/>
                  </a:cubicBezTo>
                  <a:cubicBezTo>
                    <a:pt x="67" y="95"/>
                    <a:pt x="67" y="96"/>
                    <a:pt x="67" y="97"/>
                  </a:cubicBezTo>
                  <a:cubicBezTo>
                    <a:pt x="67" y="99"/>
                    <a:pt x="67" y="100"/>
                    <a:pt x="67" y="101"/>
                  </a:cubicBezTo>
                  <a:cubicBezTo>
                    <a:pt x="67" y="102"/>
                    <a:pt x="68" y="102"/>
                    <a:pt x="69" y="103"/>
                  </a:cubicBezTo>
                  <a:cubicBezTo>
                    <a:pt x="69" y="104"/>
                    <a:pt x="72" y="107"/>
                    <a:pt x="72" y="108"/>
                  </a:cubicBezTo>
                  <a:cubicBezTo>
                    <a:pt x="72" y="110"/>
                    <a:pt x="72" y="111"/>
                    <a:pt x="72" y="112"/>
                  </a:cubicBezTo>
                  <a:cubicBezTo>
                    <a:pt x="72" y="114"/>
                    <a:pt x="73" y="113"/>
                    <a:pt x="73" y="116"/>
                  </a:cubicBezTo>
                  <a:cubicBezTo>
                    <a:pt x="74" y="119"/>
                    <a:pt x="73" y="125"/>
                    <a:pt x="73" y="128"/>
                  </a:cubicBezTo>
                  <a:cubicBezTo>
                    <a:pt x="73" y="131"/>
                    <a:pt x="72" y="133"/>
                    <a:pt x="73" y="134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73" y="134"/>
                    <a:pt x="73" y="134"/>
                    <a:pt x="74" y="135"/>
                  </a:cubicBezTo>
                  <a:cubicBezTo>
                    <a:pt x="74" y="137"/>
                    <a:pt x="75" y="138"/>
                    <a:pt x="74" y="141"/>
                  </a:cubicBezTo>
                  <a:cubicBezTo>
                    <a:pt x="74" y="143"/>
                    <a:pt x="73" y="142"/>
                    <a:pt x="72" y="144"/>
                  </a:cubicBezTo>
                  <a:cubicBezTo>
                    <a:pt x="72" y="145"/>
                    <a:pt x="72" y="146"/>
                    <a:pt x="72" y="147"/>
                  </a:cubicBezTo>
                  <a:cubicBezTo>
                    <a:pt x="72" y="149"/>
                    <a:pt x="69" y="149"/>
                    <a:pt x="69" y="149"/>
                  </a:cubicBezTo>
                  <a:cubicBezTo>
                    <a:pt x="69" y="149"/>
                    <a:pt x="69" y="151"/>
                    <a:pt x="69" y="153"/>
                  </a:cubicBezTo>
                  <a:cubicBezTo>
                    <a:pt x="69" y="155"/>
                    <a:pt x="69" y="155"/>
                    <a:pt x="69" y="157"/>
                  </a:cubicBezTo>
                  <a:cubicBezTo>
                    <a:pt x="69" y="159"/>
                    <a:pt x="69" y="159"/>
                    <a:pt x="68" y="161"/>
                  </a:cubicBezTo>
                  <a:cubicBezTo>
                    <a:pt x="67" y="163"/>
                    <a:pt x="67" y="162"/>
                    <a:pt x="66" y="163"/>
                  </a:cubicBezTo>
                  <a:cubicBezTo>
                    <a:pt x="65" y="164"/>
                    <a:pt x="65" y="167"/>
                    <a:pt x="65" y="168"/>
                  </a:cubicBezTo>
                  <a:cubicBezTo>
                    <a:pt x="65" y="169"/>
                    <a:pt x="66" y="174"/>
                    <a:pt x="65" y="176"/>
                  </a:cubicBezTo>
                  <a:cubicBezTo>
                    <a:pt x="65" y="179"/>
                    <a:pt x="63" y="179"/>
                    <a:pt x="63" y="180"/>
                  </a:cubicBezTo>
                  <a:cubicBezTo>
                    <a:pt x="63" y="182"/>
                    <a:pt x="64" y="183"/>
                    <a:pt x="64" y="184"/>
                  </a:cubicBezTo>
                  <a:cubicBezTo>
                    <a:pt x="64" y="185"/>
                    <a:pt x="65" y="186"/>
                    <a:pt x="65" y="187"/>
                  </a:cubicBezTo>
                  <a:cubicBezTo>
                    <a:pt x="66" y="188"/>
                    <a:pt x="66" y="189"/>
                    <a:pt x="66" y="190"/>
                  </a:cubicBezTo>
                  <a:cubicBezTo>
                    <a:pt x="66" y="192"/>
                    <a:pt x="70" y="196"/>
                    <a:pt x="70" y="196"/>
                  </a:cubicBezTo>
                  <a:cubicBezTo>
                    <a:pt x="70" y="196"/>
                    <a:pt x="70" y="199"/>
                    <a:pt x="70" y="201"/>
                  </a:cubicBezTo>
                  <a:cubicBezTo>
                    <a:pt x="70" y="204"/>
                    <a:pt x="70" y="204"/>
                    <a:pt x="70" y="206"/>
                  </a:cubicBezTo>
                  <a:cubicBezTo>
                    <a:pt x="70" y="208"/>
                    <a:pt x="70" y="208"/>
                    <a:pt x="71" y="209"/>
                  </a:cubicBezTo>
                  <a:cubicBezTo>
                    <a:pt x="71" y="210"/>
                    <a:pt x="72" y="210"/>
                    <a:pt x="73" y="211"/>
                  </a:cubicBezTo>
                  <a:cubicBezTo>
                    <a:pt x="74" y="212"/>
                    <a:pt x="75" y="212"/>
                    <a:pt x="75" y="213"/>
                  </a:cubicBezTo>
                  <a:cubicBezTo>
                    <a:pt x="76" y="215"/>
                    <a:pt x="78" y="215"/>
                    <a:pt x="78" y="216"/>
                  </a:cubicBezTo>
                  <a:cubicBezTo>
                    <a:pt x="78" y="217"/>
                    <a:pt x="79" y="218"/>
                    <a:pt x="79" y="218"/>
                  </a:cubicBezTo>
                  <a:cubicBezTo>
                    <a:pt x="79" y="218"/>
                    <a:pt x="79" y="219"/>
                    <a:pt x="79" y="219"/>
                  </a:cubicBezTo>
                  <a:cubicBezTo>
                    <a:pt x="79" y="219"/>
                    <a:pt x="81" y="217"/>
                    <a:pt x="81" y="215"/>
                  </a:cubicBezTo>
                  <a:cubicBezTo>
                    <a:pt x="81" y="213"/>
                    <a:pt x="81" y="210"/>
                    <a:pt x="81" y="209"/>
                  </a:cubicBezTo>
                  <a:cubicBezTo>
                    <a:pt x="80" y="208"/>
                    <a:pt x="80" y="206"/>
                    <a:pt x="81" y="205"/>
                  </a:cubicBezTo>
                  <a:cubicBezTo>
                    <a:pt x="81" y="204"/>
                    <a:pt x="81" y="203"/>
                    <a:pt x="82" y="203"/>
                  </a:cubicBezTo>
                  <a:cubicBezTo>
                    <a:pt x="83" y="202"/>
                    <a:pt x="87" y="201"/>
                    <a:pt x="87" y="200"/>
                  </a:cubicBezTo>
                  <a:cubicBezTo>
                    <a:pt x="88" y="199"/>
                    <a:pt x="88" y="199"/>
                    <a:pt x="89" y="197"/>
                  </a:cubicBezTo>
                  <a:cubicBezTo>
                    <a:pt x="89" y="196"/>
                    <a:pt x="88" y="195"/>
                    <a:pt x="89" y="194"/>
                  </a:cubicBezTo>
                  <a:cubicBezTo>
                    <a:pt x="90" y="194"/>
                    <a:pt x="91" y="193"/>
                    <a:pt x="91" y="191"/>
                  </a:cubicBezTo>
                  <a:cubicBezTo>
                    <a:pt x="91" y="190"/>
                    <a:pt x="90" y="188"/>
                    <a:pt x="90" y="187"/>
                  </a:cubicBezTo>
                  <a:cubicBezTo>
                    <a:pt x="90" y="186"/>
                    <a:pt x="89" y="185"/>
                    <a:pt x="90" y="184"/>
                  </a:cubicBezTo>
                  <a:cubicBezTo>
                    <a:pt x="90" y="183"/>
                    <a:pt x="90" y="183"/>
                    <a:pt x="90" y="183"/>
                  </a:cubicBezTo>
                  <a:cubicBezTo>
                    <a:pt x="90" y="183"/>
                    <a:pt x="92" y="182"/>
                    <a:pt x="93" y="182"/>
                  </a:cubicBezTo>
                  <a:cubicBezTo>
                    <a:pt x="94" y="182"/>
                    <a:pt x="94" y="182"/>
                    <a:pt x="94" y="183"/>
                  </a:cubicBezTo>
                  <a:cubicBezTo>
                    <a:pt x="94" y="185"/>
                    <a:pt x="95" y="186"/>
                    <a:pt x="95" y="186"/>
                  </a:cubicBezTo>
                  <a:cubicBezTo>
                    <a:pt x="95" y="187"/>
                    <a:pt x="96" y="188"/>
                    <a:pt x="96" y="188"/>
                  </a:cubicBezTo>
                  <a:cubicBezTo>
                    <a:pt x="96" y="188"/>
                    <a:pt x="97" y="188"/>
                    <a:pt x="97" y="189"/>
                  </a:cubicBezTo>
                  <a:cubicBezTo>
                    <a:pt x="98" y="190"/>
                    <a:pt x="98" y="192"/>
                    <a:pt x="98" y="192"/>
                  </a:cubicBezTo>
                  <a:cubicBezTo>
                    <a:pt x="98" y="193"/>
                    <a:pt x="99" y="195"/>
                    <a:pt x="99" y="195"/>
                  </a:cubicBezTo>
                  <a:cubicBezTo>
                    <a:pt x="99" y="195"/>
                    <a:pt x="101" y="195"/>
                    <a:pt x="101" y="197"/>
                  </a:cubicBezTo>
                  <a:cubicBezTo>
                    <a:pt x="101" y="198"/>
                    <a:pt x="103" y="201"/>
                    <a:pt x="104" y="202"/>
                  </a:cubicBezTo>
                  <a:cubicBezTo>
                    <a:pt x="104" y="202"/>
                    <a:pt x="104" y="204"/>
                    <a:pt x="106" y="205"/>
                  </a:cubicBezTo>
                  <a:cubicBezTo>
                    <a:pt x="106" y="205"/>
                    <a:pt x="107" y="205"/>
                    <a:pt x="107" y="205"/>
                  </a:cubicBezTo>
                  <a:cubicBezTo>
                    <a:pt x="108" y="205"/>
                    <a:pt x="109" y="205"/>
                    <a:pt x="109" y="205"/>
                  </a:cubicBezTo>
                  <a:cubicBezTo>
                    <a:pt x="111" y="203"/>
                    <a:pt x="111" y="203"/>
                    <a:pt x="111" y="203"/>
                  </a:cubicBezTo>
                  <a:cubicBezTo>
                    <a:pt x="111" y="203"/>
                    <a:pt x="112" y="203"/>
                    <a:pt x="113" y="204"/>
                  </a:cubicBezTo>
                  <a:cubicBezTo>
                    <a:pt x="113" y="204"/>
                    <a:pt x="115" y="204"/>
                    <a:pt x="116" y="204"/>
                  </a:cubicBezTo>
                  <a:cubicBezTo>
                    <a:pt x="116" y="204"/>
                    <a:pt x="117" y="204"/>
                    <a:pt x="117" y="204"/>
                  </a:cubicBezTo>
                  <a:cubicBezTo>
                    <a:pt x="118" y="204"/>
                    <a:pt x="118" y="204"/>
                    <a:pt x="118" y="204"/>
                  </a:cubicBezTo>
                  <a:cubicBezTo>
                    <a:pt x="118" y="206"/>
                    <a:pt x="118" y="206"/>
                    <a:pt x="118" y="206"/>
                  </a:cubicBezTo>
                  <a:cubicBezTo>
                    <a:pt x="119" y="208"/>
                    <a:pt x="119" y="208"/>
                    <a:pt x="119" y="208"/>
                  </a:cubicBezTo>
                  <a:cubicBezTo>
                    <a:pt x="119" y="208"/>
                    <a:pt x="119" y="208"/>
                    <a:pt x="120" y="208"/>
                  </a:cubicBezTo>
                  <a:cubicBezTo>
                    <a:pt x="120" y="208"/>
                    <a:pt x="120" y="208"/>
                    <a:pt x="120" y="208"/>
                  </a:cubicBezTo>
                  <a:cubicBezTo>
                    <a:pt x="120" y="210"/>
                    <a:pt x="121" y="210"/>
                    <a:pt x="120" y="210"/>
                  </a:cubicBezTo>
                  <a:cubicBezTo>
                    <a:pt x="118" y="211"/>
                    <a:pt x="118" y="211"/>
                    <a:pt x="118" y="211"/>
                  </a:cubicBezTo>
                  <a:cubicBezTo>
                    <a:pt x="118" y="211"/>
                    <a:pt x="117" y="212"/>
                    <a:pt x="117" y="213"/>
                  </a:cubicBezTo>
                  <a:cubicBezTo>
                    <a:pt x="117" y="213"/>
                    <a:pt x="117" y="214"/>
                    <a:pt x="117" y="215"/>
                  </a:cubicBezTo>
                  <a:cubicBezTo>
                    <a:pt x="117" y="216"/>
                    <a:pt x="115" y="215"/>
                    <a:pt x="117" y="216"/>
                  </a:cubicBezTo>
                  <a:cubicBezTo>
                    <a:pt x="118" y="217"/>
                    <a:pt x="119" y="217"/>
                    <a:pt x="119" y="218"/>
                  </a:cubicBezTo>
                  <a:cubicBezTo>
                    <a:pt x="119" y="219"/>
                    <a:pt x="118" y="221"/>
                    <a:pt x="118" y="221"/>
                  </a:cubicBezTo>
                  <a:cubicBezTo>
                    <a:pt x="118" y="222"/>
                    <a:pt x="118" y="222"/>
                    <a:pt x="118" y="222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17" y="222"/>
                    <a:pt x="116" y="222"/>
                    <a:pt x="116" y="222"/>
                  </a:cubicBezTo>
                  <a:cubicBezTo>
                    <a:pt x="115" y="222"/>
                    <a:pt x="115" y="222"/>
                    <a:pt x="114" y="222"/>
                  </a:cubicBezTo>
                  <a:cubicBezTo>
                    <a:pt x="112" y="223"/>
                    <a:pt x="111" y="222"/>
                    <a:pt x="110" y="224"/>
                  </a:cubicBezTo>
                  <a:cubicBezTo>
                    <a:pt x="110" y="224"/>
                    <a:pt x="110" y="224"/>
                    <a:pt x="110" y="224"/>
                  </a:cubicBezTo>
                  <a:cubicBezTo>
                    <a:pt x="110" y="224"/>
                    <a:pt x="110" y="224"/>
                    <a:pt x="109" y="224"/>
                  </a:cubicBezTo>
                  <a:cubicBezTo>
                    <a:pt x="109" y="224"/>
                    <a:pt x="109" y="224"/>
                    <a:pt x="109" y="224"/>
                  </a:cubicBezTo>
                  <a:cubicBezTo>
                    <a:pt x="109" y="224"/>
                    <a:pt x="108" y="225"/>
                    <a:pt x="108" y="226"/>
                  </a:cubicBezTo>
                  <a:cubicBezTo>
                    <a:pt x="107" y="230"/>
                    <a:pt x="106" y="227"/>
                    <a:pt x="107" y="230"/>
                  </a:cubicBezTo>
                  <a:cubicBezTo>
                    <a:pt x="107" y="232"/>
                    <a:pt x="107" y="233"/>
                    <a:pt x="108" y="234"/>
                  </a:cubicBezTo>
                  <a:cubicBezTo>
                    <a:pt x="108" y="234"/>
                    <a:pt x="109" y="235"/>
                    <a:pt x="109" y="236"/>
                  </a:cubicBezTo>
                  <a:cubicBezTo>
                    <a:pt x="109" y="237"/>
                    <a:pt x="110" y="238"/>
                    <a:pt x="108" y="238"/>
                  </a:cubicBezTo>
                  <a:cubicBezTo>
                    <a:pt x="108" y="238"/>
                    <a:pt x="108" y="238"/>
                    <a:pt x="108" y="238"/>
                  </a:cubicBezTo>
                  <a:cubicBezTo>
                    <a:pt x="108" y="238"/>
                    <a:pt x="108" y="238"/>
                    <a:pt x="107" y="238"/>
                  </a:cubicBezTo>
                  <a:cubicBezTo>
                    <a:pt x="107" y="238"/>
                    <a:pt x="107" y="238"/>
                    <a:pt x="107" y="238"/>
                  </a:cubicBezTo>
                  <a:cubicBezTo>
                    <a:pt x="107" y="238"/>
                    <a:pt x="107" y="238"/>
                    <a:pt x="107" y="239"/>
                  </a:cubicBezTo>
                  <a:cubicBezTo>
                    <a:pt x="107" y="240"/>
                    <a:pt x="105" y="243"/>
                    <a:pt x="105" y="243"/>
                  </a:cubicBezTo>
                  <a:cubicBezTo>
                    <a:pt x="105" y="243"/>
                    <a:pt x="107" y="252"/>
                    <a:pt x="108" y="254"/>
                  </a:cubicBezTo>
                  <a:cubicBezTo>
                    <a:pt x="108" y="256"/>
                    <a:pt x="110" y="257"/>
                    <a:pt x="112" y="259"/>
                  </a:cubicBezTo>
                  <a:cubicBezTo>
                    <a:pt x="113" y="261"/>
                    <a:pt x="113" y="262"/>
                    <a:pt x="113" y="264"/>
                  </a:cubicBezTo>
                  <a:cubicBezTo>
                    <a:pt x="114" y="266"/>
                    <a:pt x="115" y="266"/>
                    <a:pt x="115" y="267"/>
                  </a:cubicBezTo>
                  <a:cubicBezTo>
                    <a:pt x="115" y="268"/>
                    <a:pt x="115" y="268"/>
                    <a:pt x="117" y="270"/>
                  </a:cubicBezTo>
                  <a:cubicBezTo>
                    <a:pt x="118" y="271"/>
                    <a:pt x="120" y="271"/>
                    <a:pt x="120" y="272"/>
                  </a:cubicBezTo>
                  <a:cubicBezTo>
                    <a:pt x="121" y="274"/>
                    <a:pt x="121" y="275"/>
                    <a:pt x="122" y="275"/>
                  </a:cubicBezTo>
                  <a:cubicBezTo>
                    <a:pt x="123" y="275"/>
                    <a:pt x="126" y="276"/>
                    <a:pt x="126" y="276"/>
                  </a:cubicBezTo>
                  <a:cubicBezTo>
                    <a:pt x="127" y="274"/>
                    <a:pt x="127" y="274"/>
                    <a:pt x="127" y="274"/>
                  </a:cubicBezTo>
                  <a:cubicBezTo>
                    <a:pt x="127" y="274"/>
                    <a:pt x="127" y="274"/>
                    <a:pt x="128" y="274"/>
                  </a:cubicBezTo>
                  <a:cubicBezTo>
                    <a:pt x="128" y="274"/>
                    <a:pt x="129" y="274"/>
                    <a:pt x="129" y="275"/>
                  </a:cubicBezTo>
                  <a:cubicBezTo>
                    <a:pt x="129" y="276"/>
                    <a:pt x="129" y="278"/>
                    <a:pt x="129" y="279"/>
                  </a:cubicBezTo>
                  <a:cubicBezTo>
                    <a:pt x="129" y="279"/>
                    <a:pt x="129" y="284"/>
                    <a:pt x="130" y="286"/>
                  </a:cubicBezTo>
                  <a:cubicBezTo>
                    <a:pt x="132" y="287"/>
                    <a:pt x="133" y="286"/>
                    <a:pt x="133" y="288"/>
                  </a:cubicBezTo>
                  <a:cubicBezTo>
                    <a:pt x="134" y="290"/>
                    <a:pt x="135" y="290"/>
                    <a:pt x="136" y="290"/>
                  </a:cubicBezTo>
                  <a:cubicBezTo>
                    <a:pt x="136" y="290"/>
                    <a:pt x="137" y="290"/>
                    <a:pt x="137" y="290"/>
                  </a:cubicBezTo>
                  <a:cubicBezTo>
                    <a:pt x="137" y="290"/>
                    <a:pt x="137" y="290"/>
                    <a:pt x="138" y="290"/>
                  </a:cubicBezTo>
                  <a:cubicBezTo>
                    <a:pt x="139" y="291"/>
                    <a:pt x="139" y="293"/>
                    <a:pt x="140" y="294"/>
                  </a:cubicBezTo>
                  <a:cubicBezTo>
                    <a:pt x="140" y="295"/>
                    <a:pt x="140" y="297"/>
                    <a:pt x="140" y="297"/>
                  </a:cubicBezTo>
                  <a:cubicBezTo>
                    <a:pt x="143" y="298"/>
                    <a:pt x="143" y="298"/>
                    <a:pt x="143" y="298"/>
                  </a:cubicBezTo>
                  <a:cubicBezTo>
                    <a:pt x="145" y="300"/>
                    <a:pt x="145" y="300"/>
                    <a:pt x="145" y="300"/>
                  </a:cubicBezTo>
                  <a:cubicBezTo>
                    <a:pt x="145" y="300"/>
                    <a:pt x="145" y="302"/>
                    <a:pt x="145" y="304"/>
                  </a:cubicBezTo>
                  <a:cubicBezTo>
                    <a:pt x="145" y="305"/>
                    <a:pt x="145" y="306"/>
                    <a:pt x="145" y="307"/>
                  </a:cubicBezTo>
                  <a:cubicBezTo>
                    <a:pt x="145" y="309"/>
                    <a:pt x="145" y="310"/>
                    <a:pt x="145" y="311"/>
                  </a:cubicBezTo>
                  <a:cubicBezTo>
                    <a:pt x="145" y="313"/>
                    <a:pt x="146" y="314"/>
                    <a:pt x="147" y="315"/>
                  </a:cubicBezTo>
                  <a:cubicBezTo>
                    <a:pt x="147" y="316"/>
                    <a:pt x="147" y="316"/>
                    <a:pt x="147" y="316"/>
                  </a:cubicBezTo>
                  <a:cubicBezTo>
                    <a:pt x="147" y="316"/>
                    <a:pt x="147" y="316"/>
                    <a:pt x="147" y="316"/>
                  </a:cubicBezTo>
                  <a:cubicBezTo>
                    <a:pt x="147" y="315"/>
                    <a:pt x="147" y="315"/>
                    <a:pt x="147" y="315"/>
                  </a:cubicBezTo>
                  <a:cubicBezTo>
                    <a:pt x="147" y="315"/>
                    <a:pt x="147" y="316"/>
                    <a:pt x="147" y="317"/>
                  </a:cubicBezTo>
                  <a:cubicBezTo>
                    <a:pt x="147" y="320"/>
                    <a:pt x="147" y="318"/>
                    <a:pt x="147" y="320"/>
                  </a:cubicBezTo>
                  <a:cubicBezTo>
                    <a:pt x="147" y="321"/>
                    <a:pt x="147" y="321"/>
                    <a:pt x="146" y="321"/>
                  </a:cubicBezTo>
                  <a:cubicBezTo>
                    <a:pt x="146" y="321"/>
                    <a:pt x="146" y="321"/>
                    <a:pt x="146" y="321"/>
                  </a:cubicBezTo>
                  <a:cubicBezTo>
                    <a:pt x="146" y="321"/>
                    <a:pt x="146" y="321"/>
                    <a:pt x="146" y="321"/>
                  </a:cubicBezTo>
                  <a:cubicBezTo>
                    <a:pt x="146" y="321"/>
                    <a:pt x="146" y="321"/>
                    <a:pt x="146" y="322"/>
                  </a:cubicBezTo>
                  <a:cubicBezTo>
                    <a:pt x="148" y="326"/>
                    <a:pt x="148" y="327"/>
                    <a:pt x="149" y="328"/>
                  </a:cubicBezTo>
                  <a:cubicBezTo>
                    <a:pt x="150" y="329"/>
                    <a:pt x="151" y="328"/>
                    <a:pt x="151" y="330"/>
                  </a:cubicBezTo>
                  <a:cubicBezTo>
                    <a:pt x="152" y="332"/>
                    <a:pt x="151" y="332"/>
                    <a:pt x="152" y="334"/>
                  </a:cubicBezTo>
                  <a:cubicBezTo>
                    <a:pt x="152" y="334"/>
                    <a:pt x="152" y="334"/>
                    <a:pt x="152" y="334"/>
                  </a:cubicBezTo>
                  <a:cubicBezTo>
                    <a:pt x="152" y="334"/>
                    <a:pt x="152" y="334"/>
                    <a:pt x="152" y="334"/>
                  </a:cubicBezTo>
                  <a:cubicBezTo>
                    <a:pt x="152" y="334"/>
                    <a:pt x="152" y="334"/>
                    <a:pt x="152" y="334"/>
                  </a:cubicBezTo>
                  <a:cubicBezTo>
                    <a:pt x="152" y="334"/>
                    <a:pt x="152" y="334"/>
                    <a:pt x="152" y="334"/>
                  </a:cubicBezTo>
                  <a:cubicBezTo>
                    <a:pt x="152" y="334"/>
                    <a:pt x="152" y="334"/>
                    <a:pt x="152" y="334"/>
                  </a:cubicBezTo>
                  <a:cubicBezTo>
                    <a:pt x="152" y="334"/>
                    <a:pt x="152" y="334"/>
                    <a:pt x="152" y="334"/>
                  </a:cubicBezTo>
                  <a:cubicBezTo>
                    <a:pt x="152" y="334"/>
                    <a:pt x="152" y="334"/>
                    <a:pt x="152" y="334"/>
                  </a:cubicBezTo>
                  <a:cubicBezTo>
                    <a:pt x="152" y="334"/>
                    <a:pt x="152" y="334"/>
                    <a:pt x="152" y="334"/>
                  </a:cubicBezTo>
                  <a:cubicBezTo>
                    <a:pt x="152" y="334"/>
                    <a:pt x="152" y="334"/>
                    <a:pt x="152" y="334"/>
                  </a:cubicBezTo>
                  <a:cubicBezTo>
                    <a:pt x="152" y="334"/>
                    <a:pt x="152" y="334"/>
                    <a:pt x="152" y="334"/>
                  </a:cubicBezTo>
                  <a:cubicBezTo>
                    <a:pt x="152" y="334"/>
                    <a:pt x="152" y="334"/>
                    <a:pt x="152" y="334"/>
                  </a:cubicBezTo>
                  <a:cubicBezTo>
                    <a:pt x="152" y="334"/>
                    <a:pt x="152" y="334"/>
                    <a:pt x="152" y="334"/>
                  </a:cubicBezTo>
                  <a:cubicBezTo>
                    <a:pt x="152" y="334"/>
                    <a:pt x="152" y="334"/>
                    <a:pt x="152" y="335"/>
                  </a:cubicBezTo>
                  <a:cubicBezTo>
                    <a:pt x="153" y="337"/>
                    <a:pt x="153" y="337"/>
                    <a:pt x="153" y="339"/>
                  </a:cubicBezTo>
                  <a:cubicBezTo>
                    <a:pt x="153" y="340"/>
                    <a:pt x="154" y="340"/>
                    <a:pt x="154" y="340"/>
                  </a:cubicBezTo>
                  <a:cubicBezTo>
                    <a:pt x="154" y="340"/>
                    <a:pt x="154" y="340"/>
                    <a:pt x="154" y="340"/>
                  </a:cubicBezTo>
                  <a:cubicBezTo>
                    <a:pt x="154" y="340"/>
                    <a:pt x="154" y="340"/>
                    <a:pt x="154" y="340"/>
                  </a:cubicBezTo>
                  <a:cubicBezTo>
                    <a:pt x="154" y="340"/>
                    <a:pt x="154" y="340"/>
                    <a:pt x="153" y="341"/>
                  </a:cubicBezTo>
                  <a:cubicBezTo>
                    <a:pt x="152" y="344"/>
                    <a:pt x="152" y="349"/>
                    <a:pt x="152" y="351"/>
                  </a:cubicBezTo>
                  <a:cubicBezTo>
                    <a:pt x="152" y="353"/>
                    <a:pt x="151" y="354"/>
                    <a:pt x="151" y="356"/>
                  </a:cubicBezTo>
                  <a:cubicBezTo>
                    <a:pt x="152" y="358"/>
                    <a:pt x="152" y="359"/>
                    <a:pt x="153" y="360"/>
                  </a:cubicBezTo>
                  <a:cubicBezTo>
                    <a:pt x="154" y="361"/>
                    <a:pt x="159" y="373"/>
                    <a:pt x="160" y="375"/>
                  </a:cubicBezTo>
                  <a:cubicBezTo>
                    <a:pt x="161" y="377"/>
                    <a:pt x="162" y="380"/>
                    <a:pt x="162" y="381"/>
                  </a:cubicBezTo>
                  <a:cubicBezTo>
                    <a:pt x="162" y="382"/>
                    <a:pt x="163" y="383"/>
                    <a:pt x="164" y="385"/>
                  </a:cubicBezTo>
                  <a:cubicBezTo>
                    <a:pt x="164" y="387"/>
                    <a:pt x="167" y="386"/>
                    <a:pt x="167" y="389"/>
                  </a:cubicBezTo>
                  <a:cubicBezTo>
                    <a:pt x="167" y="392"/>
                    <a:pt x="168" y="397"/>
                    <a:pt x="168" y="400"/>
                  </a:cubicBezTo>
                  <a:cubicBezTo>
                    <a:pt x="168" y="403"/>
                    <a:pt x="168" y="402"/>
                    <a:pt x="169" y="405"/>
                  </a:cubicBezTo>
                  <a:cubicBezTo>
                    <a:pt x="170" y="407"/>
                    <a:pt x="171" y="408"/>
                    <a:pt x="171" y="409"/>
                  </a:cubicBezTo>
                  <a:cubicBezTo>
                    <a:pt x="171" y="410"/>
                    <a:pt x="179" y="431"/>
                    <a:pt x="179" y="432"/>
                  </a:cubicBezTo>
                  <a:cubicBezTo>
                    <a:pt x="180" y="434"/>
                    <a:pt x="178" y="437"/>
                    <a:pt x="179" y="439"/>
                  </a:cubicBezTo>
                  <a:cubicBezTo>
                    <a:pt x="181" y="440"/>
                    <a:pt x="184" y="441"/>
                    <a:pt x="184" y="441"/>
                  </a:cubicBezTo>
                  <a:cubicBezTo>
                    <a:pt x="184" y="441"/>
                    <a:pt x="184" y="441"/>
                    <a:pt x="185" y="441"/>
                  </a:cubicBezTo>
                  <a:cubicBezTo>
                    <a:pt x="185" y="441"/>
                    <a:pt x="186" y="441"/>
                    <a:pt x="186" y="443"/>
                  </a:cubicBezTo>
                  <a:cubicBezTo>
                    <a:pt x="186" y="446"/>
                    <a:pt x="185" y="447"/>
                    <a:pt x="185" y="448"/>
                  </a:cubicBezTo>
                  <a:cubicBezTo>
                    <a:pt x="185" y="448"/>
                    <a:pt x="185" y="449"/>
                    <a:pt x="186" y="451"/>
                  </a:cubicBezTo>
                  <a:cubicBezTo>
                    <a:pt x="187" y="452"/>
                    <a:pt x="191" y="460"/>
                    <a:pt x="192" y="462"/>
                  </a:cubicBezTo>
                  <a:cubicBezTo>
                    <a:pt x="193" y="463"/>
                    <a:pt x="195" y="465"/>
                    <a:pt x="196" y="468"/>
                  </a:cubicBezTo>
                  <a:cubicBezTo>
                    <a:pt x="198" y="471"/>
                    <a:pt x="198" y="470"/>
                    <a:pt x="199" y="473"/>
                  </a:cubicBezTo>
                  <a:cubicBezTo>
                    <a:pt x="200" y="475"/>
                    <a:pt x="201" y="475"/>
                    <a:pt x="202" y="478"/>
                  </a:cubicBezTo>
                  <a:cubicBezTo>
                    <a:pt x="202" y="482"/>
                    <a:pt x="204" y="488"/>
                    <a:pt x="206" y="490"/>
                  </a:cubicBezTo>
                  <a:cubicBezTo>
                    <a:pt x="207" y="492"/>
                    <a:pt x="207" y="492"/>
                    <a:pt x="208" y="495"/>
                  </a:cubicBezTo>
                  <a:cubicBezTo>
                    <a:pt x="208" y="498"/>
                    <a:pt x="208" y="498"/>
                    <a:pt x="209" y="499"/>
                  </a:cubicBezTo>
                  <a:cubicBezTo>
                    <a:pt x="209" y="499"/>
                    <a:pt x="209" y="499"/>
                    <a:pt x="209" y="499"/>
                  </a:cubicBezTo>
                  <a:cubicBezTo>
                    <a:pt x="209" y="499"/>
                    <a:pt x="209" y="499"/>
                    <a:pt x="209" y="499"/>
                  </a:cubicBezTo>
                  <a:cubicBezTo>
                    <a:pt x="209" y="499"/>
                    <a:pt x="209" y="499"/>
                    <a:pt x="209" y="499"/>
                  </a:cubicBezTo>
                  <a:cubicBezTo>
                    <a:pt x="210" y="499"/>
                    <a:pt x="210" y="499"/>
                    <a:pt x="211" y="500"/>
                  </a:cubicBezTo>
                  <a:cubicBezTo>
                    <a:pt x="214" y="502"/>
                    <a:pt x="222" y="514"/>
                    <a:pt x="224" y="517"/>
                  </a:cubicBezTo>
                  <a:cubicBezTo>
                    <a:pt x="226" y="521"/>
                    <a:pt x="226" y="521"/>
                    <a:pt x="228" y="523"/>
                  </a:cubicBezTo>
                  <a:cubicBezTo>
                    <a:pt x="229" y="526"/>
                    <a:pt x="229" y="526"/>
                    <a:pt x="230" y="527"/>
                  </a:cubicBezTo>
                  <a:cubicBezTo>
                    <a:pt x="230" y="527"/>
                    <a:pt x="232" y="530"/>
                    <a:pt x="234" y="531"/>
                  </a:cubicBezTo>
                  <a:cubicBezTo>
                    <a:pt x="236" y="532"/>
                    <a:pt x="235" y="534"/>
                    <a:pt x="236" y="535"/>
                  </a:cubicBezTo>
                  <a:cubicBezTo>
                    <a:pt x="237" y="535"/>
                    <a:pt x="239" y="535"/>
                    <a:pt x="240" y="535"/>
                  </a:cubicBezTo>
                  <a:cubicBezTo>
                    <a:pt x="240" y="535"/>
                    <a:pt x="241" y="535"/>
                    <a:pt x="241" y="535"/>
                  </a:cubicBezTo>
                  <a:cubicBezTo>
                    <a:pt x="241" y="535"/>
                    <a:pt x="242" y="535"/>
                    <a:pt x="242" y="536"/>
                  </a:cubicBezTo>
                  <a:cubicBezTo>
                    <a:pt x="242" y="538"/>
                    <a:pt x="241" y="538"/>
                    <a:pt x="241" y="539"/>
                  </a:cubicBezTo>
                  <a:cubicBezTo>
                    <a:pt x="241" y="539"/>
                    <a:pt x="241" y="539"/>
                    <a:pt x="241" y="539"/>
                  </a:cubicBezTo>
                  <a:cubicBezTo>
                    <a:pt x="241" y="539"/>
                    <a:pt x="241" y="539"/>
                    <a:pt x="241" y="539"/>
                  </a:cubicBezTo>
                  <a:cubicBezTo>
                    <a:pt x="241" y="539"/>
                    <a:pt x="241" y="539"/>
                    <a:pt x="241" y="539"/>
                  </a:cubicBezTo>
                  <a:cubicBezTo>
                    <a:pt x="241" y="539"/>
                    <a:pt x="241" y="539"/>
                    <a:pt x="241" y="540"/>
                  </a:cubicBezTo>
                  <a:cubicBezTo>
                    <a:pt x="242" y="542"/>
                    <a:pt x="243" y="542"/>
                    <a:pt x="244" y="543"/>
                  </a:cubicBezTo>
                  <a:cubicBezTo>
                    <a:pt x="245" y="543"/>
                    <a:pt x="247" y="545"/>
                    <a:pt x="248" y="546"/>
                  </a:cubicBezTo>
                  <a:cubicBezTo>
                    <a:pt x="248" y="547"/>
                    <a:pt x="249" y="549"/>
                    <a:pt x="251" y="551"/>
                  </a:cubicBezTo>
                  <a:cubicBezTo>
                    <a:pt x="252" y="554"/>
                    <a:pt x="253" y="553"/>
                    <a:pt x="255" y="555"/>
                  </a:cubicBezTo>
                  <a:cubicBezTo>
                    <a:pt x="256" y="557"/>
                    <a:pt x="256" y="557"/>
                    <a:pt x="257" y="559"/>
                  </a:cubicBezTo>
                  <a:cubicBezTo>
                    <a:pt x="257" y="560"/>
                    <a:pt x="258" y="562"/>
                    <a:pt x="258" y="562"/>
                  </a:cubicBezTo>
                  <a:cubicBezTo>
                    <a:pt x="258" y="562"/>
                    <a:pt x="284" y="582"/>
                    <a:pt x="286" y="585"/>
                  </a:cubicBezTo>
                  <a:cubicBezTo>
                    <a:pt x="288" y="588"/>
                    <a:pt x="291" y="590"/>
                    <a:pt x="292" y="591"/>
                  </a:cubicBezTo>
                  <a:cubicBezTo>
                    <a:pt x="294" y="593"/>
                    <a:pt x="295" y="593"/>
                    <a:pt x="297" y="594"/>
                  </a:cubicBezTo>
                  <a:cubicBezTo>
                    <a:pt x="298" y="595"/>
                    <a:pt x="301" y="597"/>
                    <a:pt x="301" y="597"/>
                  </a:cubicBezTo>
                  <a:cubicBezTo>
                    <a:pt x="301" y="597"/>
                    <a:pt x="310" y="604"/>
                    <a:pt x="310" y="604"/>
                  </a:cubicBezTo>
                  <a:cubicBezTo>
                    <a:pt x="311" y="605"/>
                    <a:pt x="312" y="606"/>
                    <a:pt x="315" y="607"/>
                  </a:cubicBezTo>
                  <a:cubicBezTo>
                    <a:pt x="317" y="608"/>
                    <a:pt x="318" y="608"/>
                    <a:pt x="319" y="609"/>
                  </a:cubicBezTo>
                  <a:cubicBezTo>
                    <a:pt x="319" y="610"/>
                    <a:pt x="322" y="612"/>
                    <a:pt x="323" y="612"/>
                  </a:cubicBezTo>
                  <a:cubicBezTo>
                    <a:pt x="324" y="613"/>
                    <a:pt x="325" y="613"/>
                    <a:pt x="326" y="614"/>
                  </a:cubicBezTo>
                  <a:cubicBezTo>
                    <a:pt x="326" y="615"/>
                    <a:pt x="328" y="615"/>
                    <a:pt x="329" y="616"/>
                  </a:cubicBezTo>
                  <a:cubicBezTo>
                    <a:pt x="329" y="617"/>
                    <a:pt x="330" y="617"/>
                    <a:pt x="331" y="618"/>
                  </a:cubicBezTo>
                  <a:cubicBezTo>
                    <a:pt x="332" y="618"/>
                    <a:pt x="333" y="619"/>
                    <a:pt x="333" y="619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6" y="619"/>
                    <a:pt x="336" y="619"/>
                    <a:pt x="336" y="619"/>
                  </a:cubicBezTo>
                  <a:cubicBezTo>
                    <a:pt x="336" y="619"/>
                    <a:pt x="331" y="612"/>
                    <a:pt x="324" y="607"/>
                  </a:cubicBezTo>
                  <a:cubicBezTo>
                    <a:pt x="318" y="602"/>
                    <a:pt x="305" y="592"/>
                    <a:pt x="303" y="590"/>
                  </a:cubicBezTo>
                  <a:cubicBezTo>
                    <a:pt x="301" y="588"/>
                    <a:pt x="300" y="585"/>
                    <a:pt x="301" y="583"/>
                  </a:cubicBezTo>
                  <a:cubicBezTo>
                    <a:pt x="301" y="582"/>
                    <a:pt x="300" y="581"/>
                    <a:pt x="298" y="579"/>
                  </a:cubicBezTo>
                  <a:cubicBezTo>
                    <a:pt x="297" y="576"/>
                    <a:pt x="293" y="578"/>
                    <a:pt x="288" y="572"/>
                  </a:cubicBezTo>
                  <a:cubicBezTo>
                    <a:pt x="283" y="566"/>
                    <a:pt x="283" y="566"/>
                    <a:pt x="283" y="566"/>
                  </a:cubicBezTo>
                  <a:cubicBezTo>
                    <a:pt x="285" y="559"/>
                    <a:pt x="285" y="559"/>
                    <a:pt x="285" y="559"/>
                  </a:cubicBezTo>
                  <a:cubicBezTo>
                    <a:pt x="285" y="559"/>
                    <a:pt x="282" y="559"/>
                    <a:pt x="283" y="557"/>
                  </a:cubicBezTo>
                  <a:cubicBezTo>
                    <a:pt x="284" y="555"/>
                    <a:pt x="284" y="555"/>
                    <a:pt x="284" y="555"/>
                  </a:cubicBezTo>
                  <a:cubicBezTo>
                    <a:pt x="284" y="555"/>
                    <a:pt x="284" y="553"/>
                    <a:pt x="280" y="550"/>
                  </a:cubicBezTo>
                  <a:cubicBezTo>
                    <a:pt x="277" y="548"/>
                    <a:pt x="272" y="544"/>
                    <a:pt x="274" y="543"/>
                  </a:cubicBezTo>
                  <a:cubicBezTo>
                    <a:pt x="274" y="543"/>
                    <a:pt x="275" y="543"/>
                    <a:pt x="275" y="543"/>
                  </a:cubicBezTo>
                  <a:cubicBezTo>
                    <a:pt x="277" y="543"/>
                    <a:pt x="279" y="544"/>
                    <a:pt x="281" y="544"/>
                  </a:cubicBezTo>
                  <a:cubicBezTo>
                    <a:pt x="283" y="544"/>
                    <a:pt x="283" y="546"/>
                    <a:pt x="283" y="546"/>
                  </a:cubicBezTo>
                  <a:cubicBezTo>
                    <a:pt x="283" y="546"/>
                    <a:pt x="284" y="545"/>
                    <a:pt x="284" y="544"/>
                  </a:cubicBezTo>
                  <a:cubicBezTo>
                    <a:pt x="285" y="540"/>
                    <a:pt x="279" y="538"/>
                    <a:pt x="282" y="537"/>
                  </a:cubicBezTo>
                  <a:cubicBezTo>
                    <a:pt x="283" y="536"/>
                    <a:pt x="285" y="536"/>
                    <a:pt x="286" y="536"/>
                  </a:cubicBezTo>
                  <a:cubicBezTo>
                    <a:pt x="289" y="536"/>
                    <a:pt x="291" y="537"/>
                    <a:pt x="291" y="537"/>
                  </a:cubicBezTo>
                  <a:cubicBezTo>
                    <a:pt x="291" y="537"/>
                    <a:pt x="293" y="537"/>
                    <a:pt x="295" y="537"/>
                  </a:cubicBezTo>
                  <a:cubicBezTo>
                    <a:pt x="296" y="537"/>
                    <a:pt x="297" y="537"/>
                    <a:pt x="298" y="537"/>
                  </a:cubicBezTo>
                  <a:cubicBezTo>
                    <a:pt x="300" y="537"/>
                    <a:pt x="301" y="536"/>
                    <a:pt x="301" y="534"/>
                  </a:cubicBezTo>
                  <a:cubicBezTo>
                    <a:pt x="301" y="531"/>
                    <a:pt x="299" y="526"/>
                    <a:pt x="299" y="526"/>
                  </a:cubicBezTo>
                  <a:cubicBezTo>
                    <a:pt x="299" y="526"/>
                    <a:pt x="292" y="521"/>
                    <a:pt x="291" y="519"/>
                  </a:cubicBezTo>
                  <a:cubicBezTo>
                    <a:pt x="290" y="516"/>
                    <a:pt x="290" y="516"/>
                    <a:pt x="290" y="516"/>
                  </a:cubicBezTo>
                  <a:cubicBezTo>
                    <a:pt x="290" y="516"/>
                    <a:pt x="277" y="508"/>
                    <a:pt x="282" y="508"/>
                  </a:cubicBezTo>
                  <a:cubicBezTo>
                    <a:pt x="287" y="508"/>
                    <a:pt x="298" y="511"/>
                    <a:pt x="298" y="511"/>
                  </a:cubicBezTo>
                  <a:cubicBezTo>
                    <a:pt x="298" y="511"/>
                    <a:pt x="298" y="514"/>
                    <a:pt x="300" y="516"/>
                  </a:cubicBezTo>
                  <a:cubicBezTo>
                    <a:pt x="302" y="517"/>
                    <a:pt x="304" y="519"/>
                    <a:pt x="307" y="519"/>
                  </a:cubicBezTo>
                  <a:cubicBezTo>
                    <a:pt x="307" y="519"/>
                    <a:pt x="308" y="519"/>
                    <a:pt x="308" y="519"/>
                  </a:cubicBezTo>
                  <a:cubicBezTo>
                    <a:pt x="310" y="519"/>
                    <a:pt x="310" y="519"/>
                    <a:pt x="311" y="516"/>
                  </a:cubicBezTo>
                  <a:cubicBezTo>
                    <a:pt x="312" y="511"/>
                    <a:pt x="311" y="510"/>
                    <a:pt x="312" y="505"/>
                  </a:cubicBezTo>
                  <a:cubicBezTo>
                    <a:pt x="313" y="501"/>
                    <a:pt x="312" y="501"/>
                    <a:pt x="316" y="499"/>
                  </a:cubicBezTo>
                  <a:cubicBezTo>
                    <a:pt x="321" y="496"/>
                    <a:pt x="318" y="489"/>
                    <a:pt x="318" y="489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4"/>
                    <a:pt x="318" y="483"/>
                    <a:pt x="321" y="481"/>
                  </a:cubicBezTo>
                  <a:cubicBezTo>
                    <a:pt x="323" y="480"/>
                    <a:pt x="323" y="478"/>
                    <a:pt x="323" y="475"/>
                  </a:cubicBezTo>
                  <a:cubicBezTo>
                    <a:pt x="323" y="472"/>
                    <a:pt x="324" y="470"/>
                    <a:pt x="321" y="469"/>
                  </a:cubicBezTo>
                  <a:cubicBezTo>
                    <a:pt x="318" y="467"/>
                    <a:pt x="315" y="468"/>
                    <a:pt x="315" y="463"/>
                  </a:cubicBezTo>
                  <a:cubicBezTo>
                    <a:pt x="315" y="457"/>
                    <a:pt x="315" y="452"/>
                    <a:pt x="316" y="451"/>
                  </a:cubicBezTo>
                  <a:cubicBezTo>
                    <a:pt x="318" y="449"/>
                    <a:pt x="321" y="446"/>
                    <a:pt x="321" y="446"/>
                  </a:cubicBezTo>
                  <a:cubicBezTo>
                    <a:pt x="327" y="442"/>
                    <a:pt x="327" y="442"/>
                    <a:pt x="327" y="442"/>
                  </a:cubicBezTo>
                  <a:cubicBezTo>
                    <a:pt x="327" y="442"/>
                    <a:pt x="330" y="445"/>
                    <a:pt x="332" y="445"/>
                  </a:cubicBezTo>
                  <a:cubicBezTo>
                    <a:pt x="334" y="445"/>
                    <a:pt x="337" y="442"/>
                    <a:pt x="337" y="442"/>
                  </a:cubicBezTo>
                  <a:cubicBezTo>
                    <a:pt x="339" y="439"/>
                    <a:pt x="339" y="439"/>
                    <a:pt x="339" y="439"/>
                  </a:cubicBezTo>
                  <a:cubicBezTo>
                    <a:pt x="339" y="439"/>
                    <a:pt x="342" y="437"/>
                    <a:pt x="345" y="437"/>
                  </a:cubicBezTo>
                  <a:cubicBezTo>
                    <a:pt x="347" y="437"/>
                    <a:pt x="352" y="439"/>
                    <a:pt x="352" y="439"/>
                  </a:cubicBezTo>
                  <a:cubicBezTo>
                    <a:pt x="352" y="439"/>
                    <a:pt x="354" y="441"/>
                    <a:pt x="357" y="441"/>
                  </a:cubicBezTo>
                  <a:cubicBezTo>
                    <a:pt x="358" y="441"/>
                    <a:pt x="359" y="441"/>
                    <a:pt x="359" y="440"/>
                  </a:cubicBezTo>
                  <a:cubicBezTo>
                    <a:pt x="361" y="436"/>
                    <a:pt x="355" y="440"/>
                    <a:pt x="361" y="436"/>
                  </a:cubicBezTo>
                  <a:cubicBezTo>
                    <a:pt x="366" y="433"/>
                    <a:pt x="369" y="432"/>
                    <a:pt x="368" y="430"/>
                  </a:cubicBezTo>
                  <a:cubicBezTo>
                    <a:pt x="367" y="427"/>
                    <a:pt x="366" y="426"/>
                    <a:pt x="366" y="424"/>
                  </a:cubicBezTo>
                  <a:cubicBezTo>
                    <a:pt x="367" y="421"/>
                    <a:pt x="367" y="421"/>
                    <a:pt x="367" y="421"/>
                  </a:cubicBezTo>
                  <a:cubicBezTo>
                    <a:pt x="367" y="421"/>
                    <a:pt x="369" y="420"/>
                    <a:pt x="370" y="417"/>
                  </a:cubicBezTo>
                  <a:cubicBezTo>
                    <a:pt x="372" y="413"/>
                    <a:pt x="373" y="412"/>
                    <a:pt x="373" y="410"/>
                  </a:cubicBezTo>
                  <a:cubicBezTo>
                    <a:pt x="373" y="407"/>
                    <a:pt x="372" y="406"/>
                    <a:pt x="373" y="405"/>
                  </a:cubicBezTo>
                  <a:cubicBezTo>
                    <a:pt x="373" y="404"/>
                    <a:pt x="370" y="402"/>
                    <a:pt x="370" y="401"/>
                  </a:cubicBezTo>
                  <a:cubicBezTo>
                    <a:pt x="370" y="400"/>
                    <a:pt x="368" y="399"/>
                    <a:pt x="370" y="397"/>
                  </a:cubicBezTo>
                  <a:cubicBezTo>
                    <a:pt x="371" y="394"/>
                    <a:pt x="373" y="394"/>
                    <a:pt x="373" y="393"/>
                  </a:cubicBezTo>
                  <a:cubicBezTo>
                    <a:pt x="373" y="392"/>
                    <a:pt x="374" y="388"/>
                    <a:pt x="374" y="387"/>
                  </a:cubicBezTo>
                  <a:cubicBezTo>
                    <a:pt x="374" y="386"/>
                    <a:pt x="373" y="385"/>
                    <a:pt x="373" y="384"/>
                  </a:cubicBezTo>
                  <a:cubicBezTo>
                    <a:pt x="373" y="382"/>
                    <a:pt x="374" y="379"/>
                    <a:pt x="374" y="379"/>
                  </a:cubicBezTo>
                  <a:cubicBezTo>
                    <a:pt x="375" y="378"/>
                    <a:pt x="373" y="373"/>
                    <a:pt x="371" y="369"/>
                  </a:cubicBezTo>
                  <a:cubicBezTo>
                    <a:pt x="370" y="365"/>
                    <a:pt x="369" y="364"/>
                    <a:pt x="368" y="364"/>
                  </a:cubicBezTo>
                  <a:cubicBezTo>
                    <a:pt x="368" y="363"/>
                    <a:pt x="364" y="364"/>
                    <a:pt x="367" y="360"/>
                  </a:cubicBezTo>
                  <a:cubicBezTo>
                    <a:pt x="370" y="356"/>
                    <a:pt x="370" y="358"/>
                    <a:pt x="370" y="356"/>
                  </a:cubicBezTo>
                  <a:cubicBezTo>
                    <a:pt x="371" y="354"/>
                    <a:pt x="370" y="352"/>
                    <a:pt x="370" y="352"/>
                  </a:cubicBezTo>
                  <a:cubicBezTo>
                    <a:pt x="370" y="352"/>
                    <a:pt x="367" y="349"/>
                    <a:pt x="368" y="348"/>
                  </a:cubicBezTo>
                  <a:cubicBezTo>
                    <a:pt x="368" y="347"/>
                    <a:pt x="369" y="345"/>
                    <a:pt x="370" y="345"/>
                  </a:cubicBezTo>
                  <a:cubicBezTo>
                    <a:pt x="371" y="345"/>
                    <a:pt x="371" y="345"/>
                    <a:pt x="371" y="345"/>
                  </a:cubicBezTo>
                  <a:cubicBezTo>
                    <a:pt x="371" y="345"/>
                    <a:pt x="371" y="345"/>
                    <a:pt x="372" y="345"/>
                  </a:cubicBezTo>
                  <a:cubicBezTo>
                    <a:pt x="372" y="345"/>
                    <a:pt x="372" y="345"/>
                    <a:pt x="373" y="345"/>
                  </a:cubicBezTo>
                  <a:cubicBezTo>
                    <a:pt x="374" y="345"/>
                    <a:pt x="376" y="344"/>
                    <a:pt x="377" y="341"/>
                  </a:cubicBezTo>
                  <a:cubicBezTo>
                    <a:pt x="380" y="336"/>
                    <a:pt x="380" y="332"/>
                    <a:pt x="381" y="330"/>
                  </a:cubicBezTo>
                  <a:cubicBezTo>
                    <a:pt x="382" y="328"/>
                    <a:pt x="380" y="326"/>
                    <a:pt x="383" y="324"/>
                  </a:cubicBezTo>
                  <a:cubicBezTo>
                    <a:pt x="385" y="322"/>
                    <a:pt x="385" y="320"/>
                    <a:pt x="388" y="318"/>
                  </a:cubicBezTo>
                  <a:cubicBezTo>
                    <a:pt x="391" y="315"/>
                    <a:pt x="395" y="304"/>
                    <a:pt x="397" y="302"/>
                  </a:cubicBezTo>
                  <a:cubicBezTo>
                    <a:pt x="398" y="299"/>
                    <a:pt x="401" y="297"/>
                    <a:pt x="400" y="292"/>
                  </a:cubicBezTo>
                  <a:cubicBezTo>
                    <a:pt x="398" y="288"/>
                    <a:pt x="398" y="283"/>
                    <a:pt x="398" y="283"/>
                  </a:cubicBezTo>
                  <a:cubicBezTo>
                    <a:pt x="398" y="283"/>
                    <a:pt x="396" y="281"/>
                    <a:pt x="395" y="279"/>
                  </a:cubicBezTo>
                  <a:cubicBezTo>
                    <a:pt x="394" y="278"/>
                    <a:pt x="392" y="279"/>
                    <a:pt x="393" y="275"/>
                  </a:cubicBezTo>
                  <a:cubicBezTo>
                    <a:pt x="393" y="270"/>
                    <a:pt x="392" y="269"/>
                    <a:pt x="390" y="267"/>
                  </a:cubicBezTo>
                  <a:cubicBezTo>
                    <a:pt x="387" y="264"/>
                    <a:pt x="388" y="263"/>
                    <a:pt x="386" y="262"/>
                  </a:cubicBezTo>
                  <a:cubicBezTo>
                    <a:pt x="384" y="261"/>
                    <a:pt x="380" y="261"/>
                    <a:pt x="379" y="261"/>
                  </a:cubicBezTo>
                  <a:cubicBezTo>
                    <a:pt x="378" y="261"/>
                    <a:pt x="378" y="261"/>
                    <a:pt x="377" y="261"/>
                  </a:cubicBezTo>
                  <a:cubicBezTo>
                    <a:pt x="375" y="261"/>
                    <a:pt x="374" y="261"/>
                    <a:pt x="373" y="259"/>
                  </a:cubicBezTo>
                  <a:cubicBezTo>
                    <a:pt x="370" y="255"/>
                    <a:pt x="364" y="251"/>
                    <a:pt x="364" y="251"/>
                  </a:cubicBezTo>
                  <a:cubicBezTo>
                    <a:pt x="364" y="251"/>
                    <a:pt x="348" y="236"/>
                    <a:pt x="346" y="235"/>
                  </a:cubicBezTo>
                  <a:cubicBezTo>
                    <a:pt x="345" y="234"/>
                    <a:pt x="341" y="233"/>
                    <a:pt x="338" y="233"/>
                  </a:cubicBezTo>
                  <a:cubicBezTo>
                    <a:pt x="337" y="233"/>
                    <a:pt x="337" y="233"/>
                    <a:pt x="336" y="233"/>
                  </a:cubicBezTo>
                  <a:cubicBezTo>
                    <a:pt x="333" y="233"/>
                    <a:pt x="332" y="234"/>
                    <a:pt x="330" y="234"/>
                  </a:cubicBezTo>
                  <a:cubicBezTo>
                    <a:pt x="329" y="234"/>
                    <a:pt x="329" y="234"/>
                    <a:pt x="328" y="233"/>
                  </a:cubicBezTo>
                  <a:cubicBezTo>
                    <a:pt x="326" y="232"/>
                    <a:pt x="317" y="228"/>
                    <a:pt x="317" y="228"/>
                  </a:cubicBezTo>
                  <a:cubicBezTo>
                    <a:pt x="317" y="228"/>
                    <a:pt x="312" y="228"/>
                    <a:pt x="311" y="228"/>
                  </a:cubicBezTo>
                  <a:cubicBezTo>
                    <a:pt x="311" y="229"/>
                    <a:pt x="309" y="230"/>
                    <a:pt x="307" y="230"/>
                  </a:cubicBezTo>
                  <a:cubicBezTo>
                    <a:pt x="306" y="230"/>
                    <a:pt x="306" y="230"/>
                    <a:pt x="306" y="229"/>
                  </a:cubicBezTo>
                  <a:cubicBezTo>
                    <a:pt x="304" y="228"/>
                    <a:pt x="303" y="226"/>
                    <a:pt x="303" y="225"/>
                  </a:cubicBezTo>
                  <a:cubicBezTo>
                    <a:pt x="303" y="224"/>
                    <a:pt x="300" y="218"/>
                    <a:pt x="300" y="218"/>
                  </a:cubicBezTo>
                  <a:cubicBezTo>
                    <a:pt x="300" y="218"/>
                    <a:pt x="299" y="215"/>
                    <a:pt x="297" y="215"/>
                  </a:cubicBezTo>
                  <a:cubicBezTo>
                    <a:pt x="296" y="215"/>
                    <a:pt x="291" y="214"/>
                    <a:pt x="291" y="214"/>
                  </a:cubicBezTo>
                  <a:cubicBezTo>
                    <a:pt x="286" y="210"/>
                    <a:pt x="286" y="210"/>
                    <a:pt x="286" y="210"/>
                  </a:cubicBezTo>
                  <a:cubicBezTo>
                    <a:pt x="286" y="210"/>
                    <a:pt x="281" y="206"/>
                    <a:pt x="279" y="206"/>
                  </a:cubicBezTo>
                  <a:cubicBezTo>
                    <a:pt x="278" y="205"/>
                    <a:pt x="276" y="205"/>
                    <a:pt x="275" y="205"/>
                  </a:cubicBezTo>
                  <a:cubicBezTo>
                    <a:pt x="275" y="205"/>
                    <a:pt x="275" y="205"/>
                    <a:pt x="275" y="205"/>
                  </a:cubicBezTo>
                  <a:cubicBezTo>
                    <a:pt x="274" y="206"/>
                    <a:pt x="274" y="207"/>
                    <a:pt x="273" y="207"/>
                  </a:cubicBezTo>
                  <a:cubicBezTo>
                    <a:pt x="272" y="207"/>
                    <a:pt x="271" y="207"/>
                    <a:pt x="271" y="207"/>
                  </a:cubicBezTo>
                  <a:cubicBezTo>
                    <a:pt x="270" y="207"/>
                    <a:pt x="270" y="207"/>
                    <a:pt x="270" y="206"/>
                  </a:cubicBezTo>
                  <a:cubicBezTo>
                    <a:pt x="269" y="205"/>
                    <a:pt x="268" y="202"/>
                    <a:pt x="268" y="202"/>
                  </a:cubicBezTo>
                  <a:cubicBezTo>
                    <a:pt x="268" y="202"/>
                    <a:pt x="270" y="200"/>
                    <a:pt x="267" y="199"/>
                  </a:cubicBezTo>
                  <a:cubicBezTo>
                    <a:pt x="265" y="199"/>
                    <a:pt x="262" y="199"/>
                    <a:pt x="262" y="199"/>
                  </a:cubicBezTo>
                  <a:cubicBezTo>
                    <a:pt x="262" y="199"/>
                    <a:pt x="259" y="196"/>
                    <a:pt x="258" y="195"/>
                  </a:cubicBezTo>
                  <a:cubicBezTo>
                    <a:pt x="257" y="194"/>
                    <a:pt x="254" y="189"/>
                    <a:pt x="255" y="187"/>
                  </a:cubicBezTo>
                  <a:cubicBezTo>
                    <a:pt x="256" y="186"/>
                    <a:pt x="256" y="186"/>
                    <a:pt x="256" y="186"/>
                  </a:cubicBezTo>
                  <a:cubicBezTo>
                    <a:pt x="256" y="186"/>
                    <a:pt x="256" y="186"/>
                    <a:pt x="256" y="186"/>
                  </a:cubicBezTo>
                  <a:cubicBezTo>
                    <a:pt x="256" y="186"/>
                    <a:pt x="256" y="186"/>
                    <a:pt x="256" y="186"/>
                  </a:cubicBezTo>
                  <a:cubicBezTo>
                    <a:pt x="256" y="186"/>
                    <a:pt x="256" y="186"/>
                    <a:pt x="256" y="184"/>
                  </a:cubicBezTo>
                  <a:cubicBezTo>
                    <a:pt x="258" y="182"/>
                    <a:pt x="258" y="180"/>
                    <a:pt x="257" y="179"/>
                  </a:cubicBezTo>
                  <a:cubicBezTo>
                    <a:pt x="257" y="178"/>
                    <a:pt x="251" y="171"/>
                    <a:pt x="249" y="168"/>
                  </a:cubicBezTo>
                  <a:cubicBezTo>
                    <a:pt x="248" y="165"/>
                    <a:pt x="247" y="160"/>
                    <a:pt x="247" y="159"/>
                  </a:cubicBezTo>
                  <a:cubicBezTo>
                    <a:pt x="247" y="157"/>
                    <a:pt x="250" y="157"/>
                    <a:pt x="246" y="153"/>
                  </a:cubicBezTo>
                  <a:cubicBezTo>
                    <a:pt x="242" y="150"/>
                    <a:pt x="231" y="135"/>
                    <a:pt x="228" y="134"/>
                  </a:cubicBezTo>
                  <a:cubicBezTo>
                    <a:pt x="226" y="132"/>
                    <a:pt x="222" y="130"/>
                    <a:pt x="221" y="130"/>
                  </a:cubicBezTo>
                  <a:cubicBezTo>
                    <a:pt x="219" y="130"/>
                    <a:pt x="216" y="127"/>
                    <a:pt x="215" y="127"/>
                  </a:cubicBezTo>
                  <a:cubicBezTo>
                    <a:pt x="214" y="127"/>
                    <a:pt x="212" y="126"/>
                    <a:pt x="211" y="126"/>
                  </a:cubicBezTo>
                  <a:cubicBezTo>
                    <a:pt x="211" y="126"/>
                    <a:pt x="210" y="126"/>
                    <a:pt x="210" y="126"/>
                  </a:cubicBezTo>
                  <a:cubicBezTo>
                    <a:pt x="210" y="127"/>
                    <a:pt x="210" y="127"/>
                    <a:pt x="210" y="127"/>
                  </a:cubicBezTo>
                  <a:cubicBezTo>
                    <a:pt x="210" y="127"/>
                    <a:pt x="209" y="126"/>
                    <a:pt x="209" y="126"/>
                  </a:cubicBezTo>
                  <a:cubicBezTo>
                    <a:pt x="209" y="126"/>
                    <a:pt x="209" y="126"/>
                    <a:pt x="208" y="126"/>
                  </a:cubicBezTo>
                  <a:cubicBezTo>
                    <a:pt x="208" y="126"/>
                    <a:pt x="207" y="127"/>
                    <a:pt x="207" y="127"/>
                  </a:cubicBezTo>
                  <a:cubicBezTo>
                    <a:pt x="206" y="129"/>
                    <a:pt x="208" y="129"/>
                    <a:pt x="206" y="129"/>
                  </a:cubicBezTo>
                  <a:cubicBezTo>
                    <a:pt x="206" y="129"/>
                    <a:pt x="205" y="129"/>
                    <a:pt x="205" y="129"/>
                  </a:cubicBezTo>
                  <a:cubicBezTo>
                    <a:pt x="202" y="129"/>
                    <a:pt x="198" y="127"/>
                    <a:pt x="198" y="127"/>
                  </a:cubicBezTo>
                  <a:cubicBezTo>
                    <a:pt x="198" y="127"/>
                    <a:pt x="196" y="123"/>
                    <a:pt x="195" y="122"/>
                  </a:cubicBezTo>
                  <a:cubicBezTo>
                    <a:pt x="194" y="121"/>
                    <a:pt x="191" y="117"/>
                    <a:pt x="191" y="117"/>
                  </a:cubicBezTo>
                  <a:cubicBezTo>
                    <a:pt x="189" y="115"/>
                    <a:pt x="189" y="115"/>
                    <a:pt x="189" y="115"/>
                  </a:cubicBezTo>
                  <a:cubicBezTo>
                    <a:pt x="189" y="115"/>
                    <a:pt x="185" y="108"/>
                    <a:pt x="183" y="105"/>
                  </a:cubicBezTo>
                  <a:cubicBezTo>
                    <a:pt x="181" y="102"/>
                    <a:pt x="181" y="101"/>
                    <a:pt x="178" y="99"/>
                  </a:cubicBezTo>
                  <a:cubicBezTo>
                    <a:pt x="176" y="98"/>
                    <a:pt x="174" y="98"/>
                    <a:pt x="173" y="98"/>
                  </a:cubicBezTo>
                  <a:cubicBezTo>
                    <a:pt x="172" y="97"/>
                    <a:pt x="169" y="97"/>
                    <a:pt x="170" y="95"/>
                  </a:cubicBezTo>
                  <a:cubicBezTo>
                    <a:pt x="171" y="93"/>
                    <a:pt x="172" y="94"/>
                    <a:pt x="172" y="92"/>
                  </a:cubicBezTo>
                  <a:cubicBezTo>
                    <a:pt x="171" y="90"/>
                    <a:pt x="170" y="88"/>
                    <a:pt x="169" y="87"/>
                  </a:cubicBezTo>
                  <a:cubicBezTo>
                    <a:pt x="168" y="86"/>
                    <a:pt x="165" y="86"/>
                    <a:pt x="166" y="84"/>
                  </a:cubicBezTo>
                  <a:cubicBezTo>
                    <a:pt x="168" y="82"/>
                    <a:pt x="168" y="81"/>
                    <a:pt x="168" y="80"/>
                  </a:cubicBezTo>
                  <a:cubicBezTo>
                    <a:pt x="168" y="78"/>
                    <a:pt x="167" y="76"/>
                    <a:pt x="167" y="76"/>
                  </a:cubicBezTo>
                  <a:cubicBezTo>
                    <a:pt x="167" y="76"/>
                    <a:pt x="163" y="73"/>
                    <a:pt x="162" y="73"/>
                  </a:cubicBezTo>
                  <a:cubicBezTo>
                    <a:pt x="162" y="73"/>
                    <a:pt x="162" y="73"/>
                    <a:pt x="162" y="74"/>
                  </a:cubicBezTo>
                  <a:cubicBezTo>
                    <a:pt x="162" y="74"/>
                    <a:pt x="161" y="77"/>
                    <a:pt x="161" y="77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7"/>
                    <a:pt x="156" y="75"/>
                    <a:pt x="155" y="75"/>
                  </a:cubicBezTo>
                  <a:cubicBezTo>
                    <a:pt x="154" y="75"/>
                    <a:pt x="153" y="75"/>
                    <a:pt x="153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1" y="74"/>
                    <a:pt x="152" y="71"/>
                    <a:pt x="150" y="71"/>
                  </a:cubicBezTo>
                  <a:cubicBezTo>
                    <a:pt x="149" y="71"/>
                    <a:pt x="149" y="71"/>
                    <a:pt x="149" y="71"/>
                  </a:cubicBezTo>
                  <a:cubicBezTo>
                    <a:pt x="149" y="71"/>
                    <a:pt x="148" y="71"/>
                    <a:pt x="148" y="71"/>
                  </a:cubicBezTo>
                  <a:cubicBezTo>
                    <a:pt x="147" y="72"/>
                    <a:pt x="146" y="74"/>
                    <a:pt x="146" y="76"/>
                  </a:cubicBezTo>
                  <a:cubicBezTo>
                    <a:pt x="147" y="77"/>
                    <a:pt x="147" y="78"/>
                    <a:pt x="146" y="79"/>
                  </a:cubicBezTo>
                  <a:cubicBezTo>
                    <a:pt x="145" y="79"/>
                    <a:pt x="142" y="80"/>
                    <a:pt x="141" y="80"/>
                  </a:cubicBezTo>
                  <a:cubicBezTo>
                    <a:pt x="140" y="80"/>
                    <a:pt x="136" y="78"/>
                    <a:pt x="136" y="78"/>
                  </a:cubicBezTo>
                  <a:cubicBezTo>
                    <a:pt x="136" y="78"/>
                    <a:pt x="136" y="75"/>
                    <a:pt x="133" y="75"/>
                  </a:cubicBezTo>
                  <a:cubicBezTo>
                    <a:pt x="130" y="75"/>
                    <a:pt x="123" y="74"/>
                    <a:pt x="123" y="74"/>
                  </a:cubicBezTo>
                  <a:cubicBezTo>
                    <a:pt x="123" y="74"/>
                    <a:pt x="121" y="71"/>
                    <a:pt x="121" y="70"/>
                  </a:cubicBezTo>
                  <a:cubicBezTo>
                    <a:pt x="120" y="69"/>
                    <a:pt x="120" y="68"/>
                    <a:pt x="118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7" y="67"/>
                    <a:pt x="117" y="67"/>
                    <a:pt x="116" y="67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16" y="67"/>
                    <a:pt x="116" y="67"/>
                    <a:pt x="116" y="66"/>
                  </a:cubicBezTo>
                  <a:cubicBezTo>
                    <a:pt x="114" y="64"/>
                    <a:pt x="113" y="61"/>
                    <a:pt x="113" y="61"/>
                  </a:cubicBezTo>
                  <a:cubicBezTo>
                    <a:pt x="113" y="61"/>
                    <a:pt x="114" y="58"/>
                    <a:pt x="112" y="58"/>
                  </a:cubicBezTo>
                  <a:cubicBezTo>
                    <a:pt x="111" y="58"/>
                    <a:pt x="110" y="58"/>
                    <a:pt x="110" y="58"/>
                  </a:cubicBezTo>
                  <a:cubicBezTo>
                    <a:pt x="109" y="58"/>
                    <a:pt x="109" y="58"/>
                    <a:pt x="109" y="59"/>
                  </a:cubicBezTo>
                  <a:cubicBezTo>
                    <a:pt x="109" y="62"/>
                    <a:pt x="110" y="60"/>
                    <a:pt x="109" y="62"/>
                  </a:cubicBezTo>
                  <a:cubicBezTo>
                    <a:pt x="109" y="65"/>
                    <a:pt x="108" y="65"/>
                    <a:pt x="107" y="66"/>
                  </a:cubicBezTo>
                  <a:cubicBezTo>
                    <a:pt x="106" y="67"/>
                    <a:pt x="104" y="68"/>
                    <a:pt x="104" y="68"/>
                  </a:cubicBezTo>
                  <a:cubicBezTo>
                    <a:pt x="104" y="68"/>
                    <a:pt x="104" y="68"/>
                    <a:pt x="103" y="68"/>
                  </a:cubicBezTo>
                  <a:cubicBezTo>
                    <a:pt x="102" y="68"/>
                    <a:pt x="101" y="67"/>
                    <a:pt x="102" y="67"/>
                  </a:cubicBezTo>
                  <a:cubicBezTo>
                    <a:pt x="102" y="65"/>
                    <a:pt x="103" y="63"/>
                    <a:pt x="103" y="63"/>
                  </a:cubicBezTo>
                  <a:cubicBezTo>
                    <a:pt x="103" y="63"/>
                    <a:pt x="104" y="62"/>
                    <a:pt x="105" y="61"/>
                  </a:cubicBezTo>
                  <a:cubicBezTo>
                    <a:pt x="105" y="60"/>
                    <a:pt x="105" y="57"/>
                    <a:pt x="105" y="57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4"/>
                    <a:pt x="101" y="54"/>
                    <a:pt x="100" y="54"/>
                  </a:cubicBezTo>
                  <a:cubicBezTo>
                    <a:pt x="99" y="54"/>
                    <a:pt x="98" y="54"/>
                    <a:pt x="97" y="56"/>
                  </a:cubicBezTo>
                  <a:cubicBezTo>
                    <a:pt x="97" y="60"/>
                    <a:pt x="96" y="60"/>
                    <a:pt x="95" y="62"/>
                  </a:cubicBezTo>
                  <a:cubicBezTo>
                    <a:pt x="95" y="63"/>
                    <a:pt x="93" y="63"/>
                    <a:pt x="92" y="64"/>
                  </a:cubicBezTo>
                  <a:cubicBezTo>
                    <a:pt x="91" y="65"/>
                    <a:pt x="86" y="64"/>
                    <a:pt x="86" y="65"/>
                  </a:cubicBezTo>
                  <a:cubicBezTo>
                    <a:pt x="85" y="66"/>
                    <a:pt x="83" y="68"/>
                    <a:pt x="82" y="69"/>
                  </a:cubicBezTo>
                  <a:cubicBezTo>
                    <a:pt x="82" y="70"/>
                    <a:pt x="80" y="70"/>
                    <a:pt x="80" y="71"/>
                  </a:cubicBezTo>
                  <a:cubicBezTo>
                    <a:pt x="79" y="73"/>
                    <a:pt x="80" y="76"/>
                    <a:pt x="81" y="78"/>
                  </a:cubicBezTo>
                  <a:cubicBezTo>
                    <a:pt x="81" y="80"/>
                    <a:pt x="81" y="80"/>
                    <a:pt x="80" y="83"/>
                  </a:cubicBezTo>
                  <a:cubicBezTo>
                    <a:pt x="78" y="86"/>
                    <a:pt x="78" y="87"/>
                    <a:pt x="77" y="87"/>
                  </a:cubicBezTo>
                  <a:cubicBezTo>
                    <a:pt x="76" y="87"/>
                    <a:pt x="75" y="88"/>
                    <a:pt x="75" y="88"/>
                  </a:cubicBezTo>
                  <a:cubicBezTo>
                    <a:pt x="74" y="88"/>
                    <a:pt x="73" y="88"/>
                    <a:pt x="73" y="86"/>
                  </a:cubicBezTo>
                  <a:cubicBezTo>
                    <a:pt x="73" y="84"/>
                    <a:pt x="72" y="80"/>
                    <a:pt x="69" y="80"/>
                  </a:cubicBezTo>
                  <a:cubicBezTo>
                    <a:pt x="67" y="79"/>
                    <a:pt x="65" y="78"/>
                    <a:pt x="65" y="78"/>
                  </a:cubicBezTo>
                  <a:cubicBezTo>
                    <a:pt x="65" y="78"/>
                    <a:pt x="59" y="78"/>
                    <a:pt x="59" y="80"/>
                  </a:cubicBezTo>
                  <a:cubicBezTo>
                    <a:pt x="58" y="82"/>
                    <a:pt x="56" y="81"/>
                    <a:pt x="56" y="83"/>
                  </a:cubicBezTo>
                  <a:cubicBezTo>
                    <a:pt x="56" y="84"/>
                    <a:pt x="56" y="85"/>
                    <a:pt x="55" y="85"/>
                  </a:cubicBezTo>
                  <a:cubicBezTo>
                    <a:pt x="54" y="85"/>
                    <a:pt x="54" y="85"/>
                    <a:pt x="53" y="84"/>
                  </a:cubicBezTo>
                  <a:cubicBezTo>
                    <a:pt x="52" y="81"/>
                    <a:pt x="49" y="83"/>
                    <a:pt x="49" y="77"/>
                  </a:cubicBezTo>
                  <a:cubicBezTo>
                    <a:pt x="49" y="71"/>
                    <a:pt x="46" y="68"/>
                    <a:pt x="47" y="67"/>
                  </a:cubicBezTo>
                  <a:cubicBezTo>
                    <a:pt x="47" y="65"/>
                    <a:pt x="44" y="58"/>
                    <a:pt x="46" y="53"/>
                  </a:cubicBezTo>
                  <a:cubicBezTo>
                    <a:pt x="47" y="47"/>
                    <a:pt x="46" y="43"/>
                    <a:pt x="48" y="39"/>
                  </a:cubicBezTo>
                  <a:cubicBezTo>
                    <a:pt x="49" y="35"/>
                    <a:pt x="50" y="27"/>
                    <a:pt x="47" y="24"/>
                  </a:cubicBezTo>
                  <a:cubicBezTo>
                    <a:pt x="45" y="20"/>
                    <a:pt x="47" y="22"/>
                    <a:pt x="44" y="19"/>
                  </a:cubicBezTo>
                  <a:cubicBezTo>
                    <a:pt x="41" y="16"/>
                    <a:pt x="39" y="15"/>
                    <a:pt x="38" y="15"/>
                  </a:cubicBezTo>
                  <a:cubicBezTo>
                    <a:pt x="38" y="15"/>
                    <a:pt x="34" y="16"/>
                    <a:pt x="34" y="16"/>
                  </a:cubicBezTo>
                  <a:cubicBezTo>
                    <a:pt x="34" y="16"/>
                    <a:pt x="32" y="17"/>
                    <a:pt x="31" y="17"/>
                  </a:cubicBezTo>
                  <a:cubicBezTo>
                    <a:pt x="31" y="17"/>
                    <a:pt x="31" y="17"/>
                    <a:pt x="30" y="16"/>
                  </a:cubicBezTo>
                  <a:cubicBezTo>
                    <a:pt x="29" y="16"/>
                    <a:pt x="26" y="15"/>
                    <a:pt x="27" y="14"/>
                  </a:cubicBezTo>
                  <a:cubicBezTo>
                    <a:pt x="27" y="13"/>
                    <a:pt x="29" y="6"/>
                    <a:pt x="29" y="6"/>
                  </a:cubicBezTo>
                  <a:cubicBezTo>
                    <a:pt x="29" y="6"/>
                    <a:pt x="29" y="5"/>
                    <a:pt x="29" y="5"/>
                  </a:cubicBezTo>
                  <a:cubicBezTo>
                    <a:pt x="19" y="3"/>
                    <a:pt x="9" y="2"/>
                    <a:pt x="0" y="0"/>
                  </a:cubicBezTo>
                </a:path>
              </a:pathLst>
            </a:custGeom>
            <a:solidFill>
              <a:srgbClr val="4CAF50">
                <a:lumMod val="20000"/>
                <a:lumOff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2" name="Freeform 27">
              <a:extLst>
                <a:ext uri="{FF2B5EF4-FFF2-40B4-BE49-F238E27FC236}">
                  <a16:creationId xmlns:a16="http://schemas.microsoft.com/office/drawing/2014/main" id="{8C44F8CD-959D-694D-9210-23CC79959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675" y="4918075"/>
              <a:ext cx="180975" cy="325438"/>
            </a:xfrm>
            <a:custGeom>
              <a:avLst/>
              <a:gdLst>
                <a:gd name="T0" fmla="*/ 68 w 74"/>
                <a:gd name="T1" fmla="*/ 0 h 134"/>
                <a:gd name="T2" fmla="*/ 67 w 74"/>
                <a:gd name="T3" fmla="*/ 0 h 134"/>
                <a:gd name="T4" fmla="*/ 63 w 74"/>
                <a:gd name="T5" fmla="*/ 4 h 134"/>
                <a:gd name="T6" fmla="*/ 63 w 74"/>
                <a:gd name="T7" fmla="*/ 9 h 134"/>
                <a:gd name="T8" fmla="*/ 61 w 74"/>
                <a:gd name="T9" fmla="*/ 14 h 134"/>
                <a:gd name="T10" fmla="*/ 54 w 74"/>
                <a:gd name="T11" fmla="*/ 17 h 134"/>
                <a:gd name="T12" fmla="*/ 52 w 74"/>
                <a:gd name="T13" fmla="*/ 27 h 134"/>
                <a:gd name="T14" fmla="*/ 50 w 74"/>
                <a:gd name="T15" fmla="*/ 31 h 134"/>
                <a:gd name="T16" fmla="*/ 41 w 74"/>
                <a:gd name="T17" fmla="*/ 39 h 134"/>
                <a:gd name="T18" fmla="*/ 32 w 74"/>
                <a:gd name="T19" fmla="*/ 44 h 134"/>
                <a:gd name="T20" fmla="*/ 24 w 74"/>
                <a:gd name="T21" fmla="*/ 49 h 134"/>
                <a:gd name="T22" fmla="*/ 19 w 74"/>
                <a:gd name="T23" fmla="*/ 55 h 134"/>
                <a:gd name="T24" fmla="*/ 19 w 74"/>
                <a:gd name="T25" fmla="*/ 60 h 134"/>
                <a:gd name="T26" fmla="*/ 18 w 74"/>
                <a:gd name="T27" fmla="*/ 61 h 134"/>
                <a:gd name="T28" fmla="*/ 17 w 74"/>
                <a:gd name="T29" fmla="*/ 61 h 134"/>
                <a:gd name="T30" fmla="*/ 17 w 74"/>
                <a:gd name="T31" fmla="*/ 61 h 134"/>
                <a:gd name="T32" fmla="*/ 17 w 74"/>
                <a:gd name="T33" fmla="*/ 62 h 134"/>
                <a:gd name="T34" fmla="*/ 15 w 74"/>
                <a:gd name="T35" fmla="*/ 73 h 134"/>
                <a:gd name="T36" fmla="*/ 14 w 74"/>
                <a:gd name="T37" fmla="*/ 88 h 134"/>
                <a:gd name="T38" fmla="*/ 10 w 74"/>
                <a:gd name="T39" fmla="*/ 94 h 134"/>
                <a:gd name="T40" fmla="*/ 6 w 74"/>
                <a:gd name="T41" fmla="*/ 98 h 134"/>
                <a:gd name="T42" fmla="*/ 2 w 74"/>
                <a:gd name="T43" fmla="*/ 105 h 134"/>
                <a:gd name="T44" fmla="*/ 2 w 74"/>
                <a:gd name="T45" fmla="*/ 111 h 134"/>
                <a:gd name="T46" fmla="*/ 2 w 74"/>
                <a:gd name="T47" fmla="*/ 116 h 134"/>
                <a:gd name="T48" fmla="*/ 2 w 74"/>
                <a:gd name="T49" fmla="*/ 126 h 134"/>
                <a:gd name="T50" fmla="*/ 1 w 74"/>
                <a:gd name="T51" fmla="*/ 127 h 134"/>
                <a:gd name="T52" fmla="*/ 1 w 74"/>
                <a:gd name="T53" fmla="*/ 127 h 134"/>
                <a:gd name="T54" fmla="*/ 1 w 74"/>
                <a:gd name="T55" fmla="*/ 127 h 134"/>
                <a:gd name="T56" fmla="*/ 1 w 74"/>
                <a:gd name="T57" fmla="*/ 129 h 134"/>
                <a:gd name="T58" fmla="*/ 3 w 74"/>
                <a:gd name="T59" fmla="*/ 133 h 134"/>
                <a:gd name="T60" fmla="*/ 8 w 74"/>
                <a:gd name="T61" fmla="*/ 134 h 134"/>
                <a:gd name="T62" fmla="*/ 11 w 74"/>
                <a:gd name="T63" fmla="*/ 134 h 134"/>
                <a:gd name="T64" fmla="*/ 15 w 74"/>
                <a:gd name="T65" fmla="*/ 130 h 134"/>
                <a:gd name="T66" fmla="*/ 16 w 74"/>
                <a:gd name="T67" fmla="*/ 128 h 134"/>
                <a:gd name="T68" fmla="*/ 26 w 74"/>
                <a:gd name="T69" fmla="*/ 123 h 134"/>
                <a:gd name="T70" fmla="*/ 47 w 74"/>
                <a:gd name="T71" fmla="*/ 84 h 134"/>
                <a:gd name="T72" fmla="*/ 58 w 74"/>
                <a:gd name="T73" fmla="*/ 57 h 134"/>
                <a:gd name="T74" fmla="*/ 62 w 74"/>
                <a:gd name="T75" fmla="*/ 49 h 134"/>
                <a:gd name="T76" fmla="*/ 66 w 74"/>
                <a:gd name="T77" fmla="*/ 44 h 134"/>
                <a:gd name="T78" fmla="*/ 67 w 74"/>
                <a:gd name="T79" fmla="*/ 39 h 134"/>
                <a:gd name="T80" fmla="*/ 70 w 74"/>
                <a:gd name="T81" fmla="*/ 37 h 134"/>
                <a:gd name="T82" fmla="*/ 73 w 74"/>
                <a:gd name="T83" fmla="*/ 32 h 134"/>
                <a:gd name="T84" fmla="*/ 73 w 74"/>
                <a:gd name="T85" fmla="*/ 26 h 134"/>
                <a:gd name="T86" fmla="*/ 72 w 74"/>
                <a:gd name="T87" fmla="*/ 20 h 134"/>
                <a:gd name="T88" fmla="*/ 73 w 74"/>
                <a:gd name="T89" fmla="*/ 14 h 134"/>
                <a:gd name="T90" fmla="*/ 73 w 74"/>
                <a:gd name="T91" fmla="*/ 10 h 134"/>
                <a:gd name="T92" fmla="*/ 69 w 74"/>
                <a:gd name="T93" fmla="*/ 5 h 134"/>
                <a:gd name="T94" fmla="*/ 69 w 74"/>
                <a:gd name="T95" fmla="*/ 2 h 134"/>
                <a:gd name="T96" fmla="*/ 68 w 74"/>
                <a:gd name="T9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134">
                  <a:moveTo>
                    <a:pt x="6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5" y="1"/>
                    <a:pt x="63" y="2"/>
                    <a:pt x="63" y="4"/>
                  </a:cubicBezTo>
                  <a:cubicBezTo>
                    <a:pt x="63" y="6"/>
                    <a:pt x="63" y="7"/>
                    <a:pt x="63" y="9"/>
                  </a:cubicBezTo>
                  <a:cubicBezTo>
                    <a:pt x="63" y="11"/>
                    <a:pt x="63" y="12"/>
                    <a:pt x="61" y="14"/>
                  </a:cubicBezTo>
                  <a:cubicBezTo>
                    <a:pt x="58" y="15"/>
                    <a:pt x="55" y="15"/>
                    <a:pt x="54" y="17"/>
                  </a:cubicBezTo>
                  <a:cubicBezTo>
                    <a:pt x="53" y="20"/>
                    <a:pt x="52" y="25"/>
                    <a:pt x="52" y="27"/>
                  </a:cubicBezTo>
                  <a:cubicBezTo>
                    <a:pt x="51" y="29"/>
                    <a:pt x="54" y="26"/>
                    <a:pt x="50" y="31"/>
                  </a:cubicBezTo>
                  <a:cubicBezTo>
                    <a:pt x="45" y="35"/>
                    <a:pt x="47" y="35"/>
                    <a:pt x="41" y="39"/>
                  </a:cubicBezTo>
                  <a:cubicBezTo>
                    <a:pt x="36" y="43"/>
                    <a:pt x="36" y="41"/>
                    <a:pt x="32" y="44"/>
                  </a:cubicBezTo>
                  <a:cubicBezTo>
                    <a:pt x="28" y="47"/>
                    <a:pt x="28" y="45"/>
                    <a:pt x="24" y="49"/>
                  </a:cubicBezTo>
                  <a:cubicBezTo>
                    <a:pt x="20" y="52"/>
                    <a:pt x="18" y="53"/>
                    <a:pt x="19" y="55"/>
                  </a:cubicBezTo>
                  <a:cubicBezTo>
                    <a:pt x="19" y="57"/>
                    <a:pt x="21" y="58"/>
                    <a:pt x="19" y="60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7" y="61"/>
                    <a:pt x="17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1"/>
                    <a:pt x="17" y="61"/>
                    <a:pt x="17" y="62"/>
                  </a:cubicBezTo>
                  <a:cubicBezTo>
                    <a:pt x="15" y="66"/>
                    <a:pt x="16" y="61"/>
                    <a:pt x="15" y="73"/>
                  </a:cubicBezTo>
                  <a:cubicBezTo>
                    <a:pt x="15" y="85"/>
                    <a:pt x="15" y="85"/>
                    <a:pt x="14" y="88"/>
                  </a:cubicBezTo>
                  <a:cubicBezTo>
                    <a:pt x="13" y="91"/>
                    <a:pt x="12" y="92"/>
                    <a:pt x="10" y="94"/>
                  </a:cubicBezTo>
                  <a:cubicBezTo>
                    <a:pt x="9" y="96"/>
                    <a:pt x="9" y="95"/>
                    <a:pt x="6" y="98"/>
                  </a:cubicBezTo>
                  <a:cubicBezTo>
                    <a:pt x="4" y="102"/>
                    <a:pt x="2" y="102"/>
                    <a:pt x="2" y="105"/>
                  </a:cubicBezTo>
                  <a:cubicBezTo>
                    <a:pt x="2" y="107"/>
                    <a:pt x="1" y="109"/>
                    <a:pt x="2" y="111"/>
                  </a:cubicBezTo>
                  <a:cubicBezTo>
                    <a:pt x="3" y="114"/>
                    <a:pt x="3" y="115"/>
                    <a:pt x="2" y="116"/>
                  </a:cubicBezTo>
                  <a:cubicBezTo>
                    <a:pt x="1" y="118"/>
                    <a:pt x="2" y="123"/>
                    <a:pt x="2" y="126"/>
                  </a:cubicBezTo>
                  <a:cubicBezTo>
                    <a:pt x="2" y="127"/>
                    <a:pt x="1" y="127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0" y="127"/>
                    <a:pt x="1" y="127"/>
                    <a:pt x="1" y="129"/>
                  </a:cubicBezTo>
                  <a:cubicBezTo>
                    <a:pt x="3" y="133"/>
                    <a:pt x="0" y="131"/>
                    <a:pt x="3" y="133"/>
                  </a:cubicBezTo>
                  <a:cubicBezTo>
                    <a:pt x="5" y="134"/>
                    <a:pt x="6" y="134"/>
                    <a:pt x="8" y="134"/>
                  </a:cubicBezTo>
                  <a:cubicBezTo>
                    <a:pt x="10" y="134"/>
                    <a:pt x="11" y="134"/>
                    <a:pt x="11" y="134"/>
                  </a:cubicBezTo>
                  <a:cubicBezTo>
                    <a:pt x="11" y="134"/>
                    <a:pt x="14" y="132"/>
                    <a:pt x="15" y="130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24" y="126"/>
                    <a:pt x="26" y="123"/>
                  </a:cubicBezTo>
                  <a:cubicBezTo>
                    <a:pt x="28" y="120"/>
                    <a:pt x="44" y="90"/>
                    <a:pt x="47" y="84"/>
                  </a:cubicBezTo>
                  <a:cubicBezTo>
                    <a:pt x="50" y="78"/>
                    <a:pt x="57" y="60"/>
                    <a:pt x="58" y="57"/>
                  </a:cubicBezTo>
                  <a:cubicBezTo>
                    <a:pt x="59" y="54"/>
                    <a:pt x="59" y="50"/>
                    <a:pt x="62" y="49"/>
                  </a:cubicBezTo>
                  <a:cubicBezTo>
                    <a:pt x="64" y="47"/>
                    <a:pt x="65" y="47"/>
                    <a:pt x="66" y="44"/>
                  </a:cubicBezTo>
                  <a:cubicBezTo>
                    <a:pt x="66" y="42"/>
                    <a:pt x="67" y="39"/>
                    <a:pt x="67" y="39"/>
                  </a:cubicBezTo>
                  <a:cubicBezTo>
                    <a:pt x="67" y="39"/>
                    <a:pt x="68" y="38"/>
                    <a:pt x="70" y="37"/>
                  </a:cubicBezTo>
                  <a:cubicBezTo>
                    <a:pt x="72" y="35"/>
                    <a:pt x="73" y="32"/>
                    <a:pt x="73" y="32"/>
                  </a:cubicBezTo>
                  <a:cubicBezTo>
                    <a:pt x="73" y="32"/>
                    <a:pt x="73" y="28"/>
                    <a:pt x="73" y="26"/>
                  </a:cubicBezTo>
                  <a:cubicBezTo>
                    <a:pt x="72" y="24"/>
                    <a:pt x="72" y="20"/>
                    <a:pt x="72" y="20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4" y="11"/>
                    <a:pt x="73" y="10"/>
                  </a:cubicBezTo>
                  <a:cubicBezTo>
                    <a:pt x="72" y="8"/>
                    <a:pt x="69" y="5"/>
                    <a:pt x="69" y="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0"/>
                    <a:pt x="68" y="0"/>
                  </a:cubicBezTo>
                </a:path>
              </a:pathLst>
            </a:custGeom>
            <a:solidFill>
              <a:srgbClr val="4CAF50">
                <a:lumMod val="20000"/>
                <a:lumOff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3" name="Freeform 28">
              <a:extLst>
                <a:ext uri="{FF2B5EF4-FFF2-40B4-BE49-F238E27FC236}">
                  <a16:creationId xmlns:a16="http://schemas.microsoft.com/office/drawing/2014/main" id="{985A127E-C9FB-B240-990C-C8C2EFF16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2875" y="4078288"/>
              <a:ext cx="222250" cy="287338"/>
            </a:xfrm>
            <a:custGeom>
              <a:avLst/>
              <a:gdLst>
                <a:gd name="T0" fmla="*/ 55 w 92"/>
                <a:gd name="T1" fmla="*/ 8 h 118"/>
                <a:gd name="T2" fmla="*/ 0 w 92"/>
                <a:gd name="T3" fmla="*/ 19 h 118"/>
                <a:gd name="T4" fmla="*/ 0 w 92"/>
                <a:gd name="T5" fmla="*/ 19 h 118"/>
                <a:gd name="T6" fmla="*/ 3 w 92"/>
                <a:gd name="T7" fmla="*/ 40 h 118"/>
                <a:gd name="T8" fmla="*/ 11 w 92"/>
                <a:gd name="T9" fmla="*/ 56 h 118"/>
                <a:gd name="T10" fmla="*/ 13 w 92"/>
                <a:gd name="T11" fmla="*/ 63 h 118"/>
                <a:gd name="T12" fmla="*/ 15 w 92"/>
                <a:gd name="T13" fmla="*/ 83 h 118"/>
                <a:gd name="T14" fmla="*/ 18 w 92"/>
                <a:gd name="T15" fmla="*/ 90 h 118"/>
                <a:gd name="T16" fmla="*/ 19 w 92"/>
                <a:gd name="T17" fmla="*/ 99 h 118"/>
                <a:gd name="T18" fmla="*/ 20 w 92"/>
                <a:gd name="T19" fmla="*/ 105 h 118"/>
                <a:gd name="T20" fmla="*/ 20 w 92"/>
                <a:gd name="T21" fmla="*/ 115 h 118"/>
                <a:gd name="T22" fmla="*/ 20 w 92"/>
                <a:gd name="T23" fmla="*/ 118 h 118"/>
                <a:gd name="T24" fmla="*/ 20 w 92"/>
                <a:gd name="T25" fmla="*/ 118 h 118"/>
                <a:gd name="T26" fmla="*/ 24 w 92"/>
                <a:gd name="T27" fmla="*/ 115 h 118"/>
                <a:gd name="T28" fmla="*/ 28 w 92"/>
                <a:gd name="T29" fmla="*/ 109 h 118"/>
                <a:gd name="T30" fmla="*/ 29 w 92"/>
                <a:gd name="T31" fmla="*/ 102 h 118"/>
                <a:gd name="T32" fmla="*/ 32 w 92"/>
                <a:gd name="T33" fmla="*/ 96 h 118"/>
                <a:gd name="T34" fmla="*/ 35 w 92"/>
                <a:gd name="T35" fmla="*/ 88 h 118"/>
                <a:gd name="T36" fmla="*/ 35 w 92"/>
                <a:gd name="T37" fmla="*/ 82 h 118"/>
                <a:gd name="T38" fmla="*/ 36 w 92"/>
                <a:gd name="T39" fmla="*/ 74 h 118"/>
                <a:gd name="T40" fmla="*/ 38 w 92"/>
                <a:gd name="T41" fmla="*/ 62 h 118"/>
                <a:gd name="T42" fmla="*/ 37 w 92"/>
                <a:gd name="T43" fmla="*/ 51 h 118"/>
                <a:gd name="T44" fmla="*/ 42 w 92"/>
                <a:gd name="T45" fmla="*/ 42 h 118"/>
                <a:gd name="T46" fmla="*/ 47 w 92"/>
                <a:gd name="T47" fmla="*/ 29 h 118"/>
                <a:gd name="T48" fmla="*/ 51 w 92"/>
                <a:gd name="T49" fmla="*/ 19 h 118"/>
                <a:gd name="T50" fmla="*/ 55 w 92"/>
                <a:gd name="T51" fmla="*/ 8 h 118"/>
                <a:gd name="T52" fmla="*/ 89 w 92"/>
                <a:gd name="T53" fmla="*/ 0 h 118"/>
                <a:gd name="T54" fmla="*/ 70 w 92"/>
                <a:gd name="T55" fmla="*/ 5 h 118"/>
                <a:gd name="T56" fmla="*/ 72 w 92"/>
                <a:gd name="T57" fmla="*/ 10 h 118"/>
                <a:gd name="T58" fmla="*/ 77 w 92"/>
                <a:gd name="T59" fmla="*/ 25 h 118"/>
                <a:gd name="T60" fmla="*/ 77 w 92"/>
                <a:gd name="T61" fmla="*/ 32 h 118"/>
                <a:gd name="T62" fmla="*/ 78 w 92"/>
                <a:gd name="T63" fmla="*/ 37 h 118"/>
                <a:gd name="T64" fmla="*/ 81 w 92"/>
                <a:gd name="T65" fmla="*/ 40 h 118"/>
                <a:gd name="T66" fmla="*/ 83 w 92"/>
                <a:gd name="T67" fmla="*/ 47 h 118"/>
                <a:gd name="T68" fmla="*/ 82 w 92"/>
                <a:gd name="T69" fmla="*/ 51 h 118"/>
                <a:gd name="T70" fmla="*/ 84 w 92"/>
                <a:gd name="T71" fmla="*/ 79 h 118"/>
                <a:gd name="T72" fmla="*/ 83 w 92"/>
                <a:gd name="T73" fmla="*/ 86 h 118"/>
                <a:gd name="T74" fmla="*/ 83 w 92"/>
                <a:gd name="T75" fmla="*/ 101 h 118"/>
                <a:gd name="T76" fmla="*/ 84 w 92"/>
                <a:gd name="T77" fmla="*/ 106 h 118"/>
                <a:gd name="T78" fmla="*/ 89 w 92"/>
                <a:gd name="T7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2" h="118">
                  <a:moveTo>
                    <a:pt x="55" y="8"/>
                  </a:moveTo>
                  <a:cubicBezTo>
                    <a:pt x="37" y="12"/>
                    <a:pt x="19" y="16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2" y="35"/>
                    <a:pt x="3" y="40"/>
                  </a:cubicBezTo>
                  <a:cubicBezTo>
                    <a:pt x="5" y="45"/>
                    <a:pt x="11" y="54"/>
                    <a:pt x="11" y="56"/>
                  </a:cubicBezTo>
                  <a:cubicBezTo>
                    <a:pt x="11" y="59"/>
                    <a:pt x="13" y="60"/>
                    <a:pt x="13" y="63"/>
                  </a:cubicBezTo>
                  <a:cubicBezTo>
                    <a:pt x="14" y="65"/>
                    <a:pt x="12" y="80"/>
                    <a:pt x="15" y="83"/>
                  </a:cubicBezTo>
                  <a:cubicBezTo>
                    <a:pt x="17" y="87"/>
                    <a:pt x="18" y="84"/>
                    <a:pt x="18" y="90"/>
                  </a:cubicBezTo>
                  <a:cubicBezTo>
                    <a:pt x="19" y="95"/>
                    <a:pt x="19" y="97"/>
                    <a:pt x="19" y="99"/>
                  </a:cubicBezTo>
                  <a:cubicBezTo>
                    <a:pt x="19" y="101"/>
                    <a:pt x="20" y="101"/>
                    <a:pt x="20" y="105"/>
                  </a:cubicBezTo>
                  <a:cubicBezTo>
                    <a:pt x="20" y="108"/>
                    <a:pt x="20" y="115"/>
                    <a:pt x="20" y="115"/>
                  </a:cubicBezTo>
                  <a:cubicBezTo>
                    <a:pt x="20" y="115"/>
                    <a:pt x="18" y="118"/>
                    <a:pt x="20" y="118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23" y="117"/>
                    <a:pt x="24" y="117"/>
                    <a:pt x="24" y="115"/>
                  </a:cubicBezTo>
                  <a:cubicBezTo>
                    <a:pt x="25" y="113"/>
                    <a:pt x="27" y="111"/>
                    <a:pt x="28" y="109"/>
                  </a:cubicBezTo>
                  <a:cubicBezTo>
                    <a:pt x="28" y="106"/>
                    <a:pt x="28" y="105"/>
                    <a:pt x="29" y="102"/>
                  </a:cubicBezTo>
                  <a:cubicBezTo>
                    <a:pt x="29" y="99"/>
                    <a:pt x="31" y="97"/>
                    <a:pt x="32" y="96"/>
                  </a:cubicBezTo>
                  <a:cubicBezTo>
                    <a:pt x="33" y="94"/>
                    <a:pt x="35" y="92"/>
                    <a:pt x="35" y="88"/>
                  </a:cubicBezTo>
                  <a:cubicBezTo>
                    <a:pt x="35" y="84"/>
                    <a:pt x="35" y="83"/>
                    <a:pt x="35" y="82"/>
                  </a:cubicBezTo>
                  <a:cubicBezTo>
                    <a:pt x="35" y="80"/>
                    <a:pt x="34" y="78"/>
                    <a:pt x="36" y="74"/>
                  </a:cubicBezTo>
                  <a:cubicBezTo>
                    <a:pt x="38" y="70"/>
                    <a:pt x="38" y="64"/>
                    <a:pt x="38" y="62"/>
                  </a:cubicBezTo>
                  <a:cubicBezTo>
                    <a:pt x="38" y="59"/>
                    <a:pt x="35" y="54"/>
                    <a:pt x="37" y="51"/>
                  </a:cubicBezTo>
                  <a:cubicBezTo>
                    <a:pt x="38" y="48"/>
                    <a:pt x="40" y="45"/>
                    <a:pt x="42" y="42"/>
                  </a:cubicBezTo>
                  <a:cubicBezTo>
                    <a:pt x="43" y="39"/>
                    <a:pt x="46" y="32"/>
                    <a:pt x="47" y="29"/>
                  </a:cubicBezTo>
                  <a:cubicBezTo>
                    <a:pt x="47" y="27"/>
                    <a:pt x="51" y="19"/>
                    <a:pt x="51" y="19"/>
                  </a:cubicBezTo>
                  <a:cubicBezTo>
                    <a:pt x="51" y="19"/>
                    <a:pt x="53" y="13"/>
                    <a:pt x="55" y="8"/>
                  </a:cubicBezTo>
                  <a:moveTo>
                    <a:pt x="89" y="0"/>
                  </a:moveTo>
                  <a:cubicBezTo>
                    <a:pt x="83" y="2"/>
                    <a:pt x="76" y="4"/>
                    <a:pt x="70" y="5"/>
                  </a:cubicBezTo>
                  <a:cubicBezTo>
                    <a:pt x="70" y="6"/>
                    <a:pt x="71" y="7"/>
                    <a:pt x="72" y="10"/>
                  </a:cubicBezTo>
                  <a:cubicBezTo>
                    <a:pt x="74" y="16"/>
                    <a:pt x="77" y="22"/>
                    <a:pt x="77" y="25"/>
                  </a:cubicBezTo>
                  <a:cubicBezTo>
                    <a:pt x="77" y="28"/>
                    <a:pt x="77" y="26"/>
                    <a:pt x="77" y="32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3" y="47"/>
                    <a:pt x="82" y="49"/>
                    <a:pt x="82" y="51"/>
                  </a:cubicBezTo>
                  <a:cubicBezTo>
                    <a:pt x="81" y="53"/>
                    <a:pt x="84" y="79"/>
                    <a:pt x="84" y="79"/>
                  </a:cubicBezTo>
                  <a:cubicBezTo>
                    <a:pt x="84" y="79"/>
                    <a:pt x="83" y="79"/>
                    <a:pt x="83" y="86"/>
                  </a:cubicBezTo>
                  <a:cubicBezTo>
                    <a:pt x="83" y="93"/>
                    <a:pt x="83" y="101"/>
                    <a:pt x="83" y="101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4" y="106"/>
                    <a:pt x="92" y="66"/>
                    <a:pt x="89" y="0"/>
                  </a:cubicBezTo>
                </a:path>
              </a:pathLst>
            </a:custGeom>
            <a:solidFill>
              <a:srgbClr val="4CAF50">
                <a:lumMod val="20000"/>
                <a:lumOff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4" name="Freeform 29">
              <a:extLst>
                <a:ext uri="{FF2B5EF4-FFF2-40B4-BE49-F238E27FC236}">
                  <a16:creationId xmlns:a16="http://schemas.microsoft.com/office/drawing/2014/main" id="{A15A7D91-86FD-8F46-AE67-43C79FCFBC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80088" y="4170363"/>
              <a:ext cx="1681163" cy="1330325"/>
            </a:xfrm>
            <a:custGeom>
              <a:avLst/>
              <a:gdLst>
                <a:gd name="T0" fmla="*/ 511 w 692"/>
                <a:gd name="T1" fmla="*/ 200 h 548"/>
                <a:gd name="T2" fmla="*/ 525 w 692"/>
                <a:gd name="T3" fmla="*/ 191 h 548"/>
                <a:gd name="T4" fmla="*/ 520 w 692"/>
                <a:gd name="T5" fmla="*/ 214 h 548"/>
                <a:gd name="T6" fmla="*/ 513 w 692"/>
                <a:gd name="T7" fmla="*/ 219 h 548"/>
                <a:gd name="T8" fmla="*/ 506 w 692"/>
                <a:gd name="T9" fmla="*/ 217 h 548"/>
                <a:gd name="T10" fmla="*/ 509 w 692"/>
                <a:gd name="T11" fmla="*/ 203 h 548"/>
                <a:gd name="T12" fmla="*/ 609 w 692"/>
                <a:gd name="T13" fmla="*/ 13 h 548"/>
                <a:gd name="T14" fmla="*/ 606 w 692"/>
                <a:gd name="T15" fmla="*/ 35 h 548"/>
                <a:gd name="T16" fmla="*/ 587 w 692"/>
                <a:gd name="T17" fmla="*/ 12 h 548"/>
                <a:gd name="T18" fmla="*/ 192 w 692"/>
                <a:gd name="T19" fmla="*/ 42 h 548"/>
                <a:gd name="T20" fmla="*/ 204 w 692"/>
                <a:gd name="T21" fmla="*/ 52 h 548"/>
                <a:gd name="T22" fmla="*/ 193 w 692"/>
                <a:gd name="T23" fmla="*/ 65 h 548"/>
                <a:gd name="T24" fmla="*/ 182 w 692"/>
                <a:gd name="T25" fmla="*/ 64 h 548"/>
                <a:gd name="T26" fmla="*/ 175 w 692"/>
                <a:gd name="T27" fmla="*/ 70 h 548"/>
                <a:gd name="T28" fmla="*/ 170 w 692"/>
                <a:gd name="T29" fmla="*/ 69 h 548"/>
                <a:gd name="T30" fmla="*/ 149 w 692"/>
                <a:gd name="T31" fmla="*/ 71 h 548"/>
                <a:gd name="T32" fmla="*/ 149 w 692"/>
                <a:gd name="T33" fmla="*/ 83 h 548"/>
                <a:gd name="T34" fmla="*/ 145 w 692"/>
                <a:gd name="T35" fmla="*/ 81 h 548"/>
                <a:gd name="T36" fmla="*/ 136 w 692"/>
                <a:gd name="T37" fmla="*/ 88 h 548"/>
                <a:gd name="T38" fmla="*/ 121 w 692"/>
                <a:gd name="T39" fmla="*/ 75 h 548"/>
                <a:gd name="T40" fmla="*/ 126 w 692"/>
                <a:gd name="T41" fmla="*/ 66 h 548"/>
                <a:gd name="T42" fmla="*/ 135 w 692"/>
                <a:gd name="T43" fmla="*/ 53 h 548"/>
                <a:gd name="T44" fmla="*/ 137 w 692"/>
                <a:gd name="T45" fmla="*/ 43 h 548"/>
                <a:gd name="T46" fmla="*/ 144 w 692"/>
                <a:gd name="T47" fmla="*/ 44 h 548"/>
                <a:gd name="T48" fmla="*/ 106 w 692"/>
                <a:gd name="T49" fmla="*/ 32 h 548"/>
                <a:gd name="T50" fmla="*/ 21 w 692"/>
                <a:gd name="T51" fmla="*/ 74 h 548"/>
                <a:gd name="T52" fmla="*/ 39 w 692"/>
                <a:gd name="T53" fmla="*/ 104 h 548"/>
                <a:gd name="T54" fmla="*/ 75 w 692"/>
                <a:gd name="T55" fmla="*/ 137 h 548"/>
                <a:gd name="T56" fmla="*/ 106 w 692"/>
                <a:gd name="T57" fmla="*/ 148 h 548"/>
                <a:gd name="T58" fmla="*/ 120 w 692"/>
                <a:gd name="T59" fmla="*/ 142 h 548"/>
                <a:gd name="T60" fmla="*/ 158 w 692"/>
                <a:gd name="T61" fmla="*/ 148 h 548"/>
                <a:gd name="T62" fmla="*/ 188 w 692"/>
                <a:gd name="T63" fmla="*/ 135 h 548"/>
                <a:gd name="T64" fmla="*/ 233 w 692"/>
                <a:gd name="T65" fmla="*/ 130 h 548"/>
                <a:gd name="T66" fmla="*/ 248 w 692"/>
                <a:gd name="T67" fmla="*/ 153 h 548"/>
                <a:gd name="T68" fmla="*/ 267 w 692"/>
                <a:gd name="T69" fmla="*/ 150 h 548"/>
                <a:gd name="T70" fmla="*/ 282 w 692"/>
                <a:gd name="T71" fmla="*/ 159 h 548"/>
                <a:gd name="T72" fmla="*/ 281 w 692"/>
                <a:gd name="T73" fmla="*/ 191 h 548"/>
                <a:gd name="T74" fmla="*/ 279 w 692"/>
                <a:gd name="T75" fmla="*/ 204 h 548"/>
                <a:gd name="T76" fmla="*/ 288 w 692"/>
                <a:gd name="T77" fmla="*/ 236 h 548"/>
                <a:gd name="T78" fmla="*/ 309 w 692"/>
                <a:gd name="T79" fmla="*/ 278 h 548"/>
                <a:gd name="T80" fmla="*/ 319 w 692"/>
                <a:gd name="T81" fmla="*/ 299 h 548"/>
                <a:gd name="T82" fmla="*/ 317 w 692"/>
                <a:gd name="T83" fmla="*/ 315 h 548"/>
                <a:gd name="T84" fmla="*/ 302 w 692"/>
                <a:gd name="T85" fmla="*/ 373 h 548"/>
                <a:gd name="T86" fmla="*/ 316 w 692"/>
                <a:gd name="T87" fmla="*/ 439 h 548"/>
                <a:gd name="T88" fmla="*/ 335 w 692"/>
                <a:gd name="T89" fmla="*/ 499 h 548"/>
                <a:gd name="T90" fmla="*/ 346 w 692"/>
                <a:gd name="T91" fmla="*/ 521 h 548"/>
                <a:gd name="T92" fmla="*/ 343 w 692"/>
                <a:gd name="T93" fmla="*/ 532 h 548"/>
                <a:gd name="T94" fmla="*/ 354 w 692"/>
                <a:gd name="T95" fmla="*/ 547 h 548"/>
                <a:gd name="T96" fmla="*/ 383 w 692"/>
                <a:gd name="T97" fmla="*/ 541 h 548"/>
                <a:gd name="T98" fmla="*/ 416 w 692"/>
                <a:gd name="T99" fmla="*/ 533 h 548"/>
                <a:gd name="T100" fmla="*/ 483 w 692"/>
                <a:gd name="T101" fmla="*/ 470 h 548"/>
                <a:gd name="T102" fmla="*/ 515 w 692"/>
                <a:gd name="T103" fmla="*/ 429 h 548"/>
                <a:gd name="T104" fmla="*/ 513 w 692"/>
                <a:gd name="T105" fmla="*/ 401 h 548"/>
                <a:gd name="T106" fmla="*/ 574 w 692"/>
                <a:gd name="T107" fmla="*/ 342 h 548"/>
                <a:gd name="T108" fmla="*/ 571 w 692"/>
                <a:gd name="T109" fmla="*/ 274 h 548"/>
                <a:gd name="T110" fmla="*/ 575 w 692"/>
                <a:gd name="T111" fmla="*/ 248 h 548"/>
                <a:gd name="T112" fmla="*/ 652 w 692"/>
                <a:gd name="T113" fmla="*/ 138 h 548"/>
                <a:gd name="T114" fmla="*/ 682 w 692"/>
                <a:gd name="T115" fmla="*/ 63 h 548"/>
                <a:gd name="T116" fmla="*/ 669 w 692"/>
                <a:gd name="T117" fmla="*/ 57 h 548"/>
                <a:gd name="T118" fmla="*/ 634 w 692"/>
                <a:gd name="T119" fmla="*/ 67 h 548"/>
                <a:gd name="T120" fmla="*/ 619 w 692"/>
                <a:gd name="T121" fmla="*/ 44 h 548"/>
                <a:gd name="T122" fmla="*/ 654 w 692"/>
                <a:gd name="T123" fmla="*/ 34 h 548"/>
                <a:gd name="T124" fmla="*/ 692 w 692"/>
                <a:gd name="T125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2" h="548">
                  <a:moveTo>
                    <a:pt x="159" y="31"/>
                  </a:moveTo>
                  <a:cubicBezTo>
                    <a:pt x="158" y="31"/>
                    <a:pt x="158" y="31"/>
                    <a:pt x="157" y="31"/>
                  </a:cubicBezTo>
                  <a:cubicBezTo>
                    <a:pt x="157" y="31"/>
                    <a:pt x="158" y="31"/>
                    <a:pt x="158" y="31"/>
                  </a:cubicBezTo>
                  <a:cubicBezTo>
                    <a:pt x="158" y="31"/>
                    <a:pt x="158" y="31"/>
                    <a:pt x="158" y="31"/>
                  </a:cubicBezTo>
                  <a:cubicBezTo>
                    <a:pt x="158" y="31"/>
                    <a:pt x="158" y="31"/>
                    <a:pt x="159" y="31"/>
                  </a:cubicBezTo>
                  <a:moveTo>
                    <a:pt x="511" y="200"/>
                  </a:moveTo>
                  <a:cubicBezTo>
                    <a:pt x="511" y="200"/>
                    <a:pt x="511" y="199"/>
                    <a:pt x="512" y="198"/>
                  </a:cubicBezTo>
                  <a:cubicBezTo>
                    <a:pt x="512" y="196"/>
                    <a:pt x="513" y="197"/>
                    <a:pt x="514" y="196"/>
                  </a:cubicBezTo>
                  <a:cubicBezTo>
                    <a:pt x="515" y="196"/>
                    <a:pt x="517" y="196"/>
                    <a:pt x="518" y="195"/>
                  </a:cubicBezTo>
                  <a:cubicBezTo>
                    <a:pt x="520" y="195"/>
                    <a:pt x="520" y="195"/>
                    <a:pt x="522" y="192"/>
                  </a:cubicBezTo>
                  <a:cubicBezTo>
                    <a:pt x="522" y="191"/>
                    <a:pt x="523" y="191"/>
                    <a:pt x="523" y="191"/>
                  </a:cubicBezTo>
                  <a:cubicBezTo>
                    <a:pt x="524" y="191"/>
                    <a:pt x="524" y="191"/>
                    <a:pt x="525" y="191"/>
                  </a:cubicBezTo>
                  <a:cubicBezTo>
                    <a:pt x="527" y="191"/>
                    <a:pt x="529" y="193"/>
                    <a:pt x="529" y="193"/>
                  </a:cubicBezTo>
                  <a:cubicBezTo>
                    <a:pt x="529" y="193"/>
                    <a:pt x="529" y="195"/>
                    <a:pt x="529" y="196"/>
                  </a:cubicBezTo>
                  <a:cubicBezTo>
                    <a:pt x="529" y="197"/>
                    <a:pt x="529" y="199"/>
                    <a:pt x="529" y="200"/>
                  </a:cubicBezTo>
                  <a:cubicBezTo>
                    <a:pt x="529" y="202"/>
                    <a:pt x="528" y="203"/>
                    <a:pt x="527" y="205"/>
                  </a:cubicBezTo>
                  <a:cubicBezTo>
                    <a:pt x="526" y="206"/>
                    <a:pt x="524" y="208"/>
                    <a:pt x="522" y="209"/>
                  </a:cubicBezTo>
                  <a:cubicBezTo>
                    <a:pt x="521" y="211"/>
                    <a:pt x="521" y="213"/>
                    <a:pt x="520" y="214"/>
                  </a:cubicBezTo>
                  <a:cubicBezTo>
                    <a:pt x="520" y="214"/>
                    <a:pt x="520" y="217"/>
                    <a:pt x="519" y="218"/>
                  </a:cubicBezTo>
                  <a:cubicBezTo>
                    <a:pt x="519" y="220"/>
                    <a:pt x="518" y="220"/>
                    <a:pt x="517" y="220"/>
                  </a:cubicBezTo>
                  <a:cubicBezTo>
                    <a:pt x="517" y="221"/>
                    <a:pt x="516" y="221"/>
                    <a:pt x="516" y="221"/>
                  </a:cubicBezTo>
                  <a:cubicBezTo>
                    <a:pt x="515" y="221"/>
                    <a:pt x="515" y="221"/>
                    <a:pt x="514" y="220"/>
                  </a:cubicBezTo>
                  <a:cubicBezTo>
                    <a:pt x="513" y="219"/>
                    <a:pt x="513" y="219"/>
                    <a:pt x="513" y="219"/>
                  </a:cubicBezTo>
                  <a:cubicBezTo>
                    <a:pt x="513" y="219"/>
                    <a:pt x="513" y="219"/>
                    <a:pt x="513" y="219"/>
                  </a:cubicBezTo>
                  <a:cubicBezTo>
                    <a:pt x="513" y="219"/>
                    <a:pt x="514" y="219"/>
                    <a:pt x="514" y="219"/>
                  </a:cubicBezTo>
                  <a:cubicBezTo>
                    <a:pt x="514" y="219"/>
                    <a:pt x="514" y="219"/>
                    <a:pt x="514" y="219"/>
                  </a:cubicBezTo>
                  <a:cubicBezTo>
                    <a:pt x="514" y="218"/>
                    <a:pt x="512" y="217"/>
                    <a:pt x="511" y="217"/>
                  </a:cubicBezTo>
                  <a:cubicBezTo>
                    <a:pt x="511" y="217"/>
                    <a:pt x="508" y="220"/>
                    <a:pt x="508" y="220"/>
                  </a:cubicBezTo>
                  <a:cubicBezTo>
                    <a:pt x="508" y="221"/>
                    <a:pt x="507" y="221"/>
                    <a:pt x="507" y="221"/>
                  </a:cubicBezTo>
                  <a:cubicBezTo>
                    <a:pt x="506" y="221"/>
                    <a:pt x="506" y="217"/>
                    <a:pt x="506" y="217"/>
                  </a:cubicBezTo>
                  <a:cubicBezTo>
                    <a:pt x="506" y="216"/>
                    <a:pt x="507" y="214"/>
                    <a:pt x="507" y="213"/>
                  </a:cubicBezTo>
                  <a:cubicBezTo>
                    <a:pt x="508" y="213"/>
                    <a:pt x="508" y="212"/>
                    <a:pt x="508" y="212"/>
                  </a:cubicBezTo>
                  <a:cubicBezTo>
                    <a:pt x="509" y="212"/>
                    <a:pt x="509" y="213"/>
                    <a:pt x="509" y="213"/>
                  </a:cubicBezTo>
                  <a:cubicBezTo>
                    <a:pt x="509" y="213"/>
                    <a:pt x="510" y="211"/>
                    <a:pt x="511" y="209"/>
                  </a:cubicBezTo>
                  <a:cubicBezTo>
                    <a:pt x="511" y="207"/>
                    <a:pt x="511" y="207"/>
                    <a:pt x="511" y="205"/>
                  </a:cubicBezTo>
                  <a:cubicBezTo>
                    <a:pt x="511" y="203"/>
                    <a:pt x="509" y="203"/>
                    <a:pt x="509" y="203"/>
                  </a:cubicBezTo>
                  <a:cubicBezTo>
                    <a:pt x="509" y="203"/>
                    <a:pt x="509" y="203"/>
                    <a:pt x="509" y="201"/>
                  </a:cubicBezTo>
                  <a:cubicBezTo>
                    <a:pt x="509" y="200"/>
                    <a:pt x="510" y="200"/>
                    <a:pt x="510" y="200"/>
                  </a:cubicBezTo>
                  <a:cubicBezTo>
                    <a:pt x="510" y="200"/>
                    <a:pt x="511" y="200"/>
                    <a:pt x="511" y="200"/>
                  </a:cubicBezTo>
                  <a:moveTo>
                    <a:pt x="692" y="0"/>
                  </a:moveTo>
                  <a:cubicBezTo>
                    <a:pt x="666" y="3"/>
                    <a:pt x="638" y="6"/>
                    <a:pt x="610" y="9"/>
                  </a:cubicBezTo>
                  <a:cubicBezTo>
                    <a:pt x="610" y="10"/>
                    <a:pt x="610" y="12"/>
                    <a:pt x="609" y="13"/>
                  </a:cubicBezTo>
                  <a:cubicBezTo>
                    <a:pt x="608" y="15"/>
                    <a:pt x="608" y="16"/>
                    <a:pt x="608" y="16"/>
                  </a:cubicBezTo>
                  <a:cubicBezTo>
                    <a:pt x="608" y="17"/>
                    <a:pt x="610" y="21"/>
                    <a:pt x="611" y="22"/>
                  </a:cubicBezTo>
                  <a:cubicBezTo>
                    <a:pt x="612" y="24"/>
                    <a:pt x="612" y="28"/>
                    <a:pt x="612" y="30"/>
                  </a:cubicBezTo>
                  <a:cubicBezTo>
                    <a:pt x="612" y="32"/>
                    <a:pt x="612" y="31"/>
                    <a:pt x="611" y="34"/>
                  </a:cubicBezTo>
                  <a:cubicBezTo>
                    <a:pt x="610" y="36"/>
                    <a:pt x="610" y="36"/>
                    <a:pt x="609" y="36"/>
                  </a:cubicBezTo>
                  <a:cubicBezTo>
                    <a:pt x="609" y="36"/>
                    <a:pt x="607" y="35"/>
                    <a:pt x="606" y="35"/>
                  </a:cubicBezTo>
                  <a:cubicBezTo>
                    <a:pt x="604" y="35"/>
                    <a:pt x="603" y="31"/>
                    <a:pt x="603" y="31"/>
                  </a:cubicBezTo>
                  <a:cubicBezTo>
                    <a:pt x="603" y="31"/>
                    <a:pt x="597" y="27"/>
                    <a:pt x="596" y="24"/>
                  </a:cubicBezTo>
                  <a:cubicBezTo>
                    <a:pt x="595" y="22"/>
                    <a:pt x="595" y="23"/>
                    <a:pt x="594" y="21"/>
                  </a:cubicBezTo>
                  <a:cubicBezTo>
                    <a:pt x="594" y="20"/>
                    <a:pt x="593" y="19"/>
                    <a:pt x="591" y="19"/>
                  </a:cubicBezTo>
                  <a:cubicBezTo>
                    <a:pt x="589" y="19"/>
                    <a:pt x="588" y="17"/>
                    <a:pt x="587" y="16"/>
                  </a:cubicBezTo>
                  <a:cubicBezTo>
                    <a:pt x="587" y="14"/>
                    <a:pt x="587" y="14"/>
                    <a:pt x="587" y="12"/>
                  </a:cubicBezTo>
                  <a:cubicBezTo>
                    <a:pt x="587" y="12"/>
                    <a:pt x="587" y="11"/>
                    <a:pt x="587" y="11"/>
                  </a:cubicBezTo>
                  <a:cubicBezTo>
                    <a:pt x="467" y="22"/>
                    <a:pt x="330" y="29"/>
                    <a:pt x="184" y="31"/>
                  </a:cubicBezTo>
                  <a:cubicBezTo>
                    <a:pt x="184" y="32"/>
                    <a:pt x="184" y="33"/>
                    <a:pt x="184" y="33"/>
                  </a:cubicBezTo>
                  <a:cubicBezTo>
                    <a:pt x="187" y="38"/>
                    <a:pt x="187" y="38"/>
                    <a:pt x="187" y="38"/>
                  </a:cubicBezTo>
                  <a:cubicBezTo>
                    <a:pt x="187" y="38"/>
                    <a:pt x="187" y="38"/>
                    <a:pt x="190" y="39"/>
                  </a:cubicBezTo>
                  <a:cubicBezTo>
                    <a:pt x="194" y="40"/>
                    <a:pt x="192" y="42"/>
                    <a:pt x="192" y="42"/>
                  </a:cubicBezTo>
                  <a:cubicBezTo>
                    <a:pt x="192" y="42"/>
                    <a:pt x="192" y="45"/>
                    <a:pt x="192" y="46"/>
                  </a:cubicBezTo>
                  <a:cubicBezTo>
                    <a:pt x="192" y="48"/>
                    <a:pt x="193" y="49"/>
                    <a:pt x="194" y="49"/>
                  </a:cubicBezTo>
                  <a:cubicBezTo>
                    <a:pt x="195" y="49"/>
                    <a:pt x="197" y="51"/>
                    <a:pt x="197" y="51"/>
                  </a:cubicBezTo>
                  <a:cubicBezTo>
                    <a:pt x="197" y="51"/>
                    <a:pt x="198" y="51"/>
                    <a:pt x="200" y="51"/>
                  </a:cubicBezTo>
                  <a:cubicBezTo>
                    <a:pt x="201" y="51"/>
                    <a:pt x="202" y="51"/>
                    <a:pt x="203" y="51"/>
                  </a:cubicBezTo>
                  <a:cubicBezTo>
                    <a:pt x="206" y="52"/>
                    <a:pt x="203" y="51"/>
                    <a:pt x="204" y="52"/>
                  </a:cubicBezTo>
                  <a:cubicBezTo>
                    <a:pt x="205" y="54"/>
                    <a:pt x="206" y="55"/>
                    <a:pt x="206" y="56"/>
                  </a:cubicBezTo>
                  <a:cubicBezTo>
                    <a:pt x="207" y="57"/>
                    <a:pt x="206" y="60"/>
                    <a:pt x="206" y="60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206" y="64"/>
                    <a:pt x="203" y="64"/>
                    <a:pt x="202" y="64"/>
                  </a:cubicBezTo>
                  <a:cubicBezTo>
                    <a:pt x="201" y="64"/>
                    <a:pt x="198" y="65"/>
                    <a:pt x="198" y="65"/>
                  </a:cubicBezTo>
                  <a:cubicBezTo>
                    <a:pt x="198" y="65"/>
                    <a:pt x="194" y="65"/>
                    <a:pt x="193" y="65"/>
                  </a:cubicBezTo>
                  <a:cubicBezTo>
                    <a:pt x="192" y="65"/>
                    <a:pt x="192" y="67"/>
                    <a:pt x="192" y="67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89" y="70"/>
                    <a:pt x="187" y="70"/>
                  </a:cubicBezTo>
                  <a:cubicBezTo>
                    <a:pt x="185" y="70"/>
                    <a:pt x="186" y="70"/>
                    <a:pt x="184" y="70"/>
                  </a:cubicBezTo>
                  <a:cubicBezTo>
                    <a:pt x="183" y="70"/>
                    <a:pt x="184" y="68"/>
                    <a:pt x="184" y="68"/>
                  </a:cubicBezTo>
                  <a:cubicBezTo>
                    <a:pt x="184" y="68"/>
                    <a:pt x="184" y="66"/>
                    <a:pt x="182" y="64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2" y="64"/>
                    <a:pt x="181" y="65"/>
                    <a:pt x="179" y="65"/>
                  </a:cubicBezTo>
                  <a:cubicBezTo>
                    <a:pt x="175" y="65"/>
                    <a:pt x="179" y="67"/>
                    <a:pt x="179" y="67"/>
                  </a:cubicBezTo>
                  <a:cubicBezTo>
                    <a:pt x="179" y="67"/>
                    <a:pt x="179" y="70"/>
                    <a:pt x="178" y="70"/>
                  </a:cubicBezTo>
                  <a:cubicBezTo>
                    <a:pt x="178" y="71"/>
                    <a:pt x="177" y="71"/>
                    <a:pt x="177" y="71"/>
                  </a:cubicBezTo>
                  <a:cubicBezTo>
                    <a:pt x="177" y="71"/>
                    <a:pt x="176" y="70"/>
                    <a:pt x="175" y="70"/>
                  </a:cubicBezTo>
                  <a:cubicBezTo>
                    <a:pt x="174" y="70"/>
                    <a:pt x="174" y="69"/>
                    <a:pt x="174" y="69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4" y="70"/>
                    <a:pt x="174" y="69"/>
                    <a:pt x="174" y="69"/>
                  </a:cubicBezTo>
                  <a:cubicBezTo>
                    <a:pt x="173" y="69"/>
                    <a:pt x="173" y="69"/>
                    <a:pt x="172" y="69"/>
                  </a:cubicBezTo>
                  <a:cubicBezTo>
                    <a:pt x="171" y="69"/>
                    <a:pt x="171" y="69"/>
                    <a:pt x="170" y="69"/>
                  </a:cubicBezTo>
                  <a:cubicBezTo>
                    <a:pt x="169" y="69"/>
                    <a:pt x="168" y="70"/>
                    <a:pt x="166" y="70"/>
                  </a:cubicBezTo>
                  <a:cubicBezTo>
                    <a:pt x="165" y="70"/>
                    <a:pt x="164" y="70"/>
                    <a:pt x="163" y="70"/>
                  </a:cubicBezTo>
                  <a:cubicBezTo>
                    <a:pt x="162" y="70"/>
                    <a:pt x="160" y="70"/>
                    <a:pt x="158" y="70"/>
                  </a:cubicBezTo>
                  <a:cubicBezTo>
                    <a:pt x="153" y="70"/>
                    <a:pt x="155" y="69"/>
                    <a:pt x="153" y="69"/>
                  </a:cubicBezTo>
                  <a:cubicBezTo>
                    <a:pt x="153" y="69"/>
                    <a:pt x="153" y="69"/>
                    <a:pt x="153" y="69"/>
                  </a:cubicBezTo>
                  <a:cubicBezTo>
                    <a:pt x="151" y="69"/>
                    <a:pt x="151" y="70"/>
                    <a:pt x="149" y="71"/>
                  </a:cubicBezTo>
                  <a:cubicBezTo>
                    <a:pt x="148" y="72"/>
                    <a:pt x="149" y="71"/>
                    <a:pt x="149" y="72"/>
                  </a:cubicBezTo>
                  <a:cubicBezTo>
                    <a:pt x="149" y="74"/>
                    <a:pt x="149" y="75"/>
                    <a:pt x="149" y="77"/>
                  </a:cubicBezTo>
                  <a:cubicBezTo>
                    <a:pt x="149" y="78"/>
                    <a:pt x="150" y="79"/>
                    <a:pt x="149" y="82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7" y="84"/>
                    <a:pt x="146" y="83"/>
                    <a:pt x="146" y="8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45" y="81"/>
                    <a:pt x="145" y="81"/>
                    <a:pt x="145" y="81"/>
                  </a:cubicBezTo>
                  <a:cubicBezTo>
                    <a:pt x="144" y="81"/>
                    <a:pt x="144" y="81"/>
                    <a:pt x="143" y="81"/>
                  </a:cubicBezTo>
                  <a:cubicBezTo>
                    <a:pt x="143" y="81"/>
                    <a:pt x="142" y="81"/>
                    <a:pt x="142" y="81"/>
                  </a:cubicBezTo>
                  <a:cubicBezTo>
                    <a:pt x="141" y="81"/>
                    <a:pt x="142" y="82"/>
                    <a:pt x="140" y="82"/>
                  </a:cubicBezTo>
                  <a:cubicBezTo>
                    <a:pt x="139" y="82"/>
                    <a:pt x="139" y="84"/>
                    <a:pt x="139" y="84"/>
                  </a:cubicBezTo>
                  <a:cubicBezTo>
                    <a:pt x="139" y="84"/>
                    <a:pt x="138" y="86"/>
                    <a:pt x="137" y="87"/>
                  </a:cubicBezTo>
                  <a:cubicBezTo>
                    <a:pt x="137" y="88"/>
                    <a:pt x="136" y="88"/>
                    <a:pt x="136" y="88"/>
                  </a:cubicBezTo>
                  <a:cubicBezTo>
                    <a:pt x="135" y="88"/>
                    <a:pt x="134" y="87"/>
                    <a:pt x="134" y="87"/>
                  </a:cubicBezTo>
                  <a:cubicBezTo>
                    <a:pt x="133" y="87"/>
                    <a:pt x="131" y="87"/>
                    <a:pt x="130" y="87"/>
                  </a:cubicBezTo>
                  <a:cubicBezTo>
                    <a:pt x="128" y="86"/>
                    <a:pt x="128" y="84"/>
                    <a:pt x="128" y="83"/>
                  </a:cubicBezTo>
                  <a:cubicBezTo>
                    <a:pt x="127" y="82"/>
                    <a:pt x="125" y="82"/>
                    <a:pt x="125" y="82"/>
                  </a:cubicBezTo>
                  <a:cubicBezTo>
                    <a:pt x="125" y="82"/>
                    <a:pt x="126" y="80"/>
                    <a:pt x="125" y="78"/>
                  </a:cubicBezTo>
                  <a:cubicBezTo>
                    <a:pt x="124" y="77"/>
                    <a:pt x="123" y="77"/>
                    <a:pt x="121" y="75"/>
                  </a:cubicBezTo>
                  <a:cubicBezTo>
                    <a:pt x="120" y="73"/>
                    <a:pt x="122" y="73"/>
                    <a:pt x="123" y="69"/>
                  </a:cubicBezTo>
                  <a:cubicBezTo>
                    <a:pt x="123" y="68"/>
                    <a:pt x="123" y="67"/>
                    <a:pt x="123" y="67"/>
                  </a:cubicBezTo>
                  <a:cubicBezTo>
                    <a:pt x="123" y="67"/>
                    <a:pt x="123" y="68"/>
                    <a:pt x="123" y="68"/>
                  </a:cubicBezTo>
                  <a:cubicBezTo>
                    <a:pt x="123" y="68"/>
                    <a:pt x="123" y="68"/>
                    <a:pt x="124" y="68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5" y="67"/>
                    <a:pt x="125" y="67"/>
                    <a:pt x="126" y="66"/>
                  </a:cubicBezTo>
                  <a:cubicBezTo>
                    <a:pt x="126" y="64"/>
                    <a:pt x="126" y="64"/>
                    <a:pt x="126" y="63"/>
                  </a:cubicBezTo>
                  <a:cubicBezTo>
                    <a:pt x="126" y="62"/>
                    <a:pt x="126" y="61"/>
                    <a:pt x="129" y="60"/>
                  </a:cubicBezTo>
                  <a:cubicBezTo>
                    <a:pt x="131" y="60"/>
                    <a:pt x="131" y="59"/>
                    <a:pt x="131" y="59"/>
                  </a:cubicBezTo>
                  <a:cubicBezTo>
                    <a:pt x="131" y="59"/>
                    <a:pt x="132" y="58"/>
                    <a:pt x="134" y="55"/>
                  </a:cubicBezTo>
                  <a:cubicBezTo>
                    <a:pt x="135" y="54"/>
                    <a:pt x="135" y="53"/>
                    <a:pt x="135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54"/>
                    <a:pt x="135" y="54"/>
                    <a:pt x="136" y="53"/>
                  </a:cubicBezTo>
                  <a:cubicBezTo>
                    <a:pt x="137" y="51"/>
                    <a:pt x="136" y="53"/>
                    <a:pt x="136" y="51"/>
                  </a:cubicBezTo>
                  <a:cubicBezTo>
                    <a:pt x="137" y="49"/>
                    <a:pt x="136" y="49"/>
                    <a:pt x="136" y="48"/>
                  </a:cubicBezTo>
                  <a:cubicBezTo>
                    <a:pt x="136" y="46"/>
                    <a:pt x="136" y="46"/>
                    <a:pt x="137" y="44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8" y="43"/>
                    <a:pt x="138" y="43"/>
                    <a:pt x="139" y="42"/>
                  </a:cubicBezTo>
                  <a:cubicBezTo>
                    <a:pt x="139" y="41"/>
                    <a:pt x="140" y="41"/>
                    <a:pt x="140" y="41"/>
                  </a:cubicBezTo>
                  <a:cubicBezTo>
                    <a:pt x="140" y="41"/>
                    <a:pt x="139" y="42"/>
                    <a:pt x="140" y="43"/>
                  </a:cubicBezTo>
                  <a:cubicBezTo>
                    <a:pt x="142" y="44"/>
                    <a:pt x="143" y="44"/>
                    <a:pt x="144" y="44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46" y="44"/>
                    <a:pt x="146" y="43"/>
                    <a:pt x="149" y="40"/>
                  </a:cubicBezTo>
                  <a:cubicBezTo>
                    <a:pt x="153" y="37"/>
                    <a:pt x="151" y="39"/>
                    <a:pt x="152" y="36"/>
                  </a:cubicBezTo>
                  <a:cubicBezTo>
                    <a:pt x="154" y="34"/>
                    <a:pt x="154" y="34"/>
                    <a:pt x="155" y="32"/>
                  </a:cubicBezTo>
                  <a:cubicBezTo>
                    <a:pt x="155" y="32"/>
                    <a:pt x="155" y="31"/>
                    <a:pt x="155" y="31"/>
                  </a:cubicBezTo>
                  <a:cubicBezTo>
                    <a:pt x="139" y="31"/>
                    <a:pt x="123" y="32"/>
                    <a:pt x="106" y="32"/>
                  </a:cubicBezTo>
                  <a:cubicBezTo>
                    <a:pt x="70" y="32"/>
                    <a:pt x="35" y="31"/>
                    <a:pt x="0" y="31"/>
                  </a:cubicBezTo>
                  <a:cubicBezTo>
                    <a:pt x="0" y="34"/>
                    <a:pt x="2" y="43"/>
                    <a:pt x="2" y="46"/>
                  </a:cubicBezTo>
                  <a:cubicBezTo>
                    <a:pt x="2" y="49"/>
                    <a:pt x="4" y="49"/>
                    <a:pt x="5" y="54"/>
                  </a:cubicBezTo>
                  <a:cubicBezTo>
                    <a:pt x="6" y="59"/>
                    <a:pt x="8" y="58"/>
                    <a:pt x="11" y="63"/>
                  </a:cubicBezTo>
                  <a:cubicBezTo>
                    <a:pt x="14" y="69"/>
                    <a:pt x="16" y="70"/>
                    <a:pt x="16" y="70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4"/>
                    <a:pt x="22" y="74"/>
                    <a:pt x="23" y="77"/>
                  </a:cubicBezTo>
                  <a:cubicBezTo>
                    <a:pt x="24" y="80"/>
                    <a:pt x="26" y="81"/>
                    <a:pt x="27" y="83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5" y="90"/>
                    <a:pt x="38" y="90"/>
                    <a:pt x="38" y="95"/>
                  </a:cubicBezTo>
                  <a:cubicBezTo>
                    <a:pt x="38" y="99"/>
                    <a:pt x="37" y="102"/>
                    <a:pt x="39" y="104"/>
                  </a:cubicBezTo>
                  <a:cubicBezTo>
                    <a:pt x="41" y="107"/>
                    <a:pt x="45" y="109"/>
                    <a:pt x="45" y="109"/>
                  </a:cubicBezTo>
                  <a:cubicBezTo>
                    <a:pt x="45" y="109"/>
                    <a:pt x="45" y="112"/>
                    <a:pt x="45" y="113"/>
                  </a:cubicBezTo>
                  <a:cubicBezTo>
                    <a:pt x="46" y="114"/>
                    <a:pt x="60" y="121"/>
                    <a:pt x="63" y="123"/>
                  </a:cubicBezTo>
                  <a:cubicBezTo>
                    <a:pt x="65" y="125"/>
                    <a:pt x="65" y="125"/>
                    <a:pt x="67" y="128"/>
                  </a:cubicBezTo>
                  <a:cubicBezTo>
                    <a:pt x="68" y="131"/>
                    <a:pt x="70" y="134"/>
                    <a:pt x="70" y="134"/>
                  </a:cubicBezTo>
                  <a:cubicBezTo>
                    <a:pt x="70" y="134"/>
                    <a:pt x="73" y="136"/>
                    <a:pt x="75" y="137"/>
                  </a:cubicBezTo>
                  <a:cubicBezTo>
                    <a:pt x="76" y="138"/>
                    <a:pt x="78" y="140"/>
                    <a:pt x="80" y="141"/>
                  </a:cubicBezTo>
                  <a:cubicBezTo>
                    <a:pt x="82" y="143"/>
                    <a:pt x="86" y="145"/>
                    <a:pt x="86" y="145"/>
                  </a:cubicBezTo>
                  <a:cubicBezTo>
                    <a:pt x="86" y="145"/>
                    <a:pt x="90" y="147"/>
                    <a:pt x="91" y="148"/>
                  </a:cubicBezTo>
                  <a:cubicBezTo>
                    <a:pt x="92" y="149"/>
                    <a:pt x="99" y="152"/>
                    <a:pt x="101" y="152"/>
                  </a:cubicBezTo>
                  <a:cubicBezTo>
                    <a:pt x="102" y="152"/>
                    <a:pt x="102" y="152"/>
                    <a:pt x="102" y="152"/>
                  </a:cubicBezTo>
                  <a:cubicBezTo>
                    <a:pt x="104" y="151"/>
                    <a:pt x="106" y="148"/>
                    <a:pt x="106" y="148"/>
                  </a:cubicBezTo>
                  <a:cubicBezTo>
                    <a:pt x="106" y="148"/>
                    <a:pt x="108" y="148"/>
                    <a:pt x="110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7"/>
                    <a:pt x="110" y="147"/>
                    <a:pt x="111" y="147"/>
                  </a:cubicBezTo>
                  <a:cubicBezTo>
                    <a:pt x="111" y="147"/>
                    <a:pt x="111" y="147"/>
                    <a:pt x="113" y="146"/>
                  </a:cubicBezTo>
                  <a:cubicBezTo>
                    <a:pt x="117" y="143"/>
                    <a:pt x="118" y="143"/>
                    <a:pt x="120" y="142"/>
                  </a:cubicBezTo>
                  <a:cubicBezTo>
                    <a:pt x="122" y="141"/>
                    <a:pt x="124" y="141"/>
                    <a:pt x="124" y="141"/>
                  </a:cubicBezTo>
                  <a:cubicBezTo>
                    <a:pt x="124" y="141"/>
                    <a:pt x="134" y="142"/>
                    <a:pt x="140" y="142"/>
                  </a:cubicBezTo>
                  <a:cubicBezTo>
                    <a:pt x="143" y="142"/>
                    <a:pt x="145" y="142"/>
                    <a:pt x="147" y="142"/>
                  </a:cubicBezTo>
                  <a:cubicBezTo>
                    <a:pt x="148" y="142"/>
                    <a:pt x="149" y="142"/>
                    <a:pt x="150" y="143"/>
                  </a:cubicBezTo>
                  <a:cubicBezTo>
                    <a:pt x="151" y="145"/>
                    <a:pt x="153" y="146"/>
                    <a:pt x="154" y="147"/>
                  </a:cubicBezTo>
                  <a:cubicBezTo>
                    <a:pt x="155" y="147"/>
                    <a:pt x="157" y="148"/>
                    <a:pt x="158" y="148"/>
                  </a:cubicBezTo>
                  <a:cubicBezTo>
                    <a:pt x="159" y="148"/>
                    <a:pt x="159" y="148"/>
                    <a:pt x="159" y="148"/>
                  </a:cubicBezTo>
                  <a:cubicBezTo>
                    <a:pt x="161" y="147"/>
                    <a:pt x="163" y="147"/>
                    <a:pt x="164" y="145"/>
                  </a:cubicBezTo>
                  <a:cubicBezTo>
                    <a:pt x="166" y="143"/>
                    <a:pt x="161" y="144"/>
                    <a:pt x="166" y="143"/>
                  </a:cubicBezTo>
                  <a:cubicBezTo>
                    <a:pt x="170" y="142"/>
                    <a:pt x="170" y="143"/>
                    <a:pt x="173" y="142"/>
                  </a:cubicBezTo>
                  <a:cubicBezTo>
                    <a:pt x="175" y="141"/>
                    <a:pt x="181" y="139"/>
                    <a:pt x="183" y="137"/>
                  </a:cubicBezTo>
                  <a:cubicBezTo>
                    <a:pt x="185" y="136"/>
                    <a:pt x="188" y="135"/>
                    <a:pt x="188" y="135"/>
                  </a:cubicBezTo>
                  <a:cubicBezTo>
                    <a:pt x="188" y="135"/>
                    <a:pt x="193" y="132"/>
                    <a:pt x="196" y="130"/>
                  </a:cubicBezTo>
                  <a:cubicBezTo>
                    <a:pt x="198" y="128"/>
                    <a:pt x="200" y="128"/>
                    <a:pt x="205" y="128"/>
                  </a:cubicBezTo>
                  <a:cubicBezTo>
                    <a:pt x="208" y="128"/>
                    <a:pt x="210" y="127"/>
                    <a:pt x="212" y="127"/>
                  </a:cubicBezTo>
                  <a:cubicBezTo>
                    <a:pt x="213" y="127"/>
                    <a:pt x="213" y="127"/>
                    <a:pt x="214" y="127"/>
                  </a:cubicBezTo>
                  <a:cubicBezTo>
                    <a:pt x="217" y="128"/>
                    <a:pt x="226" y="127"/>
                    <a:pt x="227" y="128"/>
                  </a:cubicBezTo>
                  <a:cubicBezTo>
                    <a:pt x="228" y="128"/>
                    <a:pt x="233" y="130"/>
                    <a:pt x="233" y="130"/>
                  </a:cubicBezTo>
                  <a:cubicBezTo>
                    <a:pt x="233" y="130"/>
                    <a:pt x="235" y="131"/>
                    <a:pt x="235" y="133"/>
                  </a:cubicBezTo>
                  <a:cubicBezTo>
                    <a:pt x="235" y="136"/>
                    <a:pt x="236" y="138"/>
                    <a:pt x="236" y="138"/>
                  </a:cubicBezTo>
                  <a:cubicBezTo>
                    <a:pt x="236" y="138"/>
                    <a:pt x="237" y="139"/>
                    <a:pt x="238" y="140"/>
                  </a:cubicBezTo>
                  <a:cubicBezTo>
                    <a:pt x="238" y="142"/>
                    <a:pt x="239" y="143"/>
                    <a:pt x="239" y="145"/>
                  </a:cubicBezTo>
                  <a:cubicBezTo>
                    <a:pt x="239" y="147"/>
                    <a:pt x="238" y="148"/>
                    <a:pt x="241" y="150"/>
                  </a:cubicBezTo>
                  <a:cubicBezTo>
                    <a:pt x="243" y="151"/>
                    <a:pt x="245" y="153"/>
                    <a:pt x="248" y="153"/>
                  </a:cubicBezTo>
                  <a:cubicBezTo>
                    <a:pt x="251" y="153"/>
                    <a:pt x="258" y="153"/>
                    <a:pt x="260" y="151"/>
                  </a:cubicBezTo>
                  <a:cubicBezTo>
                    <a:pt x="261" y="150"/>
                    <a:pt x="258" y="150"/>
                    <a:pt x="261" y="150"/>
                  </a:cubicBezTo>
                  <a:cubicBezTo>
                    <a:pt x="262" y="150"/>
                    <a:pt x="262" y="150"/>
                    <a:pt x="263" y="150"/>
                  </a:cubicBezTo>
                  <a:cubicBezTo>
                    <a:pt x="263" y="150"/>
                    <a:pt x="264" y="150"/>
                    <a:pt x="265" y="150"/>
                  </a:cubicBezTo>
                  <a:cubicBezTo>
                    <a:pt x="265" y="150"/>
                    <a:pt x="266" y="150"/>
                    <a:pt x="266" y="150"/>
                  </a:cubicBezTo>
                  <a:cubicBezTo>
                    <a:pt x="266" y="150"/>
                    <a:pt x="267" y="150"/>
                    <a:pt x="267" y="150"/>
                  </a:cubicBezTo>
                  <a:cubicBezTo>
                    <a:pt x="269" y="149"/>
                    <a:pt x="269" y="149"/>
                    <a:pt x="269" y="149"/>
                  </a:cubicBezTo>
                  <a:cubicBezTo>
                    <a:pt x="269" y="149"/>
                    <a:pt x="271" y="147"/>
                    <a:pt x="272" y="147"/>
                  </a:cubicBezTo>
                  <a:cubicBezTo>
                    <a:pt x="273" y="147"/>
                    <a:pt x="273" y="147"/>
                    <a:pt x="273" y="147"/>
                  </a:cubicBezTo>
                  <a:cubicBezTo>
                    <a:pt x="275" y="148"/>
                    <a:pt x="277" y="150"/>
                    <a:pt x="277" y="151"/>
                  </a:cubicBezTo>
                  <a:cubicBezTo>
                    <a:pt x="277" y="152"/>
                    <a:pt x="277" y="152"/>
                    <a:pt x="277" y="152"/>
                  </a:cubicBezTo>
                  <a:cubicBezTo>
                    <a:pt x="277" y="152"/>
                    <a:pt x="280" y="157"/>
                    <a:pt x="282" y="159"/>
                  </a:cubicBezTo>
                  <a:cubicBezTo>
                    <a:pt x="284" y="160"/>
                    <a:pt x="285" y="163"/>
                    <a:pt x="285" y="163"/>
                  </a:cubicBezTo>
                  <a:cubicBezTo>
                    <a:pt x="285" y="163"/>
                    <a:pt x="286" y="165"/>
                    <a:pt x="285" y="169"/>
                  </a:cubicBezTo>
                  <a:cubicBezTo>
                    <a:pt x="285" y="172"/>
                    <a:pt x="285" y="172"/>
                    <a:pt x="285" y="175"/>
                  </a:cubicBezTo>
                  <a:cubicBezTo>
                    <a:pt x="285" y="177"/>
                    <a:pt x="282" y="182"/>
                    <a:pt x="281" y="183"/>
                  </a:cubicBezTo>
                  <a:cubicBezTo>
                    <a:pt x="279" y="185"/>
                    <a:pt x="278" y="186"/>
                    <a:pt x="279" y="188"/>
                  </a:cubicBezTo>
                  <a:cubicBezTo>
                    <a:pt x="281" y="191"/>
                    <a:pt x="278" y="189"/>
                    <a:pt x="281" y="191"/>
                  </a:cubicBezTo>
                  <a:cubicBezTo>
                    <a:pt x="281" y="192"/>
                    <a:pt x="282" y="192"/>
                    <a:pt x="282" y="192"/>
                  </a:cubicBezTo>
                  <a:cubicBezTo>
                    <a:pt x="283" y="192"/>
                    <a:pt x="283" y="192"/>
                    <a:pt x="283" y="192"/>
                  </a:cubicBezTo>
                  <a:cubicBezTo>
                    <a:pt x="283" y="192"/>
                    <a:pt x="283" y="192"/>
                    <a:pt x="283" y="192"/>
                  </a:cubicBezTo>
                  <a:cubicBezTo>
                    <a:pt x="283" y="192"/>
                    <a:pt x="283" y="192"/>
                    <a:pt x="283" y="193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280" y="200"/>
                    <a:pt x="279" y="201"/>
                    <a:pt x="279" y="204"/>
                  </a:cubicBezTo>
                  <a:cubicBezTo>
                    <a:pt x="279" y="206"/>
                    <a:pt x="283" y="204"/>
                    <a:pt x="279" y="206"/>
                  </a:cubicBezTo>
                  <a:cubicBezTo>
                    <a:pt x="275" y="208"/>
                    <a:pt x="275" y="208"/>
                    <a:pt x="275" y="208"/>
                  </a:cubicBezTo>
                  <a:cubicBezTo>
                    <a:pt x="275" y="208"/>
                    <a:pt x="275" y="210"/>
                    <a:pt x="275" y="215"/>
                  </a:cubicBezTo>
                  <a:cubicBezTo>
                    <a:pt x="275" y="220"/>
                    <a:pt x="277" y="219"/>
                    <a:pt x="278" y="223"/>
                  </a:cubicBezTo>
                  <a:cubicBezTo>
                    <a:pt x="280" y="227"/>
                    <a:pt x="280" y="228"/>
                    <a:pt x="281" y="231"/>
                  </a:cubicBezTo>
                  <a:cubicBezTo>
                    <a:pt x="282" y="233"/>
                    <a:pt x="286" y="234"/>
                    <a:pt x="288" y="236"/>
                  </a:cubicBezTo>
                  <a:cubicBezTo>
                    <a:pt x="290" y="238"/>
                    <a:pt x="298" y="243"/>
                    <a:pt x="298" y="243"/>
                  </a:cubicBezTo>
                  <a:cubicBezTo>
                    <a:pt x="298" y="243"/>
                    <a:pt x="301" y="247"/>
                    <a:pt x="302" y="251"/>
                  </a:cubicBezTo>
                  <a:cubicBezTo>
                    <a:pt x="303" y="255"/>
                    <a:pt x="304" y="258"/>
                    <a:pt x="304" y="258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6" y="260"/>
                    <a:pt x="309" y="268"/>
                    <a:pt x="309" y="272"/>
                  </a:cubicBezTo>
                  <a:cubicBezTo>
                    <a:pt x="309" y="275"/>
                    <a:pt x="306" y="275"/>
                    <a:pt x="309" y="278"/>
                  </a:cubicBezTo>
                  <a:cubicBezTo>
                    <a:pt x="312" y="281"/>
                    <a:pt x="310" y="278"/>
                    <a:pt x="312" y="281"/>
                  </a:cubicBezTo>
                  <a:cubicBezTo>
                    <a:pt x="313" y="283"/>
                    <a:pt x="313" y="285"/>
                    <a:pt x="313" y="287"/>
                  </a:cubicBezTo>
                  <a:cubicBezTo>
                    <a:pt x="313" y="289"/>
                    <a:pt x="315" y="291"/>
                    <a:pt x="315" y="291"/>
                  </a:cubicBezTo>
                  <a:cubicBezTo>
                    <a:pt x="315" y="291"/>
                    <a:pt x="316" y="291"/>
                    <a:pt x="317" y="291"/>
                  </a:cubicBezTo>
                  <a:cubicBezTo>
                    <a:pt x="318" y="291"/>
                    <a:pt x="319" y="292"/>
                    <a:pt x="319" y="294"/>
                  </a:cubicBezTo>
                  <a:cubicBezTo>
                    <a:pt x="320" y="297"/>
                    <a:pt x="321" y="297"/>
                    <a:pt x="319" y="299"/>
                  </a:cubicBezTo>
                  <a:cubicBezTo>
                    <a:pt x="319" y="299"/>
                    <a:pt x="319" y="300"/>
                    <a:pt x="319" y="300"/>
                  </a:cubicBezTo>
                  <a:cubicBezTo>
                    <a:pt x="318" y="300"/>
                    <a:pt x="318" y="299"/>
                    <a:pt x="318" y="299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6" y="299"/>
                    <a:pt x="316" y="300"/>
                    <a:pt x="315" y="302"/>
                  </a:cubicBezTo>
                  <a:cubicBezTo>
                    <a:pt x="314" y="309"/>
                    <a:pt x="314" y="309"/>
                    <a:pt x="314" y="309"/>
                  </a:cubicBezTo>
                  <a:cubicBezTo>
                    <a:pt x="317" y="315"/>
                    <a:pt x="317" y="315"/>
                    <a:pt x="317" y="315"/>
                  </a:cubicBezTo>
                  <a:cubicBezTo>
                    <a:pt x="317" y="315"/>
                    <a:pt x="321" y="321"/>
                    <a:pt x="321" y="323"/>
                  </a:cubicBezTo>
                  <a:cubicBezTo>
                    <a:pt x="321" y="325"/>
                    <a:pt x="321" y="329"/>
                    <a:pt x="321" y="331"/>
                  </a:cubicBezTo>
                  <a:cubicBezTo>
                    <a:pt x="322" y="333"/>
                    <a:pt x="323" y="331"/>
                    <a:pt x="322" y="337"/>
                  </a:cubicBezTo>
                  <a:cubicBezTo>
                    <a:pt x="321" y="342"/>
                    <a:pt x="315" y="343"/>
                    <a:pt x="314" y="344"/>
                  </a:cubicBezTo>
                  <a:cubicBezTo>
                    <a:pt x="314" y="346"/>
                    <a:pt x="308" y="360"/>
                    <a:pt x="306" y="364"/>
                  </a:cubicBezTo>
                  <a:cubicBezTo>
                    <a:pt x="305" y="368"/>
                    <a:pt x="305" y="368"/>
                    <a:pt x="302" y="373"/>
                  </a:cubicBezTo>
                  <a:cubicBezTo>
                    <a:pt x="299" y="378"/>
                    <a:pt x="295" y="374"/>
                    <a:pt x="296" y="378"/>
                  </a:cubicBezTo>
                  <a:cubicBezTo>
                    <a:pt x="297" y="383"/>
                    <a:pt x="297" y="383"/>
                    <a:pt x="297" y="387"/>
                  </a:cubicBezTo>
                  <a:cubicBezTo>
                    <a:pt x="297" y="390"/>
                    <a:pt x="297" y="400"/>
                    <a:pt x="298" y="405"/>
                  </a:cubicBezTo>
                  <a:cubicBezTo>
                    <a:pt x="298" y="410"/>
                    <a:pt x="301" y="412"/>
                    <a:pt x="303" y="417"/>
                  </a:cubicBezTo>
                  <a:cubicBezTo>
                    <a:pt x="305" y="421"/>
                    <a:pt x="308" y="424"/>
                    <a:pt x="309" y="425"/>
                  </a:cubicBezTo>
                  <a:cubicBezTo>
                    <a:pt x="309" y="426"/>
                    <a:pt x="314" y="434"/>
                    <a:pt x="316" y="439"/>
                  </a:cubicBezTo>
                  <a:cubicBezTo>
                    <a:pt x="319" y="444"/>
                    <a:pt x="321" y="442"/>
                    <a:pt x="321" y="448"/>
                  </a:cubicBezTo>
                  <a:cubicBezTo>
                    <a:pt x="321" y="453"/>
                    <a:pt x="320" y="457"/>
                    <a:pt x="320" y="460"/>
                  </a:cubicBezTo>
                  <a:cubicBezTo>
                    <a:pt x="320" y="462"/>
                    <a:pt x="322" y="468"/>
                    <a:pt x="322" y="468"/>
                  </a:cubicBezTo>
                  <a:cubicBezTo>
                    <a:pt x="322" y="468"/>
                    <a:pt x="324" y="485"/>
                    <a:pt x="326" y="488"/>
                  </a:cubicBezTo>
                  <a:cubicBezTo>
                    <a:pt x="328" y="492"/>
                    <a:pt x="331" y="497"/>
                    <a:pt x="334" y="498"/>
                  </a:cubicBezTo>
                  <a:cubicBezTo>
                    <a:pt x="335" y="499"/>
                    <a:pt x="335" y="499"/>
                    <a:pt x="335" y="499"/>
                  </a:cubicBezTo>
                  <a:cubicBezTo>
                    <a:pt x="336" y="499"/>
                    <a:pt x="336" y="498"/>
                    <a:pt x="337" y="498"/>
                  </a:cubicBezTo>
                  <a:cubicBezTo>
                    <a:pt x="337" y="498"/>
                    <a:pt x="337" y="497"/>
                    <a:pt x="337" y="497"/>
                  </a:cubicBezTo>
                  <a:cubicBezTo>
                    <a:pt x="337" y="497"/>
                    <a:pt x="337" y="498"/>
                    <a:pt x="338" y="500"/>
                  </a:cubicBezTo>
                  <a:cubicBezTo>
                    <a:pt x="338" y="505"/>
                    <a:pt x="338" y="503"/>
                    <a:pt x="339" y="508"/>
                  </a:cubicBezTo>
                  <a:cubicBezTo>
                    <a:pt x="340" y="512"/>
                    <a:pt x="341" y="513"/>
                    <a:pt x="343" y="515"/>
                  </a:cubicBezTo>
                  <a:cubicBezTo>
                    <a:pt x="345" y="517"/>
                    <a:pt x="345" y="518"/>
                    <a:pt x="346" y="521"/>
                  </a:cubicBezTo>
                  <a:cubicBezTo>
                    <a:pt x="347" y="524"/>
                    <a:pt x="350" y="524"/>
                    <a:pt x="348" y="526"/>
                  </a:cubicBezTo>
                  <a:cubicBezTo>
                    <a:pt x="346" y="529"/>
                    <a:pt x="343" y="529"/>
                    <a:pt x="343" y="530"/>
                  </a:cubicBezTo>
                  <a:cubicBezTo>
                    <a:pt x="343" y="531"/>
                    <a:pt x="343" y="531"/>
                    <a:pt x="343" y="531"/>
                  </a:cubicBezTo>
                  <a:cubicBezTo>
                    <a:pt x="343" y="531"/>
                    <a:pt x="342" y="531"/>
                    <a:pt x="342" y="530"/>
                  </a:cubicBezTo>
                  <a:cubicBezTo>
                    <a:pt x="342" y="530"/>
                    <a:pt x="342" y="530"/>
                    <a:pt x="342" y="530"/>
                  </a:cubicBezTo>
                  <a:cubicBezTo>
                    <a:pt x="342" y="530"/>
                    <a:pt x="342" y="531"/>
                    <a:pt x="343" y="532"/>
                  </a:cubicBezTo>
                  <a:cubicBezTo>
                    <a:pt x="345" y="535"/>
                    <a:pt x="345" y="535"/>
                    <a:pt x="345" y="535"/>
                  </a:cubicBezTo>
                  <a:cubicBezTo>
                    <a:pt x="345" y="535"/>
                    <a:pt x="349" y="535"/>
                    <a:pt x="348" y="538"/>
                  </a:cubicBezTo>
                  <a:cubicBezTo>
                    <a:pt x="347" y="540"/>
                    <a:pt x="348" y="538"/>
                    <a:pt x="347" y="540"/>
                  </a:cubicBezTo>
                  <a:cubicBezTo>
                    <a:pt x="345" y="542"/>
                    <a:pt x="344" y="545"/>
                    <a:pt x="344" y="545"/>
                  </a:cubicBezTo>
                  <a:cubicBezTo>
                    <a:pt x="344" y="545"/>
                    <a:pt x="345" y="547"/>
                    <a:pt x="349" y="547"/>
                  </a:cubicBezTo>
                  <a:cubicBezTo>
                    <a:pt x="350" y="547"/>
                    <a:pt x="352" y="547"/>
                    <a:pt x="354" y="547"/>
                  </a:cubicBezTo>
                  <a:cubicBezTo>
                    <a:pt x="354" y="547"/>
                    <a:pt x="356" y="548"/>
                    <a:pt x="359" y="548"/>
                  </a:cubicBezTo>
                  <a:cubicBezTo>
                    <a:pt x="363" y="548"/>
                    <a:pt x="365" y="547"/>
                    <a:pt x="367" y="546"/>
                  </a:cubicBezTo>
                  <a:cubicBezTo>
                    <a:pt x="369" y="545"/>
                    <a:pt x="371" y="543"/>
                    <a:pt x="373" y="543"/>
                  </a:cubicBezTo>
                  <a:cubicBezTo>
                    <a:pt x="374" y="543"/>
                    <a:pt x="374" y="543"/>
                    <a:pt x="376" y="543"/>
                  </a:cubicBezTo>
                  <a:cubicBezTo>
                    <a:pt x="377" y="543"/>
                    <a:pt x="378" y="543"/>
                    <a:pt x="379" y="543"/>
                  </a:cubicBezTo>
                  <a:cubicBezTo>
                    <a:pt x="383" y="541"/>
                    <a:pt x="383" y="541"/>
                    <a:pt x="383" y="541"/>
                  </a:cubicBezTo>
                  <a:cubicBezTo>
                    <a:pt x="383" y="541"/>
                    <a:pt x="388" y="538"/>
                    <a:pt x="392" y="537"/>
                  </a:cubicBezTo>
                  <a:cubicBezTo>
                    <a:pt x="396" y="537"/>
                    <a:pt x="399" y="535"/>
                    <a:pt x="401" y="535"/>
                  </a:cubicBezTo>
                  <a:cubicBezTo>
                    <a:pt x="402" y="535"/>
                    <a:pt x="402" y="538"/>
                    <a:pt x="404" y="538"/>
                  </a:cubicBezTo>
                  <a:cubicBezTo>
                    <a:pt x="404" y="538"/>
                    <a:pt x="404" y="538"/>
                    <a:pt x="404" y="538"/>
                  </a:cubicBezTo>
                  <a:cubicBezTo>
                    <a:pt x="407" y="537"/>
                    <a:pt x="411" y="535"/>
                    <a:pt x="411" y="535"/>
                  </a:cubicBezTo>
                  <a:cubicBezTo>
                    <a:pt x="411" y="535"/>
                    <a:pt x="415" y="534"/>
                    <a:pt x="416" y="533"/>
                  </a:cubicBezTo>
                  <a:cubicBezTo>
                    <a:pt x="417" y="533"/>
                    <a:pt x="420" y="532"/>
                    <a:pt x="421" y="532"/>
                  </a:cubicBezTo>
                  <a:cubicBezTo>
                    <a:pt x="423" y="532"/>
                    <a:pt x="429" y="532"/>
                    <a:pt x="431" y="529"/>
                  </a:cubicBezTo>
                  <a:cubicBezTo>
                    <a:pt x="434" y="526"/>
                    <a:pt x="463" y="499"/>
                    <a:pt x="466" y="496"/>
                  </a:cubicBezTo>
                  <a:cubicBezTo>
                    <a:pt x="468" y="493"/>
                    <a:pt x="468" y="491"/>
                    <a:pt x="471" y="487"/>
                  </a:cubicBezTo>
                  <a:cubicBezTo>
                    <a:pt x="474" y="483"/>
                    <a:pt x="477" y="482"/>
                    <a:pt x="479" y="479"/>
                  </a:cubicBezTo>
                  <a:cubicBezTo>
                    <a:pt x="480" y="475"/>
                    <a:pt x="482" y="475"/>
                    <a:pt x="483" y="470"/>
                  </a:cubicBezTo>
                  <a:cubicBezTo>
                    <a:pt x="483" y="466"/>
                    <a:pt x="484" y="459"/>
                    <a:pt x="484" y="459"/>
                  </a:cubicBezTo>
                  <a:cubicBezTo>
                    <a:pt x="484" y="459"/>
                    <a:pt x="487" y="457"/>
                    <a:pt x="490" y="455"/>
                  </a:cubicBezTo>
                  <a:cubicBezTo>
                    <a:pt x="493" y="453"/>
                    <a:pt x="500" y="449"/>
                    <a:pt x="502" y="448"/>
                  </a:cubicBezTo>
                  <a:cubicBezTo>
                    <a:pt x="503" y="447"/>
                    <a:pt x="506" y="445"/>
                    <a:pt x="508" y="443"/>
                  </a:cubicBezTo>
                  <a:cubicBezTo>
                    <a:pt x="510" y="442"/>
                    <a:pt x="513" y="440"/>
                    <a:pt x="513" y="438"/>
                  </a:cubicBezTo>
                  <a:cubicBezTo>
                    <a:pt x="514" y="435"/>
                    <a:pt x="514" y="431"/>
                    <a:pt x="515" y="429"/>
                  </a:cubicBezTo>
                  <a:cubicBezTo>
                    <a:pt x="516" y="427"/>
                    <a:pt x="518" y="424"/>
                    <a:pt x="518" y="423"/>
                  </a:cubicBezTo>
                  <a:cubicBezTo>
                    <a:pt x="519" y="422"/>
                    <a:pt x="520" y="420"/>
                    <a:pt x="518" y="419"/>
                  </a:cubicBezTo>
                  <a:cubicBezTo>
                    <a:pt x="517" y="417"/>
                    <a:pt x="516" y="416"/>
                    <a:pt x="516" y="415"/>
                  </a:cubicBezTo>
                  <a:cubicBezTo>
                    <a:pt x="516" y="413"/>
                    <a:pt x="516" y="411"/>
                    <a:pt x="516" y="411"/>
                  </a:cubicBezTo>
                  <a:cubicBezTo>
                    <a:pt x="516" y="411"/>
                    <a:pt x="512" y="410"/>
                    <a:pt x="512" y="408"/>
                  </a:cubicBezTo>
                  <a:cubicBezTo>
                    <a:pt x="512" y="407"/>
                    <a:pt x="513" y="401"/>
                    <a:pt x="513" y="401"/>
                  </a:cubicBezTo>
                  <a:cubicBezTo>
                    <a:pt x="513" y="401"/>
                    <a:pt x="520" y="393"/>
                    <a:pt x="526" y="387"/>
                  </a:cubicBezTo>
                  <a:cubicBezTo>
                    <a:pt x="532" y="382"/>
                    <a:pt x="534" y="380"/>
                    <a:pt x="539" y="376"/>
                  </a:cubicBezTo>
                  <a:cubicBezTo>
                    <a:pt x="545" y="372"/>
                    <a:pt x="542" y="374"/>
                    <a:pt x="545" y="372"/>
                  </a:cubicBezTo>
                  <a:cubicBezTo>
                    <a:pt x="549" y="369"/>
                    <a:pt x="557" y="367"/>
                    <a:pt x="557" y="367"/>
                  </a:cubicBezTo>
                  <a:cubicBezTo>
                    <a:pt x="557" y="367"/>
                    <a:pt x="564" y="357"/>
                    <a:pt x="567" y="353"/>
                  </a:cubicBezTo>
                  <a:cubicBezTo>
                    <a:pt x="570" y="350"/>
                    <a:pt x="574" y="345"/>
                    <a:pt x="574" y="342"/>
                  </a:cubicBezTo>
                  <a:cubicBezTo>
                    <a:pt x="574" y="338"/>
                    <a:pt x="571" y="335"/>
                    <a:pt x="573" y="332"/>
                  </a:cubicBezTo>
                  <a:cubicBezTo>
                    <a:pt x="574" y="328"/>
                    <a:pt x="575" y="311"/>
                    <a:pt x="576" y="309"/>
                  </a:cubicBezTo>
                  <a:cubicBezTo>
                    <a:pt x="576" y="307"/>
                    <a:pt x="583" y="302"/>
                    <a:pt x="579" y="300"/>
                  </a:cubicBezTo>
                  <a:cubicBezTo>
                    <a:pt x="575" y="297"/>
                    <a:pt x="571" y="294"/>
                    <a:pt x="571" y="290"/>
                  </a:cubicBezTo>
                  <a:cubicBezTo>
                    <a:pt x="571" y="285"/>
                    <a:pt x="570" y="281"/>
                    <a:pt x="570" y="279"/>
                  </a:cubicBezTo>
                  <a:cubicBezTo>
                    <a:pt x="570" y="278"/>
                    <a:pt x="571" y="274"/>
                    <a:pt x="571" y="274"/>
                  </a:cubicBezTo>
                  <a:cubicBezTo>
                    <a:pt x="571" y="274"/>
                    <a:pt x="573" y="269"/>
                    <a:pt x="573" y="268"/>
                  </a:cubicBezTo>
                  <a:cubicBezTo>
                    <a:pt x="573" y="267"/>
                    <a:pt x="572" y="262"/>
                    <a:pt x="572" y="262"/>
                  </a:cubicBezTo>
                  <a:cubicBezTo>
                    <a:pt x="572" y="262"/>
                    <a:pt x="575" y="260"/>
                    <a:pt x="575" y="259"/>
                  </a:cubicBezTo>
                  <a:cubicBezTo>
                    <a:pt x="575" y="257"/>
                    <a:pt x="572" y="255"/>
                    <a:pt x="572" y="255"/>
                  </a:cubicBezTo>
                  <a:cubicBezTo>
                    <a:pt x="572" y="255"/>
                    <a:pt x="569" y="252"/>
                    <a:pt x="571" y="250"/>
                  </a:cubicBezTo>
                  <a:cubicBezTo>
                    <a:pt x="572" y="249"/>
                    <a:pt x="575" y="248"/>
                    <a:pt x="575" y="248"/>
                  </a:cubicBezTo>
                  <a:cubicBezTo>
                    <a:pt x="577" y="245"/>
                    <a:pt x="577" y="239"/>
                    <a:pt x="577" y="239"/>
                  </a:cubicBezTo>
                  <a:cubicBezTo>
                    <a:pt x="578" y="234"/>
                    <a:pt x="578" y="234"/>
                    <a:pt x="578" y="234"/>
                  </a:cubicBezTo>
                  <a:cubicBezTo>
                    <a:pt x="578" y="234"/>
                    <a:pt x="588" y="212"/>
                    <a:pt x="597" y="205"/>
                  </a:cubicBezTo>
                  <a:cubicBezTo>
                    <a:pt x="606" y="199"/>
                    <a:pt x="619" y="172"/>
                    <a:pt x="625" y="168"/>
                  </a:cubicBezTo>
                  <a:cubicBezTo>
                    <a:pt x="631" y="163"/>
                    <a:pt x="636" y="161"/>
                    <a:pt x="642" y="154"/>
                  </a:cubicBezTo>
                  <a:cubicBezTo>
                    <a:pt x="648" y="147"/>
                    <a:pt x="652" y="138"/>
                    <a:pt x="652" y="138"/>
                  </a:cubicBezTo>
                  <a:cubicBezTo>
                    <a:pt x="652" y="138"/>
                    <a:pt x="664" y="112"/>
                    <a:pt x="667" y="108"/>
                  </a:cubicBezTo>
                  <a:cubicBezTo>
                    <a:pt x="669" y="104"/>
                    <a:pt x="674" y="96"/>
                    <a:pt x="676" y="93"/>
                  </a:cubicBezTo>
                  <a:cubicBezTo>
                    <a:pt x="677" y="90"/>
                    <a:pt x="680" y="81"/>
                    <a:pt x="681" y="78"/>
                  </a:cubicBezTo>
                  <a:cubicBezTo>
                    <a:pt x="682" y="75"/>
                    <a:pt x="679" y="73"/>
                    <a:pt x="679" y="72"/>
                  </a:cubicBezTo>
                  <a:cubicBezTo>
                    <a:pt x="679" y="70"/>
                    <a:pt x="679" y="68"/>
                    <a:pt x="680" y="67"/>
                  </a:cubicBezTo>
                  <a:cubicBezTo>
                    <a:pt x="682" y="67"/>
                    <a:pt x="682" y="63"/>
                    <a:pt x="682" y="63"/>
                  </a:cubicBezTo>
                  <a:cubicBezTo>
                    <a:pt x="680" y="62"/>
                    <a:pt x="680" y="62"/>
                    <a:pt x="680" y="62"/>
                  </a:cubicBezTo>
                  <a:cubicBezTo>
                    <a:pt x="680" y="56"/>
                    <a:pt x="680" y="56"/>
                    <a:pt x="680" y="56"/>
                  </a:cubicBezTo>
                  <a:cubicBezTo>
                    <a:pt x="679" y="51"/>
                    <a:pt x="679" y="51"/>
                    <a:pt x="679" y="51"/>
                  </a:cubicBezTo>
                  <a:cubicBezTo>
                    <a:pt x="679" y="51"/>
                    <a:pt x="678" y="50"/>
                    <a:pt x="677" y="50"/>
                  </a:cubicBezTo>
                  <a:cubicBezTo>
                    <a:pt x="676" y="50"/>
                    <a:pt x="675" y="50"/>
                    <a:pt x="675" y="51"/>
                  </a:cubicBezTo>
                  <a:cubicBezTo>
                    <a:pt x="672" y="55"/>
                    <a:pt x="669" y="57"/>
                    <a:pt x="669" y="57"/>
                  </a:cubicBezTo>
                  <a:cubicBezTo>
                    <a:pt x="669" y="57"/>
                    <a:pt x="665" y="58"/>
                    <a:pt x="661" y="58"/>
                  </a:cubicBezTo>
                  <a:cubicBezTo>
                    <a:pt x="657" y="58"/>
                    <a:pt x="654" y="58"/>
                    <a:pt x="651" y="59"/>
                  </a:cubicBezTo>
                  <a:cubicBezTo>
                    <a:pt x="648" y="61"/>
                    <a:pt x="644" y="63"/>
                    <a:pt x="644" y="63"/>
                  </a:cubicBezTo>
                  <a:cubicBezTo>
                    <a:pt x="644" y="63"/>
                    <a:pt x="643" y="63"/>
                    <a:pt x="642" y="63"/>
                  </a:cubicBezTo>
                  <a:cubicBezTo>
                    <a:pt x="641" y="63"/>
                    <a:pt x="641" y="63"/>
                    <a:pt x="640" y="63"/>
                  </a:cubicBezTo>
                  <a:cubicBezTo>
                    <a:pt x="638" y="64"/>
                    <a:pt x="634" y="67"/>
                    <a:pt x="634" y="67"/>
                  </a:cubicBezTo>
                  <a:cubicBezTo>
                    <a:pt x="628" y="69"/>
                    <a:pt x="628" y="69"/>
                    <a:pt x="628" y="69"/>
                  </a:cubicBezTo>
                  <a:cubicBezTo>
                    <a:pt x="628" y="69"/>
                    <a:pt x="627" y="69"/>
                    <a:pt x="625" y="69"/>
                  </a:cubicBezTo>
                  <a:cubicBezTo>
                    <a:pt x="623" y="69"/>
                    <a:pt x="618" y="69"/>
                    <a:pt x="618" y="67"/>
                  </a:cubicBezTo>
                  <a:cubicBezTo>
                    <a:pt x="618" y="66"/>
                    <a:pt x="617" y="60"/>
                    <a:pt x="616" y="58"/>
                  </a:cubicBezTo>
                  <a:cubicBezTo>
                    <a:pt x="616" y="57"/>
                    <a:pt x="612" y="57"/>
                    <a:pt x="614" y="54"/>
                  </a:cubicBezTo>
                  <a:cubicBezTo>
                    <a:pt x="616" y="51"/>
                    <a:pt x="617" y="44"/>
                    <a:pt x="619" y="44"/>
                  </a:cubicBezTo>
                  <a:cubicBezTo>
                    <a:pt x="621" y="43"/>
                    <a:pt x="623" y="42"/>
                    <a:pt x="625" y="42"/>
                  </a:cubicBezTo>
                  <a:cubicBezTo>
                    <a:pt x="626" y="42"/>
                    <a:pt x="628" y="42"/>
                    <a:pt x="629" y="42"/>
                  </a:cubicBezTo>
                  <a:cubicBezTo>
                    <a:pt x="630" y="42"/>
                    <a:pt x="631" y="42"/>
                    <a:pt x="631" y="42"/>
                  </a:cubicBezTo>
                  <a:cubicBezTo>
                    <a:pt x="634" y="41"/>
                    <a:pt x="637" y="36"/>
                    <a:pt x="639" y="36"/>
                  </a:cubicBezTo>
                  <a:cubicBezTo>
                    <a:pt x="640" y="36"/>
                    <a:pt x="643" y="35"/>
                    <a:pt x="646" y="35"/>
                  </a:cubicBezTo>
                  <a:cubicBezTo>
                    <a:pt x="649" y="35"/>
                    <a:pt x="653" y="35"/>
                    <a:pt x="654" y="34"/>
                  </a:cubicBezTo>
                  <a:cubicBezTo>
                    <a:pt x="655" y="34"/>
                    <a:pt x="659" y="31"/>
                    <a:pt x="659" y="31"/>
                  </a:cubicBezTo>
                  <a:cubicBezTo>
                    <a:pt x="663" y="28"/>
                    <a:pt x="663" y="28"/>
                    <a:pt x="663" y="28"/>
                  </a:cubicBezTo>
                  <a:cubicBezTo>
                    <a:pt x="663" y="28"/>
                    <a:pt x="666" y="22"/>
                    <a:pt x="671" y="22"/>
                  </a:cubicBezTo>
                  <a:cubicBezTo>
                    <a:pt x="677" y="21"/>
                    <a:pt x="682" y="17"/>
                    <a:pt x="685" y="12"/>
                  </a:cubicBezTo>
                  <a:cubicBezTo>
                    <a:pt x="688" y="6"/>
                    <a:pt x="686" y="4"/>
                    <a:pt x="690" y="1"/>
                  </a:cubicBezTo>
                  <a:cubicBezTo>
                    <a:pt x="691" y="1"/>
                    <a:pt x="691" y="0"/>
                    <a:pt x="692" y="0"/>
                  </a:cubicBezTo>
                </a:path>
              </a:pathLst>
            </a:custGeom>
            <a:solidFill>
              <a:srgbClr val="4CAF50">
                <a:lumMod val="20000"/>
                <a:lumOff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D1FE714A-E172-F944-9A40-FAF8D6B36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850" y="3535363"/>
              <a:ext cx="4570413" cy="712788"/>
            </a:xfrm>
            <a:prstGeom prst="ellipse">
              <a:avLst/>
            </a:prstGeom>
            <a:solidFill>
              <a:srgbClr val="4CAF50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6" name="Freeform 31">
              <a:extLst>
                <a:ext uri="{FF2B5EF4-FFF2-40B4-BE49-F238E27FC236}">
                  <a16:creationId xmlns:a16="http://schemas.microsoft.com/office/drawing/2014/main" id="{AAD4E496-881A-724A-B71F-248D3DA50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488" y="1731963"/>
              <a:ext cx="4294188" cy="2033588"/>
            </a:xfrm>
            <a:custGeom>
              <a:avLst/>
              <a:gdLst>
                <a:gd name="T0" fmla="*/ 2705 w 2705"/>
                <a:gd name="T1" fmla="*/ 1281 h 1281"/>
                <a:gd name="T2" fmla="*/ 2130 w 2705"/>
                <a:gd name="T3" fmla="*/ 651 h 1281"/>
                <a:gd name="T4" fmla="*/ 1983 w 2705"/>
                <a:gd name="T5" fmla="*/ 829 h 1281"/>
                <a:gd name="T6" fmla="*/ 1441 w 2705"/>
                <a:gd name="T7" fmla="*/ 0 h 1281"/>
                <a:gd name="T8" fmla="*/ 1046 w 2705"/>
                <a:gd name="T9" fmla="*/ 566 h 1281"/>
                <a:gd name="T10" fmla="*/ 857 w 2705"/>
                <a:gd name="T11" fmla="*/ 425 h 1281"/>
                <a:gd name="T12" fmla="*/ 505 w 2705"/>
                <a:gd name="T13" fmla="*/ 995 h 1281"/>
                <a:gd name="T14" fmla="*/ 0 w 2705"/>
                <a:gd name="T15" fmla="*/ 1281 h 1281"/>
                <a:gd name="T16" fmla="*/ 2705 w 2705"/>
                <a:gd name="T17" fmla="*/ 1281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5" h="1281">
                  <a:moveTo>
                    <a:pt x="2705" y="1281"/>
                  </a:moveTo>
                  <a:lnTo>
                    <a:pt x="2130" y="651"/>
                  </a:lnTo>
                  <a:lnTo>
                    <a:pt x="1983" y="829"/>
                  </a:lnTo>
                  <a:lnTo>
                    <a:pt x="1441" y="0"/>
                  </a:lnTo>
                  <a:lnTo>
                    <a:pt x="1046" y="566"/>
                  </a:lnTo>
                  <a:lnTo>
                    <a:pt x="857" y="425"/>
                  </a:lnTo>
                  <a:lnTo>
                    <a:pt x="505" y="995"/>
                  </a:lnTo>
                  <a:lnTo>
                    <a:pt x="0" y="1281"/>
                  </a:lnTo>
                  <a:lnTo>
                    <a:pt x="2705" y="1281"/>
                  </a:ln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7" name="Freeform 32">
              <a:extLst>
                <a:ext uri="{FF2B5EF4-FFF2-40B4-BE49-F238E27FC236}">
                  <a16:creationId xmlns:a16="http://schemas.microsoft.com/office/drawing/2014/main" id="{CE36E700-DD95-4F47-AA00-2DFEBAC4D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488" y="1731963"/>
              <a:ext cx="4294188" cy="2033588"/>
            </a:xfrm>
            <a:custGeom>
              <a:avLst/>
              <a:gdLst>
                <a:gd name="T0" fmla="*/ 2705 w 2705"/>
                <a:gd name="T1" fmla="*/ 1281 h 1281"/>
                <a:gd name="T2" fmla="*/ 2130 w 2705"/>
                <a:gd name="T3" fmla="*/ 651 h 1281"/>
                <a:gd name="T4" fmla="*/ 1983 w 2705"/>
                <a:gd name="T5" fmla="*/ 829 h 1281"/>
                <a:gd name="T6" fmla="*/ 1441 w 2705"/>
                <a:gd name="T7" fmla="*/ 0 h 1281"/>
                <a:gd name="T8" fmla="*/ 1046 w 2705"/>
                <a:gd name="T9" fmla="*/ 566 h 1281"/>
                <a:gd name="T10" fmla="*/ 857 w 2705"/>
                <a:gd name="T11" fmla="*/ 425 h 1281"/>
                <a:gd name="T12" fmla="*/ 505 w 2705"/>
                <a:gd name="T13" fmla="*/ 995 h 1281"/>
                <a:gd name="T14" fmla="*/ 0 w 2705"/>
                <a:gd name="T15" fmla="*/ 1281 h 1281"/>
                <a:gd name="T16" fmla="*/ 2705 w 2705"/>
                <a:gd name="T17" fmla="*/ 1281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5" h="1281">
                  <a:moveTo>
                    <a:pt x="2705" y="1281"/>
                  </a:moveTo>
                  <a:lnTo>
                    <a:pt x="2130" y="651"/>
                  </a:lnTo>
                  <a:lnTo>
                    <a:pt x="1983" y="829"/>
                  </a:lnTo>
                  <a:lnTo>
                    <a:pt x="1441" y="0"/>
                  </a:lnTo>
                  <a:lnTo>
                    <a:pt x="1046" y="566"/>
                  </a:lnTo>
                  <a:lnTo>
                    <a:pt x="857" y="425"/>
                  </a:lnTo>
                  <a:lnTo>
                    <a:pt x="505" y="995"/>
                  </a:lnTo>
                  <a:lnTo>
                    <a:pt x="0" y="1281"/>
                  </a:lnTo>
                  <a:lnTo>
                    <a:pt x="2705" y="12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8" name="Freeform 33">
              <a:extLst>
                <a:ext uri="{FF2B5EF4-FFF2-40B4-BE49-F238E27FC236}">
                  <a16:creationId xmlns:a16="http://schemas.microsoft.com/office/drawing/2014/main" id="{F4B7B089-B331-244A-BFA5-633AF496B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975" y="3511550"/>
              <a:ext cx="4330700" cy="261938"/>
            </a:xfrm>
            <a:custGeom>
              <a:avLst/>
              <a:gdLst>
                <a:gd name="T0" fmla="*/ 0 w 2728"/>
                <a:gd name="T1" fmla="*/ 165 h 165"/>
                <a:gd name="T2" fmla="*/ 1359 w 2728"/>
                <a:gd name="T3" fmla="*/ 0 h 165"/>
                <a:gd name="T4" fmla="*/ 1317 w 2728"/>
                <a:gd name="T5" fmla="*/ 64 h 165"/>
                <a:gd name="T6" fmla="*/ 1582 w 2728"/>
                <a:gd name="T7" fmla="*/ 107 h 165"/>
                <a:gd name="T8" fmla="*/ 2728 w 2728"/>
                <a:gd name="T9" fmla="*/ 160 h 165"/>
                <a:gd name="T10" fmla="*/ 0 w 2728"/>
                <a:gd name="T1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8" h="165">
                  <a:moveTo>
                    <a:pt x="0" y="165"/>
                  </a:moveTo>
                  <a:lnTo>
                    <a:pt x="1359" y="0"/>
                  </a:lnTo>
                  <a:lnTo>
                    <a:pt x="1317" y="64"/>
                  </a:lnTo>
                  <a:lnTo>
                    <a:pt x="1582" y="107"/>
                  </a:lnTo>
                  <a:lnTo>
                    <a:pt x="2728" y="160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007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" name="Freeform 34">
              <a:extLst>
                <a:ext uri="{FF2B5EF4-FFF2-40B4-BE49-F238E27FC236}">
                  <a16:creationId xmlns:a16="http://schemas.microsoft.com/office/drawing/2014/main" id="{6C5FB98C-86F9-A543-A82E-4A284CB25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975" y="3511550"/>
              <a:ext cx="4330700" cy="261938"/>
            </a:xfrm>
            <a:custGeom>
              <a:avLst/>
              <a:gdLst>
                <a:gd name="T0" fmla="*/ 0 w 2728"/>
                <a:gd name="T1" fmla="*/ 165 h 165"/>
                <a:gd name="T2" fmla="*/ 1359 w 2728"/>
                <a:gd name="T3" fmla="*/ 0 h 165"/>
                <a:gd name="T4" fmla="*/ 1317 w 2728"/>
                <a:gd name="T5" fmla="*/ 64 h 165"/>
                <a:gd name="T6" fmla="*/ 1582 w 2728"/>
                <a:gd name="T7" fmla="*/ 107 h 165"/>
                <a:gd name="T8" fmla="*/ 2728 w 2728"/>
                <a:gd name="T9" fmla="*/ 160 h 165"/>
                <a:gd name="T10" fmla="*/ 0 w 2728"/>
                <a:gd name="T1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8" h="165">
                  <a:moveTo>
                    <a:pt x="0" y="165"/>
                  </a:moveTo>
                  <a:lnTo>
                    <a:pt x="1359" y="0"/>
                  </a:lnTo>
                  <a:lnTo>
                    <a:pt x="1317" y="64"/>
                  </a:lnTo>
                  <a:lnTo>
                    <a:pt x="1582" y="107"/>
                  </a:lnTo>
                  <a:lnTo>
                    <a:pt x="2728" y="160"/>
                  </a:lnTo>
                  <a:lnTo>
                    <a:pt x="0" y="1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0" name="Freeform 35">
              <a:extLst>
                <a:ext uri="{FF2B5EF4-FFF2-40B4-BE49-F238E27FC236}">
                  <a16:creationId xmlns:a16="http://schemas.microsoft.com/office/drawing/2014/main" id="{779E8783-A600-4341-B8BF-27F43776F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075" y="1731963"/>
              <a:ext cx="2006600" cy="2036763"/>
            </a:xfrm>
            <a:custGeom>
              <a:avLst/>
              <a:gdLst>
                <a:gd name="T0" fmla="*/ 0 w 1264"/>
                <a:gd name="T1" fmla="*/ 0 h 1283"/>
                <a:gd name="T2" fmla="*/ 113 w 1264"/>
                <a:gd name="T3" fmla="*/ 396 h 1283"/>
                <a:gd name="T4" fmla="*/ 228 w 1264"/>
                <a:gd name="T5" fmla="*/ 794 h 1283"/>
                <a:gd name="T6" fmla="*/ 334 w 1264"/>
                <a:gd name="T7" fmla="*/ 600 h 1283"/>
                <a:gd name="T8" fmla="*/ 451 w 1264"/>
                <a:gd name="T9" fmla="*/ 1283 h 1283"/>
                <a:gd name="T10" fmla="*/ 1264 w 1264"/>
                <a:gd name="T11" fmla="*/ 1281 h 1283"/>
                <a:gd name="T12" fmla="*/ 689 w 1264"/>
                <a:gd name="T13" fmla="*/ 651 h 1283"/>
                <a:gd name="T14" fmla="*/ 542 w 1264"/>
                <a:gd name="T15" fmla="*/ 829 h 1283"/>
                <a:gd name="T16" fmla="*/ 0 w 1264"/>
                <a:gd name="T17" fmla="*/ 0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1283">
                  <a:moveTo>
                    <a:pt x="0" y="0"/>
                  </a:moveTo>
                  <a:lnTo>
                    <a:pt x="113" y="396"/>
                  </a:lnTo>
                  <a:lnTo>
                    <a:pt x="228" y="794"/>
                  </a:lnTo>
                  <a:lnTo>
                    <a:pt x="334" y="600"/>
                  </a:lnTo>
                  <a:lnTo>
                    <a:pt x="451" y="1283"/>
                  </a:lnTo>
                  <a:lnTo>
                    <a:pt x="1264" y="1281"/>
                  </a:lnTo>
                  <a:lnTo>
                    <a:pt x="689" y="651"/>
                  </a:lnTo>
                  <a:lnTo>
                    <a:pt x="542" y="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AF50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1" name="Freeform 36">
              <a:extLst>
                <a:ext uri="{FF2B5EF4-FFF2-40B4-BE49-F238E27FC236}">
                  <a16:creationId xmlns:a16="http://schemas.microsoft.com/office/drawing/2014/main" id="{F81598FB-2A52-3A4B-83EF-3D5783917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075" y="1731963"/>
              <a:ext cx="2006600" cy="2036763"/>
            </a:xfrm>
            <a:custGeom>
              <a:avLst/>
              <a:gdLst>
                <a:gd name="T0" fmla="*/ 0 w 1264"/>
                <a:gd name="T1" fmla="*/ 0 h 1283"/>
                <a:gd name="T2" fmla="*/ 113 w 1264"/>
                <a:gd name="T3" fmla="*/ 396 h 1283"/>
                <a:gd name="T4" fmla="*/ 228 w 1264"/>
                <a:gd name="T5" fmla="*/ 794 h 1283"/>
                <a:gd name="T6" fmla="*/ 334 w 1264"/>
                <a:gd name="T7" fmla="*/ 600 h 1283"/>
                <a:gd name="T8" fmla="*/ 451 w 1264"/>
                <a:gd name="T9" fmla="*/ 1283 h 1283"/>
                <a:gd name="T10" fmla="*/ 1264 w 1264"/>
                <a:gd name="T11" fmla="*/ 1281 h 1283"/>
                <a:gd name="T12" fmla="*/ 689 w 1264"/>
                <a:gd name="T13" fmla="*/ 651 h 1283"/>
                <a:gd name="T14" fmla="*/ 542 w 1264"/>
                <a:gd name="T15" fmla="*/ 829 h 1283"/>
                <a:gd name="T16" fmla="*/ 0 w 1264"/>
                <a:gd name="T17" fmla="*/ 0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1283">
                  <a:moveTo>
                    <a:pt x="0" y="0"/>
                  </a:moveTo>
                  <a:lnTo>
                    <a:pt x="113" y="396"/>
                  </a:lnTo>
                  <a:lnTo>
                    <a:pt x="228" y="794"/>
                  </a:lnTo>
                  <a:lnTo>
                    <a:pt x="334" y="600"/>
                  </a:lnTo>
                  <a:lnTo>
                    <a:pt x="451" y="1283"/>
                  </a:lnTo>
                  <a:lnTo>
                    <a:pt x="1264" y="1281"/>
                  </a:lnTo>
                  <a:lnTo>
                    <a:pt x="689" y="651"/>
                  </a:lnTo>
                  <a:lnTo>
                    <a:pt x="542" y="82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2" name="Freeform 37">
              <a:extLst>
                <a:ext uri="{FF2B5EF4-FFF2-40B4-BE49-F238E27FC236}">
                  <a16:creationId xmlns:a16="http://schemas.microsoft.com/office/drawing/2014/main" id="{20E41F81-D616-4D49-BE8B-F1E3AE208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9475" y="2765425"/>
              <a:ext cx="965200" cy="1000125"/>
            </a:xfrm>
            <a:custGeom>
              <a:avLst/>
              <a:gdLst>
                <a:gd name="T0" fmla="*/ 34 w 608"/>
                <a:gd name="T1" fmla="*/ 0 h 630"/>
                <a:gd name="T2" fmla="*/ 608 w 608"/>
                <a:gd name="T3" fmla="*/ 630 h 630"/>
                <a:gd name="T4" fmla="*/ 106 w 608"/>
                <a:gd name="T5" fmla="*/ 199 h 630"/>
                <a:gd name="T6" fmla="*/ 0 w 608"/>
                <a:gd name="T7" fmla="*/ 236 h 630"/>
                <a:gd name="T8" fmla="*/ 34 w 608"/>
                <a:gd name="T9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630">
                  <a:moveTo>
                    <a:pt x="34" y="0"/>
                  </a:moveTo>
                  <a:lnTo>
                    <a:pt x="608" y="630"/>
                  </a:lnTo>
                  <a:lnTo>
                    <a:pt x="106" y="199"/>
                  </a:lnTo>
                  <a:lnTo>
                    <a:pt x="0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CAF50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Freeform 38">
              <a:extLst>
                <a:ext uri="{FF2B5EF4-FFF2-40B4-BE49-F238E27FC236}">
                  <a16:creationId xmlns:a16="http://schemas.microsoft.com/office/drawing/2014/main" id="{D56E988E-57BB-D843-8284-8B5FEEF8E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975" y="1731963"/>
              <a:ext cx="2324100" cy="2041525"/>
            </a:xfrm>
            <a:custGeom>
              <a:avLst/>
              <a:gdLst>
                <a:gd name="T0" fmla="*/ 1051 w 1464"/>
                <a:gd name="T1" fmla="*/ 861 h 1286"/>
                <a:gd name="T2" fmla="*/ 1464 w 1464"/>
                <a:gd name="T3" fmla="*/ 0 h 1286"/>
                <a:gd name="T4" fmla="*/ 1069 w 1464"/>
                <a:gd name="T5" fmla="*/ 566 h 1286"/>
                <a:gd name="T6" fmla="*/ 881 w 1464"/>
                <a:gd name="T7" fmla="*/ 427 h 1286"/>
                <a:gd name="T8" fmla="*/ 528 w 1464"/>
                <a:gd name="T9" fmla="*/ 995 h 1286"/>
                <a:gd name="T10" fmla="*/ 0 w 1464"/>
                <a:gd name="T11" fmla="*/ 1286 h 1286"/>
                <a:gd name="T12" fmla="*/ 675 w 1464"/>
                <a:gd name="T13" fmla="*/ 1032 h 1286"/>
                <a:gd name="T14" fmla="*/ 975 w 1464"/>
                <a:gd name="T15" fmla="*/ 586 h 1286"/>
                <a:gd name="T16" fmla="*/ 1051 w 1464"/>
                <a:gd name="T17" fmla="*/ 861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4" h="1286">
                  <a:moveTo>
                    <a:pt x="1051" y="861"/>
                  </a:moveTo>
                  <a:lnTo>
                    <a:pt x="1464" y="0"/>
                  </a:lnTo>
                  <a:lnTo>
                    <a:pt x="1069" y="566"/>
                  </a:lnTo>
                  <a:lnTo>
                    <a:pt x="881" y="427"/>
                  </a:lnTo>
                  <a:lnTo>
                    <a:pt x="528" y="995"/>
                  </a:lnTo>
                  <a:lnTo>
                    <a:pt x="0" y="1286"/>
                  </a:lnTo>
                  <a:lnTo>
                    <a:pt x="675" y="1032"/>
                  </a:lnTo>
                  <a:lnTo>
                    <a:pt x="975" y="586"/>
                  </a:lnTo>
                  <a:lnTo>
                    <a:pt x="1051" y="861"/>
                  </a:lnTo>
                  <a:close/>
                </a:path>
              </a:pathLst>
            </a:custGeom>
            <a:solidFill>
              <a:srgbClr val="4CAF50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4" name="Freeform 39">
              <a:extLst>
                <a:ext uri="{FF2B5EF4-FFF2-40B4-BE49-F238E27FC236}">
                  <a16:creationId xmlns:a16="http://schemas.microsoft.com/office/drawing/2014/main" id="{B7F6AAEB-B78E-194C-AEDF-A6F3557F9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975" y="1731963"/>
              <a:ext cx="2324100" cy="2041525"/>
            </a:xfrm>
            <a:custGeom>
              <a:avLst/>
              <a:gdLst>
                <a:gd name="T0" fmla="*/ 1051 w 1464"/>
                <a:gd name="T1" fmla="*/ 861 h 1286"/>
                <a:gd name="T2" fmla="*/ 1464 w 1464"/>
                <a:gd name="T3" fmla="*/ 0 h 1286"/>
                <a:gd name="T4" fmla="*/ 1069 w 1464"/>
                <a:gd name="T5" fmla="*/ 566 h 1286"/>
                <a:gd name="T6" fmla="*/ 881 w 1464"/>
                <a:gd name="T7" fmla="*/ 427 h 1286"/>
                <a:gd name="T8" fmla="*/ 528 w 1464"/>
                <a:gd name="T9" fmla="*/ 995 h 1286"/>
                <a:gd name="T10" fmla="*/ 0 w 1464"/>
                <a:gd name="T11" fmla="*/ 1286 h 1286"/>
                <a:gd name="T12" fmla="*/ 675 w 1464"/>
                <a:gd name="T13" fmla="*/ 1032 h 1286"/>
                <a:gd name="T14" fmla="*/ 975 w 1464"/>
                <a:gd name="T15" fmla="*/ 586 h 1286"/>
                <a:gd name="T16" fmla="*/ 1051 w 1464"/>
                <a:gd name="T17" fmla="*/ 861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4" h="1286">
                  <a:moveTo>
                    <a:pt x="1051" y="861"/>
                  </a:moveTo>
                  <a:lnTo>
                    <a:pt x="1464" y="0"/>
                  </a:lnTo>
                  <a:lnTo>
                    <a:pt x="1069" y="566"/>
                  </a:lnTo>
                  <a:lnTo>
                    <a:pt x="881" y="427"/>
                  </a:lnTo>
                  <a:lnTo>
                    <a:pt x="528" y="995"/>
                  </a:lnTo>
                  <a:lnTo>
                    <a:pt x="0" y="1286"/>
                  </a:lnTo>
                  <a:lnTo>
                    <a:pt x="675" y="1032"/>
                  </a:lnTo>
                  <a:lnTo>
                    <a:pt x="975" y="586"/>
                  </a:lnTo>
                  <a:lnTo>
                    <a:pt x="1051" y="8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5" name="Freeform 40">
              <a:extLst>
                <a:ext uri="{FF2B5EF4-FFF2-40B4-BE49-F238E27FC236}">
                  <a16:creationId xmlns:a16="http://schemas.microsoft.com/office/drawing/2014/main" id="{F39BA61E-EBE5-0D4C-B4F8-46B60D28B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638" y="1730375"/>
              <a:ext cx="719138" cy="611188"/>
            </a:xfrm>
            <a:custGeom>
              <a:avLst/>
              <a:gdLst>
                <a:gd name="T0" fmla="*/ 0 w 453"/>
                <a:gd name="T1" fmla="*/ 295 h 385"/>
                <a:gd name="T2" fmla="*/ 205 w 453"/>
                <a:gd name="T3" fmla="*/ 0 h 385"/>
                <a:gd name="T4" fmla="*/ 453 w 453"/>
                <a:gd name="T5" fmla="*/ 382 h 385"/>
                <a:gd name="T6" fmla="*/ 256 w 453"/>
                <a:gd name="T7" fmla="*/ 263 h 385"/>
                <a:gd name="T8" fmla="*/ 214 w 453"/>
                <a:gd name="T9" fmla="*/ 385 h 385"/>
                <a:gd name="T10" fmla="*/ 107 w 453"/>
                <a:gd name="T11" fmla="*/ 267 h 385"/>
                <a:gd name="T12" fmla="*/ 0 w 453"/>
                <a:gd name="T13" fmla="*/ 29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3" h="385">
                  <a:moveTo>
                    <a:pt x="0" y="295"/>
                  </a:moveTo>
                  <a:lnTo>
                    <a:pt x="205" y="0"/>
                  </a:lnTo>
                  <a:lnTo>
                    <a:pt x="453" y="382"/>
                  </a:lnTo>
                  <a:lnTo>
                    <a:pt x="256" y="263"/>
                  </a:lnTo>
                  <a:lnTo>
                    <a:pt x="214" y="385"/>
                  </a:lnTo>
                  <a:lnTo>
                    <a:pt x="107" y="267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4CAF50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6" name="Freeform 41">
              <a:extLst>
                <a:ext uri="{FF2B5EF4-FFF2-40B4-BE49-F238E27FC236}">
                  <a16:creationId xmlns:a16="http://schemas.microsoft.com/office/drawing/2014/main" id="{EA8627A7-96C6-FF44-AFF6-F37D5BA0A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075" y="1730375"/>
              <a:ext cx="393700" cy="611188"/>
            </a:xfrm>
            <a:custGeom>
              <a:avLst/>
              <a:gdLst>
                <a:gd name="T0" fmla="*/ 9 w 248"/>
                <a:gd name="T1" fmla="*/ 385 h 385"/>
                <a:gd name="T2" fmla="*/ 0 w 248"/>
                <a:gd name="T3" fmla="*/ 0 h 385"/>
                <a:gd name="T4" fmla="*/ 248 w 248"/>
                <a:gd name="T5" fmla="*/ 382 h 385"/>
                <a:gd name="T6" fmla="*/ 51 w 248"/>
                <a:gd name="T7" fmla="*/ 263 h 385"/>
                <a:gd name="T8" fmla="*/ 9 w 248"/>
                <a:gd name="T9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385">
                  <a:moveTo>
                    <a:pt x="9" y="385"/>
                  </a:moveTo>
                  <a:lnTo>
                    <a:pt x="0" y="0"/>
                  </a:lnTo>
                  <a:lnTo>
                    <a:pt x="248" y="382"/>
                  </a:lnTo>
                  <a:lnTo>
                    <a:pt x="51" y="263"/>
                  </a:lnTo>
                  <a:lnTo>
                    <a:pt x="9" y="385"/>
                  </a:ln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7" name="Freeform 42">
              <a:extLst>
                <a:ext uri="{FF2B5EF4-FFF2-40B4-BE49-F238E27FC236}">
                  <a16:creationId xmlns:a16="http://schemas.microsoft.com/office/drawing/2014/main" id="{4AB1B3E9-A9F8-1943-AFC7-6C16AC741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563" y="2406650"/>
              <a:ext cx="552450" cy="431800"/>
            </a:xfrm>
            <a:custGeom>
              <a:avLst/>
              <a:gdLst>
                <a:gd name="T0" fmla="*/ 348 w 348"/>
                <a:gd name="T1" fmla="*/ 141 h 272"/>
                <a:gd name="T2" fmla="*/ 159 w 348"/>
                <a:gd name="T3" fmla="*/ 0 h 272"/>
                <a:gd name="T4" fmla="*/ 0 w 348"/>
                <a:gd name="T5" fmla="*/ 259 h 272"/>
                <a:gd name="T6" fmla="*/ 94 w 348"/>
                <a:gd name="T7" fmla="*/ 168 h 272"/>
                <a:gd name="T8" fmla="*/ 140 w 348"/>
                <a:gd name="T9" fmla="*/ 272 h 272"/>
                <a:gd name="T10" fmla="*/ 234 w 348"/>
                <a:gd name="T11" fmla="*/ 113 h 272"/>
                <a:gd name="T12" fmla="*/ 348 w 348"/>
                <a:gd name="T13" fmla="*/ 14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272">
                  <a:moveTo>
                    <a:pt x="348" y="141"/>
                  </a:moveTo>
                  <a:lnTo>
                    <a:pt x="159" y="0"/>
                  </a:lnTo>
                  <a:lnTo>
                    <a:pt x="0" y="259"/>
                  </a:lnTo>
                  <a:lnTo>
                    <a:pt x="94" y="168"/>
                  </a:lnTo>
                  <a:lnTo>
                    <a:pt x="140" y="272"/>
                  </a:lnTo>
                  <a:lnTo>
                    <a:pt x="234" y="113"/>
                  </a:lnTo>
                  <a:lnTo>
                    <a:pt x="348" y="141"/>
                  </a:lnTo>
                  <a:close/>
                </a:path>
              </a:pathLst>
            </a:custGeom>
            <a:solidFill>
              <a:srgbClr val="4CAF50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8" name="Freeform 43">
              <a:extLst>
                <a:ext uri="{FF2B5EF4-FFF2-40B4-BE49-F238E27FC236}">
                  <a16:creationId xmlns:a16="http://schemas.microsoft.com/office/drawing/2014/main" id="{4505D794-C363-0D4E-83B9-2664DF22F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813" y="2406650"/>
              <a:ext cx="330200" cy="431800"/>
            </a:xfrm>
            <a:custGeom>
              <a:avLst/>
              <a:gdLst>
                <a:gd name="T0" fmla="*/ 0 w 208"/>
                <a:gd name="T1" fmla="*/ 272 h 272"/>
                <a:gd name="T2" fmla="*/ 19 w 208"/>
                <a:gd name="T3" fmla="*/ 0 h 272"/>
                <a:gd name="T4" fmla="*/ 208 w 208"/>
                <a:gd name="T5" fmla="*/ 141 h 272"/>
                <a:gd name="T6" fmla="*/ 94 w 208"/>
                <a:gd name="T7" fmla="*/ 113 h 272"/>
                <a:gd name="T8" fmla="*/ 0 w 208"/>
                <a:gd name="T9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272">
                  <a:moveTo>
                    <a:pt x="0" y="272"/>
                  </a:moveTo>
                  <a:lnTo>
                    <a:pt x="19" y="0"/>
                  </a:lnTo>
                  <a:lnTo>
                    <a:pt x="208" y="141"/>
                  </a:lnTo>
                  <a:lnTo>
                    <a:pt x="94" y="113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9" name="Freeform 44">
              <a:extLst>
                <a:ext uri="{FF2B5EF4-FFF2-40B4-BE49-F238E27FC236}">
                  <a16:creationId xmlns:a16="http://schemas.microsoft.com/office/drawing/2014/main" id="{B6945254-EBA6-4C45-AD4A-851A85F1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500" y="2765425"/>
              <a:ext cx="595313" cy="396875"/>
            </a:xfrm>
            <a:custGeom>
              <a:avLst/>
              <a:gdLst>
                <a:gd name="T0" fmla="*/ 0 w 375"/>
                <a:gd name="T1" fmla="*/ 178 h 250"/>
                <a:gd name="T2" fmla="*/ 148 w 375"/>
                <a:gd name="T3" fmla="*/ 0 h 250"/>
                <a:gd name="T4" fmla="*/ 375 w 375"/>
                <a:gd name="T5" fmla="*/ 250 h 250"/>
                <a:gd name="T6" fmla="*/ 176 w 375"/>
                <a:gd name="T7" fmla="*/ 141 h 250"/>
                <a:gd name="T8" fmla="*/ 114 w 375"/>
                <a:gd name="T9" fmla="*/ 236 h 250"/>
                <a:gd name="T10" fmla="*/ 87 w 375"/>
                <a:gd name="T11" fmla="*/ 150 h 250"/>
                <a:gd name="T12" fmla="*/ 0 w 375"/>
                <a:gd name="T13" fmla="*/ 17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250">
                  <a:moveTo>
                    <a:pt x="0" y="178"/>
                  </a:moveTo>
                  <a:lnTo>
                    <a:pt x="148" y="0"/>
                  </a:lnTo>
                  <a:lnTo>
                    <a:pt x="375" y="250"/>
                  </a:lnTo>
                  <a:lnTo>
                    <a:pt x="176" y="141"/>
                  </a:lnTo>
                  <a:lnTo>
                    <a:pt x="114" y="236"/>
                  </a:lnTo>
                  <a:lnTo>
                    <a:pt x="87" y="150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4CAF50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0" name="Freeform 45">
              <a:extLst>
                <a:ext uri="{FF2B5EF4-FFF2-40B4-BE49-F238E27FC236}">
                  <a16:creationId xmlns:a16="http://schemas.microsoft.com/office/drawing/2014/main" id="{D92A9D47-FF17-B947-A495-DFC7E6E97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9475" y="2765425"/>
              <a:ext cx="414338" cy="396875"/>
            </a:xfrm>
            <a:custGeom>
              <a:avLst/>
              <a:gdLst>
                <a:gd name="T0" fmla="*/ 0 w 261"/>
                <a:gd name="T1" fmla="*/ 236 h 250"/>
                <a:gd name="T2" fmla="*/ 34 w 261"/>
                <a:gd name="T3" fmla="*/ 0 h 250"/>
                <a:gd name="T4" fmla="*/ 261 w 261"/>
                <a:gd name="T5" fmla="*/ 250 h 250"/>
                <a:gd name="T6" fmla="*/ 62 w 261"/>
                <a:gd name="T7" fmla="*/ 141 h 250"/>
                <a:gd name="T8" fmla="*/ 0 w 261"/>
                <a:gd name="T9" fmla="*/ 23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250">
                  <a:moveTo>
                    <a:pt x="0" y="236"/>
                  </a:moveTo>
                  <a:lnTo>
                    <a:pt x="34" y="0"/>
                  </a:lnTo>
                  <a:lnTo>
                    <a:pt x="261" y="250"/>
                  </a:lnTo>
                  <a:lnTo>
                    <a:pt x="62" y="141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1" name="Freeform 46">
              <a:extLst>
                <a:ext uri="{FF2B5EF4-FFF2-40B4-BE49-F238E27FC236}">
                  <a16:creationId xmlns:a16="http://schemas.microsoft.com/office/drawing/2014/main" id="{47B5A599-0B09-574B-B3AA-EC6ADFF93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675" y="2154238"/>
              <a:ext cx="165100" cy="407988"/>
            </a:xfrm>
            <a:custGeom>
              <a:avLst/>
              <a:gdLst>
                <a:gd name="T0" fmla="*/ 0 w 68"/>
                <a:gd name="T1" fmla="*/ 0 h 168"/>
                <a:gd name="T2" fmla="*/ 52 w 68"/>
                <a:gd name="T3" fmla="*/ 168 h 168"/>
                <a:gd name="T4" fmla="*/ 0 w 68"/>
                <a:gd name="T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68">
                  <a:moveTo>
                    <a:pt x="0" y="0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2" y="168"/>
                    <a:pt x="68" y="60"/>
                    <a:pt x="0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2" name="Freeform 47">
              <a:extLst>
                <a:ext uri="{FF2B5EF4-FFF2-40B4-BE49-F238E27FC236}">
                  <a16:creationId xmlns:a16="http://schemas.microsoft.com/office/drawing/2014/main" id="{4C5F3F8B-CA69-044F-AE6C-523188EDE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3" y="2154238"/>
              <a:ext cx="182563" cy="407988"/>
            </a:xfrm>
            <a:custGeom>
              <a:avLst/>
              <a:gdLst>
                <a:gd name="T0" fmla="*/ 23 w 75"/>
                <a:gd name="T1" fmla="*/ 0 h 168"/>
                <a:gd name="T2" fmla="*/ 75 w 75"/>
                <a:gd name="T3" fmla="*/ 168 h 168"/>
                <a:gd name="T4" fmla="*/ 23 w 75"/>
                <a:gd name="T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68">
                  <a:moveTo>
                    <a:pt x="23" y="0"/>
                  </a:moveTo>
                  <a:cubicBezTo>
                    <a:pt x="75" y="168"/>
                    <a:pt x="75" y="168"/>
                    <a:pt x="75" y="168"/>
                  </a:cubicBezTo>
                  <a:cubicBezTo>
                    <a:pt x="75" y="168"/>
                    <a:pt x="0" y="88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3" name="Freeform 48">
              <a:extLst>
                <a:ext uri="{FF2B5EF4-FFF2-40B4-BE49-F238E27FC236}">
                  <a16:creationId xmlns:a16="http://schemas.microsoft.com/office/drawing/2014/main" id="{B7BAC42B-98B1-BC49-9831-FE3AD00FB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575" y="2547938"/>
              <a:ext cx="293688" cy="311150"/>
            </a:xfrm>
            <a:custGeom>
              <a:avLst/>
              <a:gdLst>
                <a:gd name="T0" fmla="*/ 0 w 121"/>
                <a:gd name="T1" fmla="*/ 128 h 128"/>
                <a:gd name="T2" fmla="*/ 121 w 121"/>
                <a:gd name="T3" fmla="*/ 0 h 128"/>
                <a:gd name="T4" fmla="*/ 0 w 121"/>
                <a:gd name="T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128">
                  <a:moveTo>
                    <a:pt x="0" y="128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87" y="105"/>
                    <a:pt x="0" y="128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4" name="Freeform 49">
              <a:extLst>
                <a:ext uri="{FF2B5EF4-FFF2-40B4-BE49-F238E27FC236}">
                  <a16:creationId xmlns:a16="http://schemas.microsoft.com/office/drawing/2014/main" id="{BB6A5858-B126-8F4B-8CA6-F77037216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575" y="2547938"/>
              <a:ext cx="293688" cy="311150"/>
            </a:xfrm>
            <a:custGeom>
              <a:avLst/>
              <a:gdLst>
                <a:gd name="T0" fmla="*/ 0 w 121"/>
                <a:gd name="T1" fmla="*/ 128 h 128"/>
                <a:gd name="T2" fmla="*/ 121 w 121"/>
                <a:gd name="T3" fmla="*/ 0 h 128"/>
                <a:gd name="T4" fmla="*/ 0 w 121"/>
                <a:gd name="T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128">
                  <a:moveTo>
                    <a:pt x="0" y="128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8" y="39"/>
                    <a:pt x="0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5" name="Freeform 50">
              <a:extLst>
                <a:ext uri="{FF2B5EF4-FFF2-40B4-BE49-F238E27FC236}">
                  <a16:creationId xmlns:a16="http://schemas.microsoft.com/office/drawing/2014/main" id="{4E52D31A-3870-CF4C-866B-A7062C91B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738" y="2493963"/>
              <a:ext cx="415925" cy="155575"/>
            </a:xfrm>
            <a:custGeom>
              <a:avLst/>
              <a:gdLst>
                <a:gd name="T0" fmla="*/ 171 w 171"/>
                <a:gd name="T1" fmla="*/ 64 h 64"/>
                <a:gd name="T2" fmla="*/ 0 w 171"/>
                <a:gd name="T3" fmla="*/ 23 h 64"/>
                <a:gd name="T4" fmla="*/ 171 w 171"/>
                <a:gd name="T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" h="64">
                  <a:moveTo>
                    <a:pt x="171" y="6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07" y="0"/>
                    <a:pt x="171" y="64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6" name="Freeform 51">
              <a:extLst>
                <a:ext uri="{FF2B5EF4-FFF2-40B4-BE49-F238E27FC236}">
                  <a16:creationId xmlns:a16="http://schemas.microsoft.com/office/drawing/2014/main" id="{AC592E62-1506-0845-AE84-E1280FA1B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738" y="2549525"/>
              <a:ext cx="415925" cy="169863"/>
            </a:xfrm>
            <a:custGeom>
              <a:avLst/>
              <a:gdLst>
                <a:gd name="T0" fmla="*/ 171 w 171"/>
                <a:gd name="T1" fmla="*/ 41 h 70"/>
                <a:gd name="T2" fmla="*/ 0 w 171"/>
                <a:gd name="T3" fmla="*/ 0 h 70"/>
                <a:gd name="T4" fmla="*/ 171 w 171"/>
                <a:gd name="T5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" h="70">
                  <a:moveTo>
                    <a:pt x="171" y="4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5" y="70"/>
                    <a:pt x="171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7" name="Freeform 52">
              <a:extLst>
                <a:ext uri="{FF2B5EF4-FFF2-40B4-BE49-F238E27FC236}">
                  <a16:creationId xmlns:a16="http://schemas.microsoft.com/office/drawing/2014/main" id="{EC6D9146-CC55-8945-9A54-5B2952257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2576513"/>
              <a:ext cx="82550" cy="1235075"/>
            </a:xfrm>
            <a:custGeom>
              <a:avLst/>
              <a:gdLst>
                <a:gd name="T0" fmla="*/ 0 w 52"/>
                <a:gd name="T1" fmla="*/ 778 h 778"/>
                <a:gd name="T2" fmla="*/ 52 w 52"/>
                <a:gd name="T3" fmla="*/ 778 h 778"/>
                <a:gd name="T4" fmla="*/ 36 w 52"/>
                <a:gd name="T5" fmla="*/ 0 h 778"/>
                <a:gd name="T6" fmla="*/ 17 w 52"/>
                <a:gd name="T7" fmla="*/ 0 h 778"/>
                <a:gd name="T8" fmla="*/ 0 w 52"/>
                <a:gd name="T9" fmla="*/ 778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78">
                  <a:moveTo>
                    <a:pt x="0" y="778"/>
                  </a:moveTo>
                  <a:lnTo>
                    <a:pt x="52" y="778"/>
                  </a:lnTo>
                  <a:lnTo>
                    <a:pt x="36" y="0"/>
                  </a:lnTo>
                  <a:lnTo>
                    <a:pt x="17" y="0"/>
                  </a:lnTo>
                  <a:lnTo>
                    <a:pt x="0" y="7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8" name="Freeform 53">
              <a:extLst>
                <a:ext uri="{FF2B5EF4-FFF2-40B4-BE49-F238E27FC236}">
                  <a16:creationId xmlns:a16="http://schemas.microsoft.com/office/drawing/2014/main" id="{41452641-F88F-6344-AE62-A29BE2E05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2576513"/>
              <a:ext cx="39688" cy="1235075"/>
            </a:xfrm>
            <a:custGeom>
              <a:avLst/>
              <a:gdLst>
                <a:gd name="T0" fmla="*/ 0 w 25"/>
                <a:gd name="T1" fmla="*/ 778 h 778"/>
                <a:gd name="T2" fmla="*/ 20 w 25"/>
                <a:gd name="T3" fmla="*/ 778 h 778"/>
                <a:gd name="T4" fmla="*/ 25 w 25"/>
                <a:gd name="T5" fmla="*/ 0 h 778"/>
                <a:gd name="T6" fmla="*/ 17 w 25"/>
                <a:gd name="T7" fmla="*/ 0 h 778"/>
                <a:gd name="T8" fmla="*/ 0 w 25"/>
                <a:gd name="T9" fmla="*/ 778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78">
                  <a:moveTo>
                    <a:pt x="0" y="778"/>
                  </a:moveTo>
                  <a:lnTo>
                    <a:pt x="20" y="778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0" y="778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DB4CD60A-17C1-CA44-B91D-39B671B1C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3288" y="2514600"/>
              <a:ext cx="93663" cy="92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8D7374B9-5A24-2F49-9A12-6C274F221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988" y="2525713"/>
              <a:ext cx="68263" cy="68263"/>
            </a:xfrm>
            <a:prstGeom prst="ellipse">
              <a:avLst/>
            </a:prstGeom>
            <a:solidFill>
              <a:srgbClr val="9A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1" name="Freeform 56">
              <a:extLst>
                <a:ext uri="{FF2B5EF4-FFF2-40B4-BE49-F238E27FC236}">
                  <a16:creationId xmlns:a16="http://schemas.microsoft.com/office/drawing/2014/main" id="{81100D8E-461B-EE48-A948-FABFF0817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988" y="2528888"/>
              <a:ext cx="55563" cy="65088"/>
            </a:xfrm>
            <a:custGeom>
              <a:avLst/>
              <a:gdLst>
                <a:gd name="T0" fmla="*/ 9 w 23"/>
                <a:gd name="T1" fmla="*/ 0 h 27"/>
                <a:gd name="T2" fmla="*/ 4 w 23"/>
                <a:gd name="T3" fmla="*/ 11 h 27"/>
                <a:gd name="T4" fmla="*/ 18 w 23"/>
                <a:gd name="T5" fmla="*/ 25 h 27"/>
                <a:gd name="T6" fmla="*/ 23 w 23"/>
                <a:gd name="T7" fmla="*/ 24 h 27"/>
                <a:gd name="T8" fmla="*/ 14 w 23"/>
                <a:gd name="T9" fmla="*/ 27 h 27"/>
                <a:gd name="T10" fmla="*/ 0 w 23"/>
                <a:gd name="T11" fmla="*/ 13 h 27"/>
                <a:gd name="T12" fmla="*/ 9 w 2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7">
                  <a:moveTo>
                    <a:pt x="9" y="0"/>
                  </a:moveTo>
                  <a:cubicBezTo>
                    <a:pt x="6" y="3"/>
                    <a:pt x="4" y="6"/>
                    <a:pt x="4" y="11"/>
                  </a:cubicBezTo>
                  <a:cubicBezTo>
                    <a:pt x="4" y="18"/>
                    <a:pt x="10" y="25"/>
                    <a:pt x="18" y="25"/>
                  </a:cubicBezTo>
                  <a:cubicBezTo>
                    <a:pt x="20" y="25"/>
                    <a:pt x="22" y="24"/>
                    <a:pt x="23" y="24"/>
                  </a:cubicBezTo>
                  <a:cubicBezTo>
                    <a:pt x="21" y="26"/>
                    <a:pt x="18" y="27"/>
                    <a:pt x="14" y="27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7"/>
                    <a:pt x="4" y="2"/>
                    <a:pt x="9" y="0"/>
                  </a:cubicBezTo>
                  <a:close/>
                </a:path>
              </a:pathLst>
            </a:custGeom>
            <a:solidFill>
              <a:srgbClr val="72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2" name="Freeform 57">
              <a:extLst>
                <a:ext uri="{FF2B5EF4-FFF2-40B4-BE49-F238E27FC236}">
                  <a16:creationId xmlns:a16="http://schemas.microsoft.com/office/drawing/2014/main" id="{78EC6D43-D3A5-8D4E-8441-9DB4273D4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963" y="3775075"/>
              <a:ext cx="214313" cy="58738"/>
            </a:xfrm>
            <a:custGeom>
              <a:avLst/>
              <a:gdLst>
                <a:gd name="T0" fmla="*/ 0 w 88"/>
                <a:gd name="T1" fmla="*/ 24 h 24"/>
                <a:gd name="T2" fmla="*/ 44 w 88"/>
                <a:gd name="T3" fmla="*/ 0 h 24"/>
                <a:gd name="T4" fmla="*/ 88 w 88"/>
                <a:gd name="T5" fmla="*/ 24 h 24"/>
                <a:gd name="T6" fmla="*/ 0 w 88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24">
                  <a:moveTo>
                    <a:pt x="0" y="24"/>
                  </a:moveTo>
                  <a:cubicBezTo>
                    <a:pt x="0" y="11"/>
                    <a:pt x="20" y="0"/>
                    <a:pt x="44" y="0"/>
                  </a:cubicBezTo>
                  <a:cubicBezTo>
                    <a:pt x="68" y="0"/>
                    <a:pt x="88" y="11"/>
                    <a:pt x="88" y="24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3" name="Freeform 58">
              <a:extLst>
                <a:ext uri="{FF2B5EF4-FFF2-40B4-BE49-F238E27FC236}">
                  <a16:creationId xmlns:a16="http://schemas.microsoft.com/office/drawing/2014/main" id="{30B97EDB-BB9A-D44D-86C1-08B9D3061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963" y="3775075"/>
              <a:ext cx="122238" cy="58738"/>
            </a:xfrm>
            <a:custGeom>
              <a:avLst/>
              <a:gdLst>
                <a:gd name="T0" fmla="*/ 44 w 50"/>
                <a:gd name="T1" fmla="*/ 0 h 24"/>
                <a:gd name="T2" fmla="*/ 50 w 50"/>
                <a:gd name="T3" fmla="*/ 0 h 24"/>
                <a:gd name="T4" fmla="*/ 13 w 50"/>
                <a:gd name="T5" fmla="*/ 24 h 24"/>
                <a:gd name="T6" fmla="*/ 0 w 50"/>
                <a:gd name="T7" fmla="*/ 24 h 24"/>
                <a:gd name="T8" fmla="*/ 44 w 5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4">
                  <a:moveTo>
                    <a:pt x="44" y="0"/>
                  </a:moveTo>
                  <a:cubicBezTo>
                    <a:pt x="46" y="0"/>
                    <a:pt x="48" y="0"/>
                    <a:pt x="50" y="0"/>
                  </a:cubicBezTo>
                  <a:cubicBezTo>
                    <a:pt x="29" y="2"/>
                    <a:pt x="13" y="12"/>
                    <a:pt x="13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20" y="0"/>
                    <a:pt x="44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4" name="Freeform 59">
              <a:extLst>
                <a:ext uri="{FF2B5EF4-FFF2-40B4-BE49-F238E27FC236}">
                  <a16:creationId xmlns:a16="http://schemas.microsoft.com/office/drawing/2014/main" id="{DEF07522-83F5-E54B-BDA4-B3C874714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325" y="2663825"/>
              <a:ext cx="119063" cy="296863"/>
            </a:xfrm>
            <a:custGeom>
              <a:avLst/>
              <a:gdLst>
                <a:gd name="T0" fmla="*/ 0 w 49"/>
                <a:gd name="T1" fmla="*/ 0 h 122"/>
                <a:gd name="T2" fmla="*/ 37 w 49"/>
                <a:gd name="T3" fmla="*/ 122 h 122"/>
                <a:gd name="T4" fmla="*/ 0 w 49"/>
                <a:gd name="T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122">
                  <a:moveTo>
                    <a:pt x="0" y="0"/>
                  </a:moveTo>
                  <a:cubicBezTo>
                    <a:pt x="37" y="122"/>
                    <a:pt x="37" y="122"/>
                    <a:pt x="37" y="122"/>
                  </a:cubicBezTo>
                  <a:cubicBezTo>
                    <a:pt x="37" y="122"/>
                    <a:pt x="49" y="43"/>
                    <a:pt x="0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5" name="Freeform 60">
              <a:extLst>
                <a:ext uri="{FF2B5EF4-FFF2-40B4-BE49-F238E27FC236}">
                  <a16:creationId xmlns:a16="http://schemas.microsoft.com/office/drawing/2014/main" id="{BDEFFEB0-1D8C-AF4F-A4C7-65B8CDE35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050" y="2663825"/>
              <a:ext cx="131763" cy="296863"/>
            </a:xfrm>
            <a:custGeom>
              <a:avLst/>
              <a:gdLst>
                <a:gd name="T0" fmla="*/ 17 w 54"/>
                <a:gd name="T1" fmla="*/ 0 h 122"/>
                <a:gd name="T2" fmla="*/ 54 w 54"/>
                <a:gd name="T3" fmla="*/ 122 h 122"/>
                <a:gd name="T4" fmla="*/ 17 w 54"/>
                <a:gd name="T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22">
                  <a:moveTo>
                    <a:pt x="17" y="0"/>
                  </a:moveTo>
                  <a:cubicBezTo>
                    <a:pt x="54" y="122"/>
                    <a:pt x="54" y="122"/>
                    <a:pt x="54" y="122"/>
                  </a:cubicBezTo>
                  <a:cubicBezTo>
                    <a:pt x="54" y="122"/>
                    <a:pt x="0" y="63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6" name="Freeform 61">
              <a:extLst>
                <a:ext uri="{FF2B5EF4-FFF2-40B4-BE49-F238E27FC236}">
                  <a16:creationId xmlns:a16="http://schemas.microsoft.com/office/drawing/2014/main" id="{24F8C396-DD07-CE41-BD8A-BC68EDF89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2947988"/>
              <a:ext cx="212725" cy="225425"/>
            </a:xfrm>
            <a:custGeom>
              <a:avLst/>
              <a:gdLst>
                <a:gd name="T0" fmla="*/ 0 w 88"/>
                <a:gd name="T1" fmla="*/ 93 h 93"/>
                <a:gd name="T2" fmla="*/ 88 w 88"/>
                <a:gd name="T3" fmla="*/ 0 h 93"/>
                <a:gd name="T4" fmla="*/ 0 w 88"/>
                <a:gd name="T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93">
                  <a:moveTo>
                    <a:pt x="0" y="93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63" y="76"/>
                    <a:pt x="0" y="9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7" name="Freeform 62">
              <a:extLst>
                <a:ext uri="{FF2B5EF4-FFF2-40B4-BE49-F238E27FC236}">
                  <a16:creationId xmlns:a16="http://schemas.microsoft.com/office/drawing/2014/main" id="{391D5BCC-CE59-C248-9D74-4258A323D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2947988"/>
              <a:ext cx="212725" cy="225425"/>
            </a:xfrm>
            <a:custGeom>
              <a:avLst/>
              <a:gdLst>
                <a:gd name="T0" fmla="*/ 0 w 88"/>
                <a:gd name="T1" fmla="*/ 93 h 93"/>
                <a:gd name="T2" fmla="*/ 88 w 88"/>
                <a:gd name="T3" fmla="*/ 0 h 93"/>
                <a:gd name="T4" fmla="*/ 0 w 88"/>
                <a:gd name="T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93">
                  <a:moveTo>
                    <a:pt x="0" y="93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13" y="29"/>
                    <a:pt x="0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8" name="Freeform 63">
              <a:extLst>
                <a:ext uri="{FF2B5EF4-FFF2-40B4-BE49-F238E27FC236}">
                  <a16:creationId xmlns:a16="http://schemas.microsoft.com/office/drawing/2014/main" id="{1D8C103E-C668-A34B-860B-B7DD0413B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050" y="2909888"/>
              <a:ext cx="300038" cy="112713"/>
            </a:xfrm>
            <a:custGeom>
              <a:avLst/>
              <a:gdLst>
                <a:gd name="T0" fmla="*/ 124 w 124"/>
                <a:gd name="T1" fmla="*/ 47 h 47"/>
                <a:gd name="T2" fmla="*/ 0 w 124"/>
                <a:gd name="T3" fmla="*/ 17 h 47"/>
                <a:gd name="T4" fmla="*/ 124 w 124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4" h="47">
                  <a:moveTo>
                    <a:pt x="124" y="4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78" y="0"/>
                    <a:pt x="124" y="47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9" name="Freeform 64">
              <a:extLst>
                <a:ext uri="{FF2B5EF4-FFF2-40B4-BE49-F238E27FC236}">
                  <a16:creationId xmlns:a16="http://schemas.microsoft.com/office/drawing/2014/main" id="{A942903F-9C73-A546-9F9F-31C59EB4E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050" y="2951163"/>
              <a:ext cx="300038" cy="120650"/>
            </a:xfrm>
            <a:custGeom>
              <a:avLst/>
              <a:gdLst>
                <a:gd name="T0" fmla="*/ 124 w 124"/>
                <a:gd name="T1" fmla="*/ 30 h 50"/>
                <a:gd name="T2" fmla="*/ 0 w 124"/>
                <a:gd name="T3" fmla="*/ 0 h 50"/>
                <a:gd name="T4" fmla="*/ 124 w 124"/>
                <a:gd name="T5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4" h="50">
                  <a:moveTo>
                    <a:pt x="124" y="3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2" y="50"/>
                    <a:pt x="124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" name="Freeform 65">
              <a:extLst>
                <a:ext uri="{FF2B5EF4-FFF2-40B4-BE49-F238E27FC236}">
                  <a16:creationId xmlns:a16="http://schemas.microsoft.com/office/drawing/2014/main" id="{D157E305-6698-AA4E-9C0C-CA10672FB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5063" y="2970213"/>
              <a:ext cx="58738" cy="895350"/>
            </a:xfrm>
            <a:custGeom>
              <a:avLst/>
              <a:gdLst>
                <a:gd name="T0" fmla="*/ 0 w 37"/>
                <a:gd name="T1" fmla="*/ 564 h 564"/>
                <a:gd name="T2" fmla="*/ 37 w 37"/>
                <a:gd name="T3" fmla="*/ 564 h 564"/>
                <a:gd name="T4" fmla="*/ 24 w 37"/>
                <a:gd name="T5" fmla="*/ 0 h 564"/>
                <a:gd name="T6" fmla="*/ 12 w 37"/>
                <a:gd name="T7" fmla="*/ 0 h 564"/>
                <a:gd name="T8" fmla="*/ 0 w 37"/>
                <a:gd name="T9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64">
                  <a:moveTo>
                    <a:pt x="0" y="564"/>
                  </a:moveTo>
                  <a:lnTo>
                    <a:pt x="37" y="564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5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1" name="Freeform 66">
              <a:extLst>
                <a:ext uri="{FF2B5EF4-FFF2-40B4-BE49-F238E27FC236}">
                  <a16:creationId xmlns:a16="http://schemas.microsoft.com/office/drawing/2014/main" id="{4FFA02D6-4F12-4444-B2E3-FCD4CBEA0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5063" y="2970213"/>
              <a:ext cx="26988" cy="895350"/>
            </a:xfrm>
            <a:custGeom>
              <a:avLst/>
              <a:gdLst>
                <a:gd name="T0" fmla="*/ 0 w 17"/>
                <a:gd name="T1" fmla="*/ 564 h 564"/>
                <a:gd name="T2" fmla="*/ 14 w 17"/>
                <a:gd name="T3" fmla="*/ 564 h 564"/>
                <a:gd name="T4" fmla="*/ 17 w 17"/>
                <a:gd name="T5" fmla="*/ 0 h 564"/>
                <a:gd name="T6" fmla="*/ 12 w 17"/>
                <a:gd name="T7" fmla="*/ 0 h 564"/>
                <a:gd name="T8" fmla="*/ 0 w 17"/>
                <a:gd name="T9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64">
                  <a:moveTo>
                    <a:pt x="0" y="564"/>
                  </a:moveTo>
                  <a:lnTo>
                    <a:pt x="14" y="564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0" y="564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7D9657BF-FAF0-2C4F-B744-0F2A07359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300" y="2924175"/>
              <a:ext cx="68263" cy="65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4300CB8A-D10F-744A-96CA-DEE970059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9825" y="2930525"/>
              <a:ext cx="49213" cy="50800"/>
            </a:xfrm>
            <a:prstGeom prst="ellipse">
              <a:avLst/>
            </a:prstGeom>
            <a:solidFill>
              <a:srgbClr val="9A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4" name="Freeform 69">
              <a:extLst>
                <a:ext uri="{FF2B5EF4-FFF2-40B4-BE49-F238E27FC236}">
                  <a16:creationId xmlns:a16="http://schemas.microsoft.com/office/drawing/2014/main" id="{49D89543-DF12-244A-B3B9-D107A8AE9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9825" y="2933700"/>
              <a:ext cx="41275" cy="47625"/>
            </a:xfrm>
            <a:custGeom>
              <a:avLst/>
              <a:gdLst>
                <a:gd name="T0" fmla="*/ 6 w 17"/>
                <a:gd name="T1" fmla="*/ 0 h 20"/>
                <a:gd name="T2" fmla="*/ 3 w 17"/>
                <a:gd name="T3" fmla="*/ 8 h 20"/>
                <a:gd name="T4" fmla="*/ 13 w 17"/>
                <a:gd name="T5" fmla="*/ 18 h 20"/>
                <a:gd name="T6" fmla="*/ 17 w 17"/>
                <a:gd name="T7" fmla="*/ 17 h 20"/>
                <a:gd name="T8" fmla="*/ 10 w 17"/>
                <a:gd name="T9" fmla="*/ 20 h 20"/>
                <a:gd name="T10" fmla="*/ 0 w 17"/>
                <a:gd name="T11" fmla="*/ 10 h 20"/>
                <a:gd name="T12" fmla="*/ 6 w 17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0">
                  <a:moveTo>
                    <a:pt x="6" y="0"/>
                  </a:moveTo>
                  <a:cubicBezTo>
                    <a:pt x="4" y="2"/>
                    <a:pt x="3" y="5"/>
                    <a:pt x="3" y="8"/>
                  </a:cubicBezTo>
                  <a:cubicBezTo>
                    <a:pt x="3" y="14"/>
                    <a:pt x="7" y="18"/>
                    <a:pt x="13" y="18"/>
                  </a:cubicBezTo>
                  <a:cubicBezTo>
                    <a:pt x="14" y="18"/>
                    <a:pt x="15" y="18"/>
                    <a:pt x="17" y="17"/>
                  </a:cubicBezTo>
                  <a:cubicBezTo>
                    <a:pt x="15" y="19"/>
                    <a:pt x="13" y="20"/>
                    <a:pt x="10" y="20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0" y="5"/>
                    <a:pt x="3" y="2"/>
                    <a:pt x="6" y="0"/>
                  </a:cubicBezTo>
                  <a:close/>
                </a:path>
              </a:pathLst>
            </a:custGeom>
            <a:solidFill>
              <a:srgbClr val="72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5" name="Freeform 70">
              <a:extLst>
                <a:ext uri="{FF2B5EF4-FFF2-40B4-BE49-F238E27FC236}">
                  <a16:creationId xmlns:a16="http://schemas.microsoft.com/office/drawing/2014/main" id="{FFC52ABD-4141-2842-A9FC-C54A7BD01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0" y="3838575"/>
              <a:ext cx="155575" cy="42863"/>
            </a:xfrm>
            <a:custGeom>
              <a:avLst/>
              <a:gdLst>
                <a:gd name="T0" fmla="*/ 0 w 64"/>
                <a:gd name="T1" fmla="*/ 18 h 18"/>
                <a:gd name="T2" fmla="*/ 32 w 64"/>
                <a:gd name="T3" fmla="*/ 0 h 18"/>
                <a:gd name="T4" fmla="*/ 64 w 64"/>
                <a:gd name="T5" fmla="*/ 18 h 18"/>
                <a:gd name="T6" fmla="*/ 0 w 6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18">
                  <a:moveTo>
                    <a:pt x="0" y="18"/>
                  </a:moveTo>
                  <a:cubicBezTo>
                    <a:pt x="0" y="8"/>
                    <a:pt x="14" y="0"/>
                    <a:pt x="32" y="0"/>
                  </a:cubicBezTo>
                  <a:cubicBezTo>
                    <a:pt x="49" y="0"/>
                    <a:pt x="64" y="8"/>
                    <a:pt x="64" y="18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6" name="Freeform 71">
              <a:extLst>
                <a:ext uri="{FF2B5EF4-FFF2-40B4-BE49-F238E27FC236}">
                  <a16:creationId xmlns:a16="http://schemas.microsoft.com/office/drawing/2014/main" id="{B1FD495E-53AD-794E-ABDE-E8010F20C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0" y="3838575"/>
              <a:ext cx="90488" cy="42863"/>
            </a:xfrm>
            <a:custGeom>
              <a:avLst/>
              <a:gdLst>
                <a:gd name="T0" fmla="*/ 32 w 37"/>
                <a:gd name="T1" fmla="*/ 0 h 18"/>
                <a:gd name="T2" fmla="*/ 37 w 37"/>
                <a:gd name="T3" fmla="*/ 0 h 18"/>
                <a:gd name="T4" fmla="*/ 10 w 37"/>
                <a:gd name="T5" fmla="*/ 18 h 18"/>
                <a:gd name="T6" fmla="*/ 0 w 37"/>
                <a:gd name="T7" fmla="*/ 18 h 18"/>
                <a:gd name="T8" fmla="*/ 32 w 3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8">
                  <a:moveTo>
                    <a:pt x="32" y="0"/>
                  </a:moveTo>
                  <a:cubicBezTo>
                    <a:pt x="33" y="0"/>
                    <a:pt x="35" y="0"/>
                    <a:pt x="37" y="0"/>
                  </a:cubicBezTo>
                  <a:cubicBezTo>
                    <a:pt x="21" y="2"/>
                    <a:pt x="10" y="9"/>
                    <a:pt x="1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14" y="0"/>
                    <a:pt x="32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7" name="Freeform 72">
              <a:extLst>
                <a:ext uri="{FF2B5EF4-FFF2-40B4-BE49-F238E27FC236}">
                  <a16:creationId xmlns:a16="http://schemas.microsoft.com/office/drawing/2014/main" id="{58A9B4B1-80F6-6647-8365-005D007C6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2113" y="1946275"/>
              <a:ext cx="214313" cy="528638"/>
            </a:xfrm>
            <a:custGeom>
              <a:avLst/>
              <a:gdLst>
                <a:gd name="T0" fmla="*/ 88 w 88"/>
                <a:gd name="T1" fmla="*/ 0 h 218"/>
                <a:gd name="T2" fmla="*/ 22 w 88"/>
                <a:gd name="T3" fmla="*/ 218 h 218"/>
                <a:gd name="T4" fmla="*/ 88 w 88"/>
                <a:gd name="T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218">
                  <a:moveTo>
                    <a:pt x="88" y="0"/>
                  </a:moveTo>
                  <a:cubicBezTo>
                    <a:pt x="22" y="218"/>
                    <a:pt x="22" y="218"/>
                    <a:pt x="22" y="218"/>
                  </a:cubicBezTo>
                  <a:cubicBezTo>
                    <a:pt x="22" y="218"/>
                    <a:pt x="0" y="77"/>
                    <a:pt x="88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8" name="Freeform 73">
              <a:extLst>
                <a:ext uri="{FF2B5EF4-FFF2-40B4-BE49-F238E27FC236}">
                  <a16:creationId xmlns:a16="http://schemas.microsoft.com/office/drawing/2014/main" id="{476163C9-FAA8-B044-94FA-6B9723032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6088" y="1946275"/>
              <a:ext cx="233363" cy="528638"/>
            </a:xfrm>
            <a:custGeom>
              <a:avLst/>
              <a:gdLst>
                <a:gd name="T0" fmla="*/ 66 w 96"/>
                <a:gd name="T1" fmla="*/ 0 h 218"/>
                <a:gd name="T2" fmla="*/ 0 w 96"/>
                <a:gd name="T3" fmla="*/ 218 h 218"/>
                <a:gd name="T4" fmla="*/ 66 w 96"/>
                <a:gd name="T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218">
                  <a:moveTo>
                    <a:pt x="66" y="0"/>
                  </a:moveTo>
                  <a:cubicBezTo>
                    <a:pt x="0" y="218"/>
                    <a:pt x="0" y="218"/>
                    <a:pt x="0" y="218"/>
                  </a:cubicBezTo>
                  <a:cubicBezTo>
                    <a:pt x="0" y="218"/>
                    <a:pt x="96" y="113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9" name="Freeform 74">
              <a:extLst>
                <a:ext uri="{FF2B5EF4-FFF2-40B4-BE49-F238E27FC236}">
                  <a16:creationId xmlns:a16="http://schemas.microsoft.com/office/drawing/2014/main" id="{AD34FC11-B1CF-1049-B3CB-704E3329D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1325" y="2455863"/>
              <a:ext cx="381000" cy="403225"/>
            </a:xfrm>
            <a:custGeom>
              <a:avLst/>
              <a:gdLst>
                <a:gd name="T0" fmla="*/ 157 w 157"/>
                <a:gd name="T1" fmla="*/ 166 h 166"/>
                <a:gd name="T2" fmla="*/ 0 w 157"/>
                <a:gd name="T3" fmla="*/ 0 h 166"/>
                <a:gd name="T4" fmla="*/ 157 w 157"/>
                <a:gd name="T5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" h="166">
                  <a:moveTo>
                    <a:pt x="157" y="16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" y="135"/>
                    <a:pt x="157" y="166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0" name="Freeform 75">
              <a:extLst>
                <a:ext uri="{FF2B5EF4-FFF2-40B4-BE49-F238E27FC236}">
                  <a16:creationId xmlns:a16="http://schemas.microsoft.com/office/drawing/2014/main" id="{997CC7E0-CCFD-9A4F-883A-55AB31D94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1325" y="2455863"/>
              <a:ext cx="381000" cy="403225"/>
            </a:xfrm>
            <a:custGeom>
              <a:avLst/>
              <a:gdLst>
                <a:gd name="T0" fmla="*/ 157 w 157"/>
                <a:gd name="T1" fmla="*/ 166 h 166"/>
                <a:gd name="T2" fmla="*/ 0 w 157"/>
                <a:gd name="T3" fmla="*/ 0 h 166"/>
                <a:gd name="T4" fmla="*/ 157 w 157"/>
                <a:gd name="T5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" h="166">
                  <a:moveTo>
                    <a:pt x="157" y="16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33" y="51"/>
                    <a:pt x="157" y="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1" name="Freeform 76">
              <a:extLst>
                <a:ext uri="{FF2B5EF4-FFF2-40B4-BE49-F238E27FC236}">
                  <a16:creationId xmlns:a16="http://schemas.microsoft.com/office/drawing/2014/main" id="{BA46E06A-B7F2-0F4D-8471-D01A64520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5" y="2386013"/>
              <a:ext cx="538163" cy="203200"/>
            </a:xfrm>
            <a:custGeom>
              <a:avLst/>
              <a:gdLst>
                <a:gd name="T0" fmla="*/ 0 w 222"/>
                <a:gd name="T1" fmla="*/ 84 h 84"/>
                <a:gd name="T2" fmla="*/ 222 w 222"/>
                <a:gd name="T3" fmla="*/ 30 h 84"/>
                <a:gd name="T4" fmla="*/ 0 w 222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" h="84">
                  <a:moveTo>
                    <a:pt x="0" y="84"/>
                  </a:moveTo>
                  <a:cubicBezTo>
                    <a:pt x="222" y="30"/>
                    <a:pt x="222" y="30"/>
                    <a:pt x="222" y="30"/>
                  </a:cubicBezTo>
                  <a:cubicBezTo>
                    <a:pt x="222" y="30"/>
                    <a:pt x="83" y="0"/>
                    <a:pt x="0" y="84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2" name="Freeform 77">
              <a:extLst>
                <a:ext uri="{FF2B5EF4-FFF2-40B4-BE49-F238E27FC236}">
                  <a16:creationId xmlns:a16="http://schemas.microsoft.com/office/drawing/2014/main" id="{65D3D74C-CD7D-3444-B518-D3C899C67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5" y="2457450"/>
              <a:ext cx="538163" cy="219075"/>
            </a:xfrm>
            <a:custGeom>
              <a:avLst/>
              <a:gdLst>
                <a:gd name="T0" fmla="*/ 0 w 222"/>
                <a:gd name="T1" fmla="*/ 54 h 90"/>
                <a:gd name="T2" fmla="*/ 222 w 222"/>
                <a:gd name="T3" fmla="*/ 0 h 90"/>
                <a:gd name="T4" fmla="*/ 0 w 222"/>
                <a:gd name="T5" fmla="*/ 5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" h="90">
                  <a:moveTo>
                    <a:pt x="0" y="5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222" y="0"/>
                    <a:pt x="112" y="90"/>
                    <a:pt x="0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3" name="Freeform 78">
              <a:extLst>
                <a:ext uri="{FF2B5EF4-FFF2-40B4-BE49-F238E27FC236}">
                  <a16:creationId xmlns:a16="http://schemas.microsoft.com/office/drawing/2014/main" id="{27D85A54-D52B-094C-88C1-5829851A5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6875" y="2492375"/>
              <a:ext cx="104775" cy="1266825"/>
            </a:xfrm>
            <a:custGeom>
              <a:avLst/>
              <a:gdLst>
                <a:gd name="T0" fmla="*/ 66 w 66"/>
                <a:gd name="T1" fmla="*/ 798 h 798"/>
                <a:gd name="T2" fmla="*/ 0 w 66"/>
                <a:gd name="T3" fmla="*/ 798 h 798"/>
                <a:gd name="T4" fmla="*/ 22 w 66"/>
                <a:gd name="T5" fmla="*/ 0 h 798"/>
                <a:gd name="T6" fmla="*/ 45 w 66"/>
                <a:gd name="T7" fmla="*/ 0 h 798"/>
                <a:gd name="T8" fmla="*/ 66 w 66"/>
                <a:gd name="T9" fmla="*/ 798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98">
                  <a:moveTo>
                    <a:pt x="66" y="798"/>
                  </a:moveTo>
                  <a:lnTo>
                    <a:pt x="0" y="798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66" y="7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4" name="Freeform 79">
              <a:extLst>
                <a:ext uri="{FF2B5EF4-FFF2-40B4-BE49-F238E27FC236}">
                  <a16:creationId xmlns:a16="http://schemas.microsoft.com/office/drawing/2014/main" id="{8A6A7179-F942-E146-8655-A919D2ED4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2438" y="2492375"/>
              <a:ext cx="49213" cy="1266825"/>
            </a:xfrm>
            <a:custGeom>
              <a:avLst/>
              <a:gdLst>
                <a:gd name="T0" fmla="*/ 31 w 31"/>
                <a:gd name="T1" fmla="*/ 798 h 798"/>
                <a:gd name="T2" fmla="*/ 7 w 31"/>
                <a:gd name="T3" fmla="*/ 798 h 798"/>
                <a:gd name="T4" fmla="*/ 0 w 31"/>
                <a:gd name="T5" fmla="*/ 0 h 798"/>
                <a:gd name="T6" fmla="*/ 10 w 31"/>
                <a:gd name="T7" fmla="*/ 0 h 798"/>
                <a:gd name="T8" fmla="*/ 31 w 31"/>
                <a:gd name="T9" fmla="*/ 798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98">
                  <a:moveTo>
                    <a:pt x="31" y="798"/>
                  </a:moveTo>
                  <a:lnTo>
                    <a:pt x="7" y="798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1" y="798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E06119B7-1228-984C-B606-B2DAFF788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0525" y="2411413"/>
              <a:ext cx="119063" cy="1174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3BD46312-9C75-5D44-9613-67C99A263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4813" y="2427288"/>
              <a:ext cx="88900" cy="88900"/>
            </a:xfrm>
            <a:prstGeom prst="ellipse">
              <a:avLst/>
            </a:prstGeom>
            <a:solidFill>
              <a:srgbClr val="9A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7" name="Freeform 82">
              <a:extLst>
                <a:ext uri="{FF2B5EF4-FFF2-40B4-BE49-F238E27FC236}">
                  <a16:creationId xmlns:a16="http://schemas.microsoft.com/office/drawing/2014/main" id="{5C4A4EF5-88DA-3C47-9244-E538D8C62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2275" y="2428875"/>
              <a:ext cx="71438" cy="87313"/>
            </a:xfrm>
            <a:custGeom>
              <a:avLst/>
              <a:gdLst>
                <a:gd name="T0" fmla="*/ 18 w 30"/>
                <a:gd name="T1" fmla="*/ 0 h 36"/>
                <a:gd name="T2" fmla="*/ 25 w 30"/>
                <a:gd name="T3" fmla="*/ 14 h 36"/>
                <a:gd name="T4" fmla="*/ 6 w 30"/>
                <a:gd name="T5" fmla="*/ 32 h 36"/>
                <a:gd name="T6" fmla="*/ 0 w 30"/>
                <a:gd name="T7" fmla="*/ 31 h 36"/>
                <a:gd name="T8" fmla="*/ 12 w 30"/>
                <a:gd name="T9" fmla="*/ 36 h 36"/>
                <a:gd name="T10" fmla="*/ 30 w 30"/>
                <a:gd name="T11" fmla="*/ 17 h 36"/>
                <a:gd name="T12" fmla="*/ 18 w 30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6">
                  <a:moveTo>
                    <a:pt x="18" y="0"/>
                  </a:moveTo>
                  <a:cubicBezTo>
                    <a:pt x="22" y="4"/>
                    <a:pt x="25" y="8"/>
                    <a:pt x="25" y="14"/>
                  </a:cubicBezTo>
                  <a:cubicBezTo>
                    <a:pt x="25" y="24"/>
                    <a:pt x="16" y="32"/>
                    <a:pt x="6" y="32"/>
                  </a:cubicBezTo>
                  <a:cubicBezTo>
                    <a:pt x="4" y="32"/>
                    <a:pt x="2" y="32"/>
                    <a:pt x="0" y="31"/>
                  </a:cubicBezTo>
                  <a:cubicBezTo>
                    <a:pt x="3" y="34"/>
                    <a:pt x="7" y="36"/>
                    <a:pt x="12" y="36"/>
                  </a:cubicBezTo>
                  <a:cubicBezTo>
                    <a:pt x="22" y="36"/>
                    <a:pt x="30" y="27"/>
                    <a:pt x="30" y="17"/>
                  </a:cubicBezTo>
                  <a:cubicBezTo>
                    <a:pt x="30" y="9"/>
                    <a:pt x="25" y="3"/>
                    <a:pt x="18" y="0"/>
                  </a:cubicBezTo>
                  <a:close/>
                </a:path>
              </a:pathLst>
            </a:custGeom>
            <a:solidFill>
              <a:srgbClr val="72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8" name="Freeform 83">
              <a:extLst>
                <a:ext uri="{FF2B5EF4-FFF2-40B4-BE49-F238E27FC236}">
                  <a16:creationId xmlns:a16="http://schemas.microsoft.com/office/drawing/2014/main" id="{C30C0BC5-3AA7-0C46-AB8B-930B80746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738" y="3711575"/>
              <a:ext cx="276225" cy="77788"/>
            </a:xfrm>
            <a:custGeom>
              <a:avLst/>
              <a:gdLst>
                <a:gd name="T0" fmla="*/ 114 w 114"/>
                <a:gd name="T1" fmla="*/ 32 h 32"/>
                <a:gd name="T2" fmla="*/ 57 w 114"/>
                <a:gd name="T3" fmla="*/ 0 h 32"/>
                <a:gd name="T4" fmla="*/ 0 w 114"/>
                <a:gd name="T5" fmla="*/ 32 h 32"/>
                <a:gd name="T6" fmla="*/ 114 w 114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32">
                  <a:moveTo>
                    <a:pt x="114" y="32"/>
                  </a:moveTo>
                  <a:cubicBezTo>
                    <a:pt x="114" y="14"/>
                    <a:pt x="89" y="0"/>
                    <a:pt x="57" y="0"/>
                  </a:cubicBezTo>
                  <a:cubicBezTo>
                    <a:pt x="26" y="0"/>
                    <a:pt x="0" y="14"/>
                    <a:pt x="0" y="32"/>
                  </a:cubicBezTo>
                  <a:cubicBezTo>
                    <a:pt x="114" y="32"/>
                    <a:pt x="114" y="32"/>
                    <a:pt x="114" y="32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9" name="Freeform 84">
              <a:extLst>
                <a:ext uri="{FF2B5EF4-FFF2-40B4-BE49-F238E27FC236}">
                  <a16:creationId xmlns:a16="http://schemas.microsoft.com/office/drawing/2014/main" id="{28BFF0C6-0E1E-6D47-9A48-CD661B5BC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8625" y="3711575"/>
              <a:ext cx="160338" cy="77788"/>
            </a:xfrm>
            <a:custGeom>
              <a:avLst/>
              <a:gdLst>
                <a:gd name="T0" fmla="*/ 9 w 66"/>
                <a:gd name="T1" fmla="*/ 0 h 32"/>
                <a:gd name="T2" fmla="*/ 0 w 66"/>
                <a:gd name="T3" fmla="*/ 0 h 32"/>
                <a:gd name="T4" fmla="*/ 49 w 66"/>
                <a:gd name="T5" fmla="*/ 32 h 32"/>
                <a:gd name="T6" fmla="*/ 66 w 66"/>
                <a:gd name="T7" fmla="*/ 32 h 32"/>
                <a:gd name="T8" fmla="*/ 9 w 6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2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28" y="3"/>
                    <a:pt x="49" y="16"/>
                    <a:pt x="49" y="32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14"/>
                    <a:pt x="41" y="0"/>
                    <a:pt x="9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0" name="Freeform 85">
              <a:extLst>
                <a:ext uri="{FF2B5EF4-FFF2-40B4-BE49-F238E27FC236}">
                  <a16:creationId xmlns:a16="http://schemas.microsoft.com/office/drawing/2014/main" id="{3BBE41FF-B0EF-F940-8E3B-E1DBE2AC2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5" y="2719388"/>
              <a:ext cx="160338" cy="398463"/>
            </a:xfrm>
            <a:custGeom>
              <a:avLst/>
              <a:gdLst>
                <a:gd name="T0" fmla="*/ 66 w 66"/>
                <a:gd name="T1" fmla="*/ 0 h 164"/>
                <a:gd name="T2" fmla="*/ 16 w 66"/>
                <a:gd name="T3" fmla="*/ 164 h 164"/>
                <a:gd name="T4" fmla="*/ 66 w 66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164">
                  <a:moveTo>
                    <a:pt x="66" y="0"/>
                  </a:moveTo>
                  <a:cubicBezTo>
                    <a:pt x="16" y="164"/>
                    <a:pt x="16" y="164"/>
                    <a:pt x="16" y="164"/>
                  </a:cubicBezTo>
                  <a:cubicBezTo>
                    <a:pt x="16" y="164"/>
                    <a:pt x="0" y="58"/>
                    <a:pt x="66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1" name="Freeform 86">
              <a:extLst>
                <a:ext uri="{FF2B5EF4-FFF2-40B4-BE49-F238E27FC236}">
                  <a16:creationId xmlns:a16="http://schemas.microsoft.com/office/drawing/2014/main" id="{BE2702CD-9BE5-A24B-97AB-F7F736176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7475" y="2719388"/>
              <a:ext cx="177800" cy="398463"/>
            </a:xfrm>
            <a:custGeom>
              <a:avLst/>
              <a:gdLst>
                <a:gd name="T0" fmla="*/ 50 w 73"/>
                <a:gd name="T1" fmla="*/ 0 h 164"/>
                <a:gd name="T2" fmla="*/ 0 w 73"/>
                <a:gd name="T3" fmla="*/ 164 h 164"/>
                <a:gd name="T4" fmla="*/ 50 w 73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64">
                  <a:moveTo>
                    <a:pt x="50" y="0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73" y="85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2" name="Freeform 87">
              <a:extLst>
                <a:ext uri="{FF2B5EF4-FFF2-40B4-BE49-F238E27FC236}">
                  <a16:creationId xmlns:a16="http://schemas.microsoft.com/office/drawing/2014/main" id="{5CA93ED4-6755-414A-9EB6-FE47AC60B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5888" y="3103563"/>
              <a:ext cx="285750" cy="300038"/>
            </a:xfrm>
            <a:custGeom>
              <a:avLst/>
              <a:gdLst>
                <a:gd name="T0" fmla="*/ 118 w 118"/>
                <a:gd name="T1" fmla="*/ 124 h 124"/>
                <a:gd name="T2" fmla="*/ 0 w 118"/>
                <a:gd name="T3" fmla="*/ 0 h 124"/>
                <a:gd name="T4" fmla="*/ 118 w 118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" h="124">
                  <a:moveTo>
                    <a:pt x="118" y="12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3" y="102"/>
                    <a:pt x="118" y="124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3" name="Freeform 88">
              <a:extLst>
                <a:ext uri="{FF2B5EF4-FFF2-40B4-BE49-F238E27FC236}">
                  <a16:creationId xmlns:a16="http://schemas.microsoft.com/office/drawing/2014/main" id="{3CF43A1B-1AE4-E749-A68E-7C089D1E2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5888" y="3103563"/>
              <a:ext cx="285750" cy="300038"/>
            </a:xfrm>
            <a:custGeom>
              <a:avLst/>
              <a:gdLst>
                <a:gd name="T0" fmla="*/ 118 w 118"/>
                <a:gd name="T1" fmla="*/ 124 h 124"/>
                <a:gd name="T2" fmla="*/ 0 w 118"/>
                <a:gd name="T3" fmla="*/ 0 h 124"/>
                <a:gd name="T4" fmla="*/ 118 w 118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" h="124">
                  <a:moveTo>
                    <a:pt x="118" y="12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00" y="38"/>
                    <a:pt x="118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4" name="Freeform 89">
              <a:extLst>
                <a:ext uri="{FF2B5EF4-FFF2-40B4-BE49-F238E27FC236}">
                  <a16:creationId xmlns:a16="http://schemas.microsoft.com/office/drawing/2014/main" id="{ADFE7B8D-4E82-2B48-8E7E-17A1D9728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013" y="3052763"/>
              <a:ext cx="406400" cy="150813"/>
            </a:xfrm>
            <a:custGeom>
              <a:avLst/>
              <a:gdLst>
                <a:gd name="T0" fmla="*/ 0 w 167"/>
                <a:gd name="T1" fmla="*/ 62 h 62"/>
                <a:gd name="T2" fmla="*/ 167 w 167"/>
                <a:gd name="T3" fmla="*/ 22 h 62"/>
                <a:gd name="T4" fmla="*/ 0 w 167"/>
                <a:gd name="T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" h="62">
                  <a:moveTo>
                    <a:pt x="0" y="62"/>
                  </a:moveTo>
                  <a:cubicBezTo>
                    <a:pt x="167" y="22"/>
                    <a:pt x="167" y="22"/>
                    <a:pt x="167" y="22"/>
                  </a:cubicBezTo>
                  <a:cubicBezTo>
                    <a:pt x="167" y="22"/>
                    <a:pt x="62" y="0"/>
                    <a:pt x="0" y="62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5" name="Freeform 90">
              <a:extLst>
                <a:ext uri="{FF2B5EF4-FFF2-40B4-BE49-F238E27FC236}">
                  <a16:creationId xmlns:a16="http://schemas.microsoft.com/office/drawing/2014/main" id="{B385E81B-E3F6-FB44-B6D9-056979E2B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013" y="3105150"/>
              <a:ext cx="406400" cy="165100"/>
            </a:xfrm>
            <a:custGeom>
              <a:avLst/>
              <a:gdLst>
                <a:gd name="T0" fmla="*/ 0 w 167"/>
                <a:gd name="T1" fmla="*/ 40 h 68"/>
                <a:gd name="T2" fmla="*/ 167 w 167"/>
                <a:gd name="T3" fmla="*/ 0 h 68"/>
                <a:gd name="T4" fmla="*/ 0 w 167"/>
                <a:gd name="T5" fmla="*/ 4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" h="68">
                  <a:moveTo>
                    <a:pt x="0" y="40"/>
                  </a:moveTo>
                  <a:cubicBezTo>
                    <a:pt x="167" y="0"/>
                    <a:pt x="167" y="0"/>
                    <a:pt x="167" y="0"/>
                  </a:cubicBezTo>
                  <a:cubicBezTo>
                    <a:pt x="167" y="0"/>
                    <a:pt x="84" y="68"/>
                    <a:pt x="0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6" name="Freeform 91">
              <a:extLst>
                <a:ext uri="{FF2B5EF4-FFF2-40B4-BE49-F238E27FC236}">
                  <a16:creationId xmlns:a16="http://schemas.microsoft.com/office/drawing/2014/main" id="{EFF7F52F-AD7A-3241-B2B8-A8406A446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0963" y="3130550"/>
              <a:ext cx="80963" cy="630238"/>
            </a:xfrm>
            <a:custGeom>
              <a:avLst/>
              <a:gdLst>
                <a:gd name="T0" fmla="*/ 51 w 51"/>
                <a:gd name="T1" fmla="*/ 397 h 397"/>
                <a:gd name="T2" fmla="*/ 0 w 51"/>
                <a:gd name="T3" fmla="*/ 397 h 397"/>
                <a:gd name="T4" fmla="*/ 17 w 51"/>
                <a:gd name="T5" fmla="*/ 0 h 397"/>
                <a:gd name="T6" fmla="*/ 34 w 51"/>
                <a:gd name="T7" fmla="*/ 0 h 397"/>
                <a:gd name="T8" fmla="*/ 51 w 51"/>
                <a:gd name="T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97">
                  <a:moveTo>
                    <a:pt x="51" y="397"/>
                  </a:moveTo>
                  <a:lnTo>
                    <a:pt x="0" y="397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51" y="3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7" name="Freeform 92">
              <a:extLst>
                <a:ext uri="{FF2B5EF4-FFF2-40B4-BE49-F238E27FC236}">
                  <a16:creationId xmlns:a16="http://schemas.microsoft.com/office/drawing/2014/main" id="{E5C3CB37-30D0-4B4E-B8D5-7B56D49E9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3130550"/>
              <a:ext cx="36513" cy="630238"/>
            </a:xfrm>
            <a:custGeom>
              <a:avLst/>
              <a:gdLst>
                <a:gd name="T0" fmla="*/ 23 w 23"/>
                <a:gd name="T1" fmla="*/ 397 h 397"/>
                <a:gd name="T2" fmla="*/ 4 w 23"/>
                <a:gd name="T3" fmla="*/ 397 h 397"/>
                <a:gd name="T4" fmla="*/ 0 w 23"/>
                <a:gd name="T5" fmla="*/ 0 h 397"/>
                <a:gd name="T6" fmla="*/ 6 w 23"/>
                <a:gd name="T7" fmla="*/ 0 h 397"/>
                <a:gd name="T8" fmla="*/ 23 w 23"/>
                <a:gd name="T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97">
                  <a:moveTo>
                    <a:pt x="23" y="397"/>
                  </a:moveTo>
                  <a:lnTo>
                    <a:pt x="4" y="397"/>
                  </a:lnTo>
                  <a:lnTo>
                    <a:pt x="0" y="0"/>
                  </a:lnTo>
                  <a:lnTo>
                    <a:pt x="6" y="0"/>
                  </a:lnTo>
                  <a:lnTo>
                    <a:pt x="23" y="397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9802523C-5F5D-7E41-8347-1FEF45DD2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9375" y="3071813"/>
              <a:ext cx="87313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D789B6EC-E381-B940-849C-88F3B1648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8900" y="3081338"/>
              <a:ext cx="65088" cy="68263"/>
            </a:xfrm>
            <a:prstGeom prst="ellipse">
              <a:avLst/>
            </a:prstGeom>
            <a:solidFill>
              <a:srgbClr val="9A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0" name="Freeform 95">
              <a:extLst>
                <a:ext uri="{FF2B5EF4-FFF2-40B4-BE49-F238E27FC236}">
                  <a16:creationId xmlns:a16="http://schemas.microsoft.com/office/drawing/2014/main" id="{D1DCBA0B-3178-0E40-A037-ACDF97166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1600" y="3084513"/>
              <a:ext cx="52388" cy="65088"/>
            </a:xfrm>
            <a:custGeom>
              <a:avLst/>
              <a:gdLst>
                <a:gd name="T0" fmla="*/ 14 w 22"/>
                <a:gd name="T1" fmla="*/ 0 h 27"/>
                <a:gd name="T2" fmla="*/ 18 w 22"/>
                <a:gd name="T3" fmla="*/ 10 h 27"/>
                <a:gd name="T4" fmla="*/ 5 w 22"/>
                <a:gd name="T5" fmla="*/ 24 h 27"/>
                <a:gd name="T6" fmla="*/ 0 w 22"/>
                <a:gd name="T7" fmla="*/ 23 h 27"/>
                <a:gd name="T8" fmla="*/ 9 w 22"/>
                <a:gd name="T9" fmla="*/ 27 h 27"/>
                <a:gd name="T10" fmla="*/ 22 w 22"/>
                <a:gd name="T11" fmla="*/ 13 h 27"/>
                <a:gd name="T12" fmla="*/ 14 w 22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7">
                  <a:moveTo>
                    <a:pt x="14" y="0"/>
                  </a:moveTo>
                  <a:cubicBezTo>
                    <a:pt x="16" y="3"/>
                    <a:pt x="18" y="6"/>
                    <a:pt x="18" y="10"/>
                  </a:cubicBezTo>
                  <a:cubicBezTo>
                    <a:pt x="18" y="18"/>
                    <a:pt x="12" y="24"/>
                    <a:pt x="5" y="24"/>
                  </a:cubicBezTo>
                  <a:cubicBezTo>
                    <a:pt x="3" y="24"/>
                    <a:pt x="1" y="24"/>
                    <a:pt x="0" y="23"/>
                  </a:cubicBezTo>
                  <a:cubicBezTo>
                    <a:pt x="2" y="25"/>
                    <a:pt x="5" y="27"/>
                    <a:pt x="9" y="27"/>
                  </a:cubicBezTo>
                  <a:cubicBezTo>
                    <a:pt x="16" y="27"/>
                    <a:pt x="22" y="20"/>
                    <a:pt x="22" y="13"/>
                  </a:cubicBezTo>
                  <a:cubicBezTo>
                    <a:pt x="22" y="7"/>
                    <a:pt x="19" y="2"/>
                    <a:pt x="14" y="0"/>
                  </a:cubicBezTo>
                  <a:close/>
                </a:path>
              </a:pathLst>
            </a:custGeom>
            <a:solidFill>
              <a:srgbClr val="72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1" name="Freeform 96">
              <a:extLst>
                <a:ext uri="{FF2B5EF4-FFF2-40B4-BE49-F238E27FC236}">
                  <a16:creationId xmlns:a16="http://schemas.microsoft.com/office/drawing/2014/main" id="{AFB5A8B7-8F5E-E743-90C1-7715FC3AC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050" y="3724275"/>
              <a:ext cx="207963" cy="58738"/>
            </a:xfrm>
            <a:custGeom>
              <a:avLst/>
              <a:gdLst>
                <a:gd name="T0" fmla="*/ 86 w 86"/>
                <a:gd name="T1" fmla="*/ 24 h 24"/>
                <a:gd name="T2" fmla="*/ 43 w 86"/>
                <a:gd name="T3" fmla="*/ 0 h 24"/>
                <a:gd name="T4" fmla="*/ 0 w 86"/>
                <a:gd name="T5" fmla="*/ 24 h 24"/>
                <a:gd name="T6" fmla="*/ 86 w 86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24">
                  <a:moveTo>
                    <a:pt x="86" y="24"/>
                  </a:moveTo>
                  <a:cubicBezTo>
                    <a:pt x="86" y="11"/>
                    <a:pt x="67" y="0"/>
                    <a:pt x="43" y="0"/>
                  </a:cubicBezTo>
                  <a:cubicBezTo>
                    <a:pt x="19" y="0"/>
                    <a:pt x="0" y="11"/>
                    <a:pt x="0" y="24"/>
                  </a:cubicBezTo>
                  <a:lnTo>
                    <a:pt x="86" y="24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2" name="Freeform 97">
              <a:extLst>
                <a:ext uri="{FF2B5EF4-FFF2-40B4-BE49-F238E27FC236}">
                  <a16:creationId xmlns:a16="http://schemas.microsoft.com/office/drawing/2014/main" id="{6C25F0D4-22BF-A44B-AF6A-6760CC0D2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7950" y="3724275"/>
              <a:ext cx="119063" cy="58738"/>
            </a:xfrm>
            <a:custGeom>
              <a:avLst/>
              <a:gdLst>
                <a:gd name="T0" fmla="*/ 6 w 49"/>
                <a:gd name="T1" fmla="*/ 0 h 24"/>
                <a:gd name="T2" fmla="*/ 0 w 49"/>
                <a:gd name="T3" fmla="*/ 0 h 24"/>
                <a:gd name="T4" fmla="*/ 36 w 49"/>
                <a:gd name="T5" fmla="*/ 24 h 24"/>
                <a:gd name="T6" fmla="*/ 49 w 49"/>
                <a:gd name="T7" fmla="*/ 24 h 24"/>
                <a:gd name="T8" fmla="*/ 6 w 4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4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20" y="2"/>
                    <a:pt x="36" y="12"/>
                    <a:pt x="36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11"/>
                    <a:pt x="30" y="0"/>
                    <a:pt x="6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Freeform 98">
              <a:extLst>
                <a:ext uri="{FF2B5EF4-FFF2-40B4-BE49-F238E27FC236}">
                  <a16:creationId xmlns:a16="http://schemas.microsoft.com/office/drawing/2014/main" id="{D5BF280D-3FCA-EB47-95FA-CFA175D98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763" y="3711575"/>
              <a:ext cx="3467100" cy="209550"/>
            </a:xfrm>
            <a:custGeom>
              <a:avLst/>
              <a:gdLst>
                <a:gd name="T0" fmla="*/ 0 w 1428"/>
                <a:gd name="T1" fmla="*/ 86 h 86"/>
                <a:gd name="T2" fmla="*/ 714 w 1428"/>
                <a:gd name="T3" fmla="*/ 0 h 86"/>
                <a:gd name="T4" fmla="*/ 1428 w 1428"/>
                <a:gd name="T5" fmla="*/ 86 h 86"/>
                <a:gd name="T6" fmla="*/ 0 w 1428"/>
                <a:gd name="T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8" h="86">
                  <a:moveTo>
                    <a:pt x="0" y="86"/>
                  </a:moveTo>
                  <a:cubicBezTo>
                    <a:pt x="0" y="38"/>
                    <a:pt x="320" y="0"/>
                    <a:pt x="714" y="0"/>
                  </a:cubicBezTo>
                  <a:cubicBezTo>
                    <a:pt x="1108" y="0"/>
                    <a:pt x="1428" y="38"/>
                    <a:pt x="1428" y="86"/>
                  </a:cubicBezTo>
                  <a:cubicBezTo>
                    <a:pt x="0" y="86"/>
                    <a:pt x="0" y="86"/>
                    <a:pt x="0" y="86"/>
                  </a:cubicBezTo>
                </a:path>
              </a:pathLst>
            </a:custGeom>
            <a:solidFill>
              <a:srgbClr val="66BB6A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700A29BF-709B-D840-A2DE-90DD4236B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5588" y="3986213"/>
              <a:ext cx="606425" cy="17463"/>
            </a:xfrm>
            <a:prstGeom prst="rect">
              <a:avLst/>
            </a:pr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76595872-DFDF-1245-A451-1921DD4A7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5588" y="3986213"/>
              <a:ext cx="606425" cy="17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Freeform 101">
              <a:extLst>
                <a:ext uri="{FF2B5EF4-FFF2-40B4-BE49-F238E27FC236}">
                  <a16:creationId xmlns:a16="http://schemas.microsoft.com/office/drawing/2014/main" id="{7F0453A6-AD6B-8A4E-9D87-3C578F5DC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413" y="3930650"/>
              <a:ext cx="612775" cy="58738"/>
            </a:xfrm>
            <a:custGeom>
              <a:avLst/>
              <a:gdLst>
                <a:gd name="T0" fmla="*/ 248 w 252"/>
                <a:gd name="T1" fmla="*/ 21 h 24"/>
                <a:gd name="T2" fmla="*/ 248 w 252"/>
                <a:gd name="T3" fmla="*/ 24 h 24"/>
                <a:gd name="T4" fmla="*/ 5 w 252"/>
                <a:gd name="T5" fmla="*/ 24 h 24"/>
                <a:gd name="T6" fmla="*/ 4 w 252"/>
                <a:gd name="T7" fmla="*/ 21 h 24"/>
                <a:gd name="T8" fmla="*/ 40 w 252"/>
                <a:gd name="T9" fmla="*/ 3 h 24"/>
                <a:gd name="T10" fmla="*/ 53 w 252"/>
                <a:gd name="T11" fmla="*/ 0 h 24"/>
                <a:gd name="T12" fmla="*/ 199 w 252"/>
                <a:gd name="T13" fmla="*/ 0 h 24"/>
                <a:gd name="T14" fmla="*/ 212 w 252"/>
                <a:gd name="T15" fmla="*/ 3 h 24"/>
                <a:gd name="T16" fmla="*/ 248 w 252"/>
                <a:gd name="T1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2" h="24">
                  <a:moveTo>
                    <a:pt x="248" y="21"/>
                  </a:moveTo>
                  <a:cubicBezTo>
                    <a:pt x="252" y="23"/>
                    <a:pt x="251" y="24"/>
                    <a:pt x="248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1" y="24"/>
                    <a:pt x="0" y="23"/>
                    <a:pt x="4" y="21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3" y="1"/>
                    <a:pt x="49" y="0"/>
                    <a:pt x="53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03" y="0"/>
                    <a:pt x="209" y="1"/>
                    <a:pt x="212" y="3"/>
                  </a:cubicBezTo>
                  <a:cubicBezTo>
                    <a:pt x="248" y="21"/>
                    <a:pt x="248" y="21"/>
                    <a:pt x="248" y="21"/>
                  </a:cubicBezTo>
                </a:path>
              </a:pathLst>
            </a:custGeom>
            <a:solidFill>
              <a:srgbClr val="D6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7" name="Freeform 102">
              <a:extLst>
                <a:ext uri="{FF2B5EF4-FFF2-40B4-BE49-F238E27FC236}">
                  <a16:creationId xmlns:a16="http://schemas.microsoft.com/office/drawing/2014/main" id="{71220776-7FCD-2E4A-860C-63E642946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113" y="3930650"/>
              <a:ext cx="596900" cy="58738"/>
            </a:xfrm>
            <a:custGeom>
              <a:avLst/>
              <a:gdLst>
                <a:gd name="T0" fmla="*/ 194 w 246"/>
                <a:gd name="T1" fmla="*/ 0 h 24"/>
                <a:gd name="T2" fmla="*/ 128 w 246"/>
                <a:gd name="T3" fmla="*/ 0 h 24"/>
                <a:gd name="T4" fmla="*/ 93 w 246"/>
                <a:gd name="T5" fmla="*/ 18 h 24"/>
                <a:gd name="T6" fmla="*/ 0 w 246"/>
                <a:gd name="T7" fmla="*/ 24 h 24"/>
                <a:gd name="T8" fmla="*/ 243 w 246"/>
                <a:gd name="T9" fmla="*/ 24 h 24"/>
                <a:gd name="T10" fmla="*/ 246 w 246"/>
                <a:gd name="T11" fmla="*/ 23 h 24"/>
                <a:gd name="T12" fmla="*/ 243 w 246"/>
                <a:gd name="T13" fmla="*/ 21 h 24"/>
                <a:gd name="T14" fmla="*/ 207 w 246"/>
                <a:gd name="T15" fmla="*/ 3 h 24"/>
                <a:gd name="T16" fmla="*/ 194 w 246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">
                  <a:moveTo>
                    <a:pt x="194" y="0"/>
                  </a:moveTo>
                  <a:cubicBezTo>
                    <a:pt x="128" y="0"/>
                    <a:pt x="128" y="0"/>
                    <a:pt x="128" y="0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43" y="24"/>
                    <a:pt x="243" y="24"/>
                    <a:pt x="243" y="24"/>
                  </a:cubicBezTo>
                  <a:cubicBezTo>
                    <a:pt x="245" y="24"/>
                    <a:pt x="246" y="24"/>
                    <a:pt x="246" y="23"/>
                  </a:cubicBezTo>
                  <a:cubicBezTo>
                    <a:pt x="246" y="23"/>
                    <a:pt x="245" y="22"/>
                    <a:pt x="243" y="21"/>
                  </a:cubicBezTo>
                  <a:cubicBezTo>
                    <a:pt x="207" y="3"/>
                    <a:pt x="207" y="3"/>
                    <a:pt x="207" y="3"/>
                  </a:cubicBezTo>
                  <a:cubicBezTo>
                    <a:pt x="204" y="1"/>
                    <a:pt x="198" y="0"/>
                    <a:pt x="194" y="0"/>
                  </a:cubicBezTo>
                </a:path>
              </a:pathLst>
            </a:custGeom>
            <a:solidFill>
              <a:srgbClr val="B4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8" name="Freeform 103">
              <a:extLst>
                <a:ext uri="{FF2B5EF4-FFF2-40B4-BE49-F238E27FC236}">
                  <a16:creationId xmlns:a16="http://schemas.microsoft.com/office/drawing/2014/main" id="{B7E2D5C0-8C22-644C-A6E4-4ED082983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825" y="3548063"/>
              <a:ext cx="615950" cy="257175"/>
            </a:xfrm>
            <a:custGeom>
              <a:avLst/>
              <a:gdLst>
                <a:gd name="T0" fmla="*/ 253 w 254"/>
                <a:gd name="T1" fmla="*/ 99 h 106"/>
                <a:gd name="T2" fmla="*/ 249 w 254"/>
                <a:gd name="T3" fmla="*/ 106 h 106"/>
                <a:gd name="T4" fmla="*/ 6 w 254"/>
                <a:gd name="T5" fmla="*/ 106 h 106"/>
                <a:gd name="T6" fmla="*/ 1 w 254"/>
                <a:gd name="T7" fmla="*/ 99 h 106"/>
                <a:gd name="T8" fmla="*/ 44 w 254"/>
                <a:gd name="T9" fmla="*/ 6 h 106"/>
                <a:gd name="T10" fmla="*/ 54 w 254"/>
                <a:gd name="T11" fmla="*/ 0 h 106"/>
                <a:gd name="T12" fmla="*/ 200 w 254"/>
                <a:gd name="T13" fmla="*/ 0 h 106"/>
                <a:gd name="T14" fmla="*/ 210 w 254"/>
                <a:gd name="T15" fmla="*/ 6 h 106"/>
                <a:gd name="T16" fmla="*/ 253 w 254"/>
                <a:gd name="T17" fmla="*/ 9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4" h="106">
                  <a:moveTo>
                    <a:pt x="253" y="99"/>
                  </a:moveTo>
                  <a:cubicBezTo>
                    <a:pt x="254" y="103"/>
                    <a:pt x="252" y="106"/>
                    <a:pt x="249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2" y="106"/>
                    <a:pt x="0" y="103"/>
                    <a:pt x="1" y="99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6" y="3"/>
                    <a:pt x="50" y="0"/>
                    <a:pt x="54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4" y="0"/>
                    <a:pt x="208" y="3"/>
                    <a:pt x="210" y="6"/>
                  </a:cubicBezTo>
                  <a:lnTo>
                    <a:pt x="253" y="99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Freeform 104">
              <a:extLst>
                <a:ext uri="{FF2B5EF4-FFF2-40B4-BE49-F238E27FC236}">
                  <a16:creationId xmlns:a16="http://schemas.microsoft.com/office/drawing/2014/main" id="{B7FED758-27A9-F44C-B4BF-9D221F9DB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113" y="3805238"/>
              <a:ext cx="590550" cy="23813"/>
            </a:xfrm>
            <a:custGeom>
              <a:avLst/>
              <a:gdLst>
                <a:gd name="T0" fmla="*/ 372 w 372"/>
                <a:gd name="T1" fmla="*/ 0 h 15"/>
                <a:gd name="T2" fmla="*/ 0 w 372"/>
                <a:gd name="T3" fmla="*/ 0 h 15"/>
                <a:gd name="T4" fmla="*/ 9 w 372"/>
                <a:gd name="T5" fmla="*/ 15 h 15"/>
                <a:gd name="T6" fmla="*/ 361 w 372"/>
                <a:gd name="T7" fmla="*/ 15 h 15"/>
                <a:gd name="T8" fmla="*/ 372 w 37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15">
                  <a:moveTo>
                    <a:pt x="372" y="0"/>
                  </a:moveTo>
                  <a:lnTo>
                    <a:pt x="0" y="0"/>
                  </a:lnTo>
                  <a:lnTo>
                    <a:pt x="9" y="15"/>
                  </a:lnTo>
                  <a:lnTo>
                    <a:pt x="361" y="15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Freeform 105">
              <a:extLst>
                <a:ext uri="{FF2B5EF4-FFF2-40B4-BE49-F238E27FC236}">
                  <a16:creationId xmlns:a16="http://schemas.microsoft.com/office/drawing/2014/main" id="{A928CF87-15E8-3A47-8A6C-1D6D11BFE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738" y="3617913"/>
              <a:ext cx="106363" cy="55563"/>
            </a:xfrm>
            <a:custGeom>
              <a:avLst/>
              <a:gdLst>
                <a:gd name="T0" fmla="*/ 0 w 67"/>
                <a:gd name="T1" fmla="*/ 35 h 35"/>
                <a:gd name="T2" fmla="*/ 67 w 67"/>
                <a:gd name="T3" fmla="*/ 35 h 35"/>
                <a:gd name="T4" fmla="*/ 59 w 67"/>
                <a:gd name="T5" fmla="*/ 0 h 35"/>
                <a:gd name="T6" fmla="*/ 0 w 67"/>
                <a:gd name="T7" fmla="*/ 0 h 35"/>
                <a:gd name="T8" fmla="*/ 0 w 67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5">
                  <a:moveTo>
                    <a:pt x="0" y="35"/>
                  </a:moveTo>
                  <a:lnTo>
                    <a:pt x="67" y="35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Freeform 106">
              <a:extLst>
                <a:ext uri="{FF2B5EF4-FFF2-40B4-BE49-F238E27FC236}">
                  <a16:creationId xmlns:a16="http://schemas.microsoft.com/office/drawing/2014/main" id="{456BE5C7-48BF-0143-BEC3-7171F1A5A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675" y="3617913"/>
              <a:ext cx="104775" cy="55563"/>
            </a:xfrm>
            <a:custGeom>
              <a:avLst/>
              <a:gdLst>
                <a:gd name="T0" fmla="*/ 66 w 66"/>
                <a:gd name="T1" fmla="*/ 35 h 35"/>
                <a:gd name="T2" fmla="*/ 66 w 66"/>
                <a:gd name="T3" fmla="*/ 0 h 35"/>
                <a:gd name="T4" fmla="*/ 7 w 66"/>
                <a:gd name="T5" fmla="*/ 0 h 35"/>
                <a:gd name="T6" fmla="*/ 0 w 66"/>
                <a:gd name="T7" fmla="*/ 35 h 35"/>
                <a:gd name="T8" fmla="*/ 66 w 6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5">
                  <a:moveTo>
                    <a:pt x="66" y="35"/>
                  </a:moveTo>
                  <a:lnTo>
                    <a:pt x="66" y="0"/>
                  </a:lnTo>
                  <a:lnTo>
                    <a:pt x="7" y="0"/>
                  </a:lnTo>
                  <a:lnTo>
                    <a:pt x="0" y="35"/>
                  </a:lnTo>
                  <a:lnTo>
                    <a:pt x="66" y="35"/>
                  </a:ln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Freeform 107">
              <a:extLst>
                <a:ext uri="{FF2B5EF4-FFF2-40B4-BE49-F238E27FC236}">
                  <a16:creationId xmlns:a16="http://schemas.microsoft.com/office/drawing/2014/main" id="{A44E7D1E-0433-3647-B1BF-3C90602E7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738" y="3562350"/>
              <a:ext cx="88900" cy="41275"/>
            </a:xfrm>
            <a:custGeom>
              <a:avLst/>
              <a:gdLst>
                <a:gd name="T0" fmla="*/ 0 w 56"/>
                <a:gd name="T1" fmla="*/ 26 h 26"/>
                <a:gd name="T2" fmla="*/ 56 w 56"/>
                <a:gd name="T3" fmla="*/ 26 h 26"/>
                <a:gd name="T4" fmla="*/ 52 w 56"/>
                <a:gd name="T5" fmla="*/ 0 h 26"/>
                <a:gd name="T6" fmla="*/ 0 w 56"/>
                <a:gd name="T7" fmla="*/ 0 h 26"/>
                <a:gd name="T8" fmla="*/ 0 w 5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56" y="26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Freeform 108">
              <a:extLst>
                <a:ext uri="{FF2B5EF4-FFF2-40B4-BE49-F238E27FC236}">
                  <a16:creationId xmlns:a16="http://schemas.microsoft.com/office/drawing/2014/main" id="{26ECAA8D-1399-5A41-A597-A50AD0BA0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687763"/>
              <a:ext cx="123825" cy="80963"/>
            </a:xfrm>
            <a:custGeom>
              <a:avLst/>
              <a:gdLst>
                <a:gd name="T0" fmla="*/ 78 w 78"/>
                <a:gd name="T1" fmla="*/ 51 h 51"/>
                <a:gd name="T2" fmla="*/ 78 w 78"/>
                <a:gd name="T3" fmla="*/ 0 h 51"/>
                <a:gd name="T4" fmla="*/ 10 w 78"/>
                <a:gd name="T5" fmla="*/ 0 h 51"/>
                <a:gd name="T6" fmla="*/ 0 w 78"/>
                <a:gd name="T7" fmla="*/ 51 h 51"/>
                <a:gd name="T8" fmla="*/ 78 w 78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1">
                  <a:moveTo>
                    <a:pt x="78" y="51"/>
                  </a:moveTo>
                  <a:lnTo>
                    <a:pt x="78" y="0"/>
                  </a:lnTo>
                  <a:lnTo>
                    <a:pt x="10" y="0"/>
                  </a:lnTo>
                  <a:lnTo>
                    <a:pt x="0" y="51"/>
                  </a:lnTo>
                  <a:lnTo>
                    <a:pt x="78" y="51"/>
                  </a:ln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Freeform 109">
              <a:extLst>
                <a:ext uri="{FF2B5EF4-FFF2-40B4-BE49-F238E27FC236}">
                  <a16:creationId xmlns:a16="http://schemas.microsoft.com/office/drawing/2014/main" id="{5D2160AF-4F35-8B41-9E65-334049010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200" y="3617913"/>
              <a:ext cx="114300" cy="55563"/>
            </a:xfrm>
            <a:custGeom>
              <a:avLst/>
              <a:gdLst>
                <a:gd name="T0" fmla="*/ 17 w 72"/>
                <a:gd name="T1" fmla="*/ 0 h 35"/>
                <a:gd name="T2" fmla="*/ 0 w 72"/>
                <a:gd name="T3" fmla="*/ 35 h 35"/>
                <a:gd name="T4" fmla="*/ 65 w 72"/>
                <a:gd name="T5" fmla="*/ 35 h 35"/>
                <a:gd name="T6" fmla="*/ 72 w 72"/>
                <a:gd name="T7" fmla="*/ 0 h 35"/>
                <a:gd name="T8" fmla="*/ 17 w 7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5">
                  <a:moveTo>
                    <a:pt x="17" y="0"/>
                  </a:moveTo>
                  <a:lnTo>
                    <a:pt x="0" y="35"/>
                  </a:lnTo>
                  <a:lnTo>
                    <a:pt x="65" y="35"/>
                  </a:lnTo>
                  <a:lnTo>
                    <a:pt x="7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Freeform 110">
              <a:extLst>
                <a:ext uri="{FF2B5EF4-FFF2-40B4-BE49-F238E27FC236}">
                  <a16:creationId xmlns:a16="http://schemas.microsoft.com/office/drawing/2014/main" id="{FB44A931-351C-5E4D-B9C7-7264EBFB8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963" y="3562350"/>
              <a:ext cx="90488" cy="41275"/>
            </a:xfrm>
            <a:custGeom>
              <a:avLst/>
              <a:gdLst>
                <a:gd name="T0" fmla="*/ 57 w 57"/>
                <a:gd name="T1" fmla="*/ 0 h 26"/>
                <a:gd name="T2" fmla="*/ 6 w 57"/>
                <a:gd name="T3" fmla="*/ 0 h 26"/>
                <a:gd name="T4" fmla="*/ 0 w 57"/>
                <a:gd name="T5" fmla="*/ 26 h 26"/>
                <a:gd name="T6" fmla="*/ 57 w 57"/>
                <a:gd name="T7" fmla="*/ 26 h 26"/>
                <a:gd name="T8" fmla="*/ 57 w 5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6">
                  <a:moveTo>
                    <a:pt x="57" y="0"/>
                  </a:moveTo>
                  <a:lnTo>
                    <a:pt x="6" y="0"/>
                  </a:lnTo>
                  <a:lnTo>
                    <a:pt x="0" y="26"/>
                  </a:lnTo>
                  <a:lnTo>
                    <a:pt x="57" y="26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Freeform 111">
              <a:extLst>
                <a:ext uri="{FF2B5EF4-FFF2-40B4-BE49-F238E27FC236}">
                  <a16:creationId xmlns:a16="http://schemas.microsoft.com/office/drawing/2014/main" id="{39D8175F-E3AD-894D-8D9E-A24882CD7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950" y="3562350"/>
              <a:ext cx="95250" cy="41275"/>
            </a:xfrm>
            <a:custGeom>
              <a:avLst/>
              <a:gdLst>
                <a:gd name="T0" fmla="*/ 54 w 60"/>
                <a:gd name="T1" fmla="*/ 26 h 26"/>
                <a:gd name="T2" fmla="*/ 60 w 60"/>
                <a:gd name="T3" fmla="*/ 0 h 26"/>
                <a:gd name="T4" fmla="*/ 11 w 60"/>
                <a:gd name="T5" fmla="*/ 0 h 26"/>
                <a:gd name="T6" fmla="*/ 0 w 60"/>
                <a:gd name="T7" fmla="*/ 26 h 26"/>
                <a:gd name="T8" fmla="*/ 54 w 60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6">
                  <a:moveTo>
                    <a:pt x="54" y="26"/>
                  </a:moveTo>
                  <a:lnTo>
                    <a:pt x="60" y="0"/>
                  </a:lnTo>
                  <a:lnTo>
                    <a:pt x="11" y="0"/>
                  </a:lnTo>
                  <a:lnTo>
                    <a:pt x="0" y="26"/>
                  </a:lnTo>
                  <a:lnTo>
                    <a:pt x="54" y="26"/>
                  </a:ln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Freeform 112">
              <a:extLst>
                <a:ext uri="{FF2B5EF4-FFF2-40B4-BE49-F238E27FC236}">
                  <a16:creationId xmlns:a16="http://schemas.microsoft.com/office/drawing/2014/main" id="{4BE59ABA-4C69-B842-8670-5C0328C9A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738" y="3687763"/>
              <a:ext cx="125413" cy="80963"/>
            </a:xfrm>
            <a:custGeom>
              <a:avLst/>
              <a:gdLst>
                <a:gd name="T0" fmla="*/ 69 w 79"/>
                <a:gd name="T1" fmla="*/ 0 h 51"/>
                <a:gd name="T2" fmla="*/ 0 w 79"/>
                <a:gd name="T3" fmla="*/ 0 h 51"/>
                <a:gd name="T4" fmla="*/ 0 w 79"/>
                <a:gd name="T5" fmla="*/ 51 h 51"/>
                <a:gd name="T6" fmla="*/ 79 w 79"/>
                <a:gd name="T7" fmla="*/ 51 h 51"/>
                <a:gd name="T8" fmla="*/ 69 w 79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1">
                  <a:moveTo>
                    <a:pt x="6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79" y="5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Freeform 113">
              <a:extLst>
                <a:ext uri="{FF2B5EF4-FFF2-40B4-BE49-F238E27FC236}">
                  <a16:creationId xmlns:a16="http://schemas.microsoft.com/office/drawing/2014/main" id="{9D5266FF-5916-FA4C-A90B-E59E7BF34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575" y="3562350"/>
              <a:ext cx="92075" cy="41275"/>
            </a:xfrm>
            <a:custGeom>
              <a:avLst/>
              <a:gdLst>
                <a:gd name="T0" fmla="*/ 5 w 58"/>
                <a:gd name="T1" fmla="*/ 26 h 26"/>
                <a:gd name="T2" fmla="*/ 58 w 58"/>
                <a:gd name="T3" fmla="*/ 26 h 26"/>
                <a:gd name="T4" fmla="*/ 47 w 58"/>
                <a:gd name="T5" fmla="*/ 0 h 26"/>
                <a:gd name="T6" fmla="*/ 0 w 58"/>
                <a:gd name="T7" fmla="*/ 0 h 26"/>
                <a:gd name="T8" fmla="*/ 5 w 58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6">
                  <a:moveTo>
                    <a:pt x="5" y="26"/>
                  </a:moveTo>
                  <a:lnTo>
                    <a:pt x="58" y="26"/>
                  </a:lnTo>
                  <a:lnTo>
                    <a:pt x="47" y="0"/>
                  </a:lnTo>
                  <a:lnTo>
                    <a:pt x="0" y="0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Freeform 114">
              <a:extLst>
                <a:ext uri="{FF2B5EF4-FFF2-40B4-BE49-F238E27FC236}">
                  <a16:creationId xmlns:a16="http://schemas.microsoft.com/office/drawing/2014/main" id="{6A086A1A-474D-684A-BC11-DCAEC1F35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5" y="3687763"/>
              <a:ext cx="141288" cy="80963"/>
            </a:xfrm>
            <a:custGeom>
              <a:avLst/>
              <a:gdLst>
                <a:gd name="T0" fmla="*/ 89 w 89"/>
                <a:gd name="T1" fmla="*/ 0 h 51"/>
                <a:gd name="T2" fmla="*/ 23 w 89"/>
                <a:gd name="T3" fmla="*/ 0 h 51"/>
                <a:gd name="T4" fmla="*/ 0 w 89"/>
                <a:gd name="T5" fmla="*/ 51 h 51"/>
                <a:gd name="T6" fmla="*/ 78 w 89"/>
                <a:gd name="T7" fmla="*/ 51 h 51"/>
                <a:gd name="T8" fmla="*/ 89 w 89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1">
                  <a:moveTo>
                    <a:pt x="89" y="0"/>
                  </a:moveTo>
                  <a:lnTo>
                    <a:pt x="23" y="0"/>
                  </a:lnTo>
                  <a:lnTo>
                    <a:pt x="0" y="51"/>
                  </a:lnTo>
                  <a:lnTo>
                    <a:pt x="78" y="5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Freeform 115">
              <a:extLst>
                <a:ext uri="{FF2B5EF4-FFF2-40B4-BE49-F238E27FC236}">
                  <a16:creationId xmlns:a16="http://schemas.microsoft.com/office/drawing/2014/main" id="{0A70AE61-7BB9-8243-90CE-D9D5874C7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275" y="3617913"/>
              <a:ext cx="111125" cy="55563"/>
            </a:xfrm>
            <a:custGeom>
              <a:avLst/>
              <a:gdLst>
                <a:gd name="T0" fmla="*/ 6 w 70"/>
                <a:gd name="T1" fmla="*/ 35 h 35"/>
                <a:gd name="T2" fmla="*/ 70 w 70"/>
                <a:gd name="T3" fmla="*/ 35 h 35"/>
                <a:gd name="T4" fmla="*/ 53 w 70"/>
                <a:gd name="T5" fmla="*/ 0 h 35"/>
                <a:gd name="T6" fmla="*/ 0 w 70"/>
                <a:gd name="T7" fmla="*/ 0 h 35"/>
                <a:gd name="T8" fmla="*/ 6 w 7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5">
                  <a:moveTo>
                    <a:pt x="6" y="35"/>
                  </a:moveTo>
                  <a:lnTo>
                    <a:pt x="70" y="35"/>
                  </a:lnTo>
                  <a:lnTo>
                    <a:pt x="53" y="0"/>
                  </a:lnTo>
                  <a:lnTo>
                    <a:pt x="0" y="0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Freeform 116">
              <a:extLst>
                <a:ext uri="{FF2B5EF4-FFF2-40B4-BE49-F238E27FC236}">
                  <a16:creationId xmlns:a16="http://schemas.microsoft.com/office/drawing/2014/main" id="{D2F40CFC-EC77-284D-B32A-3FA653297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3687763"/>
              <a:ext cx="138113" cy="80963"/>
            </a:xfrm>
            <a:custGeom>
              <a:avLst/>
              <a:gdLst>
                <a:gd name="T0" fmla="*/ 64 w 87"/>
                <a:gd name="T1" fmla="*/ 0 h 51"/>
                <a:gd name="T2" fmla="*/ 0 w 87"/>
                <a:gd name="T3" fmla="*/ 0 h 51"/>
                <a:gd name="T4" fmla="*/ 10 w 87"/>
                <a:gd name="T5" fmla="*/ 51 h 51"/>
                <a:gd name="T6" fmla="*/ 87 w 87"/>
                <a:gd name="T7" fmla="*/ 51 h 51"/>
                <a:gd name="T8" fmla="*/ 64 w 87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1">
                  <a:moveTo>
                    <a:pt x="64" y="0"/>
                  </a:moveTo>
                  <a:lnTo>
                    <a:pt x="0" y="0"/>
                  </a:lnTo>
                  <a:lnTo>
                    <a:pt x="10" y="51"/>
                  </a:lnTo>
                  <a:lnTo>
                    <a:pt x="87" y="5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Freeform 117">
              <a:extLst>
                <a:ext uri="{FF2B5EF4-FFF2-40B4-BE49-F238E27FC236}">
                  <a16:creationId xmlns:a16="http://schemas.microsoft.com/office/drawing/2014/main" id="{CDD21ED7-A0FB-194A-ADCF-C5D491F9E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3816350"/>
              <a:ext cx="131763" cy="158750"/>
            </a:xfrm>
            <a:custGeom>
              <a:avLst/>
              <a:gdLst>
                <a:gd name="T0" fmla="*/ 83 w 83"/>
                <a:gd name="T1" fmla="*/ 100 h 100"/>
                <a:gd name="T2" fmla="*/ 0 w 83"/>
                <a:gd name="T3" fmla="*/ 100 h 100"/>
                <a:gd name="T4" fmla="*/ 16 w 83"/>
                <a:gd name="T5" fmla="*/ 0 h 100"/>
                <a:gd name="T6" fmla="*/ 69 w 83"/>
                <a:gd name="T7" fmla="*/ 0 h 100"/>
                <a:gd name="T8" fmla="*/ 83 w 83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00">
                  <a:moveTo>
                    <a:pt x="83" y="100"/>
                  </a:moveTo>
                  <a:lnTo>
                    <a:pt x="0" y="100"/>
                  </a:lnTo>
                  <a:lnTo>
                    <a:pt x="16" y="0"/>
                  </a:lnTo>
                  <a:lnTo>
                    <a:pt x="69" y="0"/>
                  </a:lnTo>
                  <a:lnTo>
                    <a:pt x="83" y="10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Freeform 118">
              <a:extLst>
                <a:ext uri="{FF2B5EF4-FFF2-40B4-BE49-F238E27FC236}">
                  <a16:creationId xmlns:a16="http://schemas.microsoft.com/office/drawing/2014/main" id="{657FD46E-96E2-A64B-8233-E9EEA0750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50" y="3816350"/>
              <a:ext cx="44450" cy="158750"/>
            </a:xfrm>
            <a:custGeom>
              <a:avLst/>
              <a:gdLst>
                <a:gd name="T0" fmla="*/ 14 w 28"/>
                <a:gd name="T1" fmla="*/ 0 h 100"/>
                <a:gd name="T2" fmla="*/ 0 w 28"/>
                <a:gd name="T3" fmla="*/ 0 h 100"/>
                <a:gd name="T4" fmla="*/ 14 w 28"/>
                <a:gd name="T5" fmla="*/ 100 h 100"/>
                <a:gd name="T6" fmla="*/ 28 w 28"/>
                <a:gd name="T7" fmla="*/ 100 h 100"/>
                <a:gd name="T8" fmla="*/ 14 w 28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0">
                  <a:moveTo>
                    <a:pt x="14" y="0"/>
                  </a:moveTo>
                  <a:lnTo>
                    <a:pt x="0" y="0"/>
                  </a:lnTo>
                  <a:lnTo>
                    <a:pt x="14" y="100"/>
                  </a:lnTo>
                  <a:lnTo>
                    <a:pt x="28" y="10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Freeform 119">
              <a:extLst>
                <a:ext uri="{FF2B5EF4-FFF2-40B4-BE49-F238E27FC236}">
                  <a16:creationId xmlns:a16="http://schemas.microsoft.com/office/drawing/2014/main" id="{6816445C-9BF6-1A40-8D76-4275AB7C0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800" y="3403600"/>
              <a:ext cx="490538" cy="504825"/>
            </a:xfrm>
            <a:custGeom>
              <a:avLst/>
              <a:gdLst>
                <a:gd name="T0" fmla="*/ 309 w 309"/>
                <a:gd name="T1" fmla="*/ 318 h 318"/>
                <a:gd name="T2" fmla="*/ 0 w 309"/>
                <a:gd name="T3" fmla="*/ 318 h 318"/>
                <a:gd name="T4" fmla="*/ 0 w 309"/>
                <a:gd name="T5" fmla="*/ 156 h 318"/>
                <a:gd name="T6" fmla="*/ 154 w 309"/>
                <a:gd name="T7" fmla="*/ 0 h 318"/>
                <a:gd name="T8" fmla="*/ 309 w 309"/>
                <a:gd name="T9" fmla="*/ 156 h 318"/>
                <a:gd name="T10" fmla="*/ 309 w 30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9" h="318">
                  <a:moveTo>
                    <a:pt x="309" y="318"/>
                  </a:moveTo>
                  <a:lnTo>
                    <a:pt x="0" y="318"/>
                  </a:lnTo>
                  <a:lnTo>
                    <a:pt x="0" y="156"/>
                  </a:lnTo>
                  <a:lnTo>
                    <a:pt x="154" y="0"/>
                  </a:lnTo>
                  <a:lnTo>
                    <a:pt x="309" y="156"/>
                  </a:lnTo>
                  <a:lnTo>
                    <a:pt x="309" y="3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8155E8C8-A7E8-6D4F-A323-15CB0FD18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7413" y="3752850"/>
              <a:ext cx="79375" cy="153988"/>
            </a:xfrm>
            <a:prstGeom prst="rect">
              <a:avLst/>
            </a:prstGeom>
            <a:solidFill>
              <a:srgbClr val="D09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Rectangle 485">
              <a:extLst>
                <a:ext uri="{FF2B5EF4-FFF2-40B4-BE49-F238E27FC236}">
                  <a16:creationId xmlns:a16="http://schemas.microsoft.com/office/drawing/2014/main" id="{87681E9F-BD36-8842-AB96-C14DBF38D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763" y="3759200"/>
              <a:ext cx="73025" cy="147638"/>
            </a:xfrm>
            <a:prstGeom prst="rect">
              <a:avLst/>
            </a:prstGeom>
            <a:solidFill>
              <a:srgbClr val="FFD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Freeform 122">
              <a:extLst>
                <a:ext uri="{FF2B5EF4-FFF2-40B4-BE49-F238E27FC236}">
                  <a16:creationId xmlns:a16="http://schemas.microsoft.com/office/drawing/2014/main" id="{BE0EA1BA-7630-DA4F-91F0-AD6015E8D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3378200"/>
              <a:ext cx="301625" cy="300038"/>
            </a:xfrm>
            <a:custGeom>
              <a:avLst/>
              <a:gdLst>
                <a:gd name="T0" fmla="*/ 175 w 190"/>
                <a:gd name="T1" fmla="*/ 189 h 189"/>
                <a:gd name="T2" fmla="*/ 190 w 190"/>
                <a:gd name="T3" fmla="*/ 174 h 189"/>
                <a:gd name="T4" fmla="*/ 16 w 190"/>
                <a:gd name="T5" fmla="*/ 0 h 189"/>
                <a:gd name="T6" fmla="*/ 0 w 190"/>
                <a:gd name="T7" fmla="*/ 15 h 189"/>
                <a:gd name="T8" fmla="*/ 175 w 190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89">
                  <a:moveTo>
                    <a:pt x="175" y="189"/>
                  </a:moveTo>
                  <a:lnTo>
                    <a:pt x="190" y="174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175" y="189"/>
                  </a:lnTo>
                  <a:close/>
                </a:path>
              </a:pathLst>
            </a:custGeom>
            <a:solidFill>
              <a:srgbClr val="AB0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Freeform 123">
              <a:extLst>
                <a:ext uri="{FF2B5EF4-FFF2-40B4-BE49-F238E27FC236}">
                  <a16:creationId xmlns:a16="http://schemas.microsoft.com/office/drawing/2014/main" id="{EC17E4D6-92EC-C541-8F19-EC8134F5D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750" y="3370263"/>
              <a:ext cx="301625" cy="303213"/>
            </a:xfrm>
            <a:custGeom>
              <a:avLst/>
              <a:gdLst>
                <a:gd name="T0" fmla="*/ 175 w 190"/>
                <a:gd name="T1" fmla="*/ 191 h 191"/>
                <a:gd name="T2" fmla="*/ 190 w 190"/>
                <a:gd name="T3" fmla="*/ 176 h 191"/>
                <a:gd name="T4" fmla="*/ 16 w 190"/>
                <a:gd name="T5" fmla="*/ 0 h 191"/>
                <a:gd name="T6" fmla="*/ 0 w 190"/>
                <a:gd name="T7" fmla="*/ 15 h 191"/>
                <a:gd name="T8" fmla="*/ 175 w 190"/>
                <a:gd name="T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1">
                  <a:moveTo>
                    <a:pt x="175" y="191"/>
                  </a:moveTo>
                  <a:lnTo>
                    <a:pt x="190" y="176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175" y="191"/>
                  </a:lnTo>
                  <a:close/>
                </a:path>
              </a:pathLst>
            </a:custGeom>
            <a:solidFill>
              <a:srgbClr val="F16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Freeform 124">
              <a:extLst>
                <a:ext uri="{FF2B5EF4-FFF2-40B4-BE49-F238E27FC236}">
                  <a16:creationId xmlns:a16="http://schemas.microsoft.com/office/drawing/2014/main" id="{747517C9-D6D6-3041-BA0B-D6CE631B8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588" y="3346450"/>
              <a:ext cx="328613" cy="327025"/>
            </a:xfrm>
            <a:custGeom>
              <a:avLst/>
              <a:gdLst>
                <a:gd name="T0" fmla="*/ 16 w 207"/>
                <a:gd name="T1" fmla="*/ 206 h 206"/>
                <a:gd name="T2" fmla="*/ 0 w 207"/>
                <a:gd name="T3" fmla="*/ 191 h 206"/>
                <a:gd name="T4" fmla="*/ 192 w 207"/>
                <a:gd name="T5" fmla="*/ 0 h 206"/>
                <a:gd name="T6" fmla="*/ 207 w 207"/>
                <a:gd name="T7" fmla="*/ 15 h 206"/>
                <a:gd name="T8" fmla="*/ 16 w 207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16" y="206"/>
                  </a:moveTo>
                  <a:lnTo>
                    <a:pt x="0" y="191"/>
                  </a:lnTo>
                  <a:lnTo>
                    <a:pt x="192" y="0"/>
                  </a:lnTo>
                  <a:lnTo>
                    <a:pt x="207" y="15"/>
                  </a:lnTo>
                  <a:lnTo>
                    <a:pt x="16" y="206"/>
                  </a:lnTo>
                  <a:close/>
                </a:path>
              </a:pathLst>
            </a:custGeom>
            <a:solidFill>
              <a:srgbClr val="E45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D0EE2406-78F1-3F4E-A20D-D096E2556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3913" y="3624263"/>
              <a:ext cx="82550" cy="80963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93DAE8B8-7FB4-1A47-956A-FD75380E7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675" y="3630613"/>
              <a:ext cx="34925" cy="69850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0AF3EA28-31D4-6C48-8762-936BC674D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8363" y="3630613"/>
              <a:ext cx="33338" cy="69850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B3646D4D-2F3F-7741-B866-97F3E1591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1850" y="3630613"/>
              <a:ext cx="28575" cy="69850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AD9D3387-935C-934B-B2E0-103F39C2F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9950" y="3630613"/>
              <a:ext cx="30163" cy="69850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Freeform 130">
              <a:extLst>
                <a:ext uri="{FF2B5EF4-FFF2-40B4-BE49-F238E27FC236}">
                  <a16:creationId xmlns:a16="http://schemas.microsoft.com/office/drawing/2014/main" id="{7AEE7FEE-D3AA-4F45-8BA6-C23D505A2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850" y="3630613"/>
              <a:ext cx="14288" cy="69850"/>
            </a:xfrm>
            <a:custGeom>
              <a:avLst/>
              <a:gdLst>
                <a:gd name="T0" fmla="*/ 0 w 9"/>
                <a:gd name="T1" fmla="*/ 0 h 44"/>
                <a:gd name="T2" fmla="*/ 9 w 9"/>
                <a:gd name="T3" fmla="*/ 0 h 44"/>
                <a:gd name="T4" fmla="*/ 0 w 9"/>
                <a:gd name="T5" fmla="*/ 44 h 44"/>
                <a:gd name="T6" fmla="*/ 0 w 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4">
                  <a:moveTo>
                    <a:pt x="0" y="0"/>
                  </a:moveTo>
                  <a:lnTo>
                    <a:pt x="9" y="0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6" name="Freeform 131">
              <a:extLst>
                <a:ext uri="{FF2B5EF4-FFF2-40B4-BE49-F238E27FC236}">
                  <a16:creationId xmlns:a16="http://schemas.microsoft.com/office/drawing/2014/main" id="{4064C2E2-A136-2846-8352-DFBBD7B41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9950" y="3630613"/>
              <a:ext cx="14288" cy="69850"/>
            </a:xfrm>
            <a:custGeom>
              <a:avLst/>
              <a:gdLst>
                <a:gd name="T0" fmla="*/ 0 w 9"/>
                <a:gd name="T1" fmla="*/ 0 h 44"/>
                <a:gd name="T2" fmla="*/ 9 w 9"/>
                <a:gd name="T3" fmla="*/ 0 h 44"/>
                <a:gd name="T4" fmla="*/ 0 w 9"/>
                <a:gd name="T5" fmla="*/ 44 h 44"/>
                <a:gd name="T6" fmla="*/ 0 w 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4">
                  <a:moveTo>
                    <a:pt x="0" y="0"/>
                  </a:moveTo>
                  <a:lnTo>
                    <a:pt x="9" y="0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id="{DE106E36-5AE1-4046-BBBC-8ADB994C0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8825" y="3752850"/>
              <a:ext cx="82550" cy="93663"/>
            </a:xfrm>
            <a:prstGeom prst="rect">
              <a:avLst/>
            </a:prstGeom>
            <a:solidFill>
              <a:srgbClr val="E7E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28CFFC74-2299-2949-98D9-22A719459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3588" y="3759200"/>
              <a:ext cx="33338" cy="80963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1A9E3A25-A036-7242-A76A-417D7BAE5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1688" y="3759200"/>
              <a:ext cx="34925" cy="80963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469CD649-98B1-C741-8406-CB26253E9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5175" y="3759200"/>
              <a:ext cx="30163" cy="80963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F6B4A06B-FFDB-FB47-88CD-E0A5D376D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4863" y="3759200"/>
              <a:ext cx="28575" cy="80963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2" name="Freeform 137">
              <a:extLst>
                <a:ext uri="{FF2B5EF4-FFF2-40B4-BE49-F238E27FC236}">
                  <a16:creationId xmlns:a16="http://schemas.microsoft.com/office/drawing/2014/main" id="{3F42CC78-EF86-CA4F-BCBA-5471A265E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175" y="3759200"/>
              <a:ext cx="15875" cy="80963"/>
            </a:xfrm>
            <a:custGeom>
              <a:avLst/>
              <a:gdLst>
                <a:gd name="T0" fmla="*/ 0 w 10"/>
                <a:gd name="T1" fmla="*/ 0 h 51"/>
                <a:gd name="T2" fmla="*/ 10 w 10"/>
                <a:gd name="T3" fmla="*/ 0 h 51"/>
                <a:gd name="T4" fmla="*/ 0 w 10"/>
                <a:gd name="T5" fmla="*/ 51 h 51"/>
                <a:gd name="T6" fmla="*/ 0 w 10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1">
                  <a:moveTo>
                    <a:pt x="0" y="0"/>
                  </a:moveTo>
                  <a:lnTo>
                    <a:pt x="10" y="0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Freeform 138">
              <a:extLst>
                <a:ext uri="{FF2B5EF4-FFF2-40B4-BE49-F238E27FC236}">
                  <a16:creationId xmlns:a16="http://schemas.microsoft.com/office/drawing/2014/main" id="{512FF8BB-D906-7F4C-A88C-D3EF5CB41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863" y="3759200"/>
              <a:ext cx="14288" cy="80963"/>
            </a:xfrm>
            <a:custGeom>
              <a:avLst/>
              <a:gdLst>
                <a:gd name="T0" fmla="*/ 0 w 9"/>
                <a:gd name="T1" fmla="*/ 0 h 51"/>
                <a:gd name="T2" fmla="*/ 9 w 9"/>
                <a:gd name="T3" fmla="*/ 0 h 51"/>
                <a:gd name="T4" fmla="*/ 0 w 9"/>
                <a:gd name="T5" fmla="*/ 51 h 51"/>
                <a:gd name="T6" fmla="*/ 0 w 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1">
                  <a:moveTo>
                    <a:pt x="0" y="0"/>
                  </a:moveTo>
                  <a:lnTo>
                    <a:pt x="9" y="0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60057C83-C4D0-1847-B73B-28A136F76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9175" y="3752850"/>
              <a:ext cx="82550" cy="93663"/>
            </a:xfrm>
            <a:prstGeom prst="rect">
              <a:avLst/>
            </a:prstGeom>
            <a:solidFill>
              <a:srgbClr val="E7E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AA61AA24-4F82-E544-A5BD-87D2C5CDB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3938" y="3759200"/>
              <a:ext cx="33338" cy="80963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488C2E6E-35E7-7F4E-B7A4-22CD5BD13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038" y="3759200"/>
              <a:ext cx="33338" cy="80963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D5031AA6-19FC-E942-A6BA-3CA3D5BB0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5525" y="3759200"/>
              <a:ext cx="31750" cy="80963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id="{416559C8-DC33-884E-9455-752D5E54F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5213" y="3759200"/>
              <a:ext cx="30163" cy="80963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9" name="Freeform 144">
              <a:extLst>
                <a:ext uri="{FF2B5EF4-FFF2-40B4-BE49-F238E27FC236}">
                  <a16:creationId xmlns:a16="http://schemas.microsoft.com/office/drawing/2014/main" id="{1BBCCEAC-FEB2-DF41-A4E2-5127882F5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525" y="3759200"/>
              <a:ext cx="14288" cy="80963"/>
            </a:xfrm>
            <a:custGeom>
              <a:avLst/>
              <a:gdLst>
                <a:gd name="T0" fmla="*/ 0 w 9"/>
                <a:gd name="T1" fmla="*/ 0 h 51"/>
                <a:gd name="T2" fmla="*/ 9 w 9"/>
                <a:gd name="T3" fmla="*/ 0 h 51"/>
                <a:gd name="T4" fmla="*/ 0 w 9"/>
                <a:gd name="T5" fmla="*/ 51 h 51"/>
                <a:gd name="T6" fmla="*/ 0 w 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1">
                  <a:moveTo>
                    <a:pt x="0" y="0"/>
                  </a:moveTo>
                  <a:lnTo>
                    <a:pt x="9" y="0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0" name="Freeform 145">
              <a:extLst>
                <a:ext uri="{FF2B5EF4-FFF2-40B4-BE49-F238E27FC236}">
                  <a16:creationId xmlns:a16="http://schemas.microsoft.com/office/drawing/2014/main" id="{0C081D81-6E70-C84A-A605-A6AA5725B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5213" y="3759200"/>
              <a:ext cx="14288" cy="80963"/>
            </a:xfrm>
            <a:custGeom>
              <a:avLst/>
              <a:gdLst>
                <a:gd name="T0" fmla="*/ 0 w 9"/>
                <a:gd name="T1" fmla="*/ 0 h 51"/>
                <a:gd name="T2" fmla="*/ 9 w 9"/>
                <a:gd name="T3" fmla="*/ 0 h 51"/>
                <a:gd name="T4" fmla="*/ 0 w 9"/>
                <a:gd name="T5" fmla="*/ 51 h 51"/>
                <a:gd name="T6" fmla="*/ 0 w 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1">
                  <a:moveTo>
                    <a:pt x="0" y="0"/>
                  </a:moveTo>
                  <a:lnTo>
                    <a:pt x="9" y="0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3281516D-A037-D947-A2EE-8F40E347D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500" y="3624263"/>
              <a:ext cx="82550" cy="80963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F9541D71-688C-7546-946C-0A10D3305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7263" y="3630613"/>
              <a:ext cx="34925" cy="69850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04CF8FA0-B6B4-AA48-BF17-647DCEAE1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6950" y="3630613"/>
              <a:ext cx="33338" cy="69850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B5574B09-51BE-7A4E-8A64-4DADE55E9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0438" y="3630613"/>
              <a:ext cx="31750" cy="69850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2DD331CF-35E7-9F4A-BAC7-269ED3DD0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8" y="3630613"/>
              <a:ext cx="31750" cy="69850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6" name="Freeform 151">
              <a:extLst>
                <a:ext uri="{FF2B5EF4-FFF2-40B4-BE49-F238E27FC236}">
                  <a16:creationId xmlns:a16="http://schemas.microsoft.com/office/drawing/2014/main" id="{118DBC3A-37D9-884E-BC6B-3F423F4E4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38" y="3630613"/>
              <a:ext cx="14288" cy="69850"/>
            </a:xfrm>
            <a:custGeom>
              <a:avLst/>
              <a:gdLst>
                <a:gd name="T0" fmla="*/ 0 w 9"/>
                <a:gd name="T1" fmla="*/ 0 h 44"/>
                <a:gd name="T2" fmla="*/ 9 w 9"/>
                <a:gd name="T3" fmla="*/ 0 h 44"/>
                <a:gd name="T4" fmla="*/ 0 w 9"/>
                <a:gd name="T5" fmla="*/ 44 h 44"/>
                <a:gd name="T6" fmla="*/ 0 w 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4">
                  <a:moveTo>
                    <a:pt x="0" y="0"/>
                  </a:moveTo>
                  <a:lnTo>
                    <a:pt x="9" y="0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" name="Freeform 152">
              <a:extLst>
                <a:ext uri="{FF2B5EF4-FFF2-40B4-BE49-F238E27FC236}">
                  <a16:creationId xmlns:a16="http://schemas.microsoft.com/office/drawing/2014/main" id="{4820C55C-758E-E841-905A-3A092C88C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538" y="3630613"/>
              <a:ext cx="14288" cy="69850"/>
            </a:xfrm>
            <a:custGeom>
              <a:avLst/>
              <a:gdLst>
                <a:gd name="T0" fmla="*/ 0 w 9"/>
                <a:gd name="T1" fmla="*/ 0 h 44"/>
                <a:gd name="T2" fmla="*/ 9 w 9"/>
                <a:gd name="T3" fmla="*/ 0 h 44"/>
                <a:gd name="T4" fmla="*/ 0 w 9"/>
                <a:gd name="T5" fmla="*/ 44 h 44"/>
                <a:gd name="T6" fmla="*/ 0 w 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4">
                  <a:moveTo>
                    <a:pt x="0" y="0"/>
                  </a:moveTo>
                  <a:lnTo>
                    <a:pt x="9" y="0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8" name="Freeform 153">
              <a:extLst>
                <a:ext uri="{FF2B5EF4-FFF2-40B4-BE49-F238E27FC236}">
                  <a16:creationId xmlns:a16="http://schemas.microsoft.com/office/drawing/2014/main" id="{38E9E5E8-2D67-924D-BE5F-A3F14ABC7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800" y="3403600"/>
              <a:ext cx="490538" cy="504825"/>
            </a:xfrm>
            <a:custGeom>
              <a:avLst/>
              <a:gdLst>
                <a:gd name="T0" fmla="*/ 154 w 309"/>
                <a:gd name="T1" fmla="*/ 0 h 318"/>
                <a:gd name="T2" fmla="*/ 0 w 309"/>
                <a:gd name="T3" fmla="*/ 156 h 318"/>
                <a:gd name="T4" fmla="*/ 0 w 309"/>
                <a:gd name="T5" fmla="*/ 167 h 318"/>
                <a:gd name="T6" fmla="*/ 154 w 309"/>
                <a:gd name="T7" fmla="*/ 13 h 318"/>
                <a:gd name="T8" fmla="*/ 288 w 309"/>
                <a:gd name="T9" fmla="*/ 146 h 318"/>
                <a:gd name="T10" fmla="*/ 288 w 309"/>
                <a:gd name="T11" fmla="*/ 318 h 318"/>
                <a:gd name="T12" fmla="*/ 309 w 309"/>
                <a:gd name="T13" fmla="*/ 318 h 318"/>
                <a:gd name="T14" fmla="*/ 309 w 309"/>
                <a:gd name="T15" fmla="*/ 156 h 318"/>
                <a:gd name="T16" fmla="*/ 154 w 309"/>
                <a:gd name="T1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9" h="318">
                  <a:moveTo>
                    <a:pt x="154" y="0"/>
                  </a:moveTo>
                  <a:lnTo>
                    <a:pt x="0" y="156"/>
                  </a:lnTo>
                  <a:lnTo>
                    <a:pt x="0" y="167"/>
                  </a:lnTo>
                  <a:lnTo>
                    <a:pt x="154" y="13"/>
                  </a:lnTo>
                  <a:lnTo>
                    <a:pt x="288" y="146"/>
                  </a:lnTo>
                  <a:lnTo>
                    <a:pt x="288" y="318"/>
                  </a:lnTo>
                  <a:lnTo>
                    <a:pt x="309" y="318"/>
                  </a:lnTo>
                  <a:lnTo>
                    <a:pt x="309" y="15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9" name="Freeform 154">
              <a:extLst>
                <a:ext uri="{FF2B5EF4-FFF2-40B4-BE49-F238E27FC236}">
                  <a16:creationId xmlns:a16="http://schemas.microsoft.com/office/drawing/2014/main" id="{FD805087-199B-634F-AC0B-8CA799376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388" y="3084513"/>
              <a:ext cx="879475" cy="823913"/>
            </a:xfrm>
            <a:custGeom>
              <a:avLst/>
              <a:gdLst>
                <a:gd name="T0" fmla="*/ 554 w 554"/>
                <a:gd name="T1" fmla="*/ 519 h 519"/>
                <a:gd name="T2" fmla="*/ 0 w 554"/>
                <a:gd name="T3" fmla="*/ 519 h 519"/>
                <a:gd name="T4" fmla="*/ 0 w 554"/>
                <a:gd name="T5" fmla="*/ 275 h 519"/>
                <a:gd name="T6" fmla="*/ 277 w 554"/>
                <a:gd name="T7" fmla="*/ 0 h 519"/>
                <a:gd name="T8" fmla="*/ 554 w 554"/>
                <a:gd name="T9" fmla="*/ 275 h 519"/>
                <a:gd name="T10" fmla="*/ 554 w 554"/>
                <a:gd name="T11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4" h="519">
                  <a:moveTo>
                    <a:pt x="554" y="519"/>
                  </a:moveTo>
                  <a:lnTo>
                    <a:pt x="0" y="519"/>
                  </a:lnTo>
                  <a:lnTo>
                    <a:pt x="0" y="275"/>
                  </a:lnTo>
                  <a:lnTo>
                    <a:pt x="277" y="0"/>
                  </a:lnTo>
                  <a:lnTo>
                    <a:pt x="554" y="275"/>
                  </a:lnTo>
                  <a:lnTo>
                    <a:pt x="554" y="5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0" name="Freeform 155">
              <a:extLst>
                <a:ext uri="{FF2B5EF4-FFF2-40B4-BE49-F238E27FC236}">
                  <a16:creationId xmlns:a16="http://schemas.microsoft.com/office/drawing/2014/main" id="{8FF9E9C3-A022-5549-A551-37559750F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388" y="3084513"/>
              <a:ext cx="879475" cy="823913"/>
            </a:xfrm>
            <a:custGeom>
              <a:avLst/>
              <a:gdLst>
                <a:gd name="T0" fmla="*/ 554 w 554"/>
                <a:gd name="T1" fmla="*/ 519 h 519"/>
                <a:gd name="T2" fmla="*/ 0 w 554"/>
                <a:gd name="T3" fmla="*/ 519 h 519"/>
                <a:gd name="T4" fmla="*/ 0 w 554"/>
                <a:gd name="T5" fmla="*/ 275 h 519"/>
                <a:gd name="T6" fmla="*/ 277 w 554"/>
                <a:gd name="T7" fmla="*/ 0 h 519"/>
                <a:gd name="T8" fmla="*/ 554 w 554"/>
                <a:gd name="T9" fmla="*/ 275 h 519"/>
                <a:gd name="T10" fmla="*/ 554 w 554"/>
                <a:gd name="T11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4" h="519">
                  <a:moveTo>
                    <a:pt x="554" y="519"/>
                  </a:moveTo>
                  <a:lnTo>
                    <a:pt x="0" y="519"/>
                  </a:lnTo>
                  <a:lnTo>
                    <a:pt x="0" y="275"/>
                  </a:lnTo>
                  <a:lnTo>
                    <a:pt x="277" y="0"/>
                  </a:lnTo>
                  <a:lnTo>
                    <a:pt x="554" y="275"/>
                  </a:lnTo>
                  <a:lnTo>
                    <a:pt x="554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B36E5F1E-00BF-A14D-92DD-2BCA82174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3513" y="3635375"/>
              <a:ext cx="142875" cy="273050"/>
            </a:xfrm>
            <a:prstGeom prst="rect">
              <a:avLst/>
            </a:prstGeom>
            <a:solidFill>
              <a:srgbClr val="D09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FF42F6D4-1DAB-9449-8ED1-734891403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038" y="3644900"/>
              <a:ext cx="133350" cy="263525"/>
            </a:xfrm>
            <a:prstGeom prst="rect">
              <a:avLst/>
            </a:prstGeom>
            <a:solidFill>
              <a:srgbClr val="FFD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3" name="Freeform 158">
              <a:extLst>
                <a:ext uri="{FF2B5EF4-FFF2-40B4-BE49-F238E27FC236}">
                  <a16:creationId xmlns:a16="http://schemas.microsoft.com/office/drawing/2014/main" id="{EA649025-61C0-DC4B-B77F-3347C13D4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5" y="3030538"/>
              <a:ext cx="541338" cy="541338"/>
            </a:xfrm>
            <a:custGeom>
              <a:avLst/>
              <a:gdLst>
                <a:gd name="T0" fmla="*/ 312 w 341"/>
                <a:gd name="T1" fmla="*/ 341 h 341"/>
                <a:gd name="T2" fmla="*/ 341 w 341"/>
                <a:gd name="T3" fmla="*/ 313 h 341"/>
                <a:gd name="T4" fmla="*/ 27 w 341"/>
                <a:gd name="T5" fmla="*/ 0 h 341"/>
                <a:gd name="T6" fmla="*/ 0 w 341"/>
                <a:gd name="T7" fmla="*/ 28 h 341"/>
                <a:gd name="T8" fmla="*/ 312 w 341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41">
                  <a:moveTo>
                    <a:pt x="312" y="341"/>
                  </a:moveTo>
                  <a:lnTo>
                    <a:pt x="341" y="313"/>
                  </a:lnTo>
                  <a:lnTo>
                    <a:pt x="27" y="0"/>
                  </a:lnTo>
                  <a:lnTo>
                    <a:pt x="0" y="28"/>
                  </a:lnTo>
                  <a:lnTo>
                    <a:pt x="312" y="341"/>
                  </a:lnTo>
                  <a:close/>
                </a:path>
              </a:pathLst>
            </a:custGeom>
            <a:solidFill>
              <a:srgbClr val="AB0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4" name="Freeform 159">
              <a:extLst>
                <a:ext uri="{FF2B5EF4-FFF2-40B4-BE49-F238E27FC236}">
                  <a16:creationId xmlns:a16="http://schemas.microsoft.com/office/drawing/2014/main" id="{B2DCE872-5981-5D4B-BD74-5BC7776AF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250" y="3021013"/>
              <a:ext cx="538163" cy="538163"/>
            </a:xfrm>
            <a:custGeom>
              <a:avLst/>
              <a:gdLst>
                <a:gd name="T0" fmla="*/ 312 w 339"/>
                <a:gd name="T1" fmla="*/ 339 h 339"/>
                <a:gd name="T2" fmla="*/ 339 w 339"/>
                <a:gd name="T3" fmla="*/ 312 h 339"/>
                <a:gd name="T4" fmla="*/ 27 w 339"/>
                <a:gd name="T5" fmla="*/ 0 h 339"/>
                <a:gd name="T6" fmla="*/ 0 w 339"/>
                <a:gd name="T7" fmla="*/ 27 h 339"/>
                <a:gd name="T8" fmla="*/ 312 w 339"/>
                <a:gd name="T9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339">
                  <a:moveTo>
                    <a:pt x="312" y="339"/>
                  </a:moveTo>
                  <a:lnTo>
                    <a:pt x="339" y="312"/>
                  </a:lnTo>
                  <a:lnTo>
                    <a:pt x="27" y="0"/>
                  </a:lnTo>
                  <a:lnTo>
                    <a:pt x="0" y="27"/>
                  </a:lnTo>
                  <a:lnTo>
                    <a:pt x="312" y="339"/>
                  </a:lnTo>
                  <a:close/>
                </a:path>
              </a:pathLst>
            </a:custGeom>
            <a:solidFill>
              <a:srgbClr val="F16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5" name="Freeform 160">
              <a:extLst>
                <a:ext uri="{FF2B5EF4-FFF2-40B4-BE49-F238E27FC236}">
                  <a16:creationId xmlns:a16="http://schemas.microsoft.com/office/drawing/2014/main" id="{13E0EA8F-F803-D941-B3CB-0E7DD73E5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0" y="2974975"/>
              <a:ext cx="587375" cy="584200"/>
            </a:xfrm>
            <a:custGeom>
              <a:avLst/>
              <a:gdLst>
                <a:gd name="T0" fmla="*/ 27 w 370"/>
                <a:gd name="T1" fmla="*/ 368 h 368"/>
                <a:gd name="T2" fmla="*/ 0 w 370"/>
                <a:gd name="T3" fmla="*/ 341 h 368"/>
                <a:gd name="T4" fmla="*/ 343 w 370"/>
                <a:gd name="T5" fmla="*/ 0 h 368"/>
                <a:gd name="T6" fmla="*/ 370 w 370"/>
                <a:gd name="T7" fmla="*/ 27 h 368"/>
                <a:gd name="T8" fmla="*/ 27 w 370"/>
                <a:gd name="T9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368">
                  <a:moveTo>
                    <a:pt x="27" y="368"/>
                  </a:moveTo>
                  <a:lnTo>
                    <a:pt x="0" y="341"/>
                  </a:lnTo>
                  <a:lnTo>
                    <a:pt x="343" y="0"/>
                  </a:lnTo>
                  <a:lnTo>
                    <a:pt x="370" y="27"/>
                  </a:lnTo>
                  <a:lnTo>
                    <a:pt x="27" y="368"/>
                  </a:lnTo>
                  <a:close/>
                </a:path>
              </a:pathLst>
            </a:custGeom>
            <a:solidFill>
              <a:srgbClr val="E45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9619A7EB-6E25-E742-9389-FBE77531A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6038" y="3403600"/>
              <a:ext cx="149225" cy="144463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17B7708D-893C-604E-8FBE-9BD3A5BC1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7150" y="3411538"/>
              <a:ext cx="60325" cy="128588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69DB8872-66DD-7745-BA8B-48E29004E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7000" y="3411538"/>
              <a:ext cx="60325" cy="128588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2F95D48E-0524-5F46-AD26-643183FF9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8738" y="3414713"/>
              <a:ext cx="55563" cy="122238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A0D91D59-65CC-B043-BDAF-6F4741D72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175" y="3414713"/>
              <a:ext cx="55563" cy="122238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1" name="Freeform 166">
              <a:extLst>
                <a:ext uri="{FF2B5EF4-FFF2-40B4-BE49-F238E27FC236}">
                  <a16:creationId xmlns:a16="http://schemas.microsoft.com/office/drawing/2014/main" id="{CA891908-46C9-9A42-B92D-EEC979774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738" y="3414713"/>
              <a:ext cx="26988" cy="122238"/>
            </a:xfrm>
            <a:custGeom>
              <a:avLst/>
              <a:gdLst>
                <a:gd name="T0" fmla="*/ 0 w 17"/>
                <a:gd name="T1" fmla="*/ 0 h 77"/>
                <a:gd name="T2" fmla="*/ 17 w 17"/>
                <a:gd name="T3" fmla="*/ 0 h 77"/>
                <a:gd name="T4" fmla="*/ 0 w 17"/>
                <a:gd name="T5" fmla="*/ 77 h 77"/>
                <a:gd name="T6" fmla="*/ 0 w 17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7">
                  <a:moveTo>
                    <a:pt x="0" y="0"/>
                  </a:moveTo>
                  <a:lnTo>
                    <a:pt x="17" y="0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2" name="Freeform 167">
              <a:extLst>
                <a:ext uri="{FF2B5EF4-FFF2-40B4-BE49-F238E27FC236}">
                  <a16:creationId xmlns:a16="http://schemas.microsoft.com/office/drawing/2014/main" id="{6176BAFD-5E97-0444-822B-230EAB4E7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175" y="3414713"/>
              <a:ext cx="25400" cy="122238"/>
            </a:xfrm>
            <a:custGeom>
              <a:avLst/>
              <a:gdLst>
                <a:gd name="T0" fmla="*/ 0 w 16"/>
                <a:gd name="T1" fmla="*/ 0 h 77"/>
                <a:gd name="T2" fmla="*/ 16 w 16"/>
                <a:gd name="T3" fmla="*/ 0 h 77"/>
                <a:gd name="T4" fmla="*/ 0 w 16"/>
                <a:gd name="T5" fmla="*/ 77 h 77"/>
                <a:gd name="T6" fmla="*/ 0 w 16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7">
                  <a:moveTo>
                    <a:pt x="0" y="0"/>
                  </a:moveTo>
                  <a:lnTo>
                    <a:pt x="16" y="0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3" name="Rectangle 532">
              <a:extLst>
                <a:ext uri="{FF2B5EF4-FFF2-40B4-BE49-F238E27FC236}">
                  <a16:creationId xmlns:a16="http://schemas.microsoft.com/office/drawing/2014/main" id="{38F459AE-1C4C-1649-AF74-343BEF932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3325" y="3635375"/>
              <a:ext cx="144463" cy="165100"/>
            </a:xfrm>
            <a:prstGeom prst="rect">
              <a:avLst/>
            </a:prstGeom>
            <a:solidFill>
              <a:srgbClr val="E7E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id="{229A3D7D-F809-AA4E-B1C1-767B535AD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9675" y="3641725"/>
              <a:ext cx="60325" cy="150813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BB23CA39-056B-9449-8786-B13FAAE1E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13" y="3641725"/>
              <a:ext cx="60325" cy="150813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6" name="Rectangle 535">
              <a:extLst>
                <a:ext uri="{FF2B5EF4-FFF2-40B4-BE49-F238E27FC236}">
                  <a16:creationId xmlns:a16="http://schemas.microsoft.com/office/drawing/2014/main" id="{43BB858C-8259-3E4B-B37B-83D693C1B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2850" y="3644900"/>
              <a:ext cx="55563" cy="144463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1129CF00-8759-B04C-A23B-4904CB8D6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2700" y="3644900"/>
              <a:ext cx="55563" cy="144463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8" name="Freeform 173">
              <a:extLst>
                <a:ext uri="{FF2B5EF4-FFF2-40B4-BE49-F238E27FC236}">
                  <a16:creationId xmlns:a16="http://schemas.microsoft.com/office/drawing/2014/main" id="{D4F26018-8ACD-B841-B117-7EB45F6B5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850" y="3644900"/>
              <a:ext cx="26988" cy="144463"/>
            </a:xfrm>
            <a:custGeom>
              <a:avLst/>
              <a:gdLst>
                <a:gd name="T0" fmla="*/ 0 w 17"/>
                <a:gd name="T1" fmla="*/ 0 h 91"/>
                <a:gd name="T2" fmla="*/ 17 w 17"/>
                <a:gd name="T3" fmla="*/ 0 h 91"/>
                <a:gd name="T4" fmla="*/ 0 w 17"/>
                <a:gd name="T5" fmla="*/ 91 h 91"/>
                <a:gd name="T6" fmla="*/ 0 w 17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1">
                  <a:moveTo>
                    <a:pt x="0" y="0"/>
                  </a:moveTo>
                  <a:lnTo>
                    <a:pt x="17" y="0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9" name="Freeform 174">
              <a:extLst>
                <a:ext uri="{FF2B5EF4-FFF2-40B4-BE49-F238E27FC236}">
                  <a16:creationId xmlns:a16="http://schemas.microsoft.com/office/drawing/2014/main" id="{71F99361-D558-1746-9BA6-32EFCF28A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700" y="3644900"/>
              <a:ext cx="26988" cy="144463"/>
            </a:xfrm>
            <a:custGeom>
              <a:avLst/>
              <a:gdLst>
                <a:gd name="T0" fmla="*/ 0 w 17"/>
                <a:gd name="T1" fmla="*/ 0 h 91"/>
                <a:gd name="T2" fmla="*/ 17 w 17"/>
                <a:gd name="T3" fmla="*/ 0 h 91"/>
                <a:gd name="T4" fmla="*/ 0 w 17"/>
                <a:gd name="T5" fmla="*/ 91 h 91"/>
                <a:gd name="T6" fmla="*/ 0 w 17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1">
                  <a:moveTo>
                    <a:pt x="0" y="0"/>
                  </a:moveTo>
                  <a:lnTo>
                    <a:pt x="17" y="0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DB530A50-ECC4-6346-9362-9F1C31290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75" y="3635375"/>
              <a:ext cx="147638" cy="165100"/>
            </a:xfrm>
            <a:prstGeom prst="rect">
              <a:avLst/>
            </a:prstGeom>
            <a:solidFill>
              <a:srgbClr val="E7E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56564A9F-F05D-A34A-A4D3-BB8B75715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641725"/>
              <a:ext cx="60325" cy="150813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id="{2FE2EF74-0224-444F-9E9F-EE17299D4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6250" y="3641725"/>
              <a:ext cx="58738" cy="150813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id="{ABF67677-83FB-B848-AE1A-19774A2DA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7988" y="3644900"/>
              <a:ext cx="57150" cy="144463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184B37B7-2603-E544-AADF-9AA3007BC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9425" y="3644900"/>
              <a:ext cx="52388" cy="144463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5" name="Freeform 180">
              <a:extLst>
                <a:ext uri="{FF2B5EF4-FFF2-40B4-BE49-F238E27FC236}">
                  <a16:creationId xmlns:a16="http://schemas.microsoft.com/office/drawing/2014/main" id="{69B02801-6876-E644-85C1-144003A7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988" y="3644900"/>
              <a:ext cx="26988" cy="144463"/>
            </a:xfrm>
            <a:custGeom>
              <a:avLst/>
              <a:gdLst>
                <a:gd name="T0" fmla="*/ 0 w 17"/>
                <a:gd name="T1" fmla="*/ 0 h 91"/>
                <a:gd name="T2" fmla="*/ 17 w 17"/>
                <a:gd name="T3" fmla="*/ 0 h 91"/>
                <a:gd name="T4" fmla="*/ 0 w 17"/>
                <a:gd name="T5" fmla="*/ 91 h 91"/>
                <a:gd name="T6" fmla="*/ 0 w 17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1">
                  <a:moveTo>
                    <a:pt x="0" y="0"/>
                  </a:moveTo>
                  <a:lnTo>
                    <a:pt x="17" y="0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6" name="Freeform 181">
              <a:extLst>
                <a:ext uri="{FF2B5EF4-FFF2-40B4-BE49-F238E27FC236}">
                  <a16:creationId xmlns:a16="http://schemas.microsoft.com/office/drawing/2014/main" id="{C4A7155B-0DAC-A243-9E42-607A6EA71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9425" y="3644900"/>
              <a:ext cx="26988" cy="144463"/>
            </a:xfrm>
            <a:custGeom>
              <a:avLst/>
              <a:gdLst>
                <a:gd name="T0" fmla="*/ 0 w 17"/>
                <a:gd name="T1" fmla="*/ 0 h 91"/>
                <a:gd name="T2" fmla="*/ 17 w 17"/>
                <a:gd name="T3" fmla="*/ 0 h 91"/>
                <a:gd name="T4" fmla="*/ 0 w 17"/>
                <a:gd name="T5" fmla="*/ 91 h 91"/>
                <a:gd name="T6" fmla="*/ 0 w 17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1">
                  <a:moveTo>
                    <a:pt x="0" y="0"/>
                  </a:moveTo>
                  <a:lnTo>
                    <a:pt x="17" y="0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id="{1F7C4181-CC8D-6449-83D5-31F57A008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400" y="3403600"/>
              <a:ext cx="149225" cy="144463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id="{C35263BA-FE59-6648-8AB9-FD8961090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8925" y="3411538"/>
              <a:ext cx="61913" cy="128588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9" name="Rectangle 548">
              <a:extLst>
                <a:ext uri="{FF2B5EF4-FFF2-40B4-BE49-F238E27FC236}">
                  <a16:creationId xmlns:a16="http://schemas.microsoft.com/office/drawing/2014/main" id="{04878100-5528-024B-8396-ABF0B52F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7188" y="3411538"/>
              <a:ext cx="61913" cy="128588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0" name="Rectangle 549">
              <a:extLst>
                <a:ext uri="{FF2B5EF4-FFF2-40B4-BE49-F238E27FC236}">
                  <a16:creationId xmlns:a16="http://schemas.microsoft.com/office/drawing/2014/main" id="{2A3442D3-7166-C24F-9ED9-74AAE986C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2100" y="3414713"/>
              <a:ext cx="53975" cy="122238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1" name="Rectangle 550">
              <a:extLst>
                <a:ext uri="{FF2B5EF4-FFF2-40B4-BE49-F238E27FC236}">
                  <a16:creationId xmlns:a16="http://schemas.microsoft.com/office/drawing/2014/main" id="{C70D38BF-9E6E-5845-9A69-27E5DAC54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0363" y="3414713"/>
              <a:ext cx="55563" cy="122238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2" name="Freeform 187">
              <a:extLst>
                <a:ext uri="{FF2B5EF4-FFF2-40B4-BE49-F238E27FC236}">
                  <a16:creationId xmlns:a16="http://schemas.microsoft.com/office/drawing/2014/main" id="{9C5CAE29-AC3D-E44C-A037-C1AD5DA00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2100" y="3414713"/>
              <a:ext cx="26988" cy="122238"/>
            </a:xfrm>
            <a:custGeom>
              <a:avLst/>
              <a:gdLst>
                <a:gd name="T0" fmla="*/ 0 w 17"/>
                <a:gd name="T1" fmla="*/ 0 h 77"/>
                <a:gd name="T2" fmla="*/ 17 w 17"/>
                <a:gd name="T3" fmla="*/ 0 h 77"/>
                <a:gd name="T4" fmla="*/ 0 w 17"/>
                <a:gd name="T5" fmla="*/ 77 h 77"/>
                <a:gd name="T6" fmla="*/ 0 w 17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7">
                  <a:moveTo>
                    <a:pt x="0" y="0"/>
                  </a:moveTo>
                  <a:lnTo>
                    <a:pt x="17" y="0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3" name="Freeform 188">
              <a:extLst>
                <a:ext uri="{FF2B5EF4-FFF2-40B4-BE49-F238E27FC236}">
                  <a16:creationId xmlns:a16="http://schemas.microsoft.com/office/drawing/2014/main" id="{FBC8BBA2-FD8A-1C4F-91B9-72B808C1C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0363" y="3414713"/>
              <a:ext cx="26988" cy="122238"/>
            </a:xfrm>
            <a:custGeom>
              <a:avLst/>
              <a:gdLst>
                <a:gd name="T0" fmla="*/ 0 w 17"/>
                <a:gd name="T1" fmla="*/ 0 h 77"/>
                <a:gd name="T2" fmla="*/ 17 w 17"/>
                <a:gd name="T3" fmla="*/ 0 h 77"/>
                <a:gd name="T4" fmla="*/ 0 w 17"/>
                <a:gd name="T5" fmla="*/ 77 h 77"/>
                <a:gd name="T6" fmla="*/ 0 w 17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7">
                  <a:moveTo>
                    <a:pt x="0" y="0"/>
                  </a:moveTo>
                  <a:lnTo>
                    <a:pt x="17" y="0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4" name="Freeform 189">
              <a:extLst>
                <a:ext uri="{FF2B5EF4-FFF2-40B4-BE49-F238E27FC236}">
                  <a16:creationId xmlns:a16="http://schemas.microsoft.com/office/drawing/2014/main" id="{0A57893C-36B8-0D41-A03D-828D2740A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388" y="3081338"/>
              <a:ext cx="879475" cy="827088"/>
            </a:xfrm>
            <a:custGeom>
              <a:avLst/>
              <a:gdLst>
                <a:gd name="T0" fmla="*/ 277 w 554"/>
                <a:gd name="T1" fmla="*/ 0 h 521"/>
                <a:gd name="T2" fmla="*/ 0 w 554"/>
                <a:gd name="T3" fmla="*/ 277 h 521"/>
                <a:gd name="T4" fmla="*/ 0 w 554"/>
                <a:gd name="T5" fmla="*/ 297 h 521"/>
                <a:gd name="T6" fmla="*/ 277 w 554"/>
                <a:gd name="T7" fmla="*/ 22 h 521"/>
                <a:gd name="T8" fmla="*/ 516 w 554"/>
                <a:gd name="T9" fmla="*/ 260 h 521"/>
                <a:gd name="T10" fmla="*/ 516 w 554"/>
                <a:gd name="T11" fmla="*/ 521 h 521"/>
                <a:gd name="T12" fmla="*/ 554 w 554"/>
                <a:gd name="T13" fmla="*/ 521 h 521"/>
                <a:gd name="T14" fmla="*/ 554 w 554"/>
                <a:gd name="T15" fmla="*/ 277 h 521"/>
                <a:gd name="T16" fmla="*/ 277 w 554"/>
                <a:gd name="T1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4" h="521">
                  <a:moveTo>
                    <a:pt x="277" y="0"/>
                  </a:moveTo>
                  <a:lnTo>
                    <a:pt x="0" y="277"/>
                  </a:lnTo>
                  <a:lnTo>
                    <a:pt x="0" y="297"/>
                  </a:lnTo>
                  <a:lnTo>
                    <a:pt x="277" y="22"/>
                  </a:lnTo>
                  <a:lnTo>
                    <a:pt x="516" y="260"/>
                  </a:lnTo>
                  <a:lnTo>
                    <a:pt x="516" y="521"/>
                  </a:lnTo>
                  <a:lnTo>
                    <a:pt x="554" y="521"/>
                  </a:lnTo>
                  <a:lnTo>
                    <a:pt x="554" y="277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5" name="Freeform 190">
              <a:extLst>
                <a:ext uri="{FF2B5EF4-FFF2-40B4-BE49-F238E27FC236}">
                  <a16:creationId xmlns:a16="http://schemas.microsoft.com/office/drawing/2014/main" id="{DB59DD4F-DE07-D743-8A7A-14AEF0C67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388" y="3081338"/>
              <a:ext cx="879475" cy="827088"/>
            </a:xfrm>
            <a:custGeom>
              <a:avLst/>
              <a:gdLst>
                <a:gd name="T0" fmla="*/ 277 w 554"/>
                <a:gd name="T1" fmla="*/ 0 h 521"/>
                <a:gd name="T2" fmla="*/ 0 w 554"/>
                <a:gd name="T3" fmla="*/ 277 h 521"/>
                <a:gd name="T4" fmla="*/ 0 w 554"/>
                <a:gd name="T5" fmla="*/ 297 h 521"/>
                <a:gd name="T6" fmla="*/ 277 w 554"/>
                <a:gd name="T7" fmla="*/ 22 h 521"/>
                <a:gd name="T8" fmla="*/ 516 w 554"/>
                <a:gd name="T9" fmla="*/ 260 h 521"/>
                <a:gd name="T10" fmla="*/ 516 w 554"/>
                <a:gd name="T11" fmla="*/ 521 h 521"/>
                <a:gd name="T12" fmla="*/ 554 w 554"/>
                <a:gd name="T13" fmla="*/ 521 h 521"/>
                <a:gd name="T14" fmla="*/ 554 w 554"/>
                <a:gd name="T15" fmla="*/ 277 h 521"/>
                <a:gd name="T16" fmla="*/ 277 w 554"/>
                <a:gd name="T1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4" h="521">
                  <a:moveTo>
                    <a:pt x="277" y="0"/>
                  </a:moveTo>
                  <a:lnTo>
                    <a:pt x="0" y="277"/>
                  </a:lnTo>
                  <a:lnTo>
                    <a:pt x="0" y="297"/>
                  </a:lnTo>
                  <a:lnTo>
                    <a:pt x="277" y="22"/>
                  </a:lnTo>
                  <a:lnTo>
                    <a:pt x="516" y="260"/>
                  </a:lnTo>
                  <a:lnTo>
                    <a:pt x="516" y="521"/>
                  </a:lnTo>
                  <a:lnTo>
                    <a:pt x="554" y="521"/>
                  </a:lnTo>
                  <a:lnTo>
                    <a:pt x="554" y="277"/>
                  </a:lnTo>
                  <a:lnTo>
                    <a:pt x="2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6" name="Freeform 191">
              <a:extLst>
                <a:ext uri="{FF2B5EF4-FFF2-40B4-BE49-F238E27FC236}">
                  <a16:creationId xmlns:a16="http://schemas.microsoft.com/office/drawing/2014/main" id="{7DA68A85-6E20-E04C-804F-3C7B9FC9E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125" y="3403600"/>
              <a:ext cx="490538" cy="504825"/>
            </a:xfrm>
            <a:custGeom>
              <a:avLst/>
              <a:gdLst>
                <a:gd name="T0" fmla="*/ 309 w 309"/>
                <a:gd name="T1" fmla="*/ 318 h 318"/>
                <a:gd name="T2" fmla="*/ 0 w 309"/>
                <a:gd name="T3" fmla="*/ 318 h 318"/>
                <a:gd name="T4" fmla="*/ 0 w 309"/>
                <a:gd name="T5" fmla="*/ 156 h 318"/>
                <a:gd name="T6" fmla="*/ 154 w 309"/>
                <a:gd name="T7" fmla="*/ 0 h 318"/>
                <a:gd name="T8" fmla="*/ 309 w 309"/>
                <a:gd name="T9" fmla="*/ 156 h 318"/>
                <a:gd name="T10" fmla="*/ 309 w 30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9" h="318">
                  <a:moveTo>
                    <a:pt x="309" y="318"/>
                  </a:moveTo>
                  <a:lnTo>
                    <a:pt x="0" y="318"/>
                  </a:lnTo>
                  <a:lnTo>
                    <a:pt x="0" y="156"/>
                  </a:lnTo>
                  <a:lnTo>
                    <a:pt x="154" y="0"/>
                  </a:lnTo>
                  <a:lnTo>
                    <a:pt x="309" y="156"/>
                  </a:lnTo>
                  <a:lnTo>
                    <a:pt x="309" y="3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7" name="Rectangle 556">
              <a:extLst>
                <a:ext uri="{FF2B5EF4-FFF2-40B4-BE49-F238E27FC236}">
                  <a16:creationId xmlns:a16="http://schemas.microsoft.com/office/drawing/2014/main" id="{2381738F-B8E5-D045-B2AF-FA89E6C42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4738" y="3752850"/>
              <a:ext cx="79375" cy="153988"/>
            </a:xfrm>
            <a:prstGeom prst="rect">
              <a:avLst/>
            </a:prstGeom>
            <a:solidFill>
              <a:srgbClr val="D09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F52C3B26-1848-AB4D-85E5-EDD8C539A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1088" y="3759200"/>
              <a:ext cx="73025" cy="147638"/>
            </a:xfrm>
            <a:prstGeom prst="rect">
              <a:avLst/>
            </a:prstGeom>
            <a:solidFill>
              <a:srgbClr val="FFD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9" name="Freeform 194">
              <a:extLst>
                <a:ext uri="{FF2B5EF4-FFF2-40B4-BE49-F238E27FC236}">
                  <a16:creationId xmlns:a16="http://schemas.microsoft.com/office/drawing/2014/main" id="{B62A3EAC-9923-114A-9E1E-4C2B13BE4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3313" y="3378200"/>
              <a:ext cx="301625" cy="300038"/>
            </a:xfrm>
            <a:custGeom>
              <a:avLst/>
              <a:gdLst>
                <a:gd name="T0" fmla="*/ 175 w 190"/>
                <a:gd name="T1" fmla="*/ 189 h 189"/>
                <a:gd name="T2" fmla="*/ 190 w 190"/>
                <a:gd name="T3" fmla="*/ 174 h 189"/>
                <a:gd name="T4" fmla="*/ 16 w 190"/>
                <a:gd name="T5" fmla="*/ 0 h 189"/>
                <a:gd name="T6" fmla="*/ 0 w 190"/>
                <a:gd name="T7" fmla="*/ 15 h 189"/>
                <a:gd name="T8" fmla="*/ 175 w 190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89">
                  <a:moveTo>
                    <a:pt x="175" y="189"/>
                  </a:moveTo>
                  <a:lnTo>
                    <a:pt x="190" y="174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175" y="189"/>
                  </a:lnTo>
                  <a:close/>
                </a:path>
              </a:pathLst>
            </a:custGeom>
            <a:solidFill>
              <a:srgbClr val="AB0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0" name="Freeform 195">
              <a:extLst>
                <a:ext uri="{FF2B5EF4-FFF2-40B4-BE49-F238E27FC236}">
                  <a16:creationId xmlns:a16="http://schemas.microsoft.com/office/drawing/2014/main" id="{55FC6891-CD68-C445-9B3A-DDB3C9471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075" y="3370263"/>
              <a:ext cx="301625" cy="303213"/>
            </a:xfrm>
            <a:custGeom>
              <a:avLst/>
              <a:gdLst>
                <a:gd name="T0" fmla="*/ 175 w 190"/>
                <a:gd name="T1" fmla="*/ 191 h 191"/>
                <a:gd name="T2" fmla="*/ 190 w 190"/>
                <a:gd name="T3" fmla="*/ 176 h 191"/>
                <a:gd name="T4" fmla="*/ 16 w 190"/>
                <a:gd name="T5" fmla="*/ 0 h 191"/>
                <a:gd name="T6" fmla="*/ 0 w 190"/>
                <a:gd name="T7" fmla="*/ 15 h 191"/>
                <a:gd name="T8" fmla="*/ 175 w 190"/>
                <a:gd name="T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1">
                  <a:moveTo>
                    <a:pt x="175" y="191"/>
                  </a:moveTo>
                  <a:lnTo>
                    <a:pt x="190" y="176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175" y="191"/>
                  </a:lnTo>
                  <a:close/>
                </a:path>
              </a:pathLst>
            </a:custGeom>
            <a:solidFill>
              <a:srgbClr val="F16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1" name="Freeform 196">
              <a:extLst>
                <a:ext uri="{FF2B5EF4-FFF2-40B4-BE49-F238E27FC236}">
                  <a16:creationId xmlns:a16="http://schemas.microsoft.com/office/drawing/2014/main" id="{20654307-7C50-1D46-A9F6-0F7A7337F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3" y="3346450"/>
              <a:ext cx="328613" cy="327025"/>
            </a:xfrm>
            <a:custGeom>
              <a:avLst/>
              <a:gdLst>
                <a:gd name="T0" fmla="*/ 16 w 207"/>
                <a:gd name="T1" fmla="*/ 206 h 206"/>
                <a:gd name="T2" fmla="*/ 0 w 207"/>
                <a:gd name="T3" fmla="*/ 191 h 206"/>
                <a:gd name="T4" fmla="*/ 192 w 207"/>
                <a:gd name="T5" fmla="*/ 0 h 206"/>
                <a:gd name="T6" fmla="*/ 207 w 207"/>
                <a:gd name="T7" fmla="*/ 15 h 206"/>
                <a:gd name="T8" fmla="*/ 16 w 207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16" y="206"/>
                  </a:moveTo>
                  <a:lnTo>
                    <a:pt x="0" y="191"/>
                  </a:lnTo>
                  <a:lnTo>
                    <a:pt x="192" y="0"/>
                  </a:lnTo>
                  <a:lnTo>
                    <a:pt x="207" y="15"/>
                  </a:lnTo>
                  <a:lnTo>
                    <a:pt x="16" y="206"/>
                  </a:lnTo>
                  <a:close/>
                </a:path>
              </a:pathLst>
            </a:custGeom>
            <a:solidFill>
              <a:srgbClr val="E45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EB6A35BB-1726-BD4D-AB58-56E5379A9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1238" y="3624263"/>
              <a:ext cx="82550" cy="80963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665474A7-6BC6-1E48-8696-9A0539C03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6000" y="3630613"/>
              <a:ext cx="34925" cy="69850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id="{521080C5-C9F4-404A-94CB-21E5534B9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5688" y="3630613"/>
              <a:ext cx="33338" cy="69850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A00E5B02-7332-F642-937D-DBB1054A7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9175" y="3630613"/>
              <a:ext cx="28575" cy="69850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7539158A-2E76-CF47-B4B5-B38420D48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7275" y="3630613"/>
              <a:ext cx="30163" cy="69850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7" name="Freeform 202">
              <a:extLst>
                <a:ext uri="{FF2B5EF4-FFF2-40B4-BE49-F238E27FC236}">
                  <a16:creationId xmlns:a16="http://schemas.microsoft.com/office/drawing/2014/main" id="{6F068F02-40FC-504A-A207-E2C1BCB26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75" y="3630613"/>
              <a:ext cx="14288" cy="69850"/>
            </a:xfrm>
            <a:custGeom>
              <a:avLst/>
              <a:gdLst>
                <a:gd name="T0" fmla="*/ 0 w 9"/>
                <a:gd name="T1" fmla="*/ 0 h 44"/>
                <a:gd name="T2" fmla="*/ 9 w 9"/>
                <a:gd name="T3" fmla="*/ 0 h 44"/>
                <a:gd name="T4" fmla="*/ 0 w 9"/>
                <a:gd name="T5" fmla="*/ 44 h 44"/>
                <a:gd name="T6" fmla="*/ 0 w 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4">
                  <a:moveTo>
                    <a:pt x="0" y="0"/>
                  </a:moveTo>
                  <a:lnTo>
                    <a:pt x="9" y="0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8" name="Freeform 203">
              <a:extLst>
                <a:ext uri="{FF2B5EF4-FFF2-40B4-BE49-F238E27FC236}">
                  <a16:creationId xmlns:a16="http://schemas.microsoft.com/office/drawing/2014/main" id="{B2EB2751-2116-834F-80C0-5B2EADE2A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275" y="3630613"/>
              <a:ext cx="14288" cy="69850"/>
            </a:xfrm>
            <a:custGeom>
              <a:avLst/>
              <a:gdLst>
                <a:gd name="T0" fmla="*/ 0 w 9"/>
                <a:gd name="T1" fmla="*/ 0 h 44"/>
                <a:gd name="T2" fmla="*/ 9 w 9"/>
                <a:gd name="T3" fmla="*/ 0 h 44"/>
                <a:gd name="T4" fmla="*/ 0 w 9"/>
                <a:gd name="T5" fmla="*/ 44 h 44"/>
                <a:gd name="T6" fmla="*/ 0 w 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4">
                  <a:moveTo>
                    <a:pt x="0" y="0"/>
                  </a:moveTo>
                  <a:lnTo>
                    <a:pt x="9" y="0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77717B8B-F73A-FA45-8D6A-63C09CE5A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6150" y="3752850"/>
              <a:ext cx="82550" cy="93663"/>
            </a:xfrm>
            <a:prstGeom prst="rect">
              <a:avLst/>
            </a:prstGeom>
            <a:solidFill>
              <a:srgbClr val="E7E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E60395AE-DA95-3143-9A1D-CB82F6E93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759200"/>
              <a:ext cx="33338" cy="80962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F1B1FADA-EDF8-0141-9712-B923F6FC2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3759200"/>
              <a:ext cx="34925" cy="80962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2727279C-A6A4-584F-A12B-2D243D3A0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2500" y="3759200"/>
              <a:ext cx="30163" cy="80962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8BEDF31F-874F-D04E-AF73-9E4114AE9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2188" y="3759200"/>
              <a:ext cx="28575" cy="80962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4" name="Freeform 210">
              <a:extLst>
                <a:ext uri="{FF2B5EF4-FFF2-40B4-BE49-F238E27FC236}">
                  <a16:creationId xmlns:a16="http://schemas.microsoft.com/office/drawing/2014/main" id="{D3EB8885-9A94-054D-95EC-C98E85C88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500" y="3759200"/>
              <a:ext cx="15875" cy="80962"/>
            </a:xfrm>
            <a:custGeom>
              <a:avLst/>
              <a:gdLst>
                <a:gd name="T0" fmla="*/ 0 w 10"/>
                <a:gd name="T1" fmla="*/ 0 h 51"/>
                <a:gd name="T2" fmla="*/ 10 w 10"/>
                <a:gd name="T3" fmla="*/ 0 h 51"/>
                <a:gd name="T4" fmla="*/ 0 w 10"/>
                <a:gd name="T5" fmla="*/ 51 h 51"/>
                <a:gd name="T6" fmla="*/ 0 w 10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1">
                  <a:moveTo>
                    <a:pt x="0" y="0"/>
                  </a:moveTo>
                  <a:lnTo>
                    <a:pt x="10" y="0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5" name="Freeform 211">
              <a:extLst>
                <a:ext uri="{FF2B5EF4-FFF2-40B4-BE49-F238E27FC236}">
                  <a16:creationId xmlns:a16="http://schemas.microsoft.com/office/drawing/2014/main" id="{34D7147C-F9D1-FF4E-A8C7-0D67C35F4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2188" y="3759200"/>
              <a:ext cx="14288" cy="80962"/>
            </a:xfrm>
            <a:custGeom>
              <a:avLst/>
              <a:gdLst>
                <a:gd name="T0" fmla="*/ 0 w 9"/>
                <a:gd name="T1" fmla="*/ 0 h 51"/>
                <a:gd name="T2" fmla="*/ 9 w 9"/>
                <a:gd name="T3" fmla="*/ 0 h 51"/>
                <a:gd name="T4" fmla="*/ 0 w 9"/>
                <a:gd name="T5" fmla="*/ 51 h 51"/>
                <a:gd name="T6" fmla="*/ 0 w 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1">
                  <a:moveTo>
                    <a:pt x="0" y="0"/>
                  </a:moveTo>
                  <a:lnTo>
                    <a:pt x="9" y="0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CAFCA307-4C61-704C-9251-B8C4B7CB8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752850"/>
              <a:ext cx="82550" cy="93662"/>
            </a:xfrm>
            <a:prstGeom prst="rect">
              <a:avLst/>
            </a:prstGeom>
            <a:solidFill>
              <a:srgbClr val="E7E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876AB6C2-51E7-3C49-A99D-B69EA0E6C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1263" y="3759200"/>
              <a:ext cx="33338" cy="80962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FB831818-3BC1-C340-AF86-FD2CC34E2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9363" y="3759200"/>
              <a:ext cx="33338" cy="80962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id="{581F9F6E-6862-324C-A7A9-7740C3C7E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2850" y="3759200"/>
              <a:ext cx="31750" cy="80962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0" name="Rectangle 579">
              <a:extLst>
                <a:ext uri="{FF2B5EF4-FFF2-40B4-BE49-F238E27FC236}">
                  <a16:creationId xmlns:a16="http://schemas.microsoft.com/office/drawing/2014/main" id="{5F8AC118-E239-B340-AA22-46BB7B25E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2538" y="3759200"/>
              <a:ext cx="30163" cy="80962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1" name="Freeform 217">
              <a:extLst>
                <a:ext uri="{FF2B5EF4-FFF2-40B4-BE49-F238E27FC236}">
                  <a16:creationId xmlns:a16="http://schemas.microsoft.com/office/drawing/2014/main" id="{3CD1A514-61CA-FA46-8741-A6C20F741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2850" y="3759200"/>
              <a:ext cx="14288" cy="80962"/>
            </a:xfrm>
            <a:custGeom>
              <a:avLst/>
              <a:gdLst>
                <a:gd name="T0" fmla="*/ 0 w 9"/>
                <a:gd name="T1" fmla="*/ 0 h 51"/>
                <a:gd name="T2" fmla="*/ 9 w 9"/>
                <a:gd name="T3" fmla="*/ 0 h 51"/>
                <a:gd name="T4" fmla="*/ 0 w 9"/>
                <a:gd name="T5" fmla="*/ 51 h 51"/>
                <a:gd name="T6" fmla="*/ 0 w 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1">
                  <a:moveTo>
                    <a:pt x="0" y="0"/>
                  </a:moveTo>
                  <a:lnTo>
                    <a:pt x="9" y="0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2" name="Freeform 218">
              <a:extLst>
                <a:ext uri="{FF2B5EF4-FFF2-40B4-BE49-F238E27FC236}">
                  <a16:creationId xmlns:a16="http://schemas.microsoft.com/office/drawing/2014/main" id="{FADBF436-1E0F-9741-BFA1-FD6BC498B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2538" y="3759200"/>
              <a:ext cx="14288" cy="80962"/>
            </a:xfrm>
            <a:custGeom>
              <a:avLst/>
              <a:gdLst>
                <a:gd name="T0" fmla="*/ 0 w 9"/>
                <a:gd name="T1" fmla="*/ 0 h 51"/>
                <a:gd name="T2" fmla="*/ 9 w 9"/>
                <a:gd name="T3" fmla="*/ 0 h 51"/>
                <a:gd name="T4" fmla="*/ 0 w 9"/>
                <a:gd name="T5" fmla="*/ 51 h 51"/>
                <a:gd name="T6" fmla="*/ 0 w 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1">
                  <a:moveTo>
                    <a:pt x="0" y="0"/>
                  </a:moveTo>
                  <a:lnTo>
                    <a:pt x="9" y="0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DAFAC019-41E4-7140-9A44-72D4A8232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9825" y="3624263"/>
              <a:ext cx="82550" cy="80962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BE3FF97E-CCF0-7B42-8D9E-E9A4EE038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4588" y="3630613"/>
              <a:ext cx="34925" cy="69850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0AD4F9AB-791C-834C-B9EE-55AC478EF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4275" y="3630613"/>
              <a:ext cx="33338" cy="69850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22599229-C192-A444-A7F0-4C339F1CA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763" y="3630613"/>
              <a:ext cx="31750" cy="69850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C63CB625-5BEE-EF4D-BC91-D90341143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5863" y="3630613"/>
              <a:ext cx="31750" cy="69850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8" name="Freeform 224">
              <a:extLst>
                <a:ext uri="{FF2B5EF4-FFF2-40B4-BE49-F238E27FC236}">
                  <a16:creationId xmlns:a16="http://schemas.microsoft.com/office/drawing/2014/main" id="{B622E0FC-F783-B741-8138-735127B32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7763" y="3630613"/>
              <a:ext cx="14288" cy="69850"/>
            </a:xfrm>
            <a:custGeom>
              <a:avLst/>
              <a:gdLst>
                <a:gd name="T0" fmla="*/ 0 w 9"/>
                <a:gd name="T1" fmla="*/ 0 h 44"/>
                <a:gd name="T2" fmla="*/ 9 w 9"/>
                <a:gd name="T3" fmla="*/ 0 h 44"/>
                <a:gd name="T4" fmla="*/ 0 w 9"/>
                <a:gd name="T5" fmla="*/ 44 h 44"/>
                <a:gd name="T6" fmla="*/ 0 w 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4">
                  <a:moveTo>
                    <a:pt x="0" y="0"/>
                  </a:moveTo>
                  <a:lnTo>
                    <a:pt x="9" y="0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9" name="Freeform 225">
              <a:extLst>
                <a:ext uri="{FF2B5EF4-FFF2-40B4-BE49-F238E27FC236}">
                  <a16:creationId xmlns:a16="http://schemas.microsoft.com/office/drawing/2014/main" id="{DA046434-914E-2B47-B615-144BB24D3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863" y="3630613"/>
              <a:ext cx="14288" cy="69850"/>
            </a:xfrm>
            <a:custGeom>
              <a:avLst/>
              <a:gdLst>
                <a:gd name="T0" fmla="*/ 0 w 9"/>
                <a:gd name="T1" fmla="*/ 0 h 44"/>
                <a:gd name="T2" fmla="*/ 9 w 9"/>
                <a:gd name="T3" fmla="*/ 0 h 44"/>
                <a:gd name="T4" fmla="*/ 0 w 9"/>
                <a:gd name="T5" fmla="*/ 44 h 44"/>
                <a:gd name="T6" fmla="*/ 0 w 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4">
                  <a:moveTo>
                    <a:pt x="0" y="0"/>
                  </a:moveTo>
                  <a:lnTo>
                    <a:pt x="9" y="0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0" name="Freeform 226">
              <a:extLst>
                <a:ext uri="{FF2B5EF4-FFF2-40B4-BE49-F238E27FC236}">
                  <a16:creationId xmlns:a16="http://schemas.microsoft.com/office/drawing/2014/main" id="{ED7088D3-A6C8-4545-B897-960C51A8C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125" y="3403600"/>
              <a:ext cx="490538" cy="504825"/>
            </a:xfrm>
            <a:custGeom>
              <a:avLst/>
              <a:gdLst>
                <a:gd name="T0" fmla="*/ 154 w 309"/>
                <a:gd name="T1" fmla="*/ 0 h 318"/>
                <a:gd name="T2" fmla="*/ 0 w 309"/>
                <a:gd name="T3" fmla="*/ 156 h 318"/>
                <a:gd name="T4" fmla="*/ 0 w 309"/>
                <a:gd name="T5" fmla="*/ 167 h 318"/>
                <a:gd name="T6" fmla="*/ 154 w 309"/>
                <a:gd name="T7" fmla="*/ 13 h 318"/>
                <a:gd name="T8" fmla="*/ 288 w 309"/>
                <a:gd name="T9" fmla="*/ 146 h 318"/>
                <a:gd name="T10" fmla="*/ 288 w 309"/>
                <a:gd name="T11" fmla="*/ 318 h 318"/>
                <a:gd name="T12" fmla="*/ 309 w 309"/>
                <a:gd name="T13" fmla="*/ 318 h 318"/>
                <a:gd name="T14" fmla="*/ 309 w 309"/>
                <a:gd name="T15" fmla="*/ 156 h 318"/>
                <a:gd name="T16" fmla="*/ 154 w 309"/>
                <a:gd name="T1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9" h="318">
                  <a:moveTo>
                    <a:pt x="154" y="0"/>
                  </a:moveTo>
                  <a:lnTo>
                    <a:pt x="0" y="156"/>
                  </a:lnTo>
                  <a:lnTo>
                    <a:pt x="0" y="167"/>
                  </a:lnTo>
                  <a:lnTo>
                    <a:pt x="154" y="13"/>
                  </a:lnTo>
                  <a:lnTo>
                    <a:pt x="288" y="146"/>
                  </a:lnTo>
                  <a:lnTo>
                    <a:pt x="288" y="318"/>
                  </a:lnTo>
                  <a:lnTo>
                    <a:pt x="309" y="318"/>
                  </a:lnTo>
                  <a:lnTo>
                    <a:pt x="309" y="15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1" name="Freeform 227">
              <a:extLst>
                <a:ext uri="{FF2B5EF4-FFF2-40B4-BE49-F238E27FC236}">
                  <a16:creationId xmlns:a16="http://schemas.microsoft.com/office/drawing/2014/main" id="{58EBF5E8-9993-1043-BC6F-D16058B39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5713" y="3084513"/>
              <a:ext cx="879475" cy="823912"/>
            </a:xfrm>
            <a:custGeom>
              <a:avLst/>
              <a:gdLst>
                <a:gd name="T0" fmla="*/ 554 w 554"/>
                <a:gd name="T1" fmla="*/ 519 h 519"/>
                <a:gd name="T2" fmla="*/ 0 w 554"/>
                <a:gd name="T3" fmla="*/ 519 h 519"/>
                <a:gd name="T4" fmla="*/ 0 w 554"/>
                <a:gd name="T5" fmla="*/ 275 h 519"/>
                <a:gd name="T6" fmla="*/ 277 w 554"/>
                <a:gd name="T7" fmla="*/ 0 h 519"/>
                <a:gd name="T8" fmla="*/ 554 w 554"/>
                <a:gd name="T9" fmla="*/ 275 h 519"/>
                <a:gd name="T10" fmla="*/ 554 w 554"/>
                <a:gd name="T11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4" h="519">
                  <a:moveTo>
                    <a:pt x="554" y="519"/>
                  </a:moveTo>
                  <a:lnTo>
                    <a:pt x="0" y="519"/>
                  </a:lnTo>
                  <a:lnTo>
                    <a:pt x="0" y="275"/>
                  </a:lnTo>
                  <a:lnTo>
                    <a:pt x="277" y="0"/>
                  </a:lnTo>
                  <a:lnTo>
                    <a:pt x="554" y="275"/>
                  </a:lnTo>
                  <a:lnTo>
                    <a:pt x="554" y="5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2" name="Freeform 228">
              <a:extLst>
                <a:ext uri="{FF2B5EF4-FFF2-40B4-BE49-F238E27FC236}">
                  <a16:creationId xmlns:a16="http://schemas.microsoft.com/office/drawing/2014/main" id="{453B291E-9500-784E-BD6D-D999681C9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5713" y="3084513"/>
              <a:ext cx="879475" cy="823912"/>
            </a:xfrm>
            <a:custGeom>
              <a:avLst/>
              <a:gdLst>
                <a:gd name="T0" fmla="*/ 554 w 554"/>
                <a:gd name="T1" fmla="*/ 519 h 519"/>
                <a:gd name="T2" fmla="*/ 0 w 554"/>
                <a:gd name="T3" fmla="*/ 519 h 519"/>
                <a:gd name="T4" fmla="*/ 0 w 554"/>
                <a:gd name="T5" fmla="*/ 275 h 519"/>
                <a:gd name="T6" fmla="*/ 277 w 554"/>
                <a:gd name="T7" fmla="*/ 0 h 519"/>
                <a:gd name="T8" fmla="*/ 554 w 554"/>
                <a:gd name="T9" fmla="*/ 275 h 519"/>
                <a:gd name="T10" fmla="*/ 554 w 554"/>
                <a:gd name="T11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4" h="519">
                  <a:moveTo>
                    <a:pt x="554" y="519"/>
                  </a:moveTo>
                  <a:lnTo>
                    <a:pt x="0" y="519"/>
                  </a:lnTo>
                  <a:lnTo>
                    <a:pt x="0" y="275"/>
                  </a:lnTo>
                  <a:lnTo>
                    <a:pt x="277" y="0"/>
                  </a:lnTo>
                  <a:lnTo>
                    <a:pt x="554" y="275"/>
                  </a:lnTo>
                  <a:lnTo>
                    <a:pt x="554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3" name="Rectangle 592">
              <a:extLst>
                <a:ext uri="{FF2B5EF4-FFF2-40B4-BE49-F238E27FC236}">
                  <a16:creationId xmlns:a16="http://schemas.microsoft.com/office/drawing/2014/main" id="{EE8F83B2-D5E0-AB43-9A4A-827F52313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0838" y="3635375"/>
              <a:ext cx="142875" cy="273050"/>
            </a:xfrm>
            <a:prstGeom prst="rect">
              <a:avLst/>
            </a:prstGeom>
            <a:solidFill>
              <a:srgbClr val="D09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4" name="Rectangle 593">
              <a:extLst>
                <a:ext uri="{FF2B5EF4-FFF2-40B4-BE49-F238E27FC236}">
                  <a16:creationId xmlns:a16="http://schemas.microsoft.com/office/drawing/2014/main" id="{35CB0149-7F2B-674B-94C5-B958F3A71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0363" y="3644900"/>
              <a:ext cx="133350" cy="263525"/>
            </a:xfrm>
            <a:prstGeom prst="rect">
              <a:avLst/>
            </a:prstGeom>
            <a:solidFill>
              <a:srgbClr val="FFD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5" name="Freeform 231">
              <a:extLst>
                <a:ext uri="{FF2B5EF4-FFF2-40B4-BE49-F238E27FC236}">
                  <a16:creationId xmlns:a16="http://schemas.microsoft.com/office/drawing/2014/main" id="{24145B22-3667-6E46-ACCE-132404363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050" y="3030538"/>
              <a:ext cx="541338" cy="541337"/>
            </a:xfrm>
            <a:custGeom>
              <a:avLst/>
              <a:gdLst>
                <a:gd name="T0" fmla="*/ 312 w 341"/>
                <a:gd name="T1" fmla="*/ 341 h 341"/>
                <a:gd name="T2" fmla="*/ 341 w 341"/>
                <a:gd name="T3" fmla="*/ 313 h 341"/>
                <a:gd name="T4" fmla="*/ 27 w 341"/>
                <a:gd name="T5" fmla="*/ 0 h 341"/>
                <a:gd name="T6" fmla="*/ 0 w 341"/>
                <a:gd name="T7" fmla="*/ 28 h 341"/>
                <a:gd name="T8" fmla="*/ 312 w 341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41">
                  <a:moveTo>
                    <a:pt x="312" y="341"/>
                  </a:moveTo>
                  <a:lnTo>
                    <a:pt x="341" y="313"/>
                  </a:lnTo>
                  <a:lnTo>
                    <a:pt x="27" y="0"/>
                  </a:lnTo>
                  <a:lnTo>
                    <a:pt x="0" y="28"/>
                  </a:lnTo>
                  <a:lnTo>
                    <a:pt x="312" y="341"/>
                  </a:lnTo>
                  <a:close/>
                </a:path>
              </a:pathLst>
            </a:custGeom>
            <a:solidFill>
              <a:srgbClr val="AB0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6" name="Freeform 232">
              <a:extLst>
                <a:ext uri="{FF2B5EF4-FFF2-40B4-BE49-F238E27FC236}">
                  <a16:creationId xmlns:a16="http://schemas.microsoft.com/office/drawing/2014/main" id="{5BB48FDF-C361-644E-B73D-2FB30180D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9575" y="3021013"/>
              <a:ext cx="538163" cy="538162"/>
            </a:xfrm>
            <a:custGeom>
              <a:avLst/>
              <a:gdLst>
                <a:gd name="T0" fmla="*/ 312 w 339"/>
                <a:gd name="T1" fmla="*/ 339 h 339"/>
                <a:gd name="T2" fmla="*/ 339 w 339"/>
                <a:gd name="T3" fmla="*/ 312 h 339"/>
                <a:gd name="T4" fmla="*/ 27 w 339"/>
                <a:gd name="T5" fmla="*/ 0 h 339"/>
                <a:gd name="T6" fmla="*/ 0 w 339"/>
                <a:gd name="T7" fmla="*/ 27 h 339"/>
                <a:gd name="T8" fmla="*/ 312 w 339"/>
                <a:gd name="T9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339">
                  <a:moveTo>
                    <a:pt x="312" y="339"/>
                  </a:moveTo>
                  <a:lnTo>
                    <a:pt x="339" y="312"/>
                  </a:lnTo>
                  <a:lnTo>
                    <a:pt x="27" y="0"/>
                  </a:lnTo>
                  <a:lnTo>
                    <a:pt x="0" y="27"/>
                  </a:lnTo>
                  <a:lnTo>
                    <a:pt x="312" y="339"/>
                  </a:lnTo>
                  <a:close/>
                </a:path>
              </a:pathLst>
            </a:custGeom>
            <a:solidFill>
              <a:srgbClr val="F16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7" name="Freeform 233">
              <a:extLst>
                <a:ext uri="{FF2B5EF4-FFF2-40B4-BE49-F238E27FC236}">
                  <a16:creationId xmlns:a16="http://schemas.microsoft.com/office/drawing/2014/main" id="{FC293F7F-2395-6F41-B1AC-7C23BF470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1575" y="2974975"/>
              <a:ext cx="587375" cy="584200"/>
            </a:xfrm>
            <a:custGeom>
              <a:avLst/>
              <a:gdLst>
                <a:gd name="T0" fmla="*/ 29 w 370"/>
                <a:gd name="T1" fmla="*/ 368 h 368"/>
                <a:gd name="T2" fmla="*/ 0 w 370"/>
                <a:gd name="T3" fmla="*/ 341 h 368"/>
                <a:gd name="T4" fmla="*/ 343 w 370"/>
                <a:gd name="T5" fmla="*/ 0 h 368"/>
                <a:gd name="T6" fmla="*/ 370 w 370"/>
                <a:gd name="T7" fmla="*/ 27 h 368"/>
                <a:gd name="T8" fmla="*/ 29 w 370"/>
                <a:gd name="T9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368">
                  <a:moveTo>
                    <a:pt x="29" y="368"/>
                  </a:moveTo>
                  <a:lnTo>
                    <a:pt x="0" y="341"/>
                  </a:lnTo>
                  <a:lnTo>
                    <a:pt x="343" y="0"/>
                  </a:lnTo>
                  <a:lnTo>
                    <a:pt x="370" y="27"/>
                  </a:lnTo>
                  <a:lnTo>
                    <a:pt x="29" y="368"/>
                  </a:lnTo>
                  <a:close/>
                </a:path>
              </a:pathLst>
            </a:custGeom>
            <a:solidFill>
              <a:srgbClr val="E45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AEB77655-6D60-A742-8EE9-BCF368323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4950" y="3403600"/>
              <a:ext cx="147638" cy="144462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9" name="Rectangle 598">
              <a:extLst>
                <a:ext uri="{FF2B5EF4-FFF2-40B4-BE49-F238E27FC236}">
                  <a16:creationId xmlns:a16="http://schemas.microsoft.com/office/drawing/2014/main" id="{116DCB45-C69A-CA4F-A440-006304C7A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4475" y="3411538"/>
              <a:ext cx="60325" cy="128587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0" name="Rectangle 599">
              <a:extLst>
                <a:ext uri="{FF2B5EF4-FFF2-40B4-BE49-F238E27FC236}">
                  <a16:creationId xmlns:a16="http://schemas.microsoft.com/office/drawing/2014/main" id="{6D58929A-DC95-2742-9DD4-C54AFA887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4325" y="3411538"/>
              <a:ext cx="60325" cy="128587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1" name="Rectangle 600">
              <a:extLst>
                <a:ext uri="{FF2B5EF4-FFF2-40B4-BE49-F238E27FC236}">
                  <a16:creationId xmlns:a16="http://schemas.microsoft.com/office/drawing/2014/main" id="{7777D62D-86A9-DA49-8BAB-D43627488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6063" y="3414713"/>
              <a:ext cx="55563" cy="122237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2" name="Rectangle 601">
              <a:extLst>
                <a:ext uri="{FF2B5EF4-FFF2-40B4-BE49-F238E27FC236}">
                  <a16:creationId xmlns:a16="http://schemas.microsoft.com/office/drawing/2014/main" id="{74923A8A-BB5D-BB47-858D-80DFBD042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7500" y="3414713"/>
              <a:ext cx="55563" cy="122237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3" name="Freeform 239">
              <a:extLst>
                <a:ext uri="{FF2B5EF4-FFF2-40B4-BE49-F238E27FC236}">
                  <a16:creationId xmlns:a16="http://schemas.microsoft.com/office/drawing/2014/main" id="{9C3EE9D7-E68B-B84A-A97A-C31BA10BD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6063" y="3414713"/>
              <a:ext cx="26988" cy="122237"/>
            </a:xfrm>
            <a:custGeom>
              <a:avLst/>
              <a:gdLst>
                <a:gd name="T0" fmla="*/ 0 w 17"/>
                <a:gd name="T1" fmla="*/ 0 h 77"/>
                <a:gd name="T2" fmla="*/ 17 w 17"/>
                <a:gd name="T3" fmla="*/ 0 h 77"/>
                <a:gd name="T4" fmla="*/ 0 w 17"/>
                <a:gd name="T5" fmla="*/ 77 h 77"/>
                <a:gd name="T6" fmla="*/ 0 w 17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7">
                  <a:moveTo>
                    <a:pt x="0" y="0"/>
                  </a:moveTo>
                  <a:lnTo>
                    <a:pt x="17" y="0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4" name="Freeform 240">
              <a:extLst>
                <a:ext uri="{FF2B5EF4-FFF2-40B4-BE49-F238E27FC236}">
                  <a16:creationId xmlns:a16="http://schemas.microsoft.com/office/drawing/2014/main" id="{5262BAC3-7180-F641-A083-E3BEAFDF7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3414713"/>
              <a:ext cx="25400" cy="122237"/>
            </a:xfrm>
            <a:custGeom>
              <a:avLst/>
              <a:gdLst>
                <a:gd name="T0" fmla="*/ 0 w 16"/>
                <a:gd name="T1" fmla="*/ 0 h 77"/>
                <a:gd name="T2" fmla="*/ 16 w 16"/>
                <a:gd name="T3" fmla="*/ 0 h 77"/>
                <a:gd name="T4" fmla="*/ 0 w 16"/>
                <a:gd name="T5" fmla="*/ 77 h 77"/>
                <a:gd name="T6" fmla="*/ 0 w 16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7">
                  <a:moveTo>
                    <a:pt x="0" y="0"/>
                  </a:moveTo>
                  <a:lnTo>
                    <a:pt x="16" y="0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5" name="Rectangle 604">
              <a:extLst>
                <a:ext uri="{FF2B5EF4-FFF2-40B4-BE49-F238E27FC236}">
                  <a16:creationId xmlns:a16="http://schemas.microsoft.com/office/drawing/2014/main" id="{1A9E7B8C-9129-B14B-BE03-F240D679E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0650" y="3635375"/>
              <a:ext cx="144463" cy="165100"/>
            </a:xfrm>
            <a:prstGeom prst="rect">
              <a:avLst/>
            </a:prstGeom>
            <a:solidFill>
              <a:srgbClr val="E7E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6" name="Rectangle 605">
              <a:extLst>
                <a:ext uri="{FF2B5EF4-FFF2-40B4-BE49-F238E27FC236}">
                  <a16:creationId xmlns:a16="http://schemas.microsoft.com/office/drawing/2014/main" id="{546DB1E1-32FD-B945-A1AE-BF4A06451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3641725"/>
              <a:ext cx="60325" cy="150812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id="{22DD10A4-F53F-7D46-9C8F-CF9AA8549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8438" y="3641725"/>
              <a:ext cx="60325" cy="150812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8" name="Rectangle 607">
              <a:extLst>
                <a:ext uri="{FF2B5EF4-FFF2-40B4-BE49-F238E27FC236}">
                  <a16:creationId xmlns:a16="http://schemas.microsoft.com/office/drawing/2014/main" id="{4847513A-F5E0-1242-8538-9FD1383A5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175" y="3644900"/>
              <a:ext cx="55563" cy="144462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9" name="Rectangle 608">
              <a:extLst>
                <a:ext uri="{FF2B5EF4-FFF2-40B4-BE49-F238E27FC236}">
                  <a16:creationId xmlns:a16="http://schemas.microsoft.com/office/drawing/2014/main" id="{6E3163C0-ADA6-1E4D-A60A-D744A519A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0025" y="3644900"/>
              <a:ext cx="55563" cy="144462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0" name="Freeform 246">
              <a:extLst>
                <a:ext uri="{FF2B5EF4-FFF2-40B4-BE49-F238E27FC236}">
                  <a16:creationId xmlns:a16="http://schemas.microsoft.com/office/drawing/2014/main" id="{F056F98A-0963-3A43-A2DD-582CB209A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0175" y="3644900"/>
              <a:ext cx="26988" cy="144462"/>
            </a:xfrm>
            <a:custGeom>
              <a:avLst/>
              <a:gdLst>
                <a:gd name="T0" fmla="*/ 0 w 17"/>
                <a:gd name="T1" fmla="*/ 0 h 91"/>
                <a:gd name="T2" fmla="*/ 17 w 17"/>
                <a:gd name="T3" fmla="*/ 0 h 91"/>
                <a:gd name="T4" fmla="*/ 0 w 17"/>
                <a:gd name="T5" fmla="*/ 91 h 91"/>
                <a:gd name="T6" fmla="*/ 0 w 17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1">
                  <a:moveTo>
                    <a:pt x="0" y="0"/>
                  </a:moveTo>
                  <a:lnTo>
                    <a:pt x="17" y="0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1" name="Freeform 247">
              <a:extLst>
                <a:ext uri="{FF2B5EF4-FFF2-40B4-BE49-F238E27FC236}">
                  <a16:creationId xmlns:a16="http://schemas.microsoft.com/office/drawing/2014/main" id="{590A0744-6B6A-734F-9644-17BA00DE2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025" y="3644900"/>
              <a:ext cx="26988" cy="144462"/>
            </a:xfrm>
            <a:custGeom>
              <a:avLst/>
              <a:gdLst>
                <a:gd name="T0" fmla="*/ 0 w 17"/>
                <a:gd name="T1" fmla="*/ 0 h 91"/>
                <a:gd name="T2" fmla="*/ 17 w 17"/>
                <a:gd name="T3" fmla="*/ 0 h 91"/>
                <a:gd name="T4" fmla="*/ 0 w 17"/>
                <a:gd name="T5" fmla="*/ 91 h 91"/>
                <a:gd name="T6" fmla="*/ 0 w 17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1">
                  <a:moveTo>
                    <a:pt x="0" y="0"/>
                  </a:moveTo>
                  <a:lnTo>
                    <a:pt x="17" y="0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2" name="Rectangle 611">
              <a:extLst>
                <a:ext uri="{FF2B5EF4-FFF2-40B4-BE49-F238E27FC236}">
                  <a16:creationId xmlns:a16="http://schemas.microsoft.com/office/drawing/2014/main" id="{AE3718FB-F885-E247-8186-1EA5C4B83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3635375"/>
              <a:ext cx="147638" cy="165100"/>
            </a:xfrm>
            <a:prstGeom prst="rect">
              <a:avLst/>
            </a:prstGeom>
            <a:solidFill>
              <a:srgbClr val="E7E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3" name="Rectangle 612">
              <a:extLst>
                <a:ext uri="{FF2B5EF4-FFF2-40B4-BE49-F238E27FC236}">
                  <a16:creationId xmlns:a16="http://schemas.microsoft.com/office/drawing/2014/main" id="{B4225016-7594-7D46-920B-341459978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3725" y="3641725"/>
              <a:ext cx="60325" cy="150812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4" name="Rectangle 613">
              <a:extLst>
                <a:ext uri="{FF2B5EF4-FFF2-40B4-BE49-F238E27FC236}">
                  <a16:creationId xmlns:a16="http://schemas.microsoft.com/office/drawing/2014/main" id="{F1697403-8BD7-BD4C-837E-F63515DE9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3575" y="3641725"/>
              <a:ext cx="58738" cy="150812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5" name="Rectangle 614">
              <a:extLst>
                <a:ext uri="{FF2B5EF4-FFF2-40B4-BE49-F238E27FC236}">
                  <a16:creationId xmlns:a16="http://schemas.microsoft.com/office/drawing/2014/main" id="{2BC3FC91-EEAE-7B45-BB6E-77A3667DB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5313" y="3644900"/>
              <a:ext cx="57150" cy="144462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6" name="Rectangle 615">
              <a:extLst>
                <a:ext uri="{FF2B5EF4-FFF2-40B4-BE49-F238E27FC236}">
                  <a16:creationId xmlns:a16="http://schemas.microsoft.com/office/drawing/2014/main" id="{BDF370CC-D4EA-4B4F-8D7D-BDB67673D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6750" y="3644900"/>
              <a:ext cx="53975" cy="144462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7" name="Freeform 253">
              <a:extLst>
                <a:ext uri="{FF2B5EF4-FFF2-40B4-BE49-F238E27FC236}">
                  <a16:creationId xmlns:a16="http://schemas.microsoft.com/office/drawing/2014/main" id="{A560EE03-6693-7D49-A56A-66CFC6B54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5313" y="3644900"/>
              <a:ext cx="26988" cy="144462"/>
            </a:xfrm>
            <a:custGeom>
              <a:avLst/>
              <a:gdLst>
                <a:gd name="T0" fmla="*/ 0 w 17"/>
                <a:gd name="T1" fmla="*/ 0 h 91"/>
                <a:gd name="T2" fmla="*/ 17 w 17"/>
                <a:gd name="T3" fmla="*/ 0 h 91"/>
                <a:gd name="T4" fmla="*/ 0 w 17"/>
                <a:gd name="T5" fmla="*/ 91 h 91"/>
                <a:gd name="T6" fmla="*/ 0 w 17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1">
                  <a:moveTo>
                    <a:pt x="0" y="0"/>
                  </a:moveTo>
                  <a:lnTo>
                    <a:pt x="17" y="0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8" name="Freeform 254">
              <a:extLst>
                <a:ext uri="{FF2B5EF4-FFF2-40B4-BE49-F238E27FC236}">
                  <a16:creationId xmlns:a16="http://schemas.microsoft.com/office/drawing/2014/main" id="{ACBFC637-B4DC-0C49-A69A-60369C079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0" y="3644900"/>
              <a:ext cx="26988" cy="144462"/>
            </a:xfrm>
            <a:custGeom>
              <a:avLst/>
              <a:gdLst>
                <a:gd name="T0" fmla="*/ 0 w 17"/>
                <a:gd name="T1" fmla="*/ 0 h 91"/>
                <a:gd name="T2" fmla="*/ 17 w 17"/>
                <a:gd name="T3" fmla="*/ 0 h 91"/>
                <a:gd name="T4" fmla="*/ 0 w 17"/>
                <a:gd name="T5" fmla="*/ 91 h 91"/>
                <a:gd name="T6" fmla="*/ 0 w 17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1">
                  <a:moveTo>
                    <a:pt x="0" y="0"/>
                  </a:moveTo>
                  <a:lnTo>
                    <a:pt x="17" y="0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9" name="Rectangle 618">
              <a:extLst>
                <a:ext uri="{FF2B5EF4-FFF2-40B4-BE49-F238E27FC236}">
                  <a16:creationId xmlns:a16="http://schemas.microsoft.com/office/drawing/2014/main" id="{B8EFBDE1-F3F3-E046-9EE2-D25D4BF80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6725" y="3403600"/>
              <a:ext cx="149225" cy="144462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0" name="Rectangle 619">
              <a:extLst>
                <a:ext uri="{FF2B5EF4-FFF2-40B4-BE49-F238E27FC236}">
                  <a16:creationId xmlns:a16="http://schemas.microsoft.com/office/drawing/2014/main" id="{86737653-07A9-FD44-BE21-FD53507D5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7838" y="3411538"/>
              <a:ext cx="60325" cy="128587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1" name="Rectangle 620">
              <a:extLst>
                <a:ext uri="{FF2B5EF4-FFF2-40B4-BE49-F238E27FC236}">
                  <a16:creationId xmlns:a16="http://schemas.microsoft.com/office/drawing/2014/main" id="{C3EFE5A3-4B73-0940-9ABC-BF9D78E74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4513" y="3411538"/>
              <a:ext cx="61913" cy="128587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2" name="Rectangle 621">
              <a:extLst>
                <a:ext uri="{FF2B5EF4-FFF2-40B4-BE49-F238E27FC236}">
                  <a16:creationId xmlns:a16="http://schemas.microsoft.com/office/drawing/2014/main" id="{704F2E0D-1608-904F-A383-3F775C555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425" y="3414713"/>
              <a:ext cx="53975" cy="122237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3" name="Rectangle 622">
              <a:extLst>
                <a:ext uri="{FF2B5EF4-FFF2-40B4-BE49-F238E27FC236}">
                  <a16:creationId xmlns:a16="http://schemas.microsoft.com/office/drawing/2014/main" id="{F43F9A1D-E3A9-C949-A4E1-04406712B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9275" y="3414713"/>
              <a:ext cx="53975" cy="122237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4" name="Freeform 260">
              <a:extLst>
                <a:ext uri="{FF2B5EF4-FFF2-40B4-BE49-F238E27FC236}">
                  <a16:creationId xmlns:a16="http://schemas.microsoft.com/office/drawing/2014/main" id="{D97F02E5-7A2F-3F47-8049-17A296B88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5" y="3414713"/>
              <a:ext cx="26988" cy="122237"/>
            </a:xfrm>
            <a:custGeom>
              <a:avLst/>
              <a:gdLst>
                <a:gd name="T0" fmla="*/ 0 w 17"/>
                <a:gd name="T1" fmla="*/ 0 h 77"/>
                <a:gd name="T2" fmla="*/ 17 w 17"/>
                <a:gd name="T3" fmla="*/ 0 h 77"/>
                <a:gd name="T4" fmla="*/ 0 w 17"/>
                <a:gd name="T5" fmla="*/ 77 h 77"/>
                <a:gd name="T6" fmla="*/ 0 w 17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7">
                  <a:moveTo>
                    <a:pt x="0" y="0"/>
                  </a:moveTo>
                  <a:lnTo>
                    <a:pt x="17" y="0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5" name="Freeform 261">
              <a:extLst>
                <a:ext uri="{FF2B5EF4-FFF2-40B4-BE49-F238E27FC236}">
                  <a16:creationId xmlns:a16="http://schemas.microsoft.com/office/drawing/2014/main" id="{FE3C640C-64B6-1443-A6CD-B761D4538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9275" y="3414713"/>
              <a:ext cx="25400" cy="122237"/>
            </a:xfrm>
            <a:custGeom>
              <a:avLst/>
              <a:gdLst>
                <a:gd name="T0" fmla="*/ 0 w 16"/>
                <a:gd name="T1" fmla="*/ 0 h 77"/>
                <a:gd name="T2" fmla="*/ 16 w 16"/>
                <a:gd name="T3" fmla="*/ 0 h 77"/>
                <a:gd name="T4" fmla="*/ 0 w 16"/>
                <a:gd name="T5" fmla="*/ 77 h 77"/>
                <a:gd name="T6" fmla="*/ 0 w 16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7">
                  <a:moveTo>
                    <a:pt x="0" y="0"/>
                  </a:moveTo>
                  <a:lnTo>
                    <a:pt x="16" y="0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6" name="Freeform 262">
              <a:extLst>
                <a:ext uri="{FF2B5EF4-FFF2-40B4-BE49-F238E27FC236}">
                  <a16:creationId xmlns:a16="http://schemas.microsoft.com/office/drawing/2014/main" id="{32284CEF-DEC4-4C4A-A87E-204D3BEE8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5713" y="3081338"/>
              <a:ext cx="879475" cy="827087"/>
            </a:xfrm>
            <a:custGeom>
              <a:avLst/>
              <a:gdLst>
                <a:gd name="T0" fmla="*/ 277 w 554"/>
                <a:gd name="T1" fmla="*/ 0 h 521"/>
                <a:gd name="T2" fmla="*/ 0 w 554"/>
                <a:gd name="T3" fmla="*/ 277 h 521"/>
                <a:gd name="T4" fmla="*/ 0 w 554"/>
                <a:gd name="T5" fmla="*/ 297 h 521"/>
                <a:gd name="T6" fmla="*/ 277 w 554"/>
                <a:gd name="T7" fmla="*/ 22 h 521"/>
                <a:gd name="T8" fmla="*/ 516 w 554"/>
                <a:gd name="T9" fmla="*/ 260 h 521"/>
                <a:gd name="T10" fmla="*/ 516 w 554"/>
                <a:gd name="T11" fmla="*/ 521 h 521"/>
                <a:gd name="T12" fmla="*/ 554 w 554"/>
                <a:gd name="T13" fmla="*/ 521 h 521"/>
                <a:gd name="T14" fmla="*/ 554 w 554"/>
                <a:gd name="T15" fmla="*/ 277 h 521"/>
                <a:gd name="T16" fmla="*/ 277 w 554"/>
                <a:gd name="T1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4" h="521">
                  <a:moveTo>
                    <a:pt x="277" y="0"/>
                  </a:moveTo>
                  <a:lnTo>
                    <a:pt x="0" y="277"/>
                  </a:lnTo>
                  <a:lnTo>
                    <a:pt x="0" y="297"/>
                  </a:lnTo>
                  <a:lnTo>
                    <a:pt x="277" y="22"/>
                  </a:lnTo>
                  <a:lnTo>
                    <a:pt x="516" y="260"/>
                  </a:lnTo>
                  <a:lnTo>
                    <a:pt x="516" y="521"/>
                  </a:lnTo>
                  <a:lnTo>
                    <a:pt x="554" y="521"/>
                  </a:lnTo>
                  <a:lnTo>
                    <a:pt x="554" y="277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7" name="Freeform 263">
              <a:extLst>
                <a:ext uri="{FF2B5EF4-FFF2-40B4-BE49-F238E27FC236}">
                  <a16:creationId xmlns:a16="http://schemas.microsoft.com/office/drawing/2014/main" id="{084AFE14-8D9B-974A-84F3-1D6A82764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5713" y="3081338"/>
              <a:ext cx="879475" cy="827087"/>
            </a:xfrm>
            <a:custGeom>
              <a:avLst/>
              <a:gdLst>
                <a:gd name="T0" fmla="*/ 277 w 554"/>
                <a:gd name="T1" fmla="*/ 0 h 521"/>
                <a:gd name="T2" fmla="*/ 0 w 554"/>
                <a:gd name="T3" fmla="*/ 277 h 521"/>
                <a:gd name="T4" fmla="*/ 0 w 554"/>
                <a:gd name="T5" fmla="*/ 297 h 521"/>
                <a:gd name="T6" fmla="*/ 277 w 554"/>
                <a:gd name="T7" fmla="*/ 22 h 521"/>
                <a:gd name="T8" fmla="*/ 516 w 554"/>
                <a:gd name="T9" fmla="*/ 260 h 521"/>
                <a:gd name="T10" fmla="*/ 516 w 554"/>
                <a:gd name="T11" fmla="*/ 521 h 521"/>
                <a:gd name="T12" fmla="*/ 554 w 554"/>
                <a:gd name="T13" fmla="*/ 521 h 521"/>
                <a:gd name="T14" fmla="*/ 554 w 554"/>
                <a:gd name="T15" fmla="*/ 277 h 521"/>
                <a:gd name="T16" fmla="*/ 277 w 554"/>
                <a:gd name="T1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4" h="521">
                  <a:moveTo>
                    <a:pt x="277" y="0"/>
                  </a:moveTo>
                  <a:lnTo>
                    <a:pt x="0" y="277"/>
                  </a:lnTo>
                  <a:lnTo>
                    <a:pt x="0" y="297"/>
                  </a:lnTo>
                  <a:lnTo>
                    <a:pt x="277" y="22"/>
                  </a:lnTo>
                  <a:lnTo>
                    <a:pt x="516" y="260"/>
                  </a:lnTo>
                  <a:lnTo>
                    <a:pt x="516" y="521"/>
                  </a:lnTo>
                  <a:lnTo>
                    <a:pt x="554" y="521"/>
                  </a:lnTo>
                  <a:lnTo>
                    <a:pt x="554" y="277"/>
                  </a:lnTo>
                  <a:lnTo>
                    <a:pt x="2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8" name="Freeform 264">
              <a:extLst>
                <a:ext uri="{FF2B5EF4-FFF2-40B4-BE49-F238E27FC236}">
                  <a16:creationId xmlns:a16="http://schemas.microsoft.com/office/drawing/2014/main" id="{BC20A79E-1933-D04C-BC6A-D8D1F8810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763" y="3971925"/>
              <a:ext cx="136525" cy="31750"/>
            </a:xfrm>
            <a:custGeom>
              <a:avLst/>
              <a:gdLst>
                <a:gd name="T0" fmla="*/ 28 w 56"/>
                <a:gd name="T1" fmla="*/ 0 h 13"/>
                <a:gd name="T2" fmla="*/ 28 w 56"/>
                <a:gd name="T3" fmla="*/ 0 h 13"/>
                <a:gd name="T4" fmla="*/ 28 w 56"/>
                <a:gd name="T5" fmla="*/ 7 h 13"/>
                <a:gd name="T6" fmla="*/ 18 w 56"/>
                <a:gd name="T7" fmla="*/ 7 h 13"/>
                <a:gd name="T8" fmla="*/ 18 w 56"/>
                <a:gd name="T9" fmla="*/ 7 h 13"/>
                <a:gd name="T10" fmla="*/ 10 w 56"/>
                <a:gd name="T11" fmla="*/ 7 h 13"/>
                <a:gd name="T12" fmla="*/ 10 w 56"/>
                <a:gd name="T13" fmla="*/ 1 h 13"/>
                <a:gd name="T14" fmla="*/ 0 w 56"/>
                <a:gd name="T15" fmla="*/ 6 h 13"/>
                <a:gd name="T16" fmla="*/ 28 w 56"/>
                <a:gd name="T17" fmla="*/ 13 h 13"/>
                <a:gd name="T18" fmla="*/ 56 w 56"/>
                <a:gd name="T19" fmla="*/ 6 h 13"/>
                <a:gd name="T20" fmla="*/ 28 w 56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3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" y="3"/>
                    <a:pt x="0" y="4"/>
                    <a:pt x="0" y="6"/>
                  </a:cubicBezTo>
                  <a:cubicBezTo>
                    <a:pt x="0" y="10"/>
                    <a:pt x="13" y="13"/>
                    <a:pt x="28" y="13"/>
                  </a:cubicBezTo>
                  <a:cubicBezTo>
                    <a:pt x="44" y="13"/>
                    <a:pt x="56" y="10"/>
                    <a:pt x="56" y="6"/>
                  </a:cubicBezTo>
                  <a:cubicBezTo>
                    <a:pt x="56" y="3"/>
                    <a:pt x="44" y="0"/>
                    <a:pt x="28" y="0"/>
                  </a:cubicBezTo>
                </a:path>
              </a:pathLst>
            </a:cu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9" name="Freeform 265">
              <a:extLst>
                <a:ext uri="{FF2B5EF4-FFF2-40B4-BE49-F238E27FC236}">
                  <a16:creationId xmlns:a16="http://schemas.microsoft.com/office/drawing/2014/main" id="{ABE7C3B3-4E5C-2845-9101-C295C7E5B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5" y="3741738"/>
              <a:ext cx="66675" cy="247650"/>
            </a:xfrm>
            <a:custGeom>
              <a:avLst/>
              <a:gdLst>
                <a:gd name="T0" fmla="*/ 25 w 27"/>
                <a:gd name="T1" fmla="*/ 54 h 102"/>
                <a:gd name="T2" fmla="*/ 15 w 27"/>
                <a:gd name="T3" fmla="*/ 59 h 102"/>
                <a:gd name="T4" fmla="*/ 12 w 27"/>
                <a:gd name="T5" fmla="*/ 0 h 102"/>
                <a:gd name="T6" fmla="*/ 2 w 27"/>
                <a:gd name="T7" fmla="*/ 0 h 102"/>
                <a:gd name="T8" fmla="*/ 0 w 27"/>
                <a:gd name="T9" fmla="*/ 102 h 102"/>
                <a:gd name="T10" fmla="*/ 18 w 27"/>
                <a:gd name="T11" fmla="*/ 102 h 102"/>
                <a:gd name="T12" fmla="*/ 16 w 27"/>
                <a:gd name="T13" fmla="*/ 67 h 102"/>
                <a:gd name="T14" fmla="*/ 26 w 27"/>
                <a:gd name="T15" fmla="*/ 58 h 102"/>
                <a:gd name="T16" fmla="*/ 25 w 27"/>
                <a:gd name="T17" fmla="*/ 5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02">
                  <a:moveTo>
                    <a:pt x="25" y="54"/>
                  </a:moveTo>
                  <a:cubicBezTo>
                    <a:pt x="24" y="54"/>
                    <a:pt x="20" y="56"/>
                    <a:pt x="15" y="5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20" y="63"/>
                    <a:pt x="25" y="59"/>
                    <a:pt x="26" y="58"/>
                  </a:cubicBezTo>
                  <a:cubicBezTo>
                    <a:pt x="27" y="57"/>
                    <a:pt x="27" y="54"/>
                    <a:pt x="25" y="54"/>
                  </a:cubicBezTo>
                </a:path>
              </a:pathLst>
            </a:custGeom>
            <a:solidFill>
              <a:srgbClr val="9B5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0" name="Freeform 266">
              <a:extLst>
                <a:ext uri="{FF2B5EF4-FFF2-40B4-BE49-F238E27FC236}">
                  <a16:creationId xmlns:a16="http://schemas.microsoft.com/office/drawing/2014/main" id="{27089C6A-D1D1-1948-B429-5CAC58E365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2738" y="3765550"/>
              <a:ext cx="36513" cy="119062"/>
            </a:xfrm>
            <a:custGeom>
              <a:avLst/>
              <a:gdLst>
                <a:gd name="T0" fmla="*/ 1 w 15"/>
                <a:gd name="T1" fmla="*/ 10 h 49"/>
                <a:gd name="T2" fmla="*/ 1 w 15"/>
                <a:gd name="T3" fmla="*/ 10 h 49"/>
                <a:gd name="T4" fmla="*/ 3 w 15"/>
                <a:gd name="T5" fmla="*/ 49 h 49"/>
                <a:gd name="T6" fmla="*/ 13 w 15"/>
                <a:gd name="T7" fmla="*/ 44 h 49"/>
                <a:gd name="T8" fmla="*/ 13 w 15"/>
                <a:gd name="T9" fmla="*/ 44 h 49"/>
                <a:gd name="T10" fmla="*/ 15 w 15"/>
                <a:gd name="T11" fmla="*/ 45 h 49"/>
                <a:gd name="T12" fmla="*/ 13 w 15"/>
                <a:gd name="T13" fmla="*/ 44 h 49"/>
                <a:gd name="T14" fmla="*/ 13 w 15"/>
                <a:gd name="T15" fmla="*/ 44 h 49"/>
                <a:gd name="T16" fmla="*/ 3 w 15"/>
                <a:gd name="T17" fmla="*/ 49 h 49"/>
                <a:gd name="T18" fmla="*/ 1 w 15"/>
                <a:gd name="T19" fmla="*/ 10 h 49"/>
                <a:gd name="T20" fmla="*/ 0 w 15"/>
                <a:gd name="T21" fmla="*/ 0 h 49"/>
                <a:gd name="T22" fmla="*/ 0 w 15"/>
                <a:gd name="T23" fmla="*/ 0 h 49"/>
                <a:gd name="T24" fmla="*/ 1 w 15"/>
                <a:gd name="T25" fmla="*/ 5 h 49"/>
                <a:gd name="T26" fmla="*/ 1 w 15"/>
                <a:gd name="T27" fmla="*/ 5 h 49"/>
                <a:gd name="T28" fmla="*/ 0 w 15"/>
                <a:gd name="T2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49"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8" y="46"/>
                    <a:pt x="12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5" y="45"/>
                  </a:cubicBezTo>
                  <a:cubicBezTo>
                    <a:pt x="14" y="44"/>
                    <a:pt x="14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8" y="46"/>
                    <a:pt x="3" y="49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A8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1" name="Freeform 267">
              <a:extLst>
                <a:ext uri="{FF2B5EF4-FFF2-40B4-BE49-F238E27FC236}">
                  <a16:creationId xmlns:a16="http://schemas.microsoft.com/office/drawing/2014/main" id="{BDDF7FD7-FE76-DE47-90FB-28E5F2AE5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3741738"/>
              <a:ext cx="9525" cy="23812"/>
            </a:xfrm>
            <a:custGeom>
              <a:avLst/>
              <a:gdLst>
                <a:gd name="T0" fmla="*/ 6 w 6"/>
                <a:gd name="T1" fmla="*/ 0 h 15"/>
                <a:gd name="T2" fmla="*/ 0 w 6"/>
                <a:gd name="T3" fmla="*/ 0 h 15"/>
                <a:gd name="T4" fmla="*/ 6 w 6"/>
                <a:gd name="T5" fmla="*/ 0 h 15"/>
                <a:gd name="T6" fmla="*/ 6 w 6"/>
                <a:gd name="T7" fmla="*/ 15 h 15"/>
                <a:gd name="T8" fmla="*/ 6 w 6"/>
                <a:gd name="T9" fmla="*/ 15 h 15"/>
                <a:gd name="T10" fmla="*/ 6 w 6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5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2" name="Freeform 268">
              <a:extLst>
                <a:ext uri="{FF2B5EF4-FFF2-40B4-BE49-F238E27FC236}">
                  <a16:creationId xmlns:a16="http://schemas.microsoft.com/office/drawing/2014/main" id="{8698BFFD-C8D5-1C4A-B11F-3164A56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3741738"/>
              <a:ext cx="9525" cy="23812"/>
            </a:xfrm>
            <a:custGeom>
              <a:avLst/>
              <a:gdLst>
                <a:gd name="T0" fmla="*/ 6 w 6"/>
                <a:gd name="T1" fmla="*/ 0 h 15"/>
                <a:gd name="T2" fmla="*/ 0 w 6"/>
                <a:gd name="T3" fmla="*/ 0 h 15"/>
                <a:gd name="T4" fmla="*/ 6 w 6"/>
                <a:gd name="T5" fmla="*/ 0 h 15"/>
                <a:gd name="T6" fmla="*/ 6 w 6"/>
                <a:gd name="T7" fmla="*/ 15 h 15"/>
                <a:gd name="T8" fmla="*/ 6 w 6"/>
                <a:gd name="T9" fmla="*/ 15 h 15"/>
                <a:gd name="T10" fmla="*/ 6 w 6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3" name="Freeform 269">
              <a:extLst>
                <a:ext uri="{FF2B5EF4-FFF2-40B4-BE49-F238E27FC236}">
                  <a16:creationId xmlns:a16="http://schemas.microsoft.com/office/drawing/2014/main" id="{BFB51E73-C153-7B43-ADEF-06940C0FD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4325" y="3778250"/>
              <a:ext cx="0" cy="11112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5 h 5"/>
                <a:gd name="T4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99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4" name="Freeform 270">
              <a:extLst>
                <a:ext uri="{FF2B5EF4-FFF2-40B4-BE49-F238E27FC236}">
                  <a16:creationId xmlns:a16="http://schemas.microsoft.com/office/drawing/2014/main" id="{393997C2-823D-044D-A498-D67D936590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3850" y="3881438"/>
              <a:ext cx="22225" cy="90487"/>
            </a:xfrm>
            <a:custGeom>
              <a:avLst/>
              <a:gdLst>
                <a:gd name="T0" fmla="*/ 0 w 9"/>
                <a:gd name="T1" fmla="*/ 29 h 37"/>
                <a:gd name="T2" fmla="*/ 1 w 9"/>
                <a:gd name="T3" fmla="*/ 37 h 37"/>
                <a:gd name="T4" fmla="*/ 1 w 9"/>
                <a:gd name="T5" fmla="*/ 37 h 37"/>
                <a:gd name="T6" fmla="*/ 0 w 9"/>
                <a:gd name="T7" fmla="*/ 29 h 37"/>
                <a:gd name="T8" fmla="*/ 9 w 9"/>
                <a:gd name="T9" fmla="*/ 0 h 37"/>
                <a:gd name="T10" fmla="*/ 9 w 9"/>
                <a:gd name="T11" fmla="*/ 0 h 37"/>
                <a:gd name="T12" fmla="*/ 3 w 9"/>
                <a:gd name="T13" fmla="*/ 6 h 37"/>
                <a:gd name="T14" fmla="*/ 9 w 9"/>
                <a:gd name="T15" fmla="*/ 0 h 37"/>
                <a:gd name="T16" fmla="*/ 9 w 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7">
                  <a:moveTo>
                    <a:pt x="0" y="29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3"/>
                    <a:pt x="3" y="6"/>
                  </a:cubicBezTo>
                  <a:cubicBezTo>
                    <a:pt x="6" y="3"/>
                    <a:pt x="8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9A8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5" name="Freeform 271">
              <a:extLst>
                <a:ext uri="{FF2B5EF4-FFF2-40B4-BE49-F238E27FC236}">
                  <a16:creationId xmlns:a16="http://schemas.microsoft.com/office/drawing/2014/main" id="{58F4DCB5-A713-6C41-9A2A-B879C6014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3971925"/>
              <a:ext cx="23813" cy="17462"/>
            </a:xfrm>
            <a:custGeom>
              <a:avLst/>
              <a:gdLst>
                <a:gd name="T0" fmla="*/ 10 w 10"/>
                <a:gd name="T1" fmla="*/ 0 h 7"/>
                <a:gd name="T2" fmla="*/ 10 w 10"/>
                <a:gd name="T3" fmla="*/ 0 h 7"/>
                <a:gd name="T4" fmla="*/ 10 w 10"/>
                <a:gd name="T5" fmla="*/ 7 h 7"/>
                <a:gd name="T6" fmla="*/ 0 w 10"/>
                <a:gd name="T7" fmla="*/ 7 h 7"/>
                <a:gd name="T8" fmla="*/ 0 w 10"/>
                <a:gd name="T9" fmla="*/ 7 h 7"/>
                <a:gd name="T10" fmla="*/ 10 w 10"/>
                <a:gd name="T11" fmla="*/ 7 h 7"/>
                <a:gd name="T12" fmla="*/ 10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817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6" name="Freeform 272">
              <a:extLst>
                <a:ext uri="{FF2B5EF4-FFF2-40B4-BE49-F238E27FC236}">
                  <a16:creationId xmlns:a16="http://schemas.microsoft.com/office/drawing/2014/main" id="{A3C5CE3D-6EEE-8940-8AAA-8BC2A77A5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3741738"/>
              <a:ext cx="46038" cy="247650"/>
            </a:xfrm>
            <a:custGeom>
              <a:avLst/>
              <a:gdLst>
                <a:gd name="T0" fmla="*/ 4 w 19"/>
                <a:gd name="T1" fmla="*/ 0 h 102"/>
                <a:gd name="T2" fmla="*/ 0 w 19"/>
                <a:gd name="T3" fmla="*/ 0 h 102"/>
                <a:gd name="T4" fmla="*/ 0 w 19"/>
                <a:gd name="T5" fmla="*/ 102 h 102"/>
                <a:gd name="T6" fmla="*/ 10 w 19"/>
                <a:gd name="T7" fmla="*/ 102 h 102"/>
                <a:gd name="T8" fmla="*/ 10 w 19"/>
                <a:gd name="T9" fmla="*/ 95 h 102"/>
                <a:gd name="T10" fmla="*/ 9 w 19"/>
                <a:gd name="T11" fmla="*/ 87 h 102"/>
                <a:gd name="T12" fmla="*/ 8 w 19"/>
                <a:gd name="T13" fmla="*/ 67 h 102"/>
                <a:gd name="T14" fmla="*/ 12 w 19"/>
                <a:gd name="T15" fmla="*/ 64 h 102"/>
                <a:gd name="T16" fmla="*/ 18 w 19"/>
                <a:gd name="T17" fmla="*/ 58 h 102"/>
                <a:gd name="T18" fmla="*/ 18 w 19"/>
                <a:gd name="T19" fmla="*/ 58 h 102"/>
                <a:gd name="T20" fmla="*/ 19 w 19"/>
                <a:gd name="T21" fmla="*/ 55 h 102"/>
                <a:gd name="T22" fmla="*/ 17 w 19"/>
                <a:gd name="T23" fmla="*/ 54 h 102"/>
                <a:gd name="T24" fmla="*/ 17 w 19"/>
                <a:gd name="T25" fmla="*/ 54 h 102"/>
                <a:gd name="T26" fmla="*/ 7 w 19"/>
                <a:gd name="T27" fmla="*/ 59 h 102"/>
                <a:gd name="T28" fmla="*/ 5 w 19"/>
                <a:gd name="T29" fmla="*/ 20 h 102"/>
                <a:gd name="T30" fmla="*/ 5 w 19"/>
                <a:gd name="T31" fmla="*/ 15 h 102"/>
                <a:gd name="T32" fmla="*/ 4 w 19"/>
                <a:gd name="T33" fmla="*/ 10 h 102"/>
                <a:gd name="T34" fmla="*/ 4 w 19"/>
                <a:gd name="T3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102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6"/>
                    <a:pt x="10" y="65"/>
                    <a:pt x="12" y="64"/>
                  </a:cubicBezTo>
                  <a:cubicBezTo>
                    <a:pt x="15" y="61"/>
                    <a:pt x="17" y="58"/>
                    <a:pt x="18" y="5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57"/>
                    <a:pt x="19" y="56"/>
                    <a:pt x="19" y="55"/>
                  </a:cubicBezTo>
                  <a:cubicBezTo>
                    <a:pt x="18" y="54"/>
                    <a:pt x="18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4"/>
                    <a:pt x="12" y="56"/>
                    <a:pt x="7" y="5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23F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7" name="Freeform 273">
              <a:extLst>
                <a:ext uri="{FF2B5EF4-FFF2-40B4-BE49-F238E27FC236}">
                  <a16:creationId xmlns:a16="http://schemas.microsoft.com/office/drawing/2014/main" id="{EA3B43F3-3F1D-8047-82C2-528ECE21E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7475" y="3535363"/>
              <a:ext cx="365125" cy="320675"/>
            </a:xfrm>
            <a:custGeom>
              <a:avLst/>
              <a:gdLst>
                <a:gd name="T0" fmla="*/ 150 w 150"/>
                <a:gd name="T1" fmla="*/ 79 h 132"/>
                <a:gd name="T2" fmla="*/ 142 w 150"/>
                <a:gd name="T3" fmla="*/ 60 h 132"/>
                <a:gd name="T4" fmla="*/ 145 w 150"/>
                <a:gd name="T5" fmla="*/ 47 h 132"/>
                <a:gd name="T6" fmla="*/ 117 w 150"/>
                <a:gd name="T7" fmla="*/ 19 h 132"/>
                <a:gd name="T8" fmla="*/ 103 w 150"/>
                <a:gd name="T9" fmla="*/ 22 h 132"/>
                <a:gd name="T10" fmla="*/ 75 w 150"/>
                <a:gd name="T11" fmla="*/ 0 h 132"/>
                <a:gd name="T12" fmla="*/ 47 w 150"/>
                <a:gd name="T13" fmla="*/ 22 h 132"/>
                <a:gd name="T14" fmla="*/ 33 w 150"/>
                <a:gd name="T15" fmla="*/ 19 h 132"/>
                <a:gd name="T16" fmla="*/ 5 w 150"/>
                <a:gd name="T17" fmla="*/ 47 h 132"/>
                <a:gd name="T18" fmla="*/ 8 w 150"/>
                <a:gd name="T19" fmla="*/ 60 h 132"/>
                <a:gd name="T20" fmla="*/ 0 w 150"/>
                <a:gd name="T21" fmla="*/ 79 h 132"/>
                <a:gd name="T22" fmla="*/ 24 w 150"/>
                <a:gd name="T23" fmla="*/ 107 h 132"/>
                <a:gd name="T24" fmla="*/ 52 w 150"/>
                <a:gd name="T25" fmla="*/ 132 h 132"/>
                <a:gd name="T26" fmla="*/ 75 w 150"/>
                <a:gd name="T27" fmla="*/ 121 h 132"/>
                <a:gd name="T28" fmla="*/ 98 w 150"/>
                <a:gd name="T29" fmla="*/ 132 h 132"/>
                <a:gd name="T30" fmla="*/ 126 w 150"/>
                <a:gd name="T31" fmla="*/ 107 h 132"/>
                <a:gd name="T32" fmla="*/ 150 w 150"/>
                <a:gd name="T33" fmla="*/ 7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" h="132">
                  <a:moveTo>
                    <a:pt x="150" y="79"/>
                  </a:moveTo>
                  <a:cubicBezTo>
                    <a:pt x="150" y="72"/>
                    <a:pt x="147" y="65"/>
                    <a:pt x="142" y="60"/>
                  </a:cubicBezTo>
                  <a:cubicBezTo>
                    <a:pt x="144" y="56"/>
                    <a:pt x="145" y="52"/>
                    <a:pt x="145" y="47"/>
                  </a:cubicBezTo>
                  <a:cubicBezTo>
                    <a:pt x="145" y="31"/>
                    <a:pt x="132" y="19"/>
                    <a:pt x="117" y="19"/>
                  </a:cubicBezTo>
                  <a:cubicBezTo>
                    <a:pt x="112" y="19"/>
                    <a:pt x="107" y="20"/>
                    <a:pt x="103" y="22"/>
                  </a:cubicBezTo>
                  <a:cubicBezTo>
                    <a:pt x="100" y="9"/>
                    <a:pt x="89" y="0"/>
                    <a:pt x="75" y="0"/>
                  </a:cubicBezTo>
                  <a:cubicBezTo>
                    <a:pt x="61" y="0"/>
                    <a:pt x="50" y="9"/>
                    <a:pt x="47" y="22"/>
                  </a:cubicBezTo>
                  <a:cubicBezTo>
                    <a:pt x="43" y="20"/>
                    <a:pt x="38" y="19"/>
                    <a:pt x="33" y="19"/>
                  </a:cubicBezTo>
                  <a:cubicBezTo>
                    <a:pt x="17" y="19"/>
                    <a:pt x="5" y="31"/>
                    <a:pt x="5" y="47"/>
                  </a:cubicBezTo>
                  <a:cubicBezTo>
                    <a:pt x="5" y="52"/>
                    <a:pt x="6" y="56"/>
                    <a:pt x="8" y="60"/>
                  </a:cubicBezTo>
                  <a:cubicBezTo>
                    <a:pt x="3" y="65"/>
                    <a:pt x="0" y="72"/>
                    <a:pt x="0" y="79"/>
                  </a:cubicBezTo>
                  <a:cubicBezTo>
                    <a:pt x="0" y="93"/>
                    <a:pt x="10" y="105"/>
                    <a:pt x="24" y="107"/>
                  </a:cubicBezTo>
                  <a:cubicBezTo>
                    <a:pt x="26" y="121"/>
                    <a:pt x="38" y="132"/>
                    <a:pt x="52" y="132"/>
                  </a:cubicBezTo>
                  <a:cubicBezTo>
                    <a:pt x="61" y="132"/>
                    <a:pt x="70" y="128"/>
                    <a:pt x="75" y="121"/>
                  </a:cubicBezTo>
                  <a:cubicBezTo>
                    <a:pt x="80" y="128"/>
                    <a:pt x="88" y="132"/>
                    <a:pt x="98" y="132"/>
                  </a:cubicBezTo>
                  <a:cubicBezTo>
                    <a:pt x="112" y="132"/>
                    <a:pt x="124" y="121"/>
                    <a:pt x="126" y="107"/>
                  </a:cubicBezTo>
                  <a:cubicBezTo>
                    <a:pt x="139" y="105"/>
                    <a:pt x="150" y="93"/>
                    <a:pt x="150" y="79"/>
                  </a:cubicBez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8" name="Freeform 274">
              <a:extLst>
                <a:ext uri="{FF2B5EF4-FFF2-40B4-BE49-F238E27FC236}">
                  <a16:creationId xmlns:a16="http://schemas.microsoft.com/office/drawing/2014/main" id="{1C150F9B-626A-FF45-A970-6703EC2F6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388" y="3581400"/>
              <a:ext cx="303213" cy="274637"/>
            </a:xfrm>
            <a:custGeom>
              <a:avLst/>
              <a:gdLst>
                <a:gd name="T0" fmla="*/ 117 w 125"/>
                <a:gd name="T1" fmla="*/ 41 h 113"/>
                <a:gd name="T2" fmla="*/ 120 w 125"/>
                <a:gd name="T3" fmla="*/ 28 h 113"/>
                <a:gd name="T4" fmla="*/ 96 w 125"/>
                <a:gd name="T5" fmla="*/ 0 h 113"/>
                <a:gd name="T6" fmla="*/ 109 w 125"/>
                <a:gd name="T7" fmla="*/ 23 h 113"/>
                <a:gd name="T8" fmla="*/ 106 w 125"/>
                <a:gd name="T9" fmla="*/ 35 h 113"/>
                <a:gd name="T10" fmla="*/ 113 w 125"/>
                <a:gd name="T11" fmla="*/ 53 h 113"/>
                <a:gd name="T12" fmla="*/ 90 w 125"/>
                <a:gd name="T13" fmla="*/ 80 h 113"/>
                <a:gd name="T14" fmla="*/ 64 w 125"/>
                <a:gd name="T15" fmla="*/ 103 h 113"/>
                <a:gd name="T16" fmla="*/ 42 w 125"/>
                <a:gd name="T17" fmla="*/ 92 h 113"/>
                <a:gd name="T18" fmla="*/ 20 w 125"/>
                <a:gd name="T19" fmla="*/ 103 h 113"/>
                <a:gd name="T20" fmla="*/ 0 w 125"/>
                <a:gd name="T21" fmla="*/ 94 h 113"/>
                <a:gd name="T22" fmla="*/ 27 w 125"/>
                <a:gd name="T23" fmla="*/ 113 h 113"/>
                <a:gd name="T24" fmla="*/ 50 w 125"/>
                <a:gd name="T25" fmla="*/ 102 h 113"/>
                <a:gd name="T26" fmla="*/ 73 w 125"/>
                <a:gd name="T27" fmla="*/ 113 h 113"/>
                <a:gd name="T28" fmla="*/ 101 w 125"/>
                <a:gd name="T29" fmla="*/ 88 h 113"/>
                <a:gd name="T30" fmla="*/ 125 w 125"/>
                <a:gd name="T31" fmla="*/ 60 h 113"/>
                <a:gd name="T32" fmla="*/ 117 w 125"/>
                <a:gd name="T33" fmla="*/ 4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113">
                  <a:moveTo>
                    <a:pt x="117" y="41"/>
                  </a:moveTo>
                  <a:cubicBezTo>
                    <a:pt x="119" y="37"/>
                    <a:pt x="120" y="33"/>
                    <a:pt x="120" y="28"/>
                  </a:cubicBezTo>
                  <a:cubicBezTo>
                    <a:pt x="120" y="14"/>
                    <a:pt x="110" y="2"/>
                    <a:pt x="96" y="0"/>
                  </a:cubicBezTo>
                  <a:cubicBezTo>
                    <a:pt x="104" y="5"/>
                    <a:pt x="109" y="13"/>
                    <a:pt x="109" y="23"/>
                  </a:cubicBezTo>
                  <a:cubicBezTo>
                    <a:pt x="109" y="27"/>
                    <a:pt x="108" y="31"/>
                    <a:pt x="106" y="35"/>
                  </a:cubicBezTo>
                  <a:cubicBezTo>
                    <a:pt x="110" y="39"/>
                    <a:pt x="113" y="46"/>
                    <a:pt x="113" y="53"/>
                  </a:cubicBezTo>
                  <a:cubicBezTo>
                    <a:pt x="113" y="67"/>
                    <a:pt x="103" y="78"/>
                    <a:pt x="90" y="80"/>
                  </a:cubicBezTo>
                  <a:cubicBezTo>
                    <a:pt x="89" y="93"/>
                    <a:pt x="77" y="103"/>
                    <a:pt x="64" y="103"/>
                  </a:cubicBezTo>
                  <a:cubicBezTo>
                    <a:pt x="55" y="103"/>
                    <a:pt x="47" y="99"/>
                    <a:pt x="42" y="92"/>
                  </a:cubicBezTo>
                  <a:cubicBezTo>
                    <a:pt x="37" y="99"/>
                    <a:pt x="29" y="103"/>
                    <a:pt x="20" y="103"/>
                  </a:cubicBezTo>
                  <a:cubicBezTo>
                    <a:pt x="12" y="103"/>
                    <a:pt x="5" y="99"/>
                    <a:pt x="0" y="94"/>
                  </a:cubicBezTo>
                  <a:cubicBezTo>
                    <a:pt x="4" y="105"/>
                    <a:pt x="14" y="113"/>
                    <a:pt x="27" y="113"/>
                  </a:cubicBezTo>
                  <a:cubicBezTo>
                    <a:pt x="36" y="113"/>
                    <a:pt x="45" y="109"/>
                    <a:pt x="50" y="102"/>
                  </a:cubicBezTo>
                  <a:cubicBezTo>
                    <a:pt x="55" y="109"/>
                    <a:pt x="63" y="113"/>
                    <a:pt x="73" y="113"/>
                  </a:cubicBezTo>
                  <a:cubicBezTo>
                    <a:pt x="87" y="113"/>
                    <a:pt x="99" y="102"/>
                    <a:pt x="101" y="88"/>
                  </a:cubicBezTo>
                  <a:cubicBezTo>
                    <a:pt x="114" y="86"/>
                    <a:pt x="125" y="74"/>
                    <a:pt x="125" y="60"/>
                  </a:cubicBezTo>
                  <a:cubicBezTo>
                    <a:pt x="125" y="53"/>
                    <a:pt x="122" y="46"/>
                    <a:pt x="117" y="41"/>
                  </a:cubicBezTo>
                  <a:close/>
                </a:path>
              </a:pathLst>
            </a:custGeom>
            <a:solidFill>
              <a:srgbClr val="4CAF50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9" name="Freeform 275">
              <a:extLst>
                <a:ext uri="{FF2B5EF4-FFF2-40B4-BE49-F238E27FC236}">
                  <a16:creationId xmlns:a16="http://schemas.microsoft.com/office/drawing/2014/main" id="{0D0CA227-936C-934C-8F7B-E5FD1F744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738" y="3535363"/>
              <a:ext cx="55563" cy="63500"/>
            </a:xfrm>
            <a:custGeom>
              <a:avLst/>
              <a:gdLst>
                <a:gd name="T0" fmla="*/ 17 w 23"/>
                <a:gd name="T1" fmla="*/ 26 h 26"/>
                <a:gd name="T2" fmla="*/ 23 w 23"/>
                <a:gd name="T3" fmla="*/ 22 h 26"/>
                <a:gd name="T4" fmla="*/ 0 w 23"/>
                <a:gd name="T5" fmla="*/ 0 h 26"/>
                <a:gd name="T6" fmla="*/ 17 w 23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6">
                  <a:moveTo>
                    <a:pt x="17" y="26"/>
                  </a:moveTo>
                  <a:cubicBezTo>
                    <a:pt x="18" y="25"/>
                    <a:pt x="20" y="24"/>
                    <a:pt x="23" y="22"/>
                  </a:cubicBezTo>
                  <a:cubicBezTo>
                    <a:pt x="20" y="9"/>
                    <a:pt x="9" y="2"/>
                    <a:pt x="0" y="0"/>
                  </a:cubicBezTo>
                  <a:cubicBezTo>
                    <a:pt x="7" y="4"/>
                    <a:pt x="15" y="18"/>
                    <a:pt x="17" y="26"/>
                  </a:cubicBezTo>
                  <a:close/>
                </a:path>
              </a:pathLst>
            </a:custGeom>
            <a:solidFill>
              <a:srgbClr val="009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0" name="Freeform 276">
              <a:extLst>
                <a:ext uri="{FF2B5EF4-FFF2-40B4-BE49-F238E27FC236}">
                  <a16:creationId xmlns:a16="http://schemas.microsoft.com/office/drawing/2014/main" id="{34A3C1FF-6078-4641-A7C8-3171E70BA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650" y="3748088"/>
              <a:ext cx="55563" cy="46037"/>
            </a:xfrm>
            <a:custGeom>
              <a:avLst/>
              <a:gdLst>
                <a:gd name="T0" fmla="*/ 21 w 23"/>
                <a:gd name="T1" fmla="*/ 11 h 19"/>
                <a:gd name="T2" fmla="*/ 0 w 23"/>
                <a:gd name="T3" fmla="*/ 0 h 19"/>
                <a:gd name="T4" fmla="*/ 23 w 23"/>
                <a:gd name="T5" fmla="*/ 19 h 19"/>
                <a:gd name="T6" fmla="*/ 21 w 23"/>
                <a:gd name="T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21" y="11"/>
                  </a:moveTo>
                  <a:cubicBezTo>
                    <a:pt x="14" y="10"/>
                    <a:pt x="4" y="6"/>
                    <a:pt x="0" y="0"/>
                  </a:cubicBezTo>
                  <a:cubicBezTo>
                    <a:pt x="3" y="9"/>
                    <a:pt x="11" y="17"/>
                    <a:pt x="23" y="19"/>
                  </a:cubicBezTo>
                  <a:cubicBezTo>
                    <a:pt x="22" y="17"/>
                    <a:pt x="21" y="14"/>
                    <a:pt x="21" y="11"/>
                  </a:cubicBezTo>
                  <a:close/>
                </a:path>
              </a:pathLst>
            </a:custGeom>
            <a:solidFill>
              <a:srgbClr val="009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1" name="Freeform 277">
              <a:extLst>
                <a:ext uri="{FF2B5EF4-FFF2-40B4-BE49-F238E27FC236}">
                  <a16:creationId xmlns:a16="http://schemas.microsoft.com/office/drawing/2014/main" id="{89C4856A-06DD-C34E-893E-01440D1A2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100" y="4008438"/>
              <a:ext cx="136525" cy="31750"/>
            </a:xfrm>
            <a:custGeom>
              <a:avLst/>
              <a:gdLst>
                <a:gd name="T0" fmla="*/ 28 w 56"/>
                <a:gd name="T1" fmla="*/ 0 h 13"/>
                <a:gd name="T2" fmla="*/ 27 w 56"/>
                <a:gd name="T3" fmla="*/ 0 h 13"/>
                <a:gd name="T4" fmla="*/ 27 w 56"/>
                <a:gd name="T5" fmla="*/ 8 h 13"/>
                <a:gd name="T6" fmla="*/ 17 w 56"/>
                <a:gd name="T7" fmla="*/ 8 h 13"/>
                <a:gd name="T8" fmla="*/ 17 w 56"/>
                <a:gd name="T9" fmla="*/ 8 h 13"/>
                <a:gd name="T10" fmla="*/ 9 w 56"/>
                <a:gd name="T11" fmla="*/ 8 h 13"/>
                <a:gd name="T12" fmla="*/ 9 w 56"/>
                <a:gd name="T13" fmla="*/ 2 h 13"/>
                <a:gd name="T14" fmla="*/ 0 w 56"/>
                <a:gd name="T15" fmla="*/ 7 h 13"/>
                <a:gd name="T16" fmla="*/ 28 w 56"/>
                <a:gd name="T17" fmla="*/ 13 h 13"/>
                <a:gd name="T18" fmla="*/ 56 w 56"/>
                <a:gd name="T19" fmla="*/ 7 h 13"/>
                <a:gd name="T20" fmla="*/ 28 w 56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3">
                  <a:moveTo>
                    <a:pt x="28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3" y="3"/>
                    <a:pt x="0" y="5"/>
                    <a:pt x="0" y="7"/>
                  </a:cubicBezTo>
                  <a:cubicBezTo>
                    <a:pt x="0" y="10"/>
                    <a:pt x="12" y="13"/>
                    <a:pt x="28" y="13"/>
                  </a:cubicBezTo>
                  <a:cubicBezTo>
                    <a:pt x="43" y="13"/>
                    <a:pt x="56" y="10"/>
                    <a:pt x="56" y="7"/>
                  </a:cubicBezTo>
                  <a:cubicBezTo>
                    <a:pt x="56" y="3"/>
                    <a:pt x="43" y="0"/>
                    <a:pt x="28" y="0"/>
                  </a:cubicBezTo>
                </a:path>
              </a:pathLst>
            </a:cu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2" name="Freeform 278">
              <a:extLst>
                <a:ext uri="{FF2B5EF4-FFF2-40B4-BE49-F238E27FC236}">
                  <a16:creationId xmlns:a16="http://schemas.microsoft.com/office/drawing/2014/main" id="{8C429E7B-E2C7-2F43-85C6-970C1A717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5" y="3779838"/>
              <a:ext cx="65088" cy="247650"/>
            </a:xfrm>
            <a:custGeom>
              <a:avLst/>
              <a:gdLst>
                <a:gd name="T0" fmla="*/ 25 w 27"/>
                <a:gd name="T1" fmla="*/ 53 h 102"/>
                <a:gd name="T2" fmla="*/ 16 w 27"/>
                <a:gd name="T3" fmla="*/ 59 h 102"/>
                <a:gd name="T4" fmla="*/ 12 w 27"/>
                <a:gd name="T5" fmla="*/ 0 h 102"/>
                <a:gd name="T6" fmla="*/ 2 w 27"/>
                <a:gd name="T7" fmla="*/ 0 h 102"/>
                <a:gd name="T8" fmla="*/ 0 w 27"/>
                <a:gd name="T9" fmla="*/ 102 h 102"/>
                <a:gd name="T10" fmla="*/ 18 w 27"/>
                <a:gd name="T11" fmla="*/ 102 h 102"/>
                <a:gd name="T12" fmla="*/ 16 w 27"/>
                <a:gd name="T13" fmla="*/ 67 h 102"/>
                <a:gd name="T14" fmla="*/ 26 w 27"/>
                <a:gd name="T15" fmla="*/ 58 h 102"/>
                <a:gd name="T16" fmla="*/ 25 w 27"/>
                <a:gd name="T17" fmla="*/ 5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02">
                  <a:moveTo>
                    <a:pt x="25" y="53"/>
                  </a:moveTo>
                  <a:cubicBezTo>
                    <a:pt x="24" y="53"/>
                    <a:pt x="20" y="56"/>
                    <a:pt x="16" y="5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20" y="62"/>
                    <a:pt x="25" y="58"/>
                    <a:pt x="26" y="58"/>
                  </a:cubicBezTo>
                  <a:cubicBezTo>
                    <a:pt x="27" y="56"/>
                    <a:pt x="27" y="53"/>
                    <a:pt x="25" y="53"/>
                  </a:cubicBezTo>
                </a:path>
              </a:pathLst>
            </a:custGeom>
            <a:solidFill>
              <a:srgbClr val="9B5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3" name="Freeform 279">
              <a:extLst>
                <a:ext uri="{FF2B5EF4-FFF2-40B4-BE49-F238E27FC236}">
                  <a16:creationId xmlns:a16="http://schemas.microsoft.com/office/drawing/2014/main" id="{C252090F-81F2-9042-8E63-4A7F9545E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013" y="3921125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  <a:gd name="T5" fmla="*/ 1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A8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4" name="Freeform 280">
              <a:extLst>
                <a:ext uri="{FF2B5EF4-FFF2-40B4-BE49-F238E27FC236}">
                  <a16:creationId xmlns:a16="http://schemas.microsoft.com/office/drawing/2014/main" id="{A6F6D594-9EE3-2044-B3AE-7EC6691FE2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2838" y="3908425"/>
              <a:ext cx="28575" cy="12700"/>
            </a:xfrm>
            <a:custGeom>
              <a:avLst/>
              <a:gdLst>
                <a:gd name="T0" fmla="*/ 10 w 12"/>
                <a:gd name="T1" fmla="*/ 0 h 5"/>
                <a:gd name="T2" fmla="*/ 10 w 12"/>
                <a:gd name="T3" fmla="*/ 0 h 5"/>
                <a:gd name="T4" fmla="*/ 1 w 12"/>
                <a:gd name="T5" fmla="*/ 5 h 5"/>
                <a:gd name="T6" fmla="*/ 1 w 12"/>
                <a:gd name="T7" fmla="*/ 5 h 5"/>
                <a:gd name="T8" fmla="*/ 10 w 12"/>
                <a:gd name="T9" fmla="*/ 0 h 5"/>
                <a:gd name="T10" fmla="*/ 10 w 12"/>
                <a:gd name="T11" fmla="*/ 0 h 5"/>
                <a:gd name="T12" fmla="*/ 12 w 12"/>
                <a:gd name="T13" fmla="*/ 2 h 5"/>
                <a:gd name="T14" fmla="*/ 10 w 12"/>
                <a:gd name="T15" fmla="*/ 0 h 5"/>
                <a:gd name="T16" fmla="*/ 0 w 12"/>
                <a:gd name="T17" fmla="*/ 0 h 5"/>
                <a:gd name="T18" fmla="*/ 0 w 12"/>
                <a:gd name="T19" fmla="*/ 0 h 5"/>
                <a:gd name="T20" fmla="*/ 1 w 12"/>
                <a:gd name="T21" fmla="*/ 5 h 5"/>
                <a:gd name="T22" fmla="*/ 1 w 12"/>
                <a:gd name="T23" fmla="*/ 5 h 5"/>
                <a:gd name="T24" fmla="*/ 0 w 1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5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5" y="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3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1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A8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5" name="Freeform 281">
              <a:extLst>
                <a:ext uri="{FF2B5EF4-FFF2-40B4-BE49-F238E27FC236}">
                  <a16:creationId xmlns:a16="http://schemas.microsoft.com/office/drawing/2014/main" id="{CCEE0CBC-6834-B947-A2AD-827773848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375" y="3779838"/>
              <a:ext cx="17463" cy="128587"/>
            </a:xfrm>
            <a:custGeom>
              <a:avLst/>
              <a:gdLst>
                <a:gd name="T0" fmla="*/ 6 w 11"/>
                <a:gd name="T1" fmla="*/ 0 h 81"/>
                <a:gd name="T2" fmla="*/ 0 w 11"/>
                <a:gd name="T3" fmla="*/ 0 h 81"/>
                <a:gd name="T4" fmla="*/ 6 w 11"/>
                <a:gd name="T5" fmla="*/ 0 h 81"/>
                <a:gd name="T6" fmla="*/ 11 w 11"/>
                <a:gd name="T7" fmla="*/ 81 h 81"/>
                <a:gd name="T8" fmla="*/ 11 w 11"/>
                <a:gd name="T9" fmla="*/ 81 h 81"/>
                <a:gd name="T10" fmla="*/ 6 w 11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8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81"/>
                  </a:lnTo>
                  <a:lnTo>
                    <a:pt x="11" y="8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CA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6" name="Freeform 282">
              <a:extLst>
                <a:ext uri="{FF2B5EF4-FFF2-40B4-BE49-F238E27FC236}">
                  <a16:creationId xmlns:a16="http://schemas.microsoft.com/office/drawing/2014/main" id="{24FD0AF3-9630-2C4B-9F6B-7E835A2CF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375" y="3779838"/>
              <a:ext cx="17463" cy="128587"/>
            </a:xfrm>
            <a:custGeom>
              <a:avLst/>
              <a:gdLst>
                <a:gd name="T0" fmla="*/ 6 w 11"/>
                <a:gd name="T1" fmla="*/ 0 h 81"/>
                <a:gd name="T2" fmla="*/ 0 w 11"/>
                <a:gd name="T3" fmla="*/ 0 h 81"/>
                <a:gd name="T4" fmla="*/ 6 w 11"/>
                <a:gd name="T5" fmla="*/ 0 h 81"/>
                <a:gd name="T6" fmla="*/ 11 w 11"/>
                <a:gd name="T7" fmla="*/ 81 h 81"/>
                <a:gd name="T8" fmla="*/ 11 w 11"/>
                <a:gd name="T9" fmla="*/ 81 h 81"/>
                <a:gd name="T10" fmla="*/ 6 w 11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8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81"/>
                  </a:lnTo>
                  <a:lnTo>
                    <a:pt x="11" y="81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7" name="Freeform 283">
              <a:extLst>
                <a:ext uri="{FF2B5EF4-FFF2-40B4-BE49-F238E27FC236}">
                  <a16:creationId xmlns:a16="http://schemas.microsoft.com/office/drawing/2014/main" id="{BAAAAFB3-D64D-F544-9C74-F45DB3922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5538" y="3921125"/>
              <a:ext cx="11113" cy="12700"/>
            </a:xfrm>
            <a:custGeom>
              <a:avLst/>
              <a:gdLst>
                <a:gd name="T0" fmla="*/ 5 w 5"/>
                <a:gd name="T1" fmla="*/ 0 h 5"/>
                <a:gd name="T2" fmla="*/ 5 w 5"/>
                <a:gd name="T3" fmla="*/ 0 h 5"/>
                <a:gd name="T4" fmla="*/ 0 w 5"/>
                <a:gd name="T5" fmla="*/ 5 h 5"/>
                <a:gd name="T6" fmla="*/ 5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3"/>
                    <a:pt x="0" y="5"/>
                  </a:cubicBezTo>
                  <a:cubicBezTo>
                    <a:pt x="2" y="3"/>
                    <a:pt x="4" y="1"/>
                    <a:pt x="5" y="0"/>
                  </a:cubicBezTo>
                </a:path>
              </a:pathLst>
            </a:custGeom>
            <a:solidFill>
              <a:srgbClr val="9A8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8" name="Freeform 284">
              <a:extLst>
                <a:ext uri="{FF2B5EF4-FFF2-40B4-BE49-F238E27FC236}">
                  <a16:creationId xmlns:a16="http://schemas.microsoft.com/office/drawing/2014/main" id="{71B863A1-F258-C148-A227-1AB28F856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650" y="391795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A8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9" name="Freeform 285">
              <a:extLst>
                <a:ext uri="{FF2B5EF4-FFF2-40B4-BE49-F238E27FC236}">
                  <a16:creationId xmlns:a16="http://schemas.microsoft.com/office/drawing/2014/main" id="{229A8F3D-FD0D-C644-8A84-DE662441A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00" y="3990975"/>
              <a:ext cx="3175" cy="17462"/>
            </a:xfrm>
            <a:custGeom>
              <a:avLst/>
              <a:gdLst>
                <a:gd name="T0" fmla="*/ 0 w 1"/>
                <a:gd name="T1" fmla="*/ 0 h 7"/>
                <a:gd name="T2" fmla="*/ 1 w 1"/>
                <a:gd name="T3" fmla="*/ 7 h 7"/>
                <a:gd name="T4" fmla="*/ 1 w 1"/>
                <a:gd name="T5" fmla="*/ 7 h 7"/>
                <a:gd name="T6" fmla="*/ 0 w 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A8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0" name="Freeform 286">
              <a:extLst>
                <a:ext uri="{FF2B5EF4-FFF2-40B4-BE49-F238E27FC236}">
                  <a16:creationId xmlns:a16="http://schemas.microsoft.com/office/drawing/2014/main" id="{0C3CDF87-B7E4-0447-864F-B2D22F640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375" y="4008438"/>
              <a:ext cx="25400" cy="19050"/>
            </a:xfrm>
            <a:custGeom>
              <a:avLst/>
              <a:gdLst>
                <a:gd name="T0" fmla="*/ 10 w 10"/>
                <a:gd name="T1" fmla="*/ 0 h 8"/>
                <a:gd name="T2" fmla="*/ 10 w 10"/>
                <a:gd name="T3" fmla="*/ 0 h 8"/>
                <a:gd name="T4" fmla="*/ 10 w 10"/>
                <a:gd name="T5" fmla="*/ 8 h 8"/>
                <a:gd name="T6" fmla="*/ 0 w 10"/>
                <a:gd name="T7" fmla="*/ 8 h 8"/>
                <a:gd name="T8" fmla="*/ 0 w 10"/>
                <a:gd name="T9" fmla="*/ 8 h 8"/>
                <a:gd name="T10" fmla="*/ 10 w 10"/>
                <a:gd name="T11" fmla="*/ 8 h 8"/>
                <a:gd name="T12" fmla="*/ 10 w 1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817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1" name="Freeform 287">
              <a:extLst>
                <a:ext uri="{FF2B5EF4-FFF2-40B4-BE49-F238E27FC236}">
                  <a16:creationId xmlns:a16="http://schemas.microsoft.com/office/drawing/2014/main" id="{1F8EC58E-96B9-1A4E-A2E7-5B9AEB46C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375" y="3779838"/>
              <a:ext cx="46038" cy="247650"/>
            </a:xfrm>
            <a:custGeom>
              <a:avLst/>
              <a:gdLst>
                <a:gd name="T0" fmla="*/ 4 w 19"/>
                <a:gd name="T1" fmla="*/ 0 h 102"/>
                <a:gd name="T2" fmla="*/ 0 w 19"/>
                <a:gd name="T3" fmla="*/ 0 h 102"/>
                <a:gd name="T4" fmla="*/ 0 w 19"/>
                <a:gd name="T5" fmla="*/ 102 h 102"/>
                <a:gd name="T6" fmla="*/ 10 w 19"/>
                <a:gd name="T7" fmla="*/ 102 h 102"/>
                <a:gd name="T8" fmla="*/ 10 w 19"/>
                <a:gd name="T9" fmla="*/ 94 h 102"/>
                <a:gd name="T10" fmla="*/ 9 w 19"/>
                <a:gd name="T11" fmla="*/ 87 h 102"/>
                <a:gd name="T12" fmla="*/ 8 w 19"/>
                <a:gd name="T13" fmla="*/ 67 h 102"/>
                <a:gd name="T14" fmla="*/ 12 w 19"/>
                <a:gd name="T15" fmla="*/ 63 h 102"/>
                <a:gd name="T16" fmla="*/ 17 w 19"/>
                <a:gd name="T17" fmla="*/ 58 h 102"/>
                <a:gd name="T18" fmla="*/ 18 w 19"/>
                <a:gd name="T19" fmla="*/ 58 h 102"/>
                <a:gd name="T20" fmla="*/ 18 w 19"/>
                <a:gd name="T21" fmla="*/ 57 h 102"/>
                <a:gd name="T22" fmla="*/ 19 w 19"/>
                <a:gd name="T23" fmla="*/ 55 h 102"/>
                <a:gd name="T24" fmla="*/ 17 w 19"/>
                <a:gd name="T25" fmla="*/ 53 h 102"/>
                <a:gd name="T26" fmla="*/ 17 w 19"/>
                <a:gd name="T27" fmla="*/ 53 h 102"/>
                <a:gd name="T28" fmla="*/ 8 w 19"/>
                <a:gd name="T29" fmla="*/ 58 h 102"/>
                <a:gd name="T30" fmla="*/ 8 w 19"/>
                <a:gd name="T31" fmla="*/ 59 h 102"/>
                <a:gd name="T32" fmla="*/ 8 w 19"/>
                <a:gd name="T33" fmla="*/ 58 h 102"/>
                <a:gd name="T34" fmla="*/ 7 w 19"/>
                <a:gd name="T35" fmla="*/ 53 h 102"/>
                <a:gd name="T36" fmla="*/ 4 w 19"/>
                <a:gd name="T3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102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6"/>
                    <a:pt x="11" y="64"/>
                    <a:pt x="12" y="63"/>
                  </a:cubicBezTo>
                  <a:cubicBezTo>
                    <a:pt x="14" y="61"/>
                    <a:pt x="16" y="59"/>
                    <a:pt x="17" y="58"/>
                  </a:cubicBezTo>
                  <a:cubicBezTo>
                    <a:pt x="17" y="58"/>
                    <a:pt x="18" y="58"/>
                    <a:pt x="18" y="58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6"/>
                    <a:pt x="19" y="56"/>
                    <a:pt x="19" y="55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6" y="53"/>
                    <a:pt x="12" y="56"/>
                    <a:pt x="8" y="58"/>
                  </a:cubicBezTo>
                  <a:cubicBezTo>
                    <a:pt x="8" y="58"/>
                    <a:pt x="8" y="58"/>
                    <a:pt x="8" y="59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23F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2" name="Freeform 288">
              <a:extLst>
                <a:ext uri="{FF2B5EF4-FFF2-40B4-BE49-F238E27FC236}">
                  <a16:creationId xmlns:a16="http://schemas.microsoft.com/office/drawing/2014/main" id="{1AF8ECE9-9A0F-324D-84A2-8AFA9484F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225" y="3571875"/>
              <a:ext cx="363538" cy="322262"/>
            </a:xfrm>
            <a:custGeom>
              <a:avLst/>
              <a:gdLst>
                <a:gd name="T0" fmla="*/ 150 w 150"/>
                <a:gd name="T1" fmla="*/ 80 h 133"/>
                <a:gd name="T2" fmla="*/ 142 w 150"/>
                <a:gd name="T3" fmla="*/ 60 h 133"/>
                <a:gd name="T4" fmla="*/ 145 w 150"/>
                <a:gd name="T5" fmla="*/ 48 h 133"/>
                <a:gd name="T6" fmla="*/ 117 w 150"/>
                <a:gd name="T7" fmla="*/ 19 h 133"/>
                <a:gd name="T8" fmla="*/ 103 w 150"/>
                <a:gd name="T9" fmla="*/ 23 h 133"/>
                <a:gd name="T10" fmla="*/ 75 w 150"/>
                <a:gd name="T11" fmla="*/ 0 h 133"/>
                <a:gd name="T12" fmla="*/ 47 w 150"/>
                <a:gd name="T13" fmla="*/ 23 h 133"/>
                <a:gd name="T14" fmla="*/ 33 w 150"/>
                <a:gd name="T15" fmla="*/ 19 h 133"/>
                <a:gd name="T16" fmla="*/ 5 w 150"/>
                <a:gd name="T17" fmla="*/ 48 h 133"/>
                <a:gd name="T18" fmla="*/ 8 w 150"/>
                <a:gd name="T19" fmla="*/ 60 h 133"/>
                <a:gd name="T20" fmla="*/ 0 w 150"/>
                <a:gd name="T21" fmla="*/ 80 h 133"/>
                <a:gd name="T22" fmla="*/ 24 w 150"/>
                <a:gd name="T23" fmla="*/ 108 h 133"/>
                <a:gd name="T24" fmla="*/ 52 w 150"/>
                <a:gd name="T25" fmla="*/ 133 h 133"/>
                <a:gd name="T26" fmla="*/ 75 w 150"/>
                <a:gd name="T27" fmla="*/ 121 h 133"/>
                <a:gd name="T28" fmla="*/ 98 w 150"/>
                <a:gd name="T29" fmla="*/ 133 h 133"/>
                <a:gd name="T30" fmla="*/ 126 w 150"/>
                <a:gd name="T31" fmla="*/ 108 h 133"/>
                <a:gd name="T32" fmla="*/ 150 w 150"/>
                <a:gd name="T33" fmla="*/ 8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" h="133">
                  <a:moveTo>
                    <a:pt x="150" y="80"/>
                  </a:moveTo>
                  <a:cubicBezTo>
                    <a:pt x="150" y="72"/>
                    <a:pt x="147" y="65"/>
                    <a:pt x="142" y="60"/>
                  </a:cubicBezTo>
                  <a:cubicBezTo>
                    <a:pt x="144" y="57"/>
                    <a:pt x="145" y="52"/>
                    <a:pt x="145" y="48"/>
                  </a:cubicBezTo>
                  <a:cubicBezTo>
                    <a:pt x="145" y="32"/>
                    <a:pt x="132" y="19"/>
                    <a:pt x="117" y="19"/>
                  </a:cubicBezTo>
                  <a:cubicBezTo>
                    <a:pt x="112" y="19"/>
                    <a:pt x="107" y="21"/>
                    <a:pt x="103" y="23"/>
                  </a:cubicBezTo>
                  <a:cubicBezTo>
                    <a:pt x="100" y="10"/>
                    <a:pt x="89" y="0"/>
                    <a:pt x="75" y="0"/>
                  </a:cubicBezTo>
                  <a:cubicBezTo>
                    <a:pt x="61" y="0"/>
                    <a:pt x="50" y="10"/>
                    <a:pt x="47" y="23"/>
                  </a:cubicBezTo>
                  <a:cubicBezTo>
                    <a:pt x="43" y="21"/>
                    <a:pt x="38" y="19"/>
                    <a:pt x="33" y="19"/>
                  </a:cubicBezTo>
                  <a:cubicBezTo>
                    <a:pt x="18" y="19"/>
                    <a:pt x="5" y="32"/>
                    <a:pt x="5" y="48"/>
                  </a:cubicBezTo>
                  <a:cubicBezTo>
                    <a:pt x="5" y="52"/>
                    <a:pt x="6" y="57"/>
                    <a:pt x="8" y="60"/>
                  </a:cubicBezTo>
                  <a:cubicBezTo>
                    <a:pt x="3" y="65"/>
                    <a:pt x="0" y="72"/>
                    <a:pt x="0" y="80"/>
                  </a:cubicBezTo>
                  <a:cubicBezTo>
                    <a:pt x="0" y="94"/>
                    <a:pt x="10" y="106"/>
                    <a:pt x="24" y="108"/>
                  </a:cubicBezTo>
                  <a:cubicBezTo>
                    <a:pt x="26" y="122"/>
                    <a:pt x="38" y="133"/>
                    <a:pt x="52" y="133"/>
                  </a:cubicBezTo>
                  <a:cubicBezTo>
                    <a:pt x="62" y="133"/>
                    <a:pt x="70" y="128"/>
                    <a:pt x="75" y="121"/>
                  </a:cubicBezTo>
                  <a:cubicBezTo>
                    <a:pt x="80" y="128"/>
                    <a:pt x="89" y="133"/>
                    <a:pt x="98" y="133"/>
                  </a:cubicBezTo>
                  <a:cubicBezTo>
                    <a:pt x="112" y="133"/>
                    <a:pt x="124" y="122"/>
                    <a:pt x="126" y="108"/>
                  </a:cubicBezTo>
                  <a:cubicBezTo>
                    <a:pt x="140" y="106"/>
                    <a:pt x="150" y="94"/>
                    <a:pt x="150" y="80"/>
                  </a:cubicBez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3" name="Freeform 289">
              <a:extLst>
                <a:ext uri="{FF2B5EF4-FFF2-40B4-BE49-F238E27FC236}">
                  <a16:creationId xmlns:a16="http://schemas.microsoft.com/office/drawing/2014/main" id="{5365272D-89A1-2E4C-ACB1-5E7F39796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0" y="3619500"/>
              <a:ext cx="303213" cy="274637"/>
            </a:xfrm>
            <a:custGeom>
              <a:avLst/>
              <a:gdLst>
                <a:gd name="T0" fmla="*/ 117 w 125"/>
                <a:gd name="T1" fmla="*/ 40 h 113"/>
                <a:gd name="T2" fmla="*/ 120 w 125"/>
                <a:gd name="T3" fmla="*/ 28 h 113"/>
                <a:gd name="T4" fmla="*/ 96 w 125"/>
                <a:gd name="T5" fmla="*/ 0 h 113"/>
                <a:gd name="T6" fmla="*/ 109 w 125"/>
                <a:gd name="T7" fmla="*/ 22 h 113"/>
                <a:gd name="T8" fmla="*/ 106 w 125"/>
                <a:gd name="T9" fmla="*/ 34 h 113"/>
                <a:gd name="T10" fmla="*/ 113 w 125"/>
                <a:gd name="T11" fmla="*/ 53 h 113"/>
                <a:gd name="T12" fmla="*/ 91 w 125"/>
                <a:gd name="T13" fmla="*/ 79 h 113"/>
                <a:gd name="T14" fmla="*/ 64 w 125"/>
                <a:gd name="T15" fmla="*/ 103 h 113"/>
                <a:gd name="T16" fmla="*/ 42 w 125"/>
                <a:gd name="T17" fmla="*/ 92 h 113"/>
                <a:gd name="T18" fmla="*/ 21 w 125"/>
                <a:gd name="T19" fmla="*/ 103 h 113"/>
                <a:gd name="T20" fmla="*/ 0 w 125"/>
                <a:gd name="T21" fmla="*/ 93 h 113"/>
                <a:gd name="T22" fmla="*/ 27 w 125"/>
                <a:gd name="T23" fmla="*/ 113 h 113"/>
                <a:gd name="T24" fmla="*/ 50 w 125"/>
                <a:gd name="T25" fmla="*/ 101 h 113"/>
                <a:gd name="T26" fmla="*/ 73 w 125"/>
                <a:gd name="T27" fmla="*/ 113 h 113"/>
                <a:gd name="T28" fmla="*/ 101 w 125"/>
                <a:gd name="T29" fmla="*/ 88 h 113"/>
                <a:gd name="T30" fmla="*/ 125 w 125"/>
                <a:gd name="T31" fmla="*/ 60 h 113"/>
                <a:gd name="T32" fmla="*/ 117 w 125"/>
                <a:gd name="T33" fmla="*/ 4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113">
                  <a:moveTo>
                    <a:pt x="117" y="40"/>
                  </a:moveTo>
                  <a:cubicBezTo>
                    <a:pt x="119" y="37"/>
                    <a:pt x="120" y="32"/>
                    <a:pt x="120" y="28"/>
                  </a:cubicBezTo>
                  <a:cubicBezTo>
                    <a:pt x="120" y="14"/>
                    <a:pt x="110" y="2"/>
                    <a:pt x="96" y="0"/>
                  </a:cubicBezTo>
                  <a:cubicBezTo>
                    <a:pt x="104" y="5"/>
                    <a:pt x="109" y="13"/>
                    <a:pt x="109" y="22"/>
                  </a:cubicBezTo>
                  <a:cubicBezTo>
                    <a:pt x="109" y="27"/>
                    <a:pt x="108" y="31"/>
                    <a:pt x="106" y="34"/>
                  </a:cubicBezTo>
                  <a:cubicBezTo>
                    <a:pt x="110" y="39"/>
                    <a:pt x="113" y="45"/>
                    <a:pt x="113" y="53"/>
                  </a:cubicBezTo>
                  <a:cubicBezTo>
                    <a:pt x="113" y="66"/>
                    <a:pt x="103" y="77"/>
                    <a:pt x="91" y="79"/>
                  </a:cubicBezTo>
                  <a:cubicBezTo>
                    <a:pt x="89" y="92"/>
                    <a:pt x="78" y="103"/>
                    <a:pt x="64" y="103"/>
                  </a:cubicBezTo>
                  <a:cubicBezTo>
                    <a:pt x="55" y="103"/>
                    <a:pt x="47" y="98"/>
                    <a:pt x="42" y="92"/>
                  </a:cubicBezTo>
                  <a:cubicBezTo>
                    <a:pt x="37" y="98"/>
                    <a:pt x="29" y="103"/>
                    <a:pt x="21" y="103"/>
                  </a:cubicBezTo>
                  <a:cubicBezTo>
                    <a:pt x="12" y="103"/>
                    <a:pt x="5" y="99"/>
                    <a:pt x="0" y="93"/>
                  </a:cubicBezTo>
                  <a:cubicBezTo>
                    <a:pt x="4" y="105"/>
                    <a:pt x="15" y="113"/>
                    <a:pt x="27" y="113"/>
                  </a:cubicBezTo>
                  <a:cubicBezTo>
                    <a:pt x="37" y="113"/>
                    <a:pt x="45" y="108"/>
                    <a:pt x="50" y="101"/>
                  </a:cubicBezTo>
                  <a:cubicBezTo>
                    <a:pt x="55" y="108"/>
                    <a:pt x="64" y="113"/>
                    <a:pt x="73" y="113"/>
                  </a:cubicBezTo>
                  <a:cubicBezTo>
                    <a:pt x="87" y="113"/>
                    <a:pt x="99" y="102"/>
                    <a:pt x="101" y="88"/>
                  </a:cubicBezTo>
                  <a:cubicBezTo>
                    <a:pt x="115" y="86"/>
                    <a:pt x="125" y="74"/>
                    <a:pt x="125" y="60"/>
                  </a:cubicBezTo>
                  <a:cubicBezTo>
                    <a:pt x="125" y="52"/>
                    <a:pt x="122" y="45"/>
                    <a:pt x="117" y="40"/>
                  </a:cubicBezTo>
                  <a:close/>
                </a:path>
              </a:pathLst>
            </a:custGeom>
            <a:solidFill>
              <a:srgbClr val="4CAF50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290">
              <a:extLst>
                <a:ext uri="{FF2B5EF4-FFF2-40B4-BE49-F238E27FC236}">
                  <a16:creationId xmlns:a16="http://schemas.microsoft.com/office/drawing/2014/main" id="{0DFBC187-BA5B-034A-9CA6-F0FA1CA83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900" y="3573463"/>
              <a:ext cx="57150" cy="63500"/>
            </a:xfrm>
            <a:custGeom>
              <a:avLst/>
              <a:gdLst>
                <a:gd name="T0" fmla="*/ 17 w 23"/>
                <a:gd name="T1" fmla="*/ 26 h 26"/>
                <a:gd name="T2" fmla="*/ 23 w 23"/>
                <a:gd name="T3" fmla="*/ 22 h 26"/>
                <a:gd name="T4" fmla="*/ 0 w 23"/>
                <a:gd name="T5" fmla="*/ 0 h 26"/>
                <a:gd name="T6" fmla="*/ 17 w 23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6">
                  <a:moveTo>
                    <a:pt x="17" y="26"/>
                  </a:moveTo>
                  <a:cubicBezTo>
                    <a:pt x="18" y="24"/>
                    <a:pt x="20" y="24"/>
                    <a:pt x="23" y="22"/>
                  </a:cubicBezTo>
                  <a:cubicBezTo>
                    <a:pt x="20" y="8"/>
                    <a:pt x="9" y="1"/>
                    <a:pt x="0" y="0"/>
                  </a:cubicBezTo>
                  <a:cubicBezTo>
                    <a:pt x="7" y="3"/>
                    <a:pt x="15" y="18"/>
                    <a:pt x="17" y="26"/>
                  </a:cubicBezTo>
                  <a:close/>
                </a:path>
              </a:pathLst>
            </a:custGeom>
            <a:solidFill>
              <a:srgbClr val="009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291">
              <a:extLst>
                <a:ext uri="{FF2B5EF4-FFF2-40B4-BE49-F238E27FC236}">
                  <a16:creationId xmlns:a16="http://schemas.microsoft.com/office/drawing/2014/main" id="{8EAF6573-1EA4-9640-9B12-E755D01B4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00" y="3784600"/>
              <a:ext cx="55563" cy="49212"/>
            </a:xfrm>
            <a:custGeom>
              <a:avLst/>
              <a:gdLst>
                <a:gd name="T0" fmla="*/ 21 w 23"/>
                <a:gd name="T1" fmla="*/ 12 h 20"/>
                <a:gd name="T2" fmla="*/ 0 w 23"/>
                <a:gd name="T3" fmla="*/ 0 h 20"/>
                <a:gd name="T4" fmla="*/ 23 w 23"/>
                <a:gd name="T5" fmla="*/ 20 h 20"/>
                <a:gd name="T6" fmla="*/ 21 w 23"/>
                <a:gd name="T7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21" y="12"/>
                  </a:moveTo>
                  <a:cubicBezTo>
                    <a:pt x="14" y="10"/>
                    <a:pt x="4" y="6"/>
                    <a:pt x="0" y="0"/>
                  </a:cubicBezTo>
                  <a:cubicBezTo>
                    <a:pt x="3" y="10"/>
                    <a:pt x="11" y="18"/>
                    <a:pt x="23" y="20"/>
                  </a:cubicBezTo>
                  <a:cubicBezTo>
                    <a:pt x="22" y="17"/>
                    <a:pt x="21" y="15"/>
                    <a:pt x="21" y="12"/>
                  </a:cubicBezTo>
                  <a:close/>
                </a:path>
              </a:pathLst>
            </a:custGeom>
            <a:solidFill>
              <a:srgbClr val="009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292">
              <a:extLst>
                <a:ext uri="{FF2B5EF4-FFF2-40B4-BE49-F238E27FC236}">
                  <a16:creationId xmlns:a16="http://schemas.microsoft.com/office/drawing/2014/main" id="{8B6E6994-764E-9C48-9918-1C57EA340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4003675"/>
              <a:ext cx="134938" cy="31750"/>
            </a:xfrm>
            <a:custGeom>
              <a:avLst/>
              <a:gdLst>
                <a:gd name="T0" fmla="*/ 28 w 56"/>
                <a:gd name="T1" fmla="*/ 0 h 13"/>
                <a:gd name="T2" fmla="*/ 28 w 56"/>
                <a:gd name="T3" fmla="*/ 0 h 13"/>
                <a:gd name="T4" fmla="*/ 28 w 56"/>
                <a:gd name="T5" fmla="*/ 7 h 13"/>
                <a:gd name="T6" fmla="*/ 18 w 56"/>
                <a:gd name="T7" fmla="*/ 7 h 13"/>
                <a:gd name="T8" fmla="*/ 18 w 56"/>
                <a:gd name="T9" fmla="*/ 7 h 13"/>
                <a:gd name="T10" fmla="*/ 10 w 56"/>
                <a:gd name="T11" fmla="*/ 7 h 13"/>
                <a:gd name="T12" fmla="*/ 10 w 56"/>
                <a:gd name="T13" fmla="*/ 1 h 13"/>
                <a:gd name="T14" fmla="*/ 0 w 56"/>
                <a:gd name="T15" fmla="*/ 6 h 13"/>
                <a:gd name="T16" fmla="*/ 28 w 56"/>
                <a:gd name="T17" fmla="*/ 13 h 13"/>
                <a:gd name="T18" fmla="*/ 56 w 56"/>
                <a:gd name="T19" fmla="*/ 6 h 13"/>
                <a:gd name="T20" fmla="*/ 28 w 56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3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" y="3"/>
                    <a:pt x="0" y="4"/>
                    <a:pt x="0" y="6"/>
                  </a:cubicBezTo>
                  <a:cubicBezTo>
                    <a:pt x="0" y="10"/>
                    <a:pt x="13" y="13"/>
                    <a:pt x="28" y="13"/>
                  </a:cubicBezTo>
                  <a:cubicBezTo>
                    <a:pt x="44" y="13"/>
                    <a:pt x="56" y="10"/>
                    <a:pt x="56" y="6"/>
                  </a:cubicBezTo>
                  <a:cubicBezTo>
                    <a:pt x="56" y="3"/>
                    <a:pt x="44" y="0"/>
                    <a:pt x="28" y="0"/>
                  </a:cubicBezTo>
                </a:path>
              </a:pathLst>
            </a:cu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293">
              <a:extLst>
                <a:ext uri="{FF2B5EF4-FFF2-40B4-BE49-F238E27FC236}">
                  <a16:creationId xmlns:a16="http://schemas.microsoft.com/office/drawing/2014/main" id="{6DFF7D25-E23A-2F40-95BB-DD56FEAB2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5400" y="3773488"/>
              <a:ext cx="65088" cy="247650"/>
            </a:xfrm>
            <a:custGeom>
              <a:avLst/>
              <a:gdLst>
                <a:gd name="T0" fmla="*/ 25 w 27"/>
                <a:gd name="T1" fmla="*/ 54 h 102"/>
                <a:gd name="T2" fmla="*/ 15 w 27"/>
                <a:gd name="T3" fmla="*/ 59 h 102"/>
                <a:gd name="T4" fmla="*/ 12 w 27"/>
                <a:gd name="T5" fmla="*/ 0 h 102"/>
                <a:gd name="T6" fmla="*/ 2 w 27"/>
                <a:gd name="T7" fmla="*/ 0 h 102"/>
                <a:gd name="T8" fmla="*/ 0 w 27"/>
                <a:gd name="T9" fmla="*/ 102 h 102"/>
                <a:gd name="T10" fmla="*/ 18 w 27"/>
                <a:gd name="T11" fmla="*/ 102 h 102"/>
                <a:gd name="T12" fmla="*/ 16 w 27"/>
                <a:gd name="T13" fmla="*/ 67 h 102"/>
                <a:gd name="T14" fmla="*/ 26 w 27"/>
                <a:gd name="T15" fmla="*/ 58 h 102"/>
                <a:gd name="T16" fmla="*/ 25 w 27"/>
                <a:gd name="T17" fmla="*/ 5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02">
                  <a:moveTo>
                    <a:pt x="25" y="54"/>
                  </a:moveTo>
                  <a:cubicBezTo>
                    <a:pt x="24" y="54"/>
                    <a:pt x="20" y="56"/>
                    <a:pt x="15" y="5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20" y="63"/>
                    <a:pt x="25" y="59"/>
                    <a:pt x="26" y="58"/>
                  </a:cubicBezTo>
                  <a:cubicBezTo>
                    <a:pt x="27" y="57"/>
                    <a:pt x="27" y="54"/>
                    <a:pt x="25" y="54"/>
                  </a:cubicBezTo>
                </a:path>
              </a:pathLst>
            </a:custGeom>
            <a:solidFill>
              <a:srgbClr val="9B5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294">
              <a:extLst>
                <a:ext uri="{FF2B5EF4-FFF2-40B4-BE49-F238E27FC236}">
                  <a16:creationId xmlns:a16="http://schemas.microsoft.com/office/drawing/2014/main" id="{65E59A1E-8067-5A40-A3C2-91A199CE8C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6675" y="3921125"/>
              <a:ext cx="12700" cy="82550"/>
            </a:xfrm>
            <a:custGeom>
              <a:avLst/>
              <a:gdLst>
                <a:gd name="T0" fmla="*/ 0 w 5"/>
                <a:gd name="T1" fmla="*/ 27 h 34"/>
                <a:gd name="T2" fmla="*/ 1 w 5"/>
                <a:gd name="T3" fmla="*/ 34 h 34"/>
                <a:gd name="T4" fmla="*/ 1 w 5"/>
                <a:gd name="T5" fmla="*/ 34 h 34"/>
                <a:gd name="T6" fmla="*/ 0 w 5"/>
                <a:gd name="T7" fmla="*/ 27 h 34"/>
                <a:gd name="T8" fmla="*/ 5 w 5"/>
                <a:gd name="T9" fmla="*/ 0 h 34"/>
                <a:gd name="T10" fmla="*/ 5 w 5"/>
                <a:gd name="T11" fmla="*/ 0 h 34"/>
                <a:gd name="T12" fmla="*/ 3 w 5"/>
                <a:gd name="T13" fmla="*/ 3 h 34"/>
                <a:gd name="T14" fmla="*/ 5 w 5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4">
                  <a:moveTo>
                    <a:pt x="0" y="27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3" y="3"/>
                  </a:cubicBezTo>
                  <a:cubicBezTo>
                    <a:pt x="4" y="2"/>
                    <a:pt x="5" y="1"/>
                    <a:pt x="5" y="0"/>
                  </a:cubicBezTo>
                </a:path>
              </a:pathLst>
            </a:custGeom>
            <a:solidFill>
              <a:srgbClr val="9A8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9" name="Freeform 295">
              <a:extLst>
                <a:ext uri="{FF2B5EF4-FFF2-40B4-BE49-F238E27FC236}">
                  <a16:creationId xmlns:a16="http://schemas.microsoft.com/office/drawing/2014/main" id="{443D4428-2823-5642-A695-C673C48FD9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1913" y="3908425"/>
              <a:ext cx="26988" cy="12700"/>
            </a:xfrm>
            <a:custGeom>
              <a:avLst/>
              <a:gdLst>
                <a:gd name="T0" fmla="*/ 11 w 11"/>
                <a:gd name="T1" fmla="*/ 2 h 5"/>
                <a:gd name="T2" fmla="*/ 11 w 11"/>
                <a:gd name="T3" fmla="*/ 2 h 5"/>
                <a:gd name="T4" fmla="*/ 7 w 11"/>
                <a:gd name="T5" fmla="*/ 5 h 5"/>
                <a:gd name="T6" fmla="*/ 7 w 11"/>
                <a:gd name="T7" fmla="*/ 5 h 5"/>
                <a:gd name="T8" fmla="*/ 10 w 11"/>
                <a:gd name="T9" fmla="*/ 2 h 5"/>
                <a:gd name="T10" fmla="*/ 11 w 11"/>
                <a:gd name="T11" fmla="*/ 2 h 5"/>
                <a:gd name="T12" fmla="*/ 6 w 11"/>
                <a:gd name="T13" fmla="*/ 0 h 5"/>
                <a:gd name="T14" fmla="*/ 6 w 11"/>
                <a:gd name="T15" fmla="*/ 0 h 5"/>
                <a:gd name="T16" fmla="*/ 0 w 11"/>
                <a:gd name="T17" fmla="*/ 3 h 5"/>
                <a:gd name="T18" fmla="*/ 0 w 11"/>
                <a:gd name="T19" fmla="*/ 0 h 5"/>
                <a:gd name="T20" fmla="*/ 0 w 11"/>
                <a:gd name="T21" fmla="*/ 0 h 5"/>
                <a:gd name="T22" fmla="*/ 0 w 11"/>
                <a:gd name="T23" fmla="*/ 3 h 5"/>
                <a:gd name="T24" fmla="*/ 6 w 11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5">
                  <a:moveTo>
                    <a:pt x="11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3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4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4" y="1"/>
                    <a:pt x="6" y="0"/>
                  </a:cubicBezTo>
                </a:path>
              </a:pathLst>
            </a:custGeom>
            <a:solidFill>
              <a:srgbClr val="5A8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0" name="Freeform 296">
              <a:extLst>
                <a:ext uri="{FF2B5EF4-FFF2-40B4-BE49-F238E27FC236}">
                  <a16:creationId xmlns:a16="http://schemas.microsoft.com/office/drawing/2014/main" id="{867E609B-7B43-4E48-A966-DD3892EA54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4450" y="3773488"/>
              <a:ext cx="46038" cy="134937"/>
            </a:xfrm>
            <a:custGeom>
              <a:avLst/>
              <a:gdLst>
                <a:gd name="T0" fmla="*/ 17 w 19"/>
                <a:gd name="T1" fmla="*/ 54 h 56"/>
                <a:gd name="T2" fmla="*/ 17 w 19"/>
                <a:gd name="T3" fmla="*/ 54 h 56"/>
                <a:gd name="T4" fmla="*/ 13 w 19"/>
                <a:gd name="T5" fmla="*/ 56 h 56"/>
                <a:gd name="T6" fmla="*/ 13 w 19"/>
                <a:gd name="T7" fmla="*/ 56 h 56"/>
                <a:gd name="T8" fmla="*/ 17 w 19"/>
                <a:gd name="T9" fmla="*/ 54 h 56"/>
                <a:gd name="T10" fmla="*/ 17 w 19"/>
                <a:gd name="T11" fmla="*/ 54 h 56"/>
                <a:gd name="T12" fmla="*/ 19 w 19"/>
                <a:gd name="T13" fmla="*/ 55 h 56"/>
                <a:gd name="T14" fmla="*/ 17 w 19"/>
                <a:gd name="T15" fmla="*/ 54 h 56"/>
                <a:gd name="T16" fmla="*/ 4 w 19"/>
                <a:gd name="T17" fmla="*/ 0 h 56"/>
                <a:gd name="T18" fmla="*/ 0 w 19"/>
                <a:gd name="T19" fmla="*/ 0 h 56"/>
                <a:gd name="T20" fmla="*/ 4 w 19"/>
                <a:gd name="T21" fmla="*/ 0 h 56"/>
                <a:gd name="T22" fmla="*/ 7 w 19"/>
                <a:gd name="T23" fmla="*/ 56 h 56"/>
                <a:gd name="T24" fmla="*/ 7 w 19"/>
                <a:gd name="T25" fmla="*/ 56 h 56"/>
                <a:gd name="T26" fmla="*/ 4 w 19"/>
                <a:gd name="T2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6">
                  <a:moveTo>
                    <a:pt x="17" y="54"/>
                  </a:moveTo>
                  <a:cubicBezTo>
                    <a:pt x="17" y="54"/>
                    <a:pt x="17" y="54"/>
                    <a:pt x="17" y="54"/>
                  </a:cubicBezTo>
                  <a:cubicBezTo>
                    <a:pt x="16" y="54"/>
                    <a:pt x="15" y="55"/>
                    <a:pt x="13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5" y="55"/>
                    <a:pt x="16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8" y="54"/>
                    <a:pt x="18" y="55"/>
                    <a:pt x="19" y="55"/>
                  </a:cubicBezTo>
                  <a:cubicBezTo>
                    <a:pt x="18" y="55"/>
                    <a:pt x="18" y="54"/>
                    <a:pt x="17" y="54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BCA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297">
              <a:extLst>
                <a:ext uri="{FF2B5EF4-FFF2-40B4-BE49-F238E27FC236}">
                  <a16:creationId xmlns:a16="http://schemas.microsoft.com/office/drawing/2014/main" id="{7D9BEFFA-0016-CE40-AFEB-33C7AD8E4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0" y="4003675"/>
              <a:ext cx="23813" cy="17462"/>
            </a:xfrm>
            <a:custGeom>
              <a:avLst/>
              <a:gdLst>
                <a:gd name="T0" fmla="*/ 10 w 10"/>
                <a:gd name="T1" fmla="*/ 0 h 7"/>
                <a:gd name="T2" fmla="*/ 10 w 10"/>
                <a:gd name="T3" fmla="*/ 0 h 7"/>
                <a:gd name="T4" fmla="*/ 10 w 10"/>
                <a:gd name="T5" fmla="*/ 7 h 7"/>
                <a:gd name="T6" fmla="*/ 0 w 10"/>
                <a:gd name="T7" fmla="*/ 7 h 7"/>
                <a:gd name="T8" fmla="*/ 0 w 10"/>
                <a:gd name="T9" fmla="*/ 7 h 7"/>
                <a:gd name="T10" fmla="*/ 10 w 10"/>
                <a:gd name="T11" fmla="*/ 7 h 7"/>
                <a:gd name="T12" fmla="*/ 10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817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298">
              <a:extLst>
                <a:ext uri="{FF2B5EF4-FFF2-40B4-BE49-F238E27FC236}">
                  <a16:creationId xmlns:a16="http://schemas.microsoft.com/office/drawing/2014/main" id="{E261FB2B-99CF-D942-8368-FFCA244EE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0" y="3773488"/>
              <a:ext cx="46038" cy="247650"/>
            </a:xfrm>
            <a:custGeom>
              <a:avLst/>
              <a:gdLst>
                <a:gd name="T0" fmla="*/ 4 w 19"/>
                <a:gd name="T1" fmla="*/ 0 h 102"/>
                <a:gd name="T2" fmla="*/ 0 w 19"/>
                <a:gd name="T3" fmla="*/ 0 h 102"/>
                <a:gd name="T4" fmla="*/ 0 w 19"/>
                <a:gd name="T5" fmla="*/ 102 h 102"/>
                <a:gd name="T6" fmla="*/ 10 w 19"/>
                <a:gd name="T7" fmla="*/ 102 h 102"/>
                <a:gd name="T8" fmla="*/ 10 w 19"/>
                <a:gd name="T9" fmla="*/ 95 h 102"/>
                <a:gd name="T10" fmla="*/ 9 w 19"/>
                <a:gd name="T11" fmla="*/ 88 h 102"/>
                <a:gd name="T12" fmla="*/ 8 w 19"/>
                <a:gd name="T13" fmla="*/ 67 h 102"/>
                <a:gd name="T14" fmla="*/ 12 w 19"/>
                <a:gd name="T15" fmla="*/ 64 h 102"/>
                <a:gd name="T16" fmla="*/ 14 w 19"/>
                <a:gd name="T17" fmla="*/ 61 h 102"/>
                <a:gd name="T18" fmla="*/ 18 w 19"/>
                <a:gd name="T19" fmla="*/ 58 h 102"/>
                <a:gd name="T20" fmla="*/ 18 w 19"/>
                <a:gd name="T21" fmla="*/ 58 h 102"/>
                <a:gd name="T22" fmla="*/ 19 w 19"/>
                <a:gd name="T23" fmla="*/ 55 h 102"/>
                <a:gd name="T24" fmla="*/ 17 w 19"/>
                <a:gd name="T25" fmla="*/ 54 h 102"/>
                <a:gd name="T26" fmla="*/ 17 w 19"/>
                <a:gd name="T27" fmla="*/ 54 h 102"/>
                <a:gd name="T28" fmla="*/ 13 w 19"/>
                <a:gd name="T29" fmla="*/ 56 h 102"/>
                <a:gd name="T30" fmla="*/ 7 w 19"/>
                <a:gd name="T31" fmla="*/ 59 h 102"/>
                <a:gd name="T32" fmla="*/ 7 w 19"/>
                <a:gd name="T33" fmla="*/ 56 h 102"/>
                <a:gd name="T34" fmla="*/ 4 w 19"/>
                <a:gd name="T3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102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6"/>
                    <a:pt x="10" y="65"/>
                    <a:pt x="12" y="64"/>
                  </a:cubicBezTo>
                  <a:cubicBezTo>
                    <a:pt x="13" y="63"/>
                    <a:pt x="14" y="62"/>
                    <a:pt x="14" y="61"/>
                  </a:cubicBezTo>
                  <a:cubicBezTo>
                    <a:pt x="16" y="59"/>
                    <a:pt x="17" y="58"/>
                    <a:pt x="18" y="5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57"/>
                    <a:pt x="19" y="56"/>
                    <a:pt x="19" y="55"/>
                  </a:cubicBezTo>
                  <a:cubicBezTo>
                    <a:pt x="18" y="55"/>
                    <a:pt x="18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4"/>
                    <a:pt x="15" y="55"/>
                    <a:pt x="13" y="56"/>
                  </a:cubicBezTo>
                  <a:cubicBezTo>
                    <a:pt x="11" y="57"/>
                    <a:pt x="9" y="58"/>
                    <a:pt x="7" y="59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23F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299">
              <a:extLst>
                <a:ext uri="{FF2B5EF4-FFF2-40B4-BE49-F238E27FC236}">
                  <a16:creationId xmlns:a16="http://schemas.microsoft.com/office/drawing/2014/main" id="{A0A06688-56B3-3244-902E-E145F60DA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300" y="3567113"/>
              <a:ext cx="363538" cy="320675"/>
            </a:xfrm>
            <a:custGeom>
              <a:avLst/>
              <a:gdLst>
                <a:gd name="T0" fmla="*/ 150 w 150"/>
                <a:gd name="T1" fmla="*/ 79 h 132"/>
                <a:gd name="T2" fmla="*/ 142 w 150"/>
                <a:gd name="T3" fmla="*/ 60 h 132"/>
                <a:gd name="T4" fmla="*/ 145 w 150"/>
                <a:gd name="T5" fmla="*/ 47 h 132"/>
                <a:gd name="T6" fmla="*/ 117 w 150"/>
                <a:gd name="T7" fmla="*/ 19 h 132"/>
                <a:gd name="T8" fmla="*/ 103 w 150"/>
                <a:gd name="T9" fmla="*/ 22 h 132"/>
                <a:gd name="T10" fmla="*/ 75 w 150"/>
                <a:gd name="T11" fmla="*/ 0 h 132"/>
                <a:gd name="T12" fmla="*/ 47 w 150"/>
                <a:gd name="T13" fmla="*/ 22 h 132"/>
                <a:gd name="T14" fmla="*/ 33 w 150"/>
                <a:gd name="T15" fmla="*/ 19 h 132"/>
                <a:gd name="T16" fmla="*/ 5 w 150"/>
                <a:gd name="T17" fmla="*/ 47 h 132"/>
                <a:gd name="T18" fmla="*/ 8 w 150"/>
                <a:gd name="T19" fmla="*/ 60 h 132"/>
                <a:gd name="T20" fmla="*/ 0 w 150"/>
                <a:gd name="T21" fmla="*/ 79 h 132"/>
                <a:gd name="T22" fmla="*/ 24 w 150"/>
                <a:gd name="T23" fmla="*/ 107 h 132"/>
                <a:gd name="T24" fmla="*/ 52 w 150"/>
                <a:gd name="T25" fmla="*/ 132 h 132"/>
                <a:gd name="T26" fmla="*/ 75 w 150"/>
                <a:gd name="T27" fmla="*/ 121 h 132"/>
                <a:gd name="T28" fmla="*/ 98 w 150"/>
                <a:gd name="T29" fmla="*/ 132 h 132"/>
                <a:gd name="T30" fmla="*/ 126 w 150"/>
                <a:gd name="T31" fmla="*/ 107 h 132"/>
                <a:gd name="T32" fmla="*/ 150 w 150"/>
                <a:gd name="T33" fmla="*/ 7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" h="132">
                  <a:moveTo>
                    <a:pt x="150" y="79"/>
                  </a:moveTo>
                  <a:cubicBezTo>
                    <a:pt x="150" y="72"/>
                    <a:pt x="147" y="65"/>
                    <a:pt x="142" y="60"/>
                  </a:cubicBezTo>
                  <a:cubicBezTo>
                    <a:pt x="144" y="56"/>
                    <a:pt x="145" y="52"/>
                    <a:pt x="145" y="47"/>
                  </a:cubicBezTo>
                  <a:cubicBezTo>
                    <a:pt x="145" y="32"/>
                    <a:pt x="132" y="19"/>
                    <a:pt x="117" y="19"/>
                  </a:cubicBezTo>
                  <a:cubicBezTo>
                    <a:pt x="112" y="19"/>
                    <a:pt x="107" y="20"/>
                    <a:pt x="103" y="22"/>
                  </a:cubicBezTo>
                  <a:cubicBezTo>
                    <a:pt x="100" y="9"/>
                    <a:pt x="89" y="0"/>
                    <a:pt x="75" y="0"/>
                  </a:cubicBezTo>
                  <a:cubicBezTo>
                    <a:pt x="61" y="0"/>
                    <a:pt x="50" y="9"/>
                    <a:pt x="47" y="22"/>
                  </a:cubicBezTo>
                  <a:cubicBezTo>
                    <a:pt x="43" y="20"/>
                    <a:pt x="38" y="19"/>
                    <a:pt x="33" y="19"/>
                  </a:cubicBezTo>
                  <a:cubicBezTo>
                    <a:pt x="17" y="19"/>
                    <a:pt x="5" y="32"/>
                    <a:pt x="5" y="47"/>
                  </a:cubicBezTo>
                  <a:cubicBezTo>
                    <a:pt x="5" y="52"/>
                    <a:pt x="6" y="56"/>
                    <a:pt x="8" y="60"/>
                  </a:cubicBezTo>
                  <a:cubicBezTo>
                    <a:pt x="3" y="65"/>
                    <a:pt x="0" y="72"/>
                    <a:pt x="0" y="79"/>
                  </a:cubicBezTo>
                  <a:cubicBezTo>
                    <a:pt x="0" y="94"/>
                    <a:pt x="10" y="105"/>
                    <a:pt x="24" y="107"/>
                  </a:cubicBezTo>
                  <a:cubicBezTo>
                    <a:pt x="26" y="121"/>
                    <a:pt x="37" y="132"/>
                    <a:pt x="52" y="132"/>
                  </a:cubicBezTo>
                  <a:cubicBezTo>
                    <a:pt x="61" y="132"/>
                    <a:pt x="70" y="128"/>
                    <a:pt x="75" y="121"/>
                  </a:cubicBezTo>
                  <a:cubicBezTo>
                    <a:pt x="80" y="128"/>
                    <a:pt x="88" y="132"/>
                    <a:pt x="98" y="132"/>
                  </a:cubicBezTo>
                  <a:cubicBezTo>
                    <a:pt x="112" y="132"/>
                    <a:pt x="124" y="121"/>
                    <a:pt x="126" y="107"/>
                  </a:cubicBezTo>
                  <a:cubicBezTo>
                    <a:pt x="139" y="105"/>
                    <a:pt x="150" y="94"/>
                    <a:pt x="150" y="79"/>
                  </a:cubicBez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300">
              <a:extLst>
                <a:ext uri="{FF2B5EF4-FFF2-40B4-BE49-F238E27FC236}">
                  <a16:creationId xmlns:a16="http://schemas.microsoft.com/office/drawing/2014/main" id="{EE60BA4B-6503-104B-89C8-EACC53F97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5" y="3613150"/>
              <a:ext cx="303213" cy="274637"/>
            </a:xfrm>
            <a:custGeom>
              <a:avLst/>
              <a:gdLst>
                <a:gd name="T0" fmla="*/ 117 w 125"/>
                <a:gd name="T1" fmla="*/ 41 h 113"/>
                <a:gd name="T2" fmla="*/ 120 w 125"/>
                <a:gd name="T3" fmla="*/ 28 h 113"/>
                <a:gd name="T4" fmla="*/ 96 w 125"/>
                <a:gd name="T5" fmla="*/ 0 h 113"/>
                <a:gd name="T6" fmla="*/ 108 w 125"/>
                <a:gd name="T7" fmla="*/ 23 h 113"/>
                <a:gd name="T8" fmla="*/ 106 w 125"/>
                <a:gd name="T9" fmla="*/ 35 h 113"/>
                <a:gd name="T10" fmla="*/ 113 w 125"/>
                <a:gd name="T11" fmla="*/ 53 h 113"/>
                <a:gd name="T12" fmla="*/ 90 w 125"/>
                <a:gd name="T13" fmla="*/ 80 h 113"/>
                <a:gd name="T14" fmla="*/ 64 w 125"/>
                <a:gd name="T15" fmla="*/ 103 h 113"/>
                <a:gd name="T16" fmla="*/ 42 w 125"/>
                <a:gd name="T17" fmla="*/ 92 h 113"/>
                <a:gd name="T18" fmla="*/ 20 w 125"/>
                <a:gd name="T19" fmla="*/ 103 h 113"/>
                <a:gd name="T20" fmla="*/ 0 w 125"/>
                <a:gd name="T21" fmla="*/ 94 h 113"/>
                <a:gd name="T22" fmla="*/ 27 w 125"/>
                <a:gd name="T23" fmla="*/ 113 h 113"/>
                <a:gd name="T24" fmla="*/ 50 w 125"/>
                <a:gd name="T25" fmla="*/ 102 h 113"/>
                <a:gd name="T26" fmla="*/ 73 w 125"/>
                <a:gd name="T27" fmla="*/ 113 h 113"/>
                <a:gd name="T28" fmla="*/ 101 w 125"/>
                <a:gd name="T29" fmla="*/ 88 h 113"/>
                <a:gd name="T30" fmla="*/ 125 w 125"/>
                <a:gd name="T31" fmla="*/ 60 h 113"/>
                <a:gd name="T32" fmla="*/ 117 w 125"/>
                <a:gd name="T33" fmla="*/ 4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113">
                  <a:moveTo>
                    <a:pt x="117" y="41"/>
                  </a:moveTo>
                  <a:cubicBezTo>
                    <a:pt x="119" y="37"/>
                    <a:pt x="120" y="33"/>
                    <a:pt x="120" y="28"/>
                  </a:cubicBezTo>
                  <a:cubicBezTo>
                    <a:pt x="120" y="14"/>
                    <a:pt x="110" y="3"/>
                    <a:pt x="96" y="0"/>
                  </a:cubicBezTo>
                  <a:cubicBezTo>
                    <a:pt x="104" y="5"/>
                    <a:pt x="108" y="13"/>
                    <a:pt x="108" y="23"/>
                  </a:cubicBezTo>
                  <a:cubicBezTo>
                    <a:pt x="108" y="27"/>
                    <a:pt x="107" y="31"/>
                    <a:pt x="106" y="35"/>
                  </a:cubicBezTo>
                  <a:cubicBezTo>
                    <a:pt x="110" y="40"/>
                    <a:pt x="113" y="46"/>
                    <a:pt x="113" y="53"/>
                  </a:cubicBezTo>
                  <a:cubicBezTo>
                    <a:pt x="113" y="67"/>
                    <a:pt x="103" y="78"/>
                    <a:pt x="90" y="80"/>
                  </a:cubicBezTo>
                  <a:cubicBezTo>
                    <a:pt x="89" y="93"/>
                    <a:pt x="77" y="103"/>
                    <a:pt x="64" y="103"/>
                  </a:cubicBezTo>
                  <a:cubicBezTo>
                    <a:pt x="55" y="103"/>
                    <a:pt x="47" y="99"/>
                    <a:pt x="42" y="92"/>
                  </a:cubicBezTo>
                  <a:cubicBezTo>
                    <a:pt x="37" y="99"/>
                    <a:pt x="29" y="103"/>
                    <a:pt x="20" y="103"/>
                  </a:cubicBezTo>
                  <a:cubicBezTo>
                    <a:pt x="12" y="103"/>
                    <a:pt x="5" y="100"/>
                    <a:pt x="0" y="94"/>
                  </a:cubicBezTo>
                  <a:cubicBezTo>
                    <a:pt x="4" y="105"/>
                    <a:pt x="14" y="113"/>
                    <a:pt x="27" y="113"/>
                  </a:cubicBezTo>
                  <a:cubicBezTo>
                    <a:pt x="36" y="113"/>
                    <a:pt x="45" y="109"/>
                    <a:pt x="50" y="102"/>
                  </a:cubicBezTo>
                  <a:cubicBezTo>
                    <a:pt x="55" y="109"/>
                    <a:pt x="63" y="113"/>
                    <a:pt x="73" y="113"/>
                  </a:cubicBezTo>
                  <a:cubicBezTo>
                    <a:pt x="87" y="113"/>
                    <a:pt x="99" y="102"/>
                    <a:pt x="101" y="88"/>
                  </a:cubicBezTo>
                  <a:cubicBezTo>
                    <a:pt x="114" y="86"/>
                    <a:pt x="125" y="75"/>
                    <a:pt x="125" y="60"/>
                  </a:cubicBezTo>
                  <a:cubicBezTo>
                    <a:pt x="125" y="53"/>
                    <a:pt x="122" y="46"/>
                    <a:pt x="117" y="41"/>
                  </a:cubicBezTo>
                  <a:close/>
                </a:path>
              </a:pathLst>
            </a:custGeom>
            <a:solidFill>
              <a:srgbClr val="4CAF50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301">
              <a:extLst>
                <a:ext uri="{FF2B5EF4-FFF2-40B4-BE49-F238E27FC236}">
                  <a16:creationId xmlns:a16="http://schemas.microsoft.com/office/drawing/2014/main" id="{A472E3E0-9AC2-134A-A88E-A8CF387DE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3975" y="3567113"/>
              <a:ext cx="55563" cy="63500"/>
            </a:xfrm>
            <a:custGeom>
              <a:avLst/>
              <a:gdLst>
                <a:gd name="T0" fmla="*/ 17 w 23"/>
                <a:gd name="T1" fmla="*/ 26 h 26"/>
                <a:gd name="T2" fmla="*/ 23 w 23"/>
                <a:gd name="T3" fmla="*/ 22 h 26"/>
                <a:gd name="T4" fmla="*/ 0 w 23"/>
                <a:gd name="T5" fmla="*/ 0 h 26"/>
                <a:gd name="T6" fmla="*/ 17 w 23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6">
                  <a:moveTo>
                    <a:pt x="17" y="26"/>
                  </a:moveTo>
                  <a:cubicBezTo>
                    <a:pt x="18" y="25"/>
                    <a:pt x="20" y="24"/>
                    <a:pt x="23" y="22"/>
                  </a:cubicBezTo>
                  <a:cubicBezTo>
                    <a:pt x="20" y="9"/>
                    <a:pt x="9" y="2"/>
                    <a:pt x="0" y="0"/>
                  </a:cubicBezTo>
                  <a:cubicBezTo>
                    <a:pt x="7" y="4"/>
                    <a:pt x="15" y="18"/>
                    <a:pt x="17" y="26"/>
                  </a:cubicBezTo>
                  <a:close/>
                </a:path>
              </a:pathLst>
            </a:custGeom>
            <a:solidFill>
              <a:srgbClr val="009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6" name="Freeform 302">
              <a:extLst>
                <a:ext uri="{FF2B5EF4-FFF2-40B4-BE49-F238E27FC236}">
                  <a16:creationId xmlns:a16="http://schemas.microsoft.com/office/drawing/2014/main" id="{19955310-0928-7343-A9C7-B98D92FA0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888" y="3779838"/>
              <a:ext cx="57150" cy="46037"/>
            </a:xfrm>
            <a:custGeom>
              <a:avLst/>
              <a:gdLst>
                <a:gd name="T0" fmla="*/ 21 w 23"/>
                <a:gd name="T1" fmla="*/ 11 h 19"/>
                <a:gd name="T2" fmla="*/ 0 w 23"/>
                <a:gd name="T3" fmla="*/ 0 h 19"/>
                <a:gd name="T4" fmla="*/ 23 w 23"/>
                <a:gd name="T5" fmla="*/ 19 h 19"/>
                <a:gd name="T6" fmla="*/ 21 w 23"/>
                <a:gd name="T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21" y="11"/>
                  </a:moveTo>
                  <a:cubicBezTo>
                    <a:pt x="14" y="10"/>
                    <a:pt x="4" y="6"/>
                    <a:pt x="0" y="0"/>
                  </a:cubicBezTo>
                  <a:cubicBezTo>
                    <a:pt x="3" y="9"/>
                    <a:pt x="11" y="17"/>
                    <a:pt x="23" y="19"/>
                  </a:cubicBezTo>
                  <a:cubicBezTo>
                    <a:pt x="22" y="17"/>
                    <a:pt x="21" y="14"/>
                    <a:pt x="21" y="11"/>
                  </a:cubicBezTo>
                  <a:close/>
                </a:path>
              </a:pathLst>
            </a:custGeom>
            <a:solidFill>
              <a:srgbClr val="009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7" name="Freeform 303">
              <a:extLst>
                <a:ext uri="{FF2B5EF4-FFF2-40B4-BE49-F238E27FC236}">
                  <a16:creationId xmlns:a16="http://schemas.microsoft.com/office/drawing/2014/main" id="{2FF25A06-82AA-5B49-991A-845374874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3275" y="4068763"/>
              <a:ext cx="134938" cy="28575"/>
            </a:xfrm>
            <a:custGeom>
              <a:avLst/>
              <a:gdLst>
                <a:gd name="T0" fmla="*/ 28 w 56"/>
                <a:gd name="T1" fmla="*/ 0 h 12"/>
                <a:gd name="T2" fmla="*/ 28 w 56"/>
                <a:gd name="T3" fmla="*/ 0 h 12"/>
                <a:gd name="T4" fmla="*/ 28 w 56"/>
                <a:gd name="T5" fmla="*/ 7 h 12"/>
                <a:gd name="T6" fmla="*/ 17 w 56"/>
                <a:gd name="T7" fmla="*/ 7 h 12"/>
                <a:gd name="T8" fmla="*/ 17 w 56"/>
                <a:gd name="T9" fmla="*/ 7 h 12"/>
                <a:gd name="T10" fmla="*/ 10 w 56"/>
                <a:gd name="T11" fmla="*/ 7 h 12"/>
                <a:gd name="T12" fmla="*/ 10 w 56"/>
                <a:gd name="T13" fmla="*/ 1 h 12"/>
                <a:gd name="T14" fmla="*/ 0 w 56"/>
                <a:gd name="T15" fmla="*/ 6 h 12"/>
                <a:gd name="T16" fmla="*/ 28 w 56"/>
                <a:gd name="T17" fmla="*/ 12 h 12"/>
                <a:gd name="T18" fmla="*/ 56 w 56"/>
                <a:gd name="T19" fmla="*/ 6 h 12"/>
                <a:gd name="T20" fmla="*/ 28 w 56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2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" y="2"/>
                    <a:pt x="0" y="4"/>
                    <a:pt x="0" y="6"/>
                  </a:cubicBezTo>
                  <a:cubicBezTo>
                    <a:pt x="0" y="10"/>
                    <a:pt x="13" y="12"/>
                    <a:pt x="28" y="12"/>
                  </a:cubicBezTo>
                  <a:cubicBezTo>
                    <a:pt x="44" y="12"/>
                    <a:pt x="56" y="10"/>
                    <a:pt x="56" y="6"/>
                  </a:cubicBezTo>
                  <a:cubicBezTo>
                    <a:pt x="56" y="2"/>
                    <a:pt x="44" y="0"/>
                    <a:pt x="28" y="0"/>
                  </a:cubicBezTo>
                </a:path>
              </a:pathLst>
            </a:cu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8" name="Freeform 304">
              <a:extLst>
                <a:ext uri="{FF2B5EF4-FFF2-40B4-BE49-F238E27FC236}">
                  <a16:creationId xmlns:a16="http://schemas.microsoft.com/office/drawing/2014/main" id="{1A6F12E0-F6B8-5045-8970-5194EC48F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088" y="3838575"/>
              <a:ext cx="42863" cy="247650"/>
            </a:xfrm>
            <a:custGeom>
              <a:avLst/>
              <a:gdLst>
                <a:gd name="T0" fmla="*/ 18 w 27"/>
                <a:gd name="T1" fmla="*/ 0 h 156"/>
                <a:gd name="T2" fmla="*/ 3 w 27"/>
                <a:gd name="T3" fmla="*/ 0 h 156"/>
                <a:gd name="T4" fmla="*/ 0 w 27"/>
                <a:gd name="T5" fmla="*/ 156 h 156"/>
                <a:gd name="T6" fmla="*/ 27 w 27"/>
                <a:gd name="T7" fmla="*/ 156 h 156"/>
                <a:gd name="T8" fmla="*/ 18 w 27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6">
                  <a:moveTo>
                    <a:pt x="18" y="0"/>
                  </a:moveTo>
                  <a:lnTo>
                    <a:pt x="3" y="0"/>
                  </a:lnTo>
                  <a:lnTo>
                    <a:pt x="0" y="156"/>
                  </a:lnTo>
                  <a:lnTo>
                    <a:pt x="27" y="15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9B5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9" name="Freeform 305">
              <a:extLst>
                <a:ext uri="{FF2B5EF4-FFF2-40B4-BE49-F238E27FC236}">
                  <a16:creationId xmlns:a16="http://schemas.microsoft.com/office/drawing/2014/main" id="{73AC47BF-A1FB-C349-9DB0-AD2CE58AA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088" y="3838575"/>
              <a:ext cx="42863" cy="247650"/>
            </a:xfrm>
            <a:custGeom>
              <a:avLst/>
              <a:gdLst>
                <a:gd name="T0" fmla="*/ 18 w 27"/>
                <a:gd name="T1" fmla="*/ 0 h 156"/>
                <a:gd name="T2" fmla="*/ 3 w 27"/>
                <a:gd name="T3" fmla="*/ 0 h 156"/>
                <a:gd name="T4" fmla="*/ 0 w 27"/>
                <a:gd name="T5" fmla="*/ 156 h 156"/>
                <a:gd name="T6" fmla="*/ 27 w 27"/>
                <a:gd name="T7" fmla="*/ 156 h 156"/>
                <a:gd name="T8" fmla="*/ 18 w 27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6">
                  <a:moveTo>
                    <a:pt x="18" y="0"/>
                  </a:moveTo>
                  <a:lnTo>
                    <a:pt x="3" y="0"/>
                  </a:lnTo>
                  <a:lnTo>
                    <a:pt x="0" y="156"/>
                  </a:lnTo>
                  <a:lnTo>
                    <a:pt x="27" y="156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0" name="Freeform 306">
              <a:extLst>
                <a:ext uri="{FF2B5EF4-FFF2-40B4-BE49-F238E27FC236}">
                  <a16:creationId xmlns:a16="http://schemas.microsoft.com/office/drawing/2014/main" id="{7C1D5D5F-54B8-CF46-91A5-FA3020B8C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425" y="3921125"/>
              <a:ext cx="9525" cy="147637"/>
            </a:xfrm>
            <a:custGeom>
              <a:avLst/>
              <a:gdLst>
                <a:gd name="T0" fmla="*/ 0 w 4"/>
                <a:gd name="T1" fmla="*/ 0 h 61"/>
                <a:gd name="T2" fmla="*/ 0 w 4"/>
                <a:gd name="T3" fmla="*/ 0 h 61"/>
                <a:gd name="T4" fmla="*/ 4 w 4"/>
                <a:gd name="T5" fmla="*/ 61 h 61"/>
                <a:gd name="T6" fmla="*/ 4 w 4"/>
                <a:gd name="T7" fmla="*/ 61 h 61"/>
                <a:gd name="T8" fmla="*/ 0 w 4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A8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1" name="Freeform 307">
              <a:extLst>
                <a:ext uri="{FF2B5EF4-FFF2-40B4-BE49-F238E27FC236}">
                  <a16:creationId xmlns:a16="http://schemas.microsoft.com/office/drawing/2014/main" id="{D717A45A-D68C-3D48-B6E3-14E46C86B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838" y="3908425"/>
              <a:ext cx="1588" cy="12700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0 h 8"/>
                <a:gd name="T4" fmla="*/ 1 w 1"/>
                <a:gd name="T5" fmla="*/ 8 h 8"/>
                <a:gd name="T6" fmla="*/ 1 w 1"/>
                <a:gd name="T7" fmla="*/ 8 h 8"/>
                <a:gd name="T8" fmla="*/ 0 w 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8">
                  <a:moveTo>
                    <a:pt x="0" y="0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2" name="Freeform 308">
              <a:extLst>
                <a:ext uri="{FF2B5EF4-FFF2-40B4-BE49-F238E27FC236}">
                  <a16:creationId xmlns:a16="http://schemas.microsoft.com/office/drawing/2014/main" id="{7FEFCA45-B342-324A-B522-0690492A7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838" y="3908425"/>
              <a:ext cx="1588" cy="12700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0 h 8"/>
                <a:gd name="T4" fmla="*/ 1 w 1"/>
                <a:gd name="T5" fmla="*/ 8 h 8"/>
                <a:gd name="T6" fmla="*/ 1 w 1"/>
                <a:gd name="T7" fmla="*/ 8 h 8"/>
                <a:gd name="T8" fmla="*/ 0 w 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8">
                  <a:moveTo>
                    <a:pt x="0" y="0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3" name="Freeform 309">
              <a:extLst>
                <a:ext uri="{FF2B5EF4-FFF2-40B4-BE49-F238E27FC236}">
                  <a16:creationId xmlns:a16="http://schemas.microsoft.com/office/drawing/2014/main" id="{D800FE78-4C84-2241-99C4-7FA407610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550" y="3838575"/>
              <a:ext cx="14288" cy="69850"/>
            </a:xfrm>
            <a:custGeom>
              <a:avLst/>
              <a:gdLst>
                <a:gd name="T0" fmla="*/ 7 w 9"/>
                <a:gd name="T1" fmla="*/ 0 h 44"/>
                <a:gd name="T2" fmla="*/ 0 w 9"/>
                <a:gd name="T3" fmla="*/ 0 h 44"/>
                <a:gd name="T4" fmla="*/ 7 w 9"/>
                <a:gd name="T5" fmla="*/ 0 h 44"/>
                <a:gd name="T6" fmla="*/ 9 w 9"/>
                <a:gd name="T7" fmla="*/ 44 h 44"/>
                <a:gd name="T8" fmla="*/ 9 w 9"/>
                <a:gd name="T9" fmla="*/ 44 h 44"/>
                <a:gd name="T10" fmla="*/ 7 w 9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4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99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4" name="Freeform 310">
              <a:extLst>
                <a:ext uri="{FF2B5EF4-FFF2-40B4-BE49-F238E27FC236}">
                  <a16:creationId xmlns:a16="http://schemas.microsoft.com/office/drawing/2014/main" id="{6D90C929-FEC4-814D-9483-D0C514B06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550" y="3838575"/>
              <a:ext cx="14288" cy="69850"/>
            </a:xfrm>
            <a:custGeom>
              <a:avLst/>
              <a:gdLst>
                <a:gd name="T0" fmla="*/ 7 w 9"/>
                <a:gd name="T1" fmla="*/ 0 h 44"/>
                <a:gd name="T2" fmla="*/ 0 w 9"/>
                <a:gd name="T3" fmla="*/ 0 h 44"/>
                <a:gd name="T4" fmla="*/ 7 w 9"/>
                <a:gd name="T5" fmla="*/ 0 h 44"/>
                <a:gd name="T6" fmla="*/ 9 w 9"/>
                <a:gd name="T7" fmla="*/ 44 h 44"/>
                <a:gd name="T8" fmla="*/ 9 w 9"/>
                <a:gd name="T9" fmla="*/ 44 h 44"/>
                <a:gd name="T10" fmla="*/ 7 w 9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4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5" name="Freeform 311">
              <a:extLst>
                <a:ext uri="{FF2B5EF4-FFF2-40B4-BE49-F238E27FC236}">
                  <a16:creationId xmlns:a16="http://schemas.microsoft.com/office/drawing/2014/main" id="{B5A5E725-AE32-C949-96E4-58A3225D4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550" y="4068763"/>
              <a:ext cx="25400" cy="17462"/>
            </a:xfrm>
            <a:custGeom>
              <a:avLst/>
              <a:gdLst>
                <a:gd name="T0" fmla="*/ 11 w 11"/>
                <a:gd name="T1" fmla="*/ 0 h 7"/>
                <a:gd name="T2" fmla="*/ 11 w 11"/>
                <a:gd name="T3" fmla="*/ 0 h 7"/>
                <a:gd name="T4" fmla="*/ 11 w 11"/>
                <a:gd name="T5" fmla="*/ 7 h 7"/>
                <a:gd name="T6" fmla="*/ 0 w 11"/>
                <a:gd name="T7" fmla="*/ 7 h 7"/>
                <a:gd name="T8" fmla="*/ 0 w 11"/>
                <a:gd name="T9" fmla="*/ 7 h 7"/>
                <a:gd name="T10" fmla="*/ 11 w 11"/>
                <a:gd name="T11" fmla="*/ 7 h 7"/>
                <a:gd name="T12" fmla="*/ 11 w 11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817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6" name="Freeform 312">
              <a:extLst>
                <a:ext uri="{FF2B5EF4-FFF2-40B4-BE49-F238E27FC236}">
                  <a16:creationId xmlns:a16="http://schemas.microsoft.com/office/drawing/2014/main" id="{F3EAFDBB-46EA-CA49-AEFC-B36139C0B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550" y="3838575"/>
              <a:ext cx="25400" cy="247650"/>
            </a:xfrm>
            <a:custGeom>
              <a:avLst/>
              <a:gdLst>
                <a:gd name="T0" fmla="*/ 7 w 16"/>
                <a:gd name="T1" fmla="*/ 0 h 156"/>
                <a:gd name="T2" fmla="*/ 0 w 16"/>
                <a:gd name="T3" fmla="*/ 0 h 156"/>
                <a:gd name="T4" fmla="*/ 0 w 16"/>
                <a:gd name="T5" fmla="*/ 156 h 156"/>
                <a:gd name="T6" fmla="*/ 16 w 16"/>
                <a:gd name="T7" fmla="*/ 156 h 156"/>
                <a:gd name="T8" fmla="*/ 16 w 16"/>
                <a:gd name="T9" fmla="*/ 145 h 156"/>
                <a:gd name="T10" fmla="*/ 10 w 16"/>
                <a:gd name="T11" fmla="*/ 52 h 156"/>
                <a:gd name="T12" fmla="*/ 9 w 16"/>
                <a:gd name="T13" fmla="*/ 44 h 156"/>
                <a:gd name="T14" fmla="*/ 7 w 16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6">
                  <a:moveTo>
                    <a:pt x="7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6" y="156"/>
                  </a:lnTo>
                  <a:lnTo>
                    <a:pt x="16" y="145"/>
                  </a:lnTo>
                  <a:lnTo>
                    <a:pt x="10" y="52"/>
                  </a:lnTo>
                  <a:lnTo>
                    <a:pt x="9" y="4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23F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7" name="Freeform 313">
              <a:extLst>
                <a:ext uri="{FF2B5EF4-FFF2-40B4-BE49-F238E27FC236}">
                  <a16:creationId xmlns:a16="http://schemas.microsoft.com/office/drawing/2014/main" id="{DC989413-52A6-0146-BE27-6E016203D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550" y="3838575"/>
              <a:ext cx="25400" cy="247650"/>
            </a:xfrm>
            <a:custGeom>
              <a:avLst/>
              <a:gdLst>
                <a:gd name="T0" fmla="*/ 7 w 16"/>
                <a:gd name="T1" fmla="*/ 0 h 156"/>
                <a:gd name="T2" fmla="*/ 0 w 16"/>
                <a:gd name="T3" fmla="*/ 0 h 156"/>
                <a:gd name="T4" fmla="*/ 0 w 16"/>
                <a:gd name="T5" fmla="*/ 156 h 156"/>
                <a:gd name="T6" fmla="*/ 16 w 16"/>
                <a:gd name="T7" fmla="*/ 156 h 156"/>
                <a:gd name="T8" fmla="*/ 16 w 16"/>
                <a:gd name="T9" fmla="*/ 145 h 156"/>
                <a:gd name="T10" fmla="*/ 10 w 16"/>
                <a:gd name="T11" fmla="*/ 52 h 156"/>
                <a:gd name="T12" fmla="*/ 9 w 16"/>
                <a:gd name="T13" fmla="*/ 44 h 156"/>
                <a:gd name="T14" fmla="*/ 7 w 16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6">
                  <a:moveTo>
                    <a:pt x="7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6" y="156"/>
                  </a:lnTo>
                  <a:lnTo>
                    <a:pt x="16" y="145"/>
                  </a:lnTo>
                  <a:lnTo>
                    <a:pt x="10" y="52"/>
                  </a:lnTo>
                  <a:lnTo>
                    <a:pt x="9" y="44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8" name="Freeform 314">
              <a:extLst>
                <a:ext uri="{FF2B5EF4-FFF2-40B4-BE49-F238E27FC236}">
                  <a16:creationId xmlns:a16="http://schemas.microsoft.com/office/drawing/2014/main" id="{120540B5-87C2-E04D-A7FC-AB5D1B240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498850"/>
              <a:ext cx="354013" cy="398462"/>
            </a:xfrm>
            <a:custGeom>
              <a:avLst/>
              <a:gdLst>
                <a:gd name="T0" fmla="*/ 132 w 146"/>
                <a:gd name="T1" fmla="*/ 54 h 164"/>
                <a:gd name="T2" fmla="*/ 73 w 146"/>
                <a:gd name="T3" fmla="*/ 164 h 164"/>
                <a:gd name="T4" fmla="*/ 14 w 146"/>
                <a:gd name="T5" fmla="*/ 54 h 164"/>
                <a:gd name="T6" fmla="*/ 73 w 146"/>
                <a:gd name="T7" fmla="*/ 0 h 164"/>
                <a:gd name="T8" fmla="*/ 132 w 146"/>
                <a:gd name="T9" fmla="*/ 5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64">
                  <a:moveTo>
                    <a:pt x="132" y="54"/>
                  </a:moveTo>
                  <a:cubicBezTo>
                    <a:pt x="146" y="103"/>
                    <a:pt x="122" y="164"/>
                    <a:pt x="73" y="164"/>
                  </a:cubicBezTo>
                  <a:cubicBezTo>
                    <a:pt x="24" y="164"/>
                    <a:pt x="0" y="103"/>
                    <a:pt x="14" y="54"/>
                  </a:cubicBezTo>
                  <a:cubicBezTo>
                    <a:pt x="23" y="20"/>
                    <a:pt x="49" y="0"/>
                    <a:pt x="73" y="0"/>
                  </a:cubicBezTo>
                  <a:cubicBezTo>
                    <a:pt x="98" y="0"/>
                    <a:pt x="123" y="20"/>
                    <a:pt x="132" y="54"/>
                  </a:cubicBez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9" name="Freeform 315">
              <a:extLst>
                <a:ext uri="{FF2B5EF4-FFF2-40B4-BE49-F238E27FC236}">
                  <a16:creationId xmlns:a16="http://schemas.microsoft.com/office/drawing/2014/main" id="{67DA8F42-72BC-F647-9B4F-82A50AB19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0088" y="3498850"/>
              <a:ext cx="325438" cy="398462"/>
            </a:xfrm>
            <a:custGeom>
              <a:avLst/>
              <a:gdLst>
                <a:gd name="T0" fmla="*/ 61 w 134"/>
                <a:gd name="T1" fmla="*/ 0 h 164"/>
                <a:gd name="T2" fmla="*/ 59 w 134"/>
                <a:gd name="T3" fmla="*/ 0 h 164"/>
                <a:gd name="T4" fmla="*/ 103 w 134"/>
                <a:gd name="T5" fmla="*/ 47 h 164"/>
                <a:gd name="T6" fmla="*/ 46 w 134"/>
                <a:gd name="T7" fmla="*/ 137 h 164"/>
                <a:gd name="T8" fmla="*/ 0 w 134"/>
                <a:gd name="T9" fmla="*/ 104 h 164"/>
                <a:gd name="T10" fmla="*/ 61 w 134"/>
                <a:gd name="T11" fmla="*/ 164 h 164"/>
                <a:gd name="T12" fmla="*/ 120 w 134"/>
                <a:gd name="T13" fmla="*/ 54 h 164"/>
                <a:gd name="T14" fmla="*/ 61 w 134"/>
                <a:gd name="T1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64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79" y="3"/>
                    <a:pt x="98" y="20"/>
                    <a:pt x="103" y="47"/>
                  </a:cubicBezTo>
                  <a:cubicBezTo>
                    <a:pt x="111" y="89"/>
                    <a:pt x="87" y="137"/>
                    <a:pt x="46" y="137"/>
                  </a:cubicBezTo>
                  <a:cubicBezTo>
                    <a:pt x="25" y="137"/>
                    <a:pt x="9" y="123"/>
                    <a:pt x="0" y="104"/>
                  </a:cubicBezTo>
                  <a:cubicBezTo>
                    <a:pt x="8" y="137"/>
                    <a:pt x="30" y="164"/>
                    <a:pt x="61" y="164"/>
                  </a:cubicBezTo>
                  <a:cubicBezTo>
                    <a:pt x="110" y="164"/>
                    <a:pt x="134" y="103"/>
                    <a:pt x="120" y="54"/>
                  </a:cubicBezTo>
                  <a:cubicBezTo>
                    <a:pt x="111" y="20"/>
                    <a:pt x="86" y="0"/>
                    <a:pt x="61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0" name="Freeform 316">
              <a:extLst>
                <a:ext uri="{FF2B5EF4-FFF2-40B4-BE49-F238E27FC236}">
                  <a16:creationId xmlns:a16="http://schemas.microsoft.com/office/drawing/2014/main" id="{D4B48AA9-A078-4D47-8CAE-6AAE457AB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025" y="3833813"/>
              <a:ext cx="136525" cy="28575"/>
            </a:xfrm>
            <a:custGeom>
              <a:avLst/>
              <a:gdLst>
                <a:gd name="T0" fmla="*/ 28 w 56"/>
                <a:gd name="T1" fmla="*/ 0 h 12"/>
                <a:gd name="T2" fmla="*/ 28 w 56"/>
                <a:gd name="T3" fmla="*/ 0 h 12"/>
                <a:gd name="T4" fmla="*/ 28 w 56"/>
                <a:gd name="T5" fmla="*/ 7 h 12"/>
                <a:gd name="T6" fmla="*/ 18 w 56"/>
                <a:gd name="T7" fmla="*/ 7 h 12"/>
                <a:gd name="T8" fmla="*/ 18 w 56"/>
                <a:gd name="T9" fmla="*/ 7 h 12"/>
                <a:gd name="T10" fmla="*/ 10 w 56"/>
                <a:gd name="T11" fmla="*/ 7 h 12"/>
                <a:gd name="T12" fmla="*/ 10 w 56"/>
                <a:gd name="T13" fmla="*/ 1 h 12"/>
                <a:gd name="T14" fmla="*/ 0 w 56"/>
                <a:gd name="T15" fmla="*/ 6 h 12"/>
                <a:gd name="T16" fmla="*/ 28 w 56"/>
                <a:gd name="T17" fmla="*/ 12 h 12"/>
                <a:gd name="T18" fmla="*/ 56 w 56"/>
                <a:gd name="T19" fmla="*/ 6 h 12"/>
                <a:gd name="T20" fmla="*/ 28 w 56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2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" y="2"/>
                    <a:pt x="0" y="4"/>
                    <a:pt x="0" y="6"/>
                  </a:cubicBezTo>
                  <a:cubicBezTo>
                    <a:pt x="0" y="10"/>
                    <a:pt x="13" y="12"/>
                    <a:pt x="28" y="12"/>
                  </a:cubicBezTo>
                  <a:cubicBezTo>
                    <a:pt x="44" y="12"/>
                    <a:pt x="56" y="10"/>
                    <a:pt x="56" y="6"/>
                  </a:cubicBezTo>
                  <a:cubicBezTo>
                    <a:pt x="56" y="3"/>
                    <a:pt x="44" y="0"/>
                    <a:pt x="28" y="0"/>
                  </a:cubicBezTo>
                </a:path>
              </a:pathLst>
            </a:cu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1" name="Freeform 317">
              <a:extLst>
                <a:ext uri="{FF2B5EF4-FFF2-40B4-BE49-F238E27FC236}">
                  <a16:creationId xmlns:a16="http://schemas.microsoft.com/office/drawing/2014/main" id="{0CEA4070-9227-CF4C-91B5-71451525F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38" y="3603625"/>
              <a:ext cx="44450" cy="247650"/>
            </a:xfrm>
            <a:custGeom>
              <a:avLst/>
              <a:gdLst>
                <a:gd name="T0" fmla="*/ 19 w 28"/>
                <a:gd name="T1" fmla="*/ 0 h 156"/>
                <a:gd name="T2" fmla="*/ 3 w 28"/>
                <a:gd name="T3" fmla="*/ 0 h 156"/>
                <a:gd name="T4" fmla="*/ 0 w 28"/>
                <a:gd name="T5" fmla="*/ 156 h 156"/>
                <a:gd name="T6" fmla="*/ 28 w 28"/>
                <a:gd name="T7" fmla="*/ 156 h 156"/>
                <a:gd name="T8" fmla="*/ 19 w 28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6">
                  <a:moveTo>
                    <a:pt x="19" y="0"/>
                  </a:moveTo>
                  <a:lnTo>
                    <a:pt x="3" y="0"/>
                  </a:lnTo>
                  <a:lnTo>
                    <a:pt x="0" y="156"/>
                  </a:lnTo>
                  <a:lnTo>
                    <a:pt x="28" y="15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B5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2" name="Freeform 318">
              <a:extLst>
                <a:ext uri="{FF2B5EF4-FFF2-40B4-BE49-F238E27FC236}">
                  <a16:creationId xmlns:a16="http://schemas.microsoft.com/office/drawing/2014/main" id="{6B03EE8C-F2AA-5844-BEE8-D0698F7B9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38" y="3603625"/>
              <a:ext cx="44450" cy="247650"/>
            </a:xfrm>
            <a:custGeom>
              <a:avLst/>
              <a:gdLst>
                <a:gd name="T0" fmla="*/ 19 w 28"/>
                <a:gd name="T1" fmla="*/ 0 h 156"/>
                <a:gd name="T2" fmla="*/ 3 w 28"/>
                <a:gd name="T3" fmla="*/ 0 h 156"/>
                <a:gd name="T4" fmla="*/ 0 w 28"/>
                <a:gd name="T5" fmla="*/ 156 h 156"/>
                <a:gd name="T6" fmla="*/ 28 w 28"/>
                <a:gd name="T7" fmla="*/ 156 h 156"/>
                <a:gd name="T8" fmla="*/ 19 w 28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6">
                  <a:moveTo>
                    <a:pt x="19" y="0"/>
                  </a:moveTo>
                  <a:lnTo>
                    <a:pt x="3" y="0"/>
                  </a:lnTo>
                  <a:lnTo>
                    <a:pt x="0" y="156"/>
                  </a:lnTo>
                  <a:lnTo>
                    <a:pt x="28" y="156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3" name="Freeform 319">
              <a:extLst>
                <a:ext uri="{FF2B5EF4-FFF2-40B4-BE49-F238E27FC236}">
                  <a16:creationId xmlns:a16="http://schemas.microsoft.com/office/drawing/2014/main" id="{C46EDE5A-53ED-314B-8BB0-A04A2227F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475" y="3603625"/>
              <a:ext cx="15875" cy="125412"/>
            </a:xfrm>
            <a:custGeom>
              <a:avLst/>
              <a:gdLst>
                <a:gd name="T0" fmla="*/ 6 w 10"/>
                <a:gd name="T1" fmla="*/ 0 h 79"/>
                <a:gd name="T2" fmla="*/ 0 w 10"/>
                <a:gd name="T3" fmla="*/ 0 h 79"/>
                <a:gd name="T4" fmla="*/ 6 w 10"/>
                <a:gd name="T5" fmla="*/ 0 h 79"/>
                <a:gd name="T6" fmla="*/ 10 w 10"/>
                <a:gd name="T7" fmla="*/ 79 h 79"/>
                <a:gd name="T8" fmla="*/ 10 w 10"/>
                <a:gd name="T9" fmla="*/ 79 h 79"/>
                <a:gd name="T10" fmla="*/ 6 w 10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9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CA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4" name="Freeform 320">
              <a:extLst>
                <a:ext uri="{FF2B5EF4-FFF2-40B4-BE49-F238E27FC236}">
                  <a16:creationId xmlns:a16="http://schemas.microsoft.com/office/drawing/2014/main" id="{CA774D29-59A0-DD46-A166-E1D399A76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475" y="3603625"/>
              <a:ext cx="15875" cy="125412"/>
            </a:xfrm>
            <a:custGeom>
              <a:avLst/>
              <a:gdLst>
                <a:gd name="T0" fmla="*/ 6 w 10"/>
                <a:gd name="T1" fmla="*/ 0 h 79"/>
                <a:gd name="T2" fmla="*/ 0 w 10"/>
                <a:gd name="T3" fmla="*/ 0 h 79"/>
                <a:gd name="T4" fmla="*/ 6 w 10"/>
                <a:gd name="T5" fmla="*/ 0 h 79"/>
                <a:gd name="T6" fmla="*/ 10 w 10"/>
                <a:gd name="T7" fmla="*/ 79 h 79"/>
                <a:gd name="T8" fmla="*/ 10 w 10"/>
                <a:gd name="T9" fmla="*/ 79 h 79"/>
                <a:gd name="T10" fmla="*/ 6 w 10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9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5" name="Freeform 321">
              <a:extLst>
                <a:ext uri="{FF2B5EF4-FFF2-40B4-BE49-F238E27FC236}">
                  <a16:creationId xmlns:a16="http://schemas.microsoft.com/office/drawing/2014/main" id="{83582DB4-CD09-3142-AAED-F1B8ED6FE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3773488"/>
              <a:ext cx="4763" cy="60325"/>
            </a:xfrm>
            <a:custGeom>
              <a:avLst/>
              <a:gdLst>
                <a:gd name="T0" fmla="*/ 0 w 2"/>
                <a:gd name="T1" fmla="*/ 0 h 25"/>
                <a:gd name="T2" fmla="*/ 0 w 2"/>
                <a:gd name="T3" fmla="*/ 0 h 25"/>
                <a:gd name="T4" fmla="*/ 2 w 2"/>
                <a:gd name="T5" fmla="*/ 25 h 25"/>
                <a:gd name="T6" fmla="*/ 2 w 2"/>
                <a:gd name="T7" fmla="*/ 25 h 25"/>
                <a:gd name="T8" fmla="*/ 0 w 2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A8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6" name="Freeform 322">
              <a:extLst>
                <a:ext uri="{FF2B5EF4-FFF2-40B4-BE49-F238E27FC236}">
                  <a16:creationId xmlns:a16="http://schemas.microsoft.com/office/drawing/2014/main" id="{03B9B7B1-39A7-6644-AEA1-34DF2DC7E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350" y="3743325"/>
              <a:ext cx="3175" cy="20637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0 h 13"/>
                <a:gd name="T4" fmla="*/ 2 w 2"/>
                <a:gd name="T5" fmla="*/ 13 h 13"/>
                <a:gd name="T6" fmla="*/ 2 w 2"/>
                <a:gd name="T7" fmla="*/ 13 h 13"/>
                <a:gd name="T8" fmla="*/ 0 w 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0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7" name="Freeform 323">
              <a:extLst>
                <a:ext uri="{FF2B5EF4-FFF2-40B4-BE49-F238E27FC236}">
                  <a16:creationId xmlns:a16="http://schemas.microsoft.com/office/drawing/2014/main" id="{66A48B94-630D-F942-9DE9-6E1669BF1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350" y="3743325"/>
              <a:ext cx="3175" cy="20637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0 h 13"/>
                <a:gd name="T4" fmla="*/ 2 w 2"/>
                <a:gd name="T5" fmla="*/ 13 h 13"/>
                <a:gd name="T6" fmla="*/ 2 w 2"/>
                <a:gd name="T7" fmla="*/ 13 h 13"/>
                <a:gd name="T8" fmla="*/ 0 w 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0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8" name="Rectangle 687">
              <a:extLst>
                <a:ext uri="{FF2B5EF4-FFF2-40B4-BE49-F238E27FC236}">
                  <a16:creationId xmlns:a16="http://schemas.microsoft.com/office/drawing/2014/main" id="{C21621CF-360E-E34A-BBB1-18DDDCF88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525" y="3763963"/>
              <a:ext cx="1588" cy="9525"/>
            </a:xfrm>
            <a:prstGeom prst="rect">
              <a:avLst/>
            </a:prstGeom>
            <a:solidFill>
              <a:srgbClr val="004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9" name="Rectangle 688">
              <a:extLst>
                <a:ext uri="{FF2B5EF4-FFF2-40B4-BE49-F238E27FC236}">
                  <a16:creationId xmlns:a16="http://schemas.microsoft.com/office/drawing/2014/main" id="{B6BD0861-CC72-754D-9A10-E6B1D8DE9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525" y="3763963"/>
              <a:ext cx="1588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0" name="Rectangle 689">
              <a:extLst>
                <a:ext uri="{FF2B5EF4-FFF2-40B4-BE49-F238E27FC236}">
                  <a16:creationId xmlns:a16="http://schemas.microsoft.com/office/drawing/2014/main" id="{ACDCE4A7-BD74-B74F-B0A8-BD8E31039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350" y="3729038"/>
              <a:ext cx="1588" cy="14287"/>
            </a:xfrm>
            <a:prstGeom prst="rect">
              <a:avLst/>
            </a:prstGeom>
            <a:solidFill>
              <a:srgbClr val="0D7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1" name="Rectangle 690">
              <a:extLst>
                <a:ext uri="{FF2B5EF4-FFF2-40B4-BE49-F238E27FC236}">
                  <a16:creationId xmlns:a16="http://schemas.microsoft.com/office/drawing/2014/main" id="{F86EFFB8-8620-234A-916E-8BAB2E62E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350" y="3729038"/>
              <a:ext cx="1588" cy="1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2" name="Freeform 328">
              <a:extLst>
                <a:ext uri="{FF2B5EF4-FFF2-40B4-BE49-F238E27FC236}">
                  <a16:creationId xmlns:a16="http://schemas.microsoft.com/office/drawing/2014/main" id="{75947D91-2B2C-7049-BFA8-3134C48E4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475" y="3833813"/>
              <a:ext cx="23813" cy="17462"/>
            </a:xfrm>
            <a:custGeom>
              <a:avLst/>
              <a:gdLst>
                <a:gd name="T0" fmla="*/ 10 w 10"/>
                <a:gd name="T1" fmla="*/ 0 h 7"/>
                <a:gd name="T2" fmla="*/ 10 w 10"/>
                <a:gd name="T3" fmla="*/ 0 h 7"/>
                <a:gd name="T4" fmla="*/ 10 w 10"/>
                <a:gd name="T5" fmla="*/ 7 h 7"/>
                <a:gd name="T6" fmla="*/ 0 w 10"/>
                <a:gd name="T7" fmla="*/ 7 h 7"/>
                <a:gd name="T8" fmla="*/ 0 w 10"/>
                <a:gd name="T9" fmla="*/ 7 h 7"/>
                <a:gd name="T10" fmla="*/ 10 w 10"/>
                <a:gd name="T11" fmla="*/ 7 h 7"/>
                <a:gd name="T12" fmla="*/ 10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817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3" name="Freeform 329">
              <a:extLst>
                <a:ext uri="{FF2B5EF4-FFF2-40B4-BE49-F238E27FC236}">
                  <a16:creationId xmlns:a16="http://schemas.microsoft.com/office/drawing/2014/main" id="{E29E5F35-CCC8-4546-84A2-E1F8BB233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475" y="3603625"/>
              <a:ext cx="23813" cy="247650"/>
            </a:xfrm>
            <a:custGeom>
              <a:avLst/>
              <a:gdLst>
                <a:gd name="T0" fmla="*/ 6 w 15"/>
                <a:gd name="T1" fmla="*/ 0 h 156"/>
                <a:gd name="T2" fmla="*/ 0 w 15"/>
                <a:gd name="T3" fmla="*/ 0 h 156"/>
                <a:gd name="T4" fmla="*/ 0 w 15"/>
                <a:gd name="T5" fmla="*/ 156 h 156"/>
                <a:gd name="T6" fmla="*/ 15 w 15"/>
                <a:gd name="T7" fmla="*/ 156 h 156"/>
                <a:gd name="T8" fmla="*/ 15 w 15"/>
                <a:gd name="T9" fmla="*/ 145 h 156"/>
                <a:gd name="T10" fmla="*/ 12 w 15"/>
                <a:gd name="T11" fmla="*/ 107 h 156"/>
                <a:gd name="T12" fmla="*/ 12 w 15"/>
                <a:gd name="T13" fmla="*/ 101 h 156"/>
                <a:gd name="T14" fmla="*/ 10 w 15"/>
                <a:gd name="T15" fmla="*/ 88 h 156"/>
                <a:gd name="T16" fmla="*/ 10 w 15"/>
                <a:gd name="T17" fmla="*/ 79 h 156"/>
                <a:gd name="T18" fmla="*/ 6 w 15"/>
                <a:gd name="T1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6">
                  <a:moveTo>
                    <a:pt x="6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" y="156"/>
                  </a:lnTo>
                  <a:lnTo>
                    <a:pt x="15" y="145"/>
                  </a:lnTo>
                  <a:lnTo>
                    <a:pt x="12" y="107"/>
                  </a:lnTo>
                  <a:lnTo>
                    <a:pt x="12" y="101"/>
                  </a:lnTo>
                  <a:lnTo>
                    <a:pt x="10" y="88"/>
                  </a:lnTo>
                  <a:lnTo>
                    <a:pt x="10" y="7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23F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4" name="Freeform 330">
              <a:extLst>
                <a:ext uri="{FF2B5EF4-FFF2-40B4-BE49-F238E27FC236}">
                  <a16:creationId xmlns:a16="http://schemas.microsoft.com/office/drawing/2014/main" id="{541A4AA1-FC41-E248-B652-CB79CF9C0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475" y="3603625"/>
              <a:ext cx="23813" cy="247650"/>
            </a:xfrm>
            <a:custGeom>
              <a:avLst/>
              <a:gdLst>
                <a:gd name="T0" fmla="*/ 6 w 15"/>
                <a:gd name="T1" fmla="*/ 0 h 156"/>
                <a:gd name="T2" fmla="*/ 0 w 15"/>
                <a:gd name="T3" fmla="*/ 0 h 156"/>
                <a:gd name="T4" fmla="*/ 0 w 15"/>
                <a:gd name="T5" fmla="*/ 156 h 156"/>
                <a:gd name="T6" fmla="*/ 15 w 15"/>
                <a:gd name="T7" fmla="*/ 156 h 156"/>
                <a:gd name="T8" fmla="*/ 15 w 15"/>
                <a:gd name="T9" fmla="*/ 145 h 156"/>
                <a:gd name="T10" fmla="*/ 12 w 15"/>
                <a:gd name="T11" fmla="*/ 107 h 156"/>
                <a:gd name="T12" fmla="*/ 12 w 15"/>
                <a:gd name="T13" fmla="*/ 101 h 156"/>
                <a:gd name="T14" fmla="*/ 10 w 15"/>
                <a:gd name="T15" fmla="*/ 88 h 156"/>
                <a:gd name="T16" fmla="*/ 10 w 15"/>
                <a:gd name="T17" fmla="*/ 79 h 156"/>
                <a:gd name="T18" fmla="*/ 6 w 15"/>
                <a:gd name="T1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6">
                  <a:moveTo>
                    <a:pt x="6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" y="156"/>
                  </a:lnTo>
                  <a:lnTo>
                    <a:pt x="15" y="145"/>
                  </a:lnTo>
                  <a:lnTo>
                    <a:pt x="12" y="107"/>
                  </a:lnTo>
                  <a:lnTo>
                    <a:pt x="12" y="101"/>
                  </a:lnTo>
                  <a:lnTo>
                    <a:pt x="10" y="88"/>
                  </a:lnTo>
                  <a:lnTo>
                    <a:pt x="10" y="79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5" name="Freeform 331">
              <a:extLst>
                <a:ext uri="{FF2B5EF4-FFF2-40B4-BE49-F238E27FC236}">
                  <a16:creationId xmlns:a16="http://schemas.microsoft.com/office/drawing/2014/main" id="{F5FFE763-D66E-6440-8C0E-1617DD950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850" y="3263900"/>
              <a:ext cx="354013" cy="396875"/>
            </a:xfrm>
            <a:custGeom>
              <a:avLst/>
              <a:gdLst>
                <a:gd name="T0" fmla="*/ 132 w 146"/>
                <a:gd name="T1" fmla="*/ 54 h 164"/>
                <a:gd name="T2" fmla="*/ 73 w 146"/>
                <a:gd name="T3" fmla="*/ 164 h 164"/>
                <a:gd name="T4" fmla="*/ 14 w 146"/>
                <a:gd name="T5" fmla="*/ 54 h 164"/>
                <a:gd name="T6" fmla="*/ 73 w 146"/>
                <a:gd name="T7" fmla="*/ 0 h 164"/>
                <a:gd name="T8" fmla="*/ 132 w 146"/>
                <a:gd name="T9" fmla="*/ 5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64">
                  <a:moveTo>
                    <a:pt x="132" y="54"/>
                  </a:moveTo>
                  <a:cubicBezTo>
                    <a:pt x="146" y="103"/>
                    <a:pt x="123" y="164"/>
                    <a:pt x="73" y="164"/>
                  </a:cubicBezTo>
                  <a:cubicBezTo>
                    <a:pt x="24" y="164"/>
                    <a:pt x="0" y="103"/>
                    <a:pt x="14" y="54"/>
                  </a:cubicBezTo>
                  <a:cubicBezTo>
                    <a:pt x="23" y="20"/>
                    <a:pt x="49" y="0"/>
                    <a:pt x="73" y="0"/>
                  </a:cubicBezTo>
                  <a:cubicBezTo>
                    <a:pt x="98" y="0"/>
                    <a:pt x="123" y="20"/>
                    <a:pt x="132" y="54"/>
                  </a:cubicBez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6" name="Freeform 332">
              <a:extLst>
                <a:ext uri="{FF2B5EF4-FFF2-40B4-BE49-F238E27FC236}">
                  <a16:creationId xmlns:a16="http://schemas.microsoft.com/office/drawing/2014/main" id="{5CD23666-ED6A-7243-BE5B-C027866C5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013" y="3263900"/>
              <a:ext cx="323850" cy="396875"/>
            </a:xfrm>
            <a:custGeom>
              <a:avLst/>
              <a:gdLst>
                <a:gd name="T0" fmla="*/ 60 w 133"/>
                <a:gd name="T1" fmla="*/ 0 h 164"/>
                <a:gd name="T2" fmla="*/ 59 w 133"/>
                <a:gd name="T3" fmla="*/ 0 h 164"/>
                <a:gd name="T4" fmla="*/ 102 w 133"/>
                <a:gd name="T5" fmla="*/ 47 h 164"/>
                <a:gd name="T6" fmla="*/ 45 w 133"/>
                <a:gd name="T7" fmla="*/ 137 h 164"/>
                <a:gd name="T8" fmla="*/ 0 w 133"/>
                <a:gd name="T9" fmla="*/ 104 h 164"/>
                <a:gd name="T10" fmla="*/ 60 w 133"/>
                <a:gd name="T11" fmla="*/ 164 h 164"/>
                <a:gd name="T12" fmla="*/ 119 w 133"/>
                <a:gd name="T13" fmla="*/ 54 h 164"/>
                <a:gd name="T14" fmla="*/ 60 w 133"/>
                <a:gd name="T1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64">
                  <a:moveTo>
                    <a:pt x="60" y="0"/>
                  </a:moveTo>
                  <a:cubicBezTo>
                    <a:pt x="60" y="0"/>
                    <a:pt x="59" y="0"/>
                    <a:pt x="59" y="0"/>
                  </a:cubicBezTo>
                  <a:cubicBezTo>
                    <a:pt x="78" y="3"/>
                    <a:pt x="97" y="20"/>
                    <a:pt x="102" y="47"/>
                  </a:cubicBezTo>
                  <a:cubicBezTo>
                    <a:pt x="110" y="89"/>
                    <a:pt x="86" y="137"/>
                    <a:pt x="45" y="137"/>
                  </a:cubicBezTo>
                  <a:cubicBezTo>
                    <a:pt x="24" y="137"/>
                    <a:pt x="8" y="123"/>
                    <a:pt x="0" y="104"/>
                  </a:cubicBezTo>
                  <a:cubicBezTo>
                    <a:pt x="7" y="137"/>
                    <a:pt x="29" y="164"/>
                    <a:pt x="60" y="164"/>
                  </a:cubicBezTo>
                  <a:cubicBezTo>
                    <a:pt x="110" y="164"/>
                    <a:pt x="133" y="103"/>
                    <a:pt x="119" y="54"/>
                  </a:cubicBezTo>
                  <a:cubicBezTo>
                    <a:pt x="110" y="20"/>
                    <a:pt x="85" y="0"/>
                    <a:pt x="60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7" name="Freeform 333">
              <a:extLst>
                <a:ext uri="{FF2B5EF4-FFF2-40B4-BE49-F238E27FC236}">
                  <a16:creationId xmlns:a16="http://schemas.microsoft.com/office/drawing/2014/main" id="{D300603E-E6E6-BB49-A205-3804073BA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8013" y="4068763"/>
              <a:ext cx="136525" cy="28575"/>
            </a:xfrm>
            <a:custGeom>
              <a:avLst/>
              <a:gdLst>
                <a:gd name="T0" fmla="*/ 28 w 56"/>
                <a:gd name="T1" fmla="*/ 0 h 12"/>
                <a:gd name="T2" fmla="*/ 28 w 56"/>
                <a:gd name="T3" fmla="*/ 0 h 12"/>
                <a:gd name="T4" fmla="*/ 28 w 56"/>
                <a:gd name="T5" fmla="*/ 7 h 12"/>
                <a:gd name="T6" fmla="*/ 18 w 56"/>
                <a:gd name="T7" fmla="*/ 7 h 12"/>
                <a:gd name="T8" fmla="*/ 18 w 56"/>
                <a:gd name="T9" fmla="*/ 7 h 12"/>
                <a:gd name="T10" fmla="*/ 10 w 56"/>
                <a:gd name="T11" fmla="*/ 7 h 12"/>
                <a:gd name="T12" fmla="*/ 10 w 56"/>
                <a:gd name="T13" fmla="*/ 1 h 12"/>
                <a:gd name="T14" fmla="*/ 0 w 56"/>
                <a:gd name="T15" fmla="*/ 6 h 12"/>
                <a:gd name="T16" fmla="*/ 28 w 56"/>
                <a:gd name="T17" fmla="*/ 12 h 12"/>
                <a:gd name="T18" fmla="*/ 56 w 56"/>
                <a:gd name="T19" fmla="*/ 6 h 12"/>
                <a:gd name="T20" fmla="*/ 28 w 56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2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" y="2"/>
                    <a:pt x="0" y="4"/>
                    <a:pt x="0" y="6"/>
                  </a:cubicBezTo>
                  <a:cubicBezTo>
                    <a:pt x="0" y="10"/>
                    <a:pt x="13" y="12"/>
                    <a:pt x="28" y="12"/>
                  </a:cubicBezTo>
                  <a:cubicBezTo>
                    <a:pt x="44" y="12"/>
                    <a:pt x="56" y="10"/>
                    <a:pt x="56" y="6"/>
                  </a:cubicBezTo>
                  <a:cubicBezTo>
                    <a:pt x="56" y="2"/>
                    <a:pt x="44" y="0"/>
                    <a:pt x="28" y="0"/>
                  </a:cubicBezTo>
                </a:path>
              </a:pathLst>
            </a:cu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8" name="Freeform 334">
              <a:extLst>
                <a:ext uri="{FF2B5EF4-FFF2-40B4-BE49-F238E27FC236}">
                  <a16:creationId xmlns:a16="http://schemas.microsoft.com/office/drawing/2014/main" id="{65A99648-C8BB-6549-A02B-CB4ADD38A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1825" y="3838575"/>
              <a:ext cx="44450" cy="247650"/>
            </a:xfrm>
            <a:custGeom>
              <a:avLst/>
              <a:gdLst>
                <a:gd name="T0" fmla="*/ 19 w 28"/>
                <a:gd name="T1" fmla="*/ 0 h 156"/>
                <a:gd name="T2" fmla="*/ 3 w 28"/>
                <a:gd name="T3" fmla="*/ 0 h 156"/>
                <a:gd name="T4" fmla="*/ 0 w 28"/>
                <a:gd name="T5" fmla="*/ 156 h 156"/>
                <a:gd name="T6" fmla="*/ 28 w 28"/>
                <a:gd name="T7" fmla="*/ 156 h 156"/>
                <a:gd name="T8" fmla="*/ 19 w 28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6">
                  <a:moveTo>
                    <a:pt x="19" y="0"/>
                  </a:moveTo>
                  <a:lnTo>
                    <a:pt x="3" y="0"/>
                  </a:lnTo>
                  <a:lnTo>
                    <a:pt x="0" y="156"/>
                  </a:lnTo>
                  <a:lnTo>
                    <a:pt x="28" y="15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B5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9" name="Freeform 335">
              <a:extLst>
                <a:ext uri="{FF2B5EF4-FFF2-40B4-BE49-F238E27FC236}">
                  <a16:creationId xmlns:a16="http://schemas.microsoft.com/office/drawing/2014/main" id="{0862054F-67FA-824D-B79A-827DFAAA7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1825" y="3838575"/>
              <a:ext cx="44450" cy="247650"/>
            </a:xfrm>
            <a:custGeom>
              <a:avLst/>
              <a:gdLst>
                <a:gd name="T0" fmla="*/ 19 w 28"/>
                <a:gd name="T1" fmla="*/ 0 h 156"/>
                <a:gd name="T2" fmla="*/ 3 w 28"/>
                <a:gd name="T3" fmla="*/ 0 h 156"/>
                <a:gd name="T4" fmla="*/ 0 w 28"/>
                <a:gd name="T5" fmla="*/ 156 h 156"/>
                <a:gd name="T6" fmla="*/ 28 w 28"/>
                <a:gd name="T7" fmla="*/ 156 h 156"/>
                <a:gd name="T8" fmla="*/ 19 w 28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6">
                  <a:moveTo>
                    <a:pt x="19" y="0"/>
                  </a:moveTo>
                  <a:lnTo>
                    <a:pt x="3" y="0"/>
                  </a:lnTo>
                  <a:lnTo>
                    <a:pt x="0" y="156"/>
                  </a:lnTo>
                  <a:lnTo>
                    <a:pt x="28" y="156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0" name="Freeform 336">
              <a:extLst>
                <a:ext uri="{FF2B5EF4-FFF2-40B4-BE49-F238E27FC236}">
                  <a16:creationId xmlns:a16="http://schemas.microsoft.com/office/drawing/2014/main" id="{8929FDEF-7D85-4747-AAA2-ACBD71FA5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750" y="3921125"/>
              <a:ext cx="9525" cy="147637"/>
            </a:xfrm>
            <a:custGeom>
              <a:avLst/>
              <a:gdLst>
                <a:gd name="T0" fmla="*/ 0 w 4"/>
                <a:gd name="T1" fmla="*/ 0 h 61"/>
                <a:gd name="T2" fmla="*/ 0 w 4"/>
                <a:gd name="T3" fmla="*/ 0 h 61"/>
                <a:gd name="T4" fmla="*/ 4 w 4"/>
                <a:gd name="T5" fmla="*/ 61 h 61"/>
                <a:gd name="T6" fmla="*/ 4 w 4"/>
                <a:gd name="T7" fmla="*/ 61 h 61"/>
                <a:gd name="T8" fmla="*/ 0 w 4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A8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1" name="Freeform 337">
              <a:extLst>
                <a:ext uri="{FF2B5EF4-FFF2-40B4-BE49-F238E27FC236}">
                  <a16:creationId xmlns:a16="http://schemas.microsoft.com/office/drawing/2014/main" id="{510D1D5B-FEC9-CE43-8AA8-D9C2E6FAF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575" y="3908425"/>
              <a:ext cx="3175" cy="12700"/>
            </a:xfrm>
            <a:custGeom>
              <a:avLst/>
              <a:gdLst>
                <a:gd name="T0" fmla="*/ 2 w 2"/>
                <a:gd name="T1" fmla="*/ 0 h 8"/>
                <a:gd name="T2" fmla="*/ 0 w 2"/>
                <a:gd name="T3" fmla="*/ 0 h 8"/>
                <a:gd name="T4" fmla="*/ 2 w 2"/>
                <a:gd name="T5" fmla="*/ 8 h 8"/>
                <a:gd name="T6" fmla="*/ 2 w 2"/>
                <a:gd name="T7" fmla="*/ 8 h 8"/>
                <a:gd name="T8" fmla="*/ 2 w 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0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A8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2" name="Freeform 338">
              <a:extLst>
                <a:ext uri="{FF2B5EF4-FFF2-40B4-BE49-F238E27FC236}">
                  <a16:creationId xmlns:a16="http://schemas.microsoft.com/office/drawing/2014/main" id="{92B54664-1957-2F47-B57A-272AA0F6D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575" y="3908425"/>
              <a:ext cx="3175" cy="12700"/>
            </a:xfrm>
            <a:custGeom>
              <a:avLst/>
              <a:gdLst>
                <a:gd name="T0" fmla="*/ 2 w 2"/>
                <a:gd name="T1" fmla="*/ 0 h 8"/>
                <a:gd name="T2" fmla="*/ 0 w 2"/>
                <a:gd name="T3" fmla="*/ 0 h 8"/>
                <a:gd name="T4" fmla="*/ 2 w 2"/>
                <a:gd name="T5" fmla="*/ 8 h 8"/>
                <a:gd name="T6" fmla="*/ 2 w 2"/>
                <a:gd name="T7" fmla="*/ 8 h 8"/>
                <a:gd name="T8" fmla="*/ 2 w 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0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3" name="Freeform 339">
              <a:extLst>
                <a:ext uri="{FF2B5EF4-FFF2-40B4-BE49-F238E27FC236}">
                  <a16:creationId xmlns:a16="http://schemas.microsoft.com/office/drawing/2014/main" id="{23A4341C-CDC5-AE43-8DAD-B6E0304E1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0875" y="3838575"/>
              <a:ext cx="15875" cy="69850"/>
            </a:xfrm>
            <a:custGeom>
              <a:avLst/>
              <a:gdLst>
                <a:gd name="T0" fmla="*/ 7 w 10"/>
                <a:gd name="T1" fmla="*/ 0 h 44"/>
                <a:gd name="T2" fmla="*/ 0 w 10"/>
                <a:gd name="T3" fmla="*/ 0 h 44"/>
                <a:gd name="T4" fmla="*/ 7 w 10"/>
                <a:gd name="T5" fmla="*/ 0 h 44"/>
                <a:gd name="T6" fmla="*/ 8 w 10"/>
                <a:gd name="T7" fmla="*/ 44 h 44"/>
                <a:gd name="T8" fmla="*/ 10 w 10"/>
                <a:gd name="T9" fmla="*/ 44 h 44"/>
                <a:gd name="T10" fmla="*/ 7 w 10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4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99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4" name="Freeform 340">
              <a:extLst>
                <a:ext uri="{FF2B5EF4-FFF2-40B4-BE49-F238E27FC236}">
                  <a16:creationId xmlns:a16="http://schemas.microsoft.com/office/drawing/2014/main" id="{5A740C9F-ACD9-8347-AFC6-9FA0C3230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0875" y="3838575"/>
              <a:ext cx="15875" cy="69850"/>
            </a:xfrm>
            <a:custGeom>
              <a:avLst/>
              <a:gdLst>
                <a:gd name="T0" fmla="*/ 7 w 10"/>
                <a:gd name="T1" fmla="*/ 0 h 44"/>
                <a:gd name="T2" fmla="*/ 0 w 10"/>
                <a:gd name="T3" fmla="*/ 0 h 44"/>
                <a:gd name="T4" fmla="*/ 7 w 10"/>
                <a:gd name="T5" fmla="*/ 0 h 44"/>
                <a:gd name="T6" fmla="*/ 8 w 10"/>
                <a:gd name="T7" fmla="*/ 44 h 44"/>
                <a:gd name="T8" fmla="*/ 10 w 10"/>
                <a:gd name="T9" fmla="*/ 44 h 44"/>
                <a:gd name="T10" fmla="*/ 7 w 10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4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5" name="Freeform 341">
              <a:extLst>
                <a:ext uri="{FF2B5EF4-FFF2-40B4-BE49-F238E27FC236}">
                  <a16:creationId xmlns:a16="http://schemas.microsoft.com/office/drawing/2014/main" id="{4B20DBF7-DEB7-C449-BCF9-9E67DB4CD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0875" y="4068763"/>
              <a:ext cx="25400" cy="17462"/>
            </a:xfrm>
            <a:custGeom>
              <a:avLst/>
              <a:gdLst>
                <a:gd name="T0" fmla="*/ 10 w 10"/>
                <a:gd name="T1" fmla="*/ 0 h 7"/>
                <a:gd name="T2" fmla="*/ 10 w 10"/>
                <a:gd name="T3" fmla="*/ 0 h 7"/>
                <a:gd name="T4" fmla="*/ 10 w 10"/>
                <a:gd name="T5" fmla="*/ 7 h 7"/>
                <a:gd name="T6" fmla="*/ 0 w 10"/>
                <a:gd name="T7" fmla="*/ 7 h 7"/>
                <a:gd name="T8" fmla="*/ 0 w 10"/>
                <a:gd name="T9" fmla="*/ 7 h 7"/>
                <a:gd name="T10" fmla="*/ 10 w 10"/>
                <a:gd name="T11" fmla="*/ 7 h 7"/>
                <a:gd name="T12" fmla="*/ 10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817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6" name="Freeform 342">
              <a:extLst>
                <a:ext uri="{FF2B5EF4-FFF2-40B4-BE49-F238E27FC236}">
                  <a16:creationId xmlns:a16="http://schemas.microsoft.com/office/drawing/2014/main" id="{7786E3FE-5542-BF46-9159-BB4E6D2EC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0875" y="3838575"/>
              <a:ext cx="25400" cy="247650"/>
            </a:xfrm>
            <a:custGeom>
              <a:avLst/>
              <a:gdLst>
                <a:gd name="T0" fmla="*/ 7 w 16"/>
                <a:gd name="T1" fmla="*/ 0 h 156"/>
                <a:gd name="T2" fmla="*/ 0 w 16"/>
                <a:gd name="T3" fmla="*/ 0 h 156"/>
                <a:gd name="T4" fmla="*/ 0 w 16"/>
                <a:gd name="T5" fmla="*/ 156 h 156"/>
                <a:gd name="T6" fmla="*/ 16 w 16"/>
                <a:gd name="T7" fmla="*/ 156 h 156"/>
                <a:gd name="T8" fmla="*/ 16 w 16"/>
                <a:gd name="T9" fmla="*/ 145 h 156"/>
                <a:gd name="T10" fmla="*/ 10 w 16"/>
                <a:gd name="T11" fmla="*/ 52 h 156"/>
                <a:gd name="T12" fmla="*/ 8 w 16"/>
                <a:gd name="T13" fmla="*/ 44 h 156"/>
                <a:gd name="T14" fmla="*/ 7 w 16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6">
                  <a:moveTo>
                    <a:pt x="7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6" y="156"/>
                  </a:lnTo>
                  <a:lnTo>
                    <a:pt x="16" y="145"/>
                  </a:lnTo>
                  <a:lnTo>
                    <a:pt x="10" y="52"/>
                  </a:lnTo>
                  <a:lnTo>
                    <a:pt x="8" y="4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23F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7" name="Freeform 343">
              <a:extLst>
                <a:ext uri="{FF2B5EF4-FFF2-40B4-BE49-F238E27FC236}">
                  <a16:creationId xmlns:a16="http://schemas.microsoft.com/office/drawing/2014/main" id="{B9CF1D62-BBBF-164D-BDC3-3EE7A6B0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0875" y="3838575"/>
              <a:ext cx="25400" cy="247650"/>
            </a:xfrm>
            <a:custGeom>
              <a:avLst/>
              <a:gdLst>
                <a:gd name="T0" fmla="*/ 7 w 16"/>
                <a:gd name="T1" fmla="*/ 0 h 156"/>
                <a:gd name="T2" fmla="*/ 0 w 16"/>
                <a:gd name="T3" fmla="*/ 0 h 156"/>
                <a:gd name="T4" fmla="*/ 0 w 16"/>
                <a:gd name="T5" fmla="*/ 156 h 156"/>
                <a:gd name="T6" fmla="*/ 16 w 16"/>
                <a:gd name="T7" fmla="*/ 156 h 156"/>
                <a:gd name="T8" fmla="*/ 16 w 16"/>
                <a:gd name="T9" fmla="*/ 145 h 156"/>
                <a:gd name="T10" fmla="*/ 10 w 16"/>
                <a:gd name="T11" fmla="*/ 52 h 156"/>
                <a:gd name="T12" fmla="*/ 8 w 16"/>
                <a:gd name="T13" fmla="*/ 44 h 156"/>
                <a:gd name="T14" fmla="*/ 7 w 16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6">
                  <a:moveTo>
                    <a:pt x="7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6" y="156"/>
                  </a:lnTo>
                  <a:lnTo>
                    <a:pt x="16" y="145"/>
                  </a:lnTo>
                  <a:lnTo>
                    <a:pt x="10" y="52"/>
                  </a:lnTo>
                  <a:lnTo>
                    <a:pt x="8" y="44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8" name="Freeform 344">
              <a:extLst>
                <a:ext uri="{FF2B5EF4-FFF2-40B4-BE49-F238E27FC236}">
                  <a16:creationId xmlns:a16="http://schemas.microsoft.com/office/drawing/2014/main" id="{7E0B1FC6-E644-3E4F-8EB8-0BD72E491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250" y="3498850"/>
              <a:ext cx="355600" cy="398462"/>
            </a:xfrm>
            <a:custGeom>
              <a:avLst/>
              <a:gdLst>
                <a:gd name="T0" fmla="*/ 132 w 146"/>
                <a:gd name="T1" fmla="*/ 54 h 164"/>
                <a:gd name="T2" fmla="*/ 73 w 146"/>
                <a:gd name="T3" fmla="*/ 164 h 164"/>
                <a:gd name="T4" fmla="*/ 14 w 146"/>
                <a:gd name="T5" fmla="*/ 54 h 164"/>
                <a:gd name="T6" fmla="*/ 73 w 146"/>
                <a:gd name="T7" fmla="*/ 0 h 164"/>
                <a:gd name="T8" fmla="*/ 132 w 146"/>
                <a:gd name="T9" fmla="*/ 5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64">
                  <a:moveTo>
                    <a:pt x="132" y="54"/>
                  </a:moveTo>
                  <a:cubicBezTo>
                    <a:pt x="146" y="103"/>
                    <a:pt x="123" y="164"/>
                    <a:pt x="73" y="164"/>
                  </a:cubicBezTo>
                  <a:cubicBezTo>
                    <a:pt x="24" y="164"/>
                    <a:pt x="0" y="103"/>
                    <a:pt x="14" y="54"/>
                  </a:cubicBezTo>
                  <a:cubicBezTo>
                    <a:pt x="23" y="20"/>
                    <a:pt x="49" y="0"/>
                    <a:pt x="73" y="0"/>
                  </a:cubicBezTo>
                  <a:cubicBezTo>
                    <a:pt x="98" y="0"/>
                    <a:pt x="123" y="20"/>
                    <a:pt x="132" y="54"/>
                  </a:cubicBez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9" name="Freeform 345">
              <a:extLst>
                <a:ext uri="{FF2B5EF4-FFF2-40B4-BE49-F238E27FC236}">
                  <a16:creationId xmlns:a16="http://schemas.microsoft.com/office/drawing/2014/main" id="{7F8EBB6F-3434-E84F-84F1-70654F42C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000" y="3498850"/>
              <a:ext cx="323850" cy="398462"/>
            </a:xfrm>
            <a:custGeom>
              <a:avLst/>
              <a:gdLst>
                <a:gd name="T0" fmla="*/ 60 w 133"/>
                <a:gd name="T1" fmla="*/ 0 h 164"/>
                <a:gd name="T2" fmla="*/ 58 w 133"/>
                <a:gd name="T3" fmla="*/ 0 h 164"/>
                <a:gd name="T4" fmla="*/ 102 w 133"/>
                <a:gd name="T5" fmla="*/ 47 h 164"/>
                <a:gd name="T6" fmla="*/ 45 w 133"/>
                <a:gd name="T7" fmla="*/ 137 h 164"/>
                <a:gd name="T8" fmla="*/ 0 w 133"/>
                <a:gd name="T9" fmla="*/ 104 h 164"/>
                <a:gd name="T10" fmla="*/ 60 w 133"/>
                <a:gd name="T11" fmla="*/ 164 h 164"/>
                <a:gd name="T12" fmla="*/ 119 w 133"/>
                <a:gd name="T13" fmla="*/ 54 h 164"/>
                <a:gd name="T14" fmla="*/ 60 w 133"/>
                <a:gd name="T1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64">
                  <a:moveTo>
                    <a:pt x="60" y="0"/>
                  </a:moveTo>
                  <a:cubicBezTo>
                    <a:pt x="60" y="0"/>
                    <a:pt x="59" y="0"/>
                    <a:pt x="58" y="0"/>
                  </a:cubicBezTo>
                  <a:cubicBezTo>
                    <a:pt x="78" y="3"/>
                    <a:pt x="97" y="20"/>
                    <a:pt x="102" y="47"/>
                  </a:cubicBezTo>
                  <a:cubicBezTo>
                    <a:pt x="110" y="89"/>
                    <a:pt x="86" y="137"/>
                    <a:pt x="45" y="137"/>
                  </a:cubicBezTo>
                  <a:cubicBezTo>
                    <a:pt x="24" y="137"/>
                    <a:pt x="8" y="123"/>
                    <a:pt x="0" y="104"/>
                  </a:cubicBezTo>
                  <a:cubicBezTo>
                    <a:pt x="7" y="137"/>
                    <a:pt x="29" y="164"/>
                    <a:pt x="60" y="164"/>
                  </a:cubicBezTo>
                  <a:cubicBezTo>
                    <a:pt x="110" y="164"/>
                    <a:pt x="133" y="103"/>
                    <a:pt x="119" y="54"/>
                  </a:cubicBezTo>
                  <a:cubicBezTo>
                    <a:pt x="110" y="20"/>
                    <a:pt x="85" y="0"/>
                    <a:pt x="60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0" name="Freeform 346">
              <a:extLst>
                <a:ext uri="{FF2B5EF4-FFF2-40B4-BE49-F238E27FC236}">
                  <a16:creationId xmlns:a16="http://schemas.microsoft.com/office/drawing/2014/main" id="{3AD9F132-12D0-8946-B630-26CBEF6C7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2900" y="2033588"/>
              <a:ext cx="534988" cy="363537"/>
            </a:xfrm>
            <a:custGeom>
              <a:avLst/>
              <a:gdLst>
                <a:gd name="T0" fmla="*/ 179 w 220"/>
                <a:gd name="T1" fmla="*/ 44 h 150"/>
                <a:gd name="T2" fmla="*/ 178 w 220"/>
                <a:gd name="T3" fmla="*/ 44 h 150"/>
                <a:gd name="T4" fmla="*/ 127 w 220"/>
                <a:gd name="T5" fmla="*/ 0 h 150"/>
                <a:gd name="T6" fmla="*/ 78 w 220"/>
                <a:gd name="T7" fmla="*/ 38 h 150"/>
                <a:gd name="T8" fmla="*/ 63 w 220"/>
                <a:gd name="T9" fmla="*/ 34 h 150"/>
                <a:gd name="T10" fmla="*/ 33 w 220"/>
                <a:gd name="T11" fmla="*/ 64 h 150"/>
                <a:gd name="T12" fmla="*/ 34 w 220"/>
                <a:gd name="T13" fmla="*/ 70 h 150"/>
                <a:gd name="T14" fmla="*/ 30 w 220"/>
                <a:gd name="T15" fmla="*/ 69 h 150"/>
                <a:gd name="T16" fmla="*/ 0 w 220"/>
                <a:gd name="T17" fmla="*/ 99 h 150"/>
                <a:gd name="T18" fmla="*/ 30 w 220"/>
                <a:gd name="T19" fmla="*/ 129 h 150"/>
                <a:gd name="T20" fmla="*/ 45 w 220"/>
                <a:gd name="T21" fmla="*/ 125 h 150"/>
                <a:gd name="T22" fmla="*/ 170 w 220"/>
                <a:gd name="T23" fmla="*/ 125 h 150"/>
                <a:gd name="T24" fmla="*/ 179 w 220"/>
                <a:gd name="T25" fmla="*/ 126 h 150"/>
                <a:gd name="T26" fmla="*/ 220 w 220"/>
                <a:gd name="T27" fmla="*/ 85 h 150"/>
                <a:gd name="T28" fmla="*/ 179 w 220"/>
                <a:gd name="T29" fmla="*/ 4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150">
                  <a:moveTo>
                    <a:pt x="179" y="44"/>
                  </a:moveTo>
                  <a:cubicBezTo>
                    <a:pt x="179" y="44"/>
                    <a:pt x="178" y="44"/>
                    <a:pt x="178" y="44"/>
                  </a:cubicBezTo>
                  <a:cubicBezTo>
                    <a:pt x="174" y="19"/>
                    <a:pt x="153" y="0"/>
                    <a:pt x="127" y="0"/>
                  </a:cubicBezTo>
                  <a:cubicBezTo>
                    <a:pt x="104" y="0"/>
                    <a:pt x="84" y="16"/>
                    <a:pt x="78" y="38"/>
                  </a:cubicBezTo>
                  <a:cubicBezTo>
                    <a:pt x="73" y="36"/>
                    <a:pt x="69" y="34"/>
                    <a:pt x="63" y="34"/>
                  </a:cubicBezTo>
                  <a:cubicBezTo>
                    <a:pt x="47" y="34"/>
                    <a:pt x="33" y="48"/>
                    <a:pt x="33" y="64"/>
                  </a:cubicBezTo>
                  <a:cubicBezTo>
                    <a:pt x="33" y="66"/>
                    <a:pt x="33" y="68"/>
                    <a:pt x="34" y="70"/>
                  </a:cubicBezTo>
                  <a:cubicBezTo>
                    <a:pt x="32" y="69"/>
                    <a:pt x="31" y="69"/>
                    <a:pt x="30" y="69"/>
                  </a:cubicBezTo>
                  <a:cubicBezTo>
                    <a:pt x="13" y="69"/>
                    <a:pt x="0" y="83"/>
                    <a:pt x="0" y="99"/>
                  </a:cubicBezTo>
                  <a:cubicBezTo>
                    <a:pt x="0" y="116"/>
                    <a:pt x="13" y="129"/>
                    <a:pt x="30" y="129"/>
                  </a:cubicBezTo>
                  <a:cubicBezTo>
                    <a:pt x="35" y="129"/>
                    <a:pt x="41" y="128"/>
                    <a:pt x="45" y="125"/>
                  </a:cubicBezTo>
                  <a:cubicBezTo>
                    <a:pt x="82" y="150"/>
                    <a:pt x="165" y="142"/>
                    <a:pt x="170" y="125"/>
                  </a:cubicBezTo>
                  <a:cubicBezTo>
                    <a:pt x="173" y="126"/>
                    <a:pt x="176" y="126"/>
                    <a:pt x="179" y="126"/>
                  </a:cubicBezTo>
                  <a:cubicBezTo>
                    <a:pt x="202" y="126"/>
                    <a:pt x="220" y="108"/>
                    <a:pt x="220" y="85"/>
                  </a:cubicBezTo>
                  <a:cubicBezTo>
                    <a:pt x="220" y="62"/>
                    <a:pt x="202" y="44"/>
                    <a:pt x="179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1" name="Freeform 347">
              <a:extLst>
                <a:ext uri="{FF2B5EF4-FFF2-40B4-BE49-F238E27FC236}">
                  <a16:creationId xmlns:a16="http://schemas.microsoft.com/office/drawing/2014/main" id="{DFF71145-7825-1249-A719-36D7974D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738" y="1784350"/>
              <a:ext cx="742950" cy="503237"/>
            </a:xfrm>
            <a:custGeom>
              <a:avLst/>
              <a:gdLst>
                <a:gd name="T0" fmla="*/ 249 w 306"/>
                <a:gd name="T1" fmla="*/ 61 h 208"/>
                <a:gd name="T2" fmla="*/ 247 w 306"/>
                <a:gd name="T3" fmla="*/ 61 h 208"/>
                <a:gd name="T4" fmla="*/ 177 w 306"/>
                <a:gd name="T5" fmla="*/ 0 h 208"/>
                <a:gd name="T6" fmla="*/ 108 w 306"/>
                <a:gd name="T7" fmla="*/ 52 h 208"/>
                <a:gd name="T8" fmla="*/ 88 w 306"/>
                <a:gd name="T9" fmla="*/ 47 h 208"/>
                <a:gd name="T10" fmla="*/ 46 w 306"/>
                <a:gd name="T11" fmla="*/ 89 h 208"/>
                <a:gd name="T12" fmla="*/ 47 w 306"/>
                <a:gd name="T13" fmla="*/ 96 h 208"/>
                <a:gd name="T14" fmla="*/ 41 w 306"/>
                <a:gd name="T15" fmla="*/ 95 h 208"/>
                <a:gd name="T16" fmla="*/ 0 w 306"/>
                <a:gd name="T17" fmla="*/ 137 h 208"/>
                <a:gd name="T18" fmla="*/ 41 w 306"/>
                <a:gd name="T19" fmla="*/ 179 h 208"/>
                <a:gd name="T20" fmla="*/ 63 w 306"/>
                <a:gd name="T21" fmla="*/ 173 h 208"/>
                <a:gd name="T22" fmla="*/ 236 w 306"/>
                <a:gd name="T23" fmla="*/ 173 h 208"/>
                <a:gd name="T24" fmla="*/ 249 w 306"/>
                <a:gd name="T25" fmla="*/ 175 h 208"/>
                <a:gd name="T26" fmla="*/ 306 w 306"/>
                <a:gd name="T27" fmla="*/ 118 h 208"/>
                <a:gd name="T28" fmla="*/ 249 w 306"/>
                <a:gd name="T29" fmla="*/ 6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208">
                  <a:moveTo>
                    <a:pt x="249" y="61"/>
                  </a:moveTo>
                  <a:cubicBezTo>
                    <a:pt x="248" y="61"/>
                    <a:pt x="248" y="61"/>
                    <a:pt x="247" y="61"/>
                  </a:cubicBezTo>
                  <a:cubicBezTo>
                    <a:pt x="242" y="26"/>
                    <a:pt x="213" y="0"/>
                    <a:pt x="177" y="0"/>
                  </a:cubicBezTo>
                  <a:cubicBezTo>
                    <a:pt x="144" y="0"/>
                    <a:pt x="116" y="22"/>
                    <a:pt x="108" y="52"/>
                  </a:cubicBezTo>
                  <a:cubicBezTo>
                    <a:pt x="102" y="49"/>
                    <a:pt x="95" y="47"/>
                    <a:pt x="88" y="47"/>
                  </a:cubicBezTo>
                  <a:cubicBezTo>
                    <a:pt x="65" y="47"/>
                    <a:pt x="46" y="66"/>
                    <a:pt x="46" y="89"/>
                  </a:cubicBezTo>
                  <a:cubicBezTo>
                    <a:pt x="46" y="91"/>
                    <a:pt x="46" y="94"/>
                    <a:pt x="47" y="96"/>
                  </a:cubicBezTo>
                  <a:cubicBezTo>
                    <a:pt x="45" y="96"/>
                    <a:pt x="43" y="95"/>
                    <a:pt x="41" y="95"/>
                  </a:cubicBezTo>
                  <a:cubicBezTo>
                    <a:pt x="18" y="95"/>
                    <a:pt x="0" y="114"/>
                    <a:pt x="0" y="137"/>
                  </a:cubicBezTo>
                  <a:cubicBezTo>
                    <a:pt x="0" y="160"/>
                    <a:pt x="18" y="179"/>
                    <a:pt x="41" y="179"/>
                  </a:cubicBezTo>
                  <a:cubicBezTo>
                    <a:pt x="49" y="179"/>
                    <a:pt x="56" y="177"/>
                    <a:pt x="63" y="173"/>
                  </a:cubicBezTo>
                  <a:cubicBezTo>
                    <a:pt x="114" y="208"/>
                    <a:pt x="228" y="196"/>
                    <a:pt x="236" y="173"/>
                  </a:cubicBezTo>
                  <a:cubicBezTo>
                    <a:pt x="240" y="174"/>
                    <a:pt x="244" y="175"/>
                    <a:pt x="249" y="175"/>
                  </a:cubicBezTo>
                  <a:cubicBezTo>
                    <a:pt x="280" y="175"/>
                    <a:pt x="306" y="149"/>
                    <a:pt x="306" y="118"/>
                  </a:cubicBezTo>
                  <a:cubicBezTo>
                    <a:pt x="306" y="86"/>
                    <a:pt x="280" y="61"/>
                    <a:pt x="249" y="61"/>
                  </a:cubicBezTo>
                  <a:close/>
                </a:path>
              </a:pathLst>
            </a:custGeom>
            <a:solidFill>
              <a:srgbClr val="C9E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2" name="Freeform 348">
              <a:extLst>
                <a:ext uri="{FF2B5EF4-FFF2-40B4-BE49-F238E27FC236}">
                  <a16:creationId xmlns:a16="http://schemas.microsoft.com/office/drawing/2014/main" id="{25379A53-9B5B-564F-BE9D-DEB5BAD4A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2535238"/>
              <a:ext cx="355600" cy="242887"/>
            </a:xfrm>
            <a:custGeom>
              <a:avLst/>
              <a:gdLst>
                <a:gd name="T0" fmla="*/ 119 w 146"/>
                <a:gd name="T1" fmla="*/ 29 h 100"/>
                <a:gd name="T2" fmla="*/ 118 w 146"/>
                <a:gd name="T3" fmla="*/ 30 h 100"/>
                <a:gd name="T4" fmla="*/ 85 w 146"/>
                <a:gd name="T5" fmla="*/ 0 h 100"/>
                <a:gd name="T6" fmla="*/ 52 w 146"/>
                <a:gd name="T7" fmla="*/ 26 h 100"/>
                <a:gd name="T8" fmla="*/ 42 w 146"/>
                <a:gd name="T9" fmla="*/ 23 h 100"/>
                <a:gd name="T10" fmla="*/ 22 w 146"/>
                <a:gd name="T11" fmla="*/ 43 h 100"/>
                <a:gd name="T12" fmla="*/ 23 w 146"/>
                <a:gd name="T13" fmla="*/ 46 h 100"/>
                <a:gd name="T14" fmla="*/ 20 w 146"/>
                <a:gd name="T15" fmla="*/ 46 h 100"/>
                <a:gd name="T16" fmla="*/ 0 w 146"/>
                <a:gd name="T17" fmla="*/ 66 h 100"/>
                <a:gd name="T18" fmla="*/ 20 w 146"/>
                <a:gd name="T19" fmla="*/ 86 h 100"/>
                <a:gd name="T20" fmla="*/ 30 w 146"/>
                <a:gd name="T21" fmla="*/ 83 h 100"/>
                <a:gd name="T22" fmla="*/ 113 w 146"/>
                <a:gd name="T23" fmla="*/ 83 h 100"/>
                <a:gd name="T24" fmla="*/ 119 w 146"/>
                <a:gd name="T25" fmla="*/ 84 h 100"/>
                <a:gd name="T26" fmla="*/ 146 w 146"/>
                <a:gd name="T27" fmla="*/ 57 h 100"/>
                <a:gd name="T28" fmla="*/ 119 w 146"/>
                <a:gd name="T29" fmla="*/ 2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100">
                  <a:moveTo>
                    <a:pt x="119" y="29"/>
                  </a:moveTo>
                  <a:cubicBezTo>
                    <a:pt x="118" y="30"/>
                    <a:pt x="118" y="30"/>
                    <a:pt x="118" y="30"/>
                  </a:cubicBezTo>
                  <a:cubicBezTo>
                    <a:pt x="116" y="13"/>
                    <a:pt x="102" y="0"/>
                    <a:pt x="85" y="0"/>
                  </a:cubicBezTo>
                  <a:cubicBezTo>
                    <a:pt x="69" y="0"/>
                    <a:pt x="56" y="11"/>
                    <a:pt x="52" y="26"/>
                  </a:cubicBezTo>
                  <a:cubicBezTo>
                    <a:pt x="49" y="24"/>
                    <a:pt x="46" y="23"/>
                    <a:pt x="42" y="23"/>
                  </a:cubicBezTo>
                  <a:cubicBezTo>
                    <a:pt x="31" y="23"/>
                    <a:pt x="22" y="32"/>
                    <a:pt x="22" y="43"/>
                  </a:cubicBezTo>
                  <a:cubicBezTo>
                    <a:pt x="22" y="44"/>
                    <a:pt x="22" y="45"/>
                    <a:pt x="23" y="46"/>
                  </a:cubicBezTo>
                  <a:cubicBezTo>
                    <a:pt x="22" y="46"/>
                    <a:pt x="21" y="46"/>
                    <a:pt x="20" y="46"/>
                  </a:cubicBezTo>
                  <a:cubicBezTo>
                    <a:pt x="9" y="46"/>
                    <a:pt x="0" y="55"/>
                    <a:pt x="0" y="66"/>
                  </a:cubicBezTo>
                  <a:cubicBezTo>
                    <a:pt x="0" y="77"/>
                    <a:pt x="9" y="86"/>
                    <a:pt x="20" y="86"/>
                  </a:cubicBezTo>
                  <a:cubicBezTo>
                    <a:pt x="24" y="86"/>
                    <a:pt x="27" y="85"/>
                    <a:pt x="30" y="83"/>
                  </a:cubicBezTo>
                  <a:cubicBezTo>
                    <a:pt x="55" y="100"/>
                    <a:pt x="110" y="94"/>
                    <a:pt x="113" y="83"/>
                  </a:cubicBezTo>
                  <a:cubicBezTo>
                    <a:pt x="115" y="84"/>
                    <a:pt x="117" y="84"/>
                    <a:pt x="119" y="84"/>
                  </a:cubicBezTo>
                  <a:cubicBezTo>
                    <a:pt x="134" y="84"/>
                    <a:pt x="146" y="72"/>
                    <a:pt x="146" y="57"/>
                  </a:cubicBezTo>
                  <a:cubicBezTo>
                    <a:pt x="146" y="42"/>
                    <a:pt x="134" y="29"/>
                    <a:pt x="119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3" name="Freeform 349">
              <a:extLst>
                <a:ext uri="{FF2B5EF4-FFF2-40B4-BE49-F238E27FC236}">
                  <a16:creationId xmlns:a16="http://schemas.microsoft.com/office/drawing/2014/main" id="{2BE104EE-074F-9F44-B985-485EAC475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1697038"/>
              <a:ext cx="603250" cy="409575"/>
            </a:xfrm>
            <a:custGeom>
              <a:avLst/>
              <a:gdLst>
                <a:gd name="T0" fmla="*/ 202 w 248"/>
                <a:gd name="T1" fmla="*/ 49 h 169"/>
                <a:gd name="T2" fmla="*/ 201 w 248"/>
                <a:gd name="T3" fmla="*/ 49 h 169"/>
                <a:gd name="T4" fmla="*/ 144 w 248"/>
                <a:gd name="T5" fmla="*/ 0 h 169"/>
                <a:gd name="T6" fmla="*/ 88 w 248"/>
                <a:gd name="T7" fmla="*/ 43 h 169"/>
                <a:gd name="T8" fmla="*/ 71 w 248"/>
                <a:gd name="T9" fmla="*/ 38 h 169"/>
                <a:gd name="T10" fmla="*/ 37 w 248"/>
                <a:gd name="T11" fmla="*/ 72 h 169"/>
                <a:gd name="T12" fmla="*/ 38 w 248"/>
                <a:gd name="T13" fmla="*/ 78 h 169"/>
                <a:gd name="T14" fmla="*/ 34 w 248"/>
                <a:gd name="T15" fmla="*/ 78 h 169"/>
                <a:gd name="T16" fmla="*/ 0 w 248"/>
                <a:gd name="T17" fmla="*/ 111 h 169"/>
                <a:gd name="T18" fmla="*/ 34 w 248"/>
                <a:gd name="T19" fmla="*/ 145 h 169"/>
                <a:gd name="T20" fmla="*/ 51 w 248"/>
                <a:gd name="T21" fmla="*/ 140 h 169"/>
                <a:gd name="T22" fmla="*/ 191 w 248"/>
                <a:gd name="T23" fmla="*/ 141 h 169"/>
                <a:gd name="T24" fmla="*/ 202 w 248"/>
                <a:gd name="T25" fmla="*/ 142 h 169"/>
                <a:gd name="T26" fmla="*/ 248 w 248"/>
                <a:gd name="T27" fmla="*/ 96 h 169"/>
                <a:gd name="T28" fmla="*/ 202 w 248"/>
                <a:gd name="T29" fmla="*/ 4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169">
                  <a:moveTo>
                    <a:pt x="202" y="49"/>
                  </a:moveTo>
                  <a:cubicBezTo>
                    <a:pt x="202" y="49"/>
                    <a:pt x="201" y="49"/>
                    <a:pt x="201" y="49"/>
                  </a:cubicBezTo>
                  <a:cubicBezTo>
                    <a:pt x="197" y="22"/>
                    <a:pt x="173" y="0"/>
                    <a:pt x="144" y="0"/>
                  </a:cubicBezTo>
                  <a:cubicBezTo>
                    <a:pt x="117" y="0"/>
                    <a:pt x="95" y="18"/>
                    <a:pt x="88" y="43"/>
                  </a:cubicBezTo>
                  <a:cubicBezTo>
                    <a:pt x="83" y="40"/>
                    <a:pt x="77" y="38"/>
                    <a:pt x="71" y="38"/>
                  </a:cubicBezTo>
                  <a:cubicBezTo>
                    <a:pt x="53" y="38"/>
                    <a:pt x="37" y="53"/>
                    <a:pt x="37" y="72"/>
                  </a:cubicBezTo>
                  <a:cubicBezTo>
                    <a:pt x="37" y="74"/>
                    <a:pt x="38" y="76"/>
                    <a:pt x="38" y="78"/>
                  </a:cubicBezTo>
                  <a:cubicBezTo>
                    <a:pt x="37" y="78"/>
                    <a:pt x="35" y="78"/>
                    <a:pt x="34" y="78"/>
                  </a:cubicBezTo>
                  <a:cubicBezTo>
                    <a:pt x="15" y="78"/>
                    <a:pt x="0" y="93"/>
                    <a:pt x="0" y="111"/>
                  </a:cubicBezTo>
                  <a:cubicBezTo>
                    <a:pt x="0" y="130"/>
                    <a:pt x="15" y="145"/>
                    <a:pt x="34" y="145"/>
                  </a:cubicBezTo>
                  <a:cubicBezTo>
                    <a:pt x="40" y="145"/>
                    <a:pt x="46" y="143"/>
                    <a:pt x="51" y="140"/>
                  </a:cubicBezTo>
                  <a:cubicBezTo>
                    <a:pt x="93" y="169"/>
                    <a:pt x="186" y="160"/>
                    <a:pt x="191" y="141"/>
                  </a:cubicBezTo>
                  <a:cubicBezTo>
                    <a:pt x="195" y="141"/>
                    <a:pt x="198" y="142"/>
                    <a:pt x="202" y="142"/>
                  </a:cubicBezTo>
                  <a:cubicBezTo>
                    <a:pt x="228" y="142"/>
                    <a:pt x="248" y="121"/>
                    <a:pt x="248" y="96"/>
                  </a:cubicBezTo>
                  <a:cubicBezTo>
                    <a:pt x="248" y="70"/>
                    <a:pt x="228" y="49"/>
                    <a:pt x="202" y="49"/>
                  </a:cubicBezTo>
                  <a:close/>
                </a:path>
              </a:pathLst>
            </a:custGeom>
            <a:solidFill>
              <a:srgbClr val="C9E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9" name="Group 728">
            <a:extLst>
              <a:ext uri="{FF2B5EF4-FFF2-40B4-BE49-F238E27FC236}">
                <a16:creationId xmlns:a16="http://schemas.microsoft.com/office/drawing/2014/main" id="{4C569D0A-8163-6441-A94E-44558305F5D3}"/>
              </a:ext>
            </a:extLst>
          </p:cNvPr>
          <p:cNvGrpSpPr/>
          <p:nvPr/>
        </p:nvGrpSpPr>
        <p:grpSpPr>
          <a:xfrm>
            <a:off x="3654326" y="891793"/>
            <a:ext cx="2148750" cy="1934937"/>
            <a:chOff x="5741222" y="2470520"/>
            <a:chExt cx="6653681" cy="4387480"/>
          </a:xfrm>
        </p:grpSpPr>
        <p:sp>
          <p:nvSpPr>
            <p:cNvPr id="730" name="Freeform 18">
              <a:extLst>
                <a:ext uri="{FF2B5EF4-FFF2-40B4-BE49-F238E27FC236}">
                  <a16:creationId xmlns:a16="http://schemas.microsoft.com/office/drawing/2014/main" id="{26570B67-19F2-D543-8626-36F92DA00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098" y="4651860"/>
              <a:ext cx="3025592" cy="2206140"/>
            </a:xfrm>
            <a:custGeom>
              <a:avLst/>
              <a:gdLst>
                <a:gd name="T0" fmla="*/ 197 w 454"/>
                <a:gd name="T1" fmla="*/ 254 h 569"/>
                <a:gd name="T2" fmla="*/ 200 w 454"/>
                <a:gd name="T3" fmla="*/ 449 h 569"/>
                <a:gd name="T4" fmla="*/ 148 w 454"/>
                <a:gd name="T5" fmla="*/ 559 h 569"/>
                <a:gd name="T6" fmla="*/ 122 w 454"/>
                <a:gd name="T7" fmla="*/ 569 h 569"/>
                <a:gd name="T8" fmla="*/ 339 w 454"/>
                <a:gd name="T9" fmla="*/ 569 h 569"/>
                <a:gd name="T10" fmla="*/ 304 w 454"/>
                <a:gd name="T11" fmla="*/ 557 h 569"/>
                <a:gd name="T12" fmla="*/ 277 w 454"/>
                <a:gd name="T13" fmla="*/ 354 h 569"/>
                <a:gd name="T14" fmla="*/ 282 w 454"/>
                <a:gd name="T15" fmla="*/ 261 h 569"/>
                <a:gd name="T16" fmla="*/ 315 w 454"/>
                <a:gd name="T17" fmla="*/ 247 h 569"/>
                <a:gd name="T18" fmla="*/ 454 w 454"/>
                <a:gd name="T19" fmla="*/ 120 h 569"/>
                <a:gd name="T20" fmla="*/ 451 w 454"/>
                <a:gd name="T21" fmla="*/ 117 h 569"/>
                <a:gd name="T22" fmla="*/ 451 w 454"/>
                <a:gd name="T23" fmla="*/ 117 h 569"/>
                <a:gd name="T24" fmla="*/ 389 w 454"/>
                <a:gd name="T25" fmla="*/ 164 h 569"/>
                <a:gd name="T26" fmla="*/ 400 w 454"/>
                <a:gd name="T27" fmla="*/ 82 h 569"/>
                <a:gd name="T28" fmla="*/ 399 w 454"/>
                <a:gd name="T29" fmla="*/ 82 h 569"/>
                <a:gd name="T30" fmla="*/ 398 w 454"/>
                <a:gd name="T31" fmla="*/ 82 h 569"/>
                <a:gd name="T32" fmla="*/ 362 w 454"/>
                <a:gd name="T33" fmla="*/ 182 h 569"/>
                <a:gd name="T34" fmla="*/ 257 w 454"/>
                <a:gd name="T35" fmla="*/ 234 h 569"/>
                <a:gd name="T36" fmla="*/ 241 w 454"/>
                <a:gd name="T37" fmla="*/ 146 h 569"/>
                <a:gd name="T38" fmla="*/ 296 w 454"/>
                <a:gd name="T39" fmla="*/ 54 h 569"/>
                <a:gd name="T40" fmla="*/ 295 w 454"/>
                <a:gd name="T41" fmla="*/ 54 h 569"/>
                <a:gd name="T42" fmla="*/ 294 w 454"/>
                <a:gd name="T43" fmla="*/ 52 h 569"/>
                <a:gd name="T44" fmla="*/ 238 w 454"/>
                <a:gd name="T45" fmla="*/ 113 h 569"/>
                <a:gd name="T46" fmla="*/ 235 w 454"/>
                <a:gd name="T47" fmla="*/ 35 h 569"/>
                <a:gd name="T48" fmla="*/ 235 w 454"/>
                <a:gd name="T49" fmla="*/ 35 h 569"/>
                <a:gd name="T50" fmla="*/ 230 w 454"/>
                <a:gd name="T51" fmla="*/ 35 h 569"/>
                <a:gd name="T52" fmla="*/ 219 w 454"/>
                <a:gd name="T53" fmla="*/ 223 h 569"/>
                <a:gd name="T54" fmla="*/ 122 w 454"/>
                <a:gd name="T55" fmla="*/ 132 h 569"/>
                <a:gd name="T56" fmla="*/ 137 w 454"/>
                <a:gd name="T57" fmla="*/ 64 h 569"/>
                <a:gd name="T58" fmla="*/ 135 w 454"/>
                <a:gd name="T59" fmla="*/ 63 h 569"/>
                <a:gd name="T60" fmla="*/ 135 w 454"/>
                <a:gd name="T61" fmla="*/ 63 h 569"/>
                <a:gd name="T62" fmla="*/ 113 w 454"/>
                <a:gd name="T63" fmla="*/ 118 h 569"/>
                <a:gd name="T64" fmla="*/ 52 w 454"/>
                <a:gd name="T65" fmla="*/ 1 h 569"/>
                <a:gd name="T66" fmla="*/ 50 w 454"/>
                <a:gd name="T67" fmla="*/ 0 h 569"/>
                <a:gd name="T68" fmla="*/ 46 w 454"/>
                <a:gd name="T69" fmla="*/ 1 h 569"/>
                <a:gd name="T70" fmla="*/ 74 w 454"/>
                <a:gd name="T71" fmla="*/ 91 h 569"/>
                <a:gd name="T72" fmla="*/ 74 w 454"/>
                <a:gd name="T73" fmla="*/ 91 h 569"/>
                <a:gd name="T74" fmla="*/ 149 w 454"/>
                <a:gd name="T75" fmla="*/ 208 h 569"/>
                <a:gd name="T76" fmla="*/ 3 w 454"/>
                <a:gd name="T77" fmla="*/ 195 h 569"/>
                <a:gd name="T78" fmla="*/ 3 w 454"/>
                <a:gd name="T79" fmla="*/ 196 h 569"/>
                <a:gd name="T80" fmla="*/ 0 w 454"/>
                <a:gd name="T81" fmla="*/ 201 h 569"/>
                <a:gd name="T82" fmla="*/ 172 w 454"/>
                <a:gd name="T83" fmla="*/ 237 h 569"/>
                <a:gd name="T84" fmla="*/ 197 w 454"/>
                <a:gd name="T85" fmla="*/ 254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4" h="569">
                  <a:moveTo>
                    <a:pt x="197" y="254"/>
                  </a:moveTo>
                  <a:cubicBezTo>
                    <a:pt x="209" y="304"/>
                    <a:pt x="213" y="368"/>
                    <a:pt x="200" y="449"/>
                  </a:cubicBezTo>
                  <a:cubicBezTo>
                    <a:pt x="191" y="518"/>
                    <a:pt x="199" y="559"/>
                    <a:pt x="148" y="559"/>
                  </a:cubicBezTo>
                  <a:cubicBezTo>
                    <a:pt x="148" y="559"/>
                    <a:pt x="138" y="555"/>
                    <a:pt x="122" y="569"/>
                  </a:cubicBezTo>
                  <a:cubicBezTo>
                    <a:pt x="339" y="569"/>
                    <a:pt x="339" y="569"/>
                    <a:pt x="339" y="569"/>
                  </a:cubicBezTo>
                  <a:cubicBezTo>
                    <a:pt x="328" y="564"/>
                    <a:pt x="315" y="559"/>
                    <a:pt x="304" y="557"/>
                  </a:cubicBezTo>
                  <a:cubicBezTo>
                    <a:pt x="292" y="529"/>
                    <a:pt x="279" y="475"/>
                    <a:pt x="277" y="354"/>
                  </a:cubicBezTo>
                  <a:cubicBezTo>
                    <a:pt x="276" y="318"/>
                    <a:pt x="278" y="287"/>
                    <a:pt x="282" y="261"/>
                  </a:cubicBezTo>
                  <a:cubicBezTo>
                    <a:pt x="315" y="247"/>
                    <a:pt x="315" y="247"/>
                    <a:pt x="315" y="247"/>
                  </a:cubicBezTo>
                  <a:cubicBezTo>
                    <a:pt x="404" y="194"/>
                    <a:pt x="433" y="147"/>
                    <a:pt x="454" y="120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28" y="135"/>
                    <a:pt x="407" y="151"/>
                    <a:pt x="389" y="164"/>
                  </a:cubicBezTo>
                  <a:cubicBezTo>
                    <a:pt x="396" y="133"/>
                    <a:pt x="398" y="121"/>
                    <a:pt x="400" y="82"/>
                  </a:cubicBezTo>
                  <a:cubicBezTo>
                    <a:pt x="399" y="82"/>
                    <a:pt x="399" y="82"/>
                    <a:pt x="399" y="82"/>
                  </a:cubicBezTo>
                  <a:cubicBezTo>
                    <a:pt x="399" y="82"/>
                    <a:pt x="398" y="82"/>
                    <a:pt x="398" y="82"/>
                  </a:cubicBezTo>
                  <a:cubicBezTo>
                    <a:pt x="393" y="101"/>
                    <a:pt x="379" y="147"/>
                    <a:pt x="362" y="182"/>
                  </a:cubicBezTo>
                  <a:cubicBezTo>
                    <a:pt x="312" y="215"/>
                    <a:pt x="278" y="228"/>
                    <a:pt x="257" y="234"/>
                  </a:cubicBezTo>
                  <a:cubicBezTo>
                    <a:pt x="251" y="213"/>
                    <a:pt x="245" y="185"/>
                    <a:pt x="241" y="146"/>
                  </a:cubicBezTo>
                  <a:cubicBezTo>
                    <a:pt x="257" y="110"/>
                    <a:pt x="284" y="70"/>
                    <a:pt x="296" y="54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4" y="52"/>
                    <a:pt x="294" y="52"/>
                    <a:pt x="294" y="52"/>
                  </a:cubicBezTo>
                  <a:cubicBezTo>
                    <a:pt x="265" y="79"/>
                    <a:pt x="258" y="88"/>
                    <a:pt x="238" y="113"/>
                  </a:cubicBezTo>
                  <a:cubicBezTo>
                    <a:pt x="236" y="91"/>
                    <a:pt x="235" y="64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23" y="69"/>
                    <a:pt x="210" y="143"/>
                    <a:pt x="219" y="223"/>
                  </a:cubicBezTo>
                  <a:cubicBezTo>
                    <a:pt x="219" y="223"/>
                    <a:pt x="175" y="205"/>
                    <a:pt x="122" y="132"/>
                  </a:cubicBezTo>
                  <a:cubicBezTo>
                    <a:pt x="123" y="120"/>
                    <a:pt x="125" y="90"/>
                    <a:pt x="137" y="64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27" y="75"/>
                    <a:pt x="118" y="94"/>
                    <a:pt x="113" y="118"/>
                  </a:cubicBezTo>
                  <a:cubicBezTo>
                    <a:pt x="93" y="88"/>
                    <a:pt x="72" y="50"/>
                    <a:pt x="52" y="1"/>
                  </a:cubicBezTo>
                  <a:cubicBezTo>
                    <a:pt x="51" y="1"/>
                    <a:pt x="51" y="1"/>
                    <a:pt x="50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9" y="17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91" y="132"/>
                    <a:pt x="115" y="175"/>
                    <a:pt x="149" y="208"/>
                  </a:cubicBezTo>
                  <a:cubicBezTo>
                    <a:pt x="149" y="208"/>
                    <a:pt x="89" y="222"/>
                    <a:pt x="3" y="195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37" y="218"/>
                    <a:pt x="97" y="238"/>
                    <a:pt x="172" y="237"/>
                  </a:cubicBezTo>
                  <a:cubicBezTo>
                    <a:pt x="178" y="238"/>
                    <a:pt x="187" y="243"/>
                    <a:pt x="197" y="254"/>
                  </a:cubicBezTo>
                  <a:close/>
                </a:path>
              </a:pathLst>
            </a:custGeom>
            <a:solidFill>
              <a:srgbClr val="44546A">
                <a:lumMod val="20000"/>
                <a:lumOff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1" name="Freeform 19">
              <a:extLst>
                <a:ext uri="{FF2B5EF4-FFF2-40B4-BE49-F238E27FC236}">
                  <a16:creationId xmlns:a16="http://schemas.microsoft.com/office/drawing/2014/main" id="{FEE25F2A-D39D-D147-AABE-3A00E4626C28}"/>
                </a:ext>
              </a:extLst>
            </p:cNvPr>
            <p:cNvSpPr>
              <a:spLocks/>
            </p:cNvSpPr>
            <p:nvPr/>
          </p:nvSpPr>
          <p:spPr bwMode="auto">
            <a:xfrm rot="4567797">
              <a:off x="5826534" y="3602434"/>
              <a:ext cx="1991667" cy="216229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2" name="Freeform 20">
              <a:extLst>
                <a:ext uri="{FF2B5EF4-FFF2-40B4-BE49-F238E27FC236}">
                  <a16:creationId xmlns:a16="http://schemas.microsoft.com/office/drawing/2014/main" id="{2F081282-BEC2-864D-8708-975BE7904434}"/>
                </a:ext>
              </a:extLst>
            </p:cNvPr>
            <p:cNvSpPr>
              <a:spLocks/>
            </p:cNvSpPr>
            <p:nvPr/>
          </p:nvSpPr>
          <p:spPr bwMode="auto">
            <a:xfrm rot="7742864">
              <a:off x="7264455" y="2425477"/>
              <a:ext cx="1991667" cy="216229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3" name="Freeform 21">
              <a:extLst>
                <a:ext uri="{FF2B5EF4-FFF2-40B4-BE49-F238E27FC236}">
                  <a16:creationId xmlns:a16="http://schemas.microsoft.com/office/drawing/2014/main" id="{D9A08B56-4C22-BA49-8556-4ACC2F56CC85}"/>
                </a:ext>
              </a:extLst>
            </p:cNvPr>
            <p:cNvSpPr>
              <a:spLocks/>
            </p:cNvSpPr>
            <p:nvPr/>
          </p:nvSpPr>
          <p:spPr bwMode="auto">
            <a:xfrm rot="9355996">
              <a:off x="8889646" y="2470520"/>
              <a:ext cx="1991667" cy="216229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43A0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4" name="Freeform 22">
              <a:extLst>
                <a:ext uri="{FF2B5EF4-FFF2-40B4-BE49-F238E27FC236}">
                  <a16:creationId xmlns:a16="http://schemas.microsoft.com/office/drawing/2014/main" id="{0731DA3F-C2A2-8743-BDC9-5A4F60F443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403236" y="3013444"/>
              <a:ext cx="1991667" cy="216229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388E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5" name="Freeform 23">
              <a:extLst>
                <a:ext uri="{FF2B5EF4-FFF2-40B4-BE49-F238E27FC236}">
                  <a16:creationId xmlns:a16="http://schemas.microsoft.com/office/drawing/2014/main" id="{549676C9-93FB-9B49-921D-E0B2C622FF14}"/>
                </a:ext>
              </a:extLst>
            </p:cNvPr>
            <p:cNvSpPr>
              <a:spLocks/>
            </p:cNvSpPr>
            <p:nvPr/>
          </p:nvSpPr>
          <p:spPr bwMode="auto">
            <a:xfrm rot="5696320">
              <a:off x="7530113" y="4126033"/>
              <a:ext cx="1189781" cy="1291708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66BB6A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6" name="Freeform 24">
              <a:extLst>
                <a:ext uri="{FF2B5EF4-FFF2-40B4-BE49-F238E27FC236}">
                  <a16:creationId xmlns:a16="http://schemas.microsoft.com/office/drawing/2014/main" id="{0EF71812-1219-C942-8641-4C8AC31E71FC}"/>
                </a:ext>
              </a:extLst>
            </p:cNvPr>
            <p:cNvSpPr>
              <a:spLocks/>
            </p:cNvSpPr>
            <p:nvPr/>
          </p:nvSpPr>
          <p:spPr bwMode="auto">
            <a:xfrm rot="8492870">
              <a:off x="8784427" y="2565804"/>
              <a:ext cx="837665" cy="909427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4CA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7" name="Freeform 25">
              <a:extLst>
                <a:ext uri="{FF2B5EF4-FFF2-40B4-BE49-F238E27FC236}">
                  <a16:creationId xmlns:a16="http://schemas.microsoft.com/office/drawing/2014/main" id="{082A0102-161E-934E-921C-FFE7A9764C89}"/>
                </a:ext>
              </a:extLst>
            </p:cNvPr>
            <p:cNvSpPr>
              <a:spLocks/>
            </p:cNvSpPr>
            <p:nvPr/>
          </p:nvSpPr>
          <p:spPr bwMode="auto">
            <a:xfrm rot="10051992">
              <a:off x="10464185" y="2833795"/>
              <a:ext cx="837665" cy="909427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43A047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8" name="Freeform 26">
              <a:extLst>
                <a:ext uri="{FF2B5EF4-FFF2-40B4-BE49-F238E27FC236}">
                  <a16:creationId xmlns:a16="http://schemas.microsoft.com/office/drawing/2014/main" id="{57BCC233-2EB8-0142-BDE5-24817DD6FF3D}"/>
                </a:ext>
              </a:extLst>
            </p:cNvPr>
            <p:cNvSpPr>
              <a:spLocks/>
            </p:cNvSpPr>
            <p:nvPr/>
          </p:nvSpPr>
          <p:spPr bwMode="auto">
            <a:xfrm rot="13144547">
              <a:off x="10465099" y="4652337"/>
              <a:ext cx="1189781" cy="1291708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388E3C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9" name="Freeform 27">
              <a:extLst>
                <a:ext uri="{FF2B5EF4-FFF2-40B4-BE49-F238E27FC236}">
                  <a16:creationId xmlns:a16="http://schemas.microsoft.com/office/drawing/2014/main" id="{EC6CFB96-93B1-3D49-B538-063BBA144AC5}"/>
                </a:ext>
              </a:extLst>
            </p:cNvPr>
            <p:cNvSpPr>
              <a:spLocks/>
            </p:cNvSpPr>
            <p:nvPr/>
          </p:nvSpPr>
          <p:spPr bwMode="auto">
            <a:xfrm rot="5080426">
              <a:off x="6406770" y="3100937"/>
              <a:ext cx="906481" cy="984138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66BB6A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0" name="Freeform 28">
              <a:extLst>
                <a:ext uri="{FF2B5EF4-FFF2-40B4-BE49-F238E27FC236}">
                  <a16:creationId xmlns:a16="http://schemas.microsoft.com/office/drawing/2014/main" id="{97AEFC1E-222B-9E43-BE69-30B8BD712DB3}"/>
                </a:ext>
              </a:extLst>
            </p:cNvPr>
            <p:cNvSpPr>
              <a:spLocks/>
            </p:cNvSpPr>
            <p:nvPr/>
          </p:nvSpPr>
          <p:spPr bwMode="auto">
            <a:xfrm rot="8176420">
              <a:off x="6985869" y="2847436"/>
              <a:ext cx="875372" cy="984138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4CA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1" name="Freeform 29">
              <a:extLst>
                <a:ext uri="{FF2B5EF4-FFF2-40B4-BE49-F238E27FC236}">
                  <a16:creationId xmlns:a16="http://schemas.microsoft.com/office/drawing/2014/main" id="{814EAA36-256B-6E46-92C5-16AA2A6FD225}"/>
                </a:ext>
              </a:extLst>
            </p:cNvPr>
            <p:cNvSpPr>
              <a:spLocks/>
            </p:cNvSpPr>
            <p:nvPr/>
          </p:nvSpPr>
          <p:spPr bwMode="auto">
            <a:xfrm rot="8492870">
              <a:off x="8679949" y="3829245"/>
              <a:ext cx="837665" cy="909427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4CA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2" name="Freeform 30">
              <a:extLst>
                <a:ext uri="{FF2B5EF4-FFF2-40B4-BE49-F238E27FC236}">
                  <a16:creationId xmlns:a16="http://schemas.microsoft.com/office/drawing/2014/main" id="{85A2A7DB-F16A-514C-BD21-78D8DF78E4D9}"/>
                </a:ext>
              </a:extLst>
            </p:cNvPr>
            <p:cNvSpPr>
              <a:spLocks/>
            </p:cNvSpPr>
            <p:nvPr/>
          </p:nvSpPr>
          <p:spPr bwMode="auto">
            <a:xfrm rot="10051992">
              <a:off x="9689718" y="4412949"/>
              <a:ext cx="837665" cy="909427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43A047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3" name="Freeform 31">
              <a:extLst>
                <a:ext uri="{FF2B5EF4-FFF2-40B4-BE49-F238E27FC236}">
                  <a16:creationId xmlns:a16="http://schemas.microsoft.com/office/drawing/2014/main" id="{CBCCAE2B-A6ED-C546-8282-CBA3DE629FC4}"/>
                </a:ext>
              </a:extLst>
            </p:cNvPr>
            <p:cNvSpPr>
              <a:spLocks/>
            </p:cNvSpPr>
            <p:nvPr/>
          </p:nvSpPr>
          <p:spPr bwMode="auto">
            <a:xfrm rot="11618841">
              <a:off x="11552838" y="4293493"/>
              <a:ext cx="837665" cy="909427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388E3C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86" name="Group 885">
            <a:extLst>
              <a:ext uri="{FF2B5EF4-FFF2-40B4-BE49-F238E27FC236}">
                <a16:creationId xmlns:a16="http://schemas.microsoft.com/office/drawing/2014/main" id="{86D90279-4D96-C948-8F1B-591999C041D0}"/>
              </a:ext>
            </a:extLst>
          </p:cNvPr>
          <p:cNvGrpSpPr/>
          <p:nvPr/>
        </p:nvGrpSpPr>
        <p:grpSpPr>
          <a:xfrm>
            <a:off x="7016077" y="3152199"/>
            <a:ext cx="2127923" cy="1496511"/>
            <a:chOff x="6229352" y="1502833"/>
            <a:chExt cx="6359593" cy="4472518"/>
          </a:xfrm>
        </p:grpSpPr>
        <p:sp>
          <p:nvSpPr>
            <p:cNvPr id="887" name="Shape 678">
              <a:extLst>
                <a:ext uri="{FF2B5EF4-FFF2-40B4-BE49-F238E27FC236}">
                  <a16:creationId xmlns:a16="http://schemas.microsoft.com/office/drawing/2014/main" id="{831D3EC6-D67A-1644-80AD-E38638A845BE}"/>
                </a:ext>
              </a:extLst>
            </p:cNvPr>
            <p:cNvSpPr/>
            <p:nvPr/>
          </p:nvSpPr>
          <p:spPr>
            <a:xfrm>
              <a:off x="6320036" y="2093979"/>
              <a:ext cx="967539" cy="731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4" h="21599" extrusionOk="0">
                  <a:moveTo>
                    <a:pt x="9998" y="0"/>
                  </a:moveTo>
                  <a:cubicBezTo>
                    <a:pt x="8290" y="0"/>
                    <a:pt x="6583" y="898"/>
                    <a:pt x="5280" y="2695"/>
                  </a:cubicBezTo>
                  <a:cubicBezTo>
                    <a:pt x="4945" y="3157"/>
                    <a:pt x="4653" y="3657"/>
                    <a:pt x="4404" y="4183"/>
                  </a:cubicBezTo>
                  <a:cubicBezTo>
                    <a:pt x="4392" y="4208"/>
                    <a:pt x="4384" y="4235"/>
                    <a:pt x="4373" y="4260"/>
                  </a:cubicBezTo>
                  <a:cubicBezTo>
                    <a:pt x="3891" y="5302"/>
                    <a:pt x="3576" y="6445"/>
                    <a:pt x="3429" y="7623"/>
                  </a:cubicBezTo>
                  <a:cubicBezTo>
                    <a:pt x="3428" y="7624"/>
                    <a:pt x="3429" y="7625"/>
                    <a:pt x="3429" y="7625"/>
                  </a:cubicBezTo>
                  <a:cubicBezTo>
                    <a:pt x="3353" y="8227"/>
                    <a:pt x="3322" y="8835"/>
                    <a:pt x="3334" y="9444"/>
                  </a:cubicBezTo>
                  <a:cubicBezTo>
                    <a:pt x="2594" y="9714"/>
                    <a:pt x="1894" y="10243"/>
                    <a:pt x="1314" y="11042"/>
                  </a:cubicBezTo>
                  <a:cubicBezTo>
                    <a:pt x="-438" y="13459"/>
                    <a:pt x="-438" y="17375"/>
                    <a:pt x="1314" y="19792"/>
                  </a:cubicBezTo>
                  <a:cubicBezTo>
                    <a:pt x="2134" y="20922"/>
                    <a:pt x="3192" y="21516"/>
                    <a:pt x="4265" y="21589"/>
                  </a:cubicBezTo>
                  <a:lnTo>
                    <a:pt x="4265" y="21598"/>
                  </a:lnTo>
                  <a:lnTo>
                    <a:pt x="4385" y="21598"/>
                  </a:lnTo>
                  <a:cubicBezTo>
                    <a:pt x="4453" y="21600"/>
                    <a:pt x="4520" y="21600"/>
                    <a:pt x="4588" y="21598"/>
                  </a:cubicBezTo>
                  <a:lnTo>
                    <a:pt x="16136" y="21598"/>
                  </a:lnTo>
                  <a:cubicBezTo>
                    <a:pt x="16204" y="21600"/>
                    <a:pt x="16271" y="21600"/>
                    <a:pt x="16339" y="21598"/>
                  </a:cubicBezTo>
                  <a:lnTo>
                    <a:pt x="16392" y="21598"/>
                  </a:lnTo>
                  <a:lnTo>
                    <a:pt x="16392" y="21594"/>
                  </a:lnTo>
                  <a:cubicBezTo>
                    <a:pt x="17488" y="21543"/>
                    <a:pt x="18573" y="20945"/>
                    <a:pt x="19410" y="19792"/>
                  </a:cubicBezTo>
                  <a:cubicBezTo>
                    <a:pt x="21162" y="17375"/>
                    <a:pt x="21162" y="13459"/>
                    <a:pt x="19410" y="11042"/>
                  </a:cubicBezTo>
                  <a:cubicBezTo>
                    <a:pt x="18644" y="9985"/>
                    <a:pt x="17669" y="9391"/>
                    <a:pt x="16668" y="9259"/>
                  </a:cubicBezTo>
                  <a:cubicBezTo>
                    <a:pt x="16668" y="9255"/>
                    <a:pt x="16668" y="9252"/>
                    <a:pt x="16668" y="9248"/>
                  </a:cubicBezTo>
                  <a:cubicBezTo>
                    <a:pt x="16672" y="8065"/>
                    <a:pt x="16513" y="6881"/>
                    <a:pt x="16188" y="5766"/>
                  </a:cubicBezTo>
                  <a:cubicBezTo>
                    <a:pt x="16188" y="5764"/>
                    <a:pt x="16186" y="5762"/>
                    <a:pt x="16186" y="5759"/>
                  </a:cubicBezTo>
                  <a:cubicBezTo>
                    <a:pt x="15860" y="4644"/>
                    <a:pt x="15371" y="3599"/>
                    <a:pt x="14715" y="2695"/>
                  </a:cubicBezTo>
                  <a:cubicBezTo>
                    <a:pt x="13412" y="898"/>
                    <a:pt x="11705" y="0"/>
                    <a:pt x="9998" y="0"/>
                  </a:cubicBezTo>
                  <a:close/>
                </a:path>
              </a:pathLst>
            </a:custGeom>
            <a:solidFill>
              <a:srgbClr val="44546A">
                <a:lumMod val="20000"/>
                <a:lumOff val="8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/>
              </a:pPr>
              <a:endParaRPr kumimoji="0" sz="4267" b="0" i="0" u="none" strike="noStrike" kern="1200" cap="none" spc="0" normalizeH="0" baseline="0" noProof="0">
                <a:ln>
                  <a:noFill/>
                </a:ln>
                <a:solidFill>
                  <a:srgbClr val="35B0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8" name="Freeform 5">
              <a:extLst>
                <a:ext uri="{FF2B5EF4-FFF2-40B4-BE49-F238E27FC236}">
                  <a16:creationId xmlns:a16="http://schemas.microsoft.com/office/drawing/2014/main" id="{6F1D3EE4-3922-F44A-8DA5-4DEF28BC2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053" y="3511552"/>
              <a:ext cx="4568891" cy="1553633"/>
            </a:xfrm>
            <a:custGeom>
              <a:avLst/>
              <a:gdLst>
                <a:gd name="T0" fmla="*/ 1799 w 1799"/>
                <a:gd name="T1" fmla="*/ 300 h 730"/>
                <a:gd name="T2" fmla="*/ 901 w 1799"/>
                <a:gd name="T3" fmla="*/ 276 h 730"/>
                <a:gd name="T4" fmla="*/ 270 w 1799"/>
                <a:gd name="T5" fmla="*/ 0 h 730"/>
                <a:gd name="T6" fmla="*/ 0 w 1799"/>
                <a:gd name="T7" fmla="*/ 76 h 730"/>
                <a:gd name="T8" fmla="*/ 71 w 1799"/>
                <a:gd name="T9" fmla="*/ 214 h 730"/>
                <a:gd name="T10" fmla="*/ 620 w 1799"/>
                <a:gd name="T11" fmla="*/ 474 h 730"/>
                <a:gd name="T12" fmla="*/ 1799 w 1799"/>
                <a:gd name="T13" fmla="*/ 730 h 730"/>
                <a:gd name="T14" fmla="*/ 1799 w 1799"/>
                <a:gd name="T15" fmla="*/ 30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9" h="730">
                  <a:moveTo>
                    <a:pt x="1799" y="300"/>
                  </a:moveTo>
                  <a:cubicBezTo>
                    <a:pt x="1738" y="301"/>
                    <a:pt x="999" y="302"/>
                    <a:pt x="901" y="276"/>
                  </a:cubicBezTo>
                  <a:cubicBezTo>
                    <a:pt x="735" y="231"/>
                    <a:pt x="304" y="0"/>
                    <a:pt x="270" y="0"/>
                  </a:cubicBezTo>
                  <a:cubicBezTo>
                    <a:pt x="212" y="0"/>
                    <a:pt x="0" y="76"/>
                    <a:pt x="0" y="76"/>
                  </a:cubicBezTo>
                  <a:cubicBezTo>
                    <a:pt x="71" y="214"/>
                    <a:pt x="71" y="214"/>
                    <a:pt x="71" y="214"/>
                  </a:cubicBezTo>
                  <a:cubicBezTo>
                    <a:pt x="620" y="474"/>
                    <a:pt x="620" y="474"/>
                    <a:pt x="620" y="474"/>
                  </a:cubicBezTo>
                  <a:cubicBezTo>
                    <a:pt x="1799" y="730"/>
                    <a:pt x="1799" y="730"/>
                    <a:pt x="1799" y="730"/>
                  </a:cubicBezTo>
                  <a:cubicBezTo>
                    <a:pt x="1799" y="300"/>
                    <a:pt x="1799" y="300"/>
                    <a:pt x="1799" y="300"/>
                  </a:cubicBezTo>
                </a:path>
              </a:pathLst>
            </a:custGeom>
            <a:solidFill>
              <a:srgbClr val="EFCAA6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9" name="Freeform 6">
              <a:extLst>
                <a:ext uri="{FF2B5EF4-FFF2-40B4-BE49-F238E27FC236}">
                  <a16:creationId xmlns:a16="http://schemas.microsoft.com/office/drawing/2014/main" id="{87E4864B-2726-E341-9DF8-642064FCE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352" y="3513667"/>
              <a:ext cx="1339851" cy="520700"/>
            </a:xfrm>
            <a:custGeom>
              <a:avLst/>
              <a:gdLst>
                <a:gd name="T0" fmla="*/ 621 w 629"/>
                <a:gd name="T1" fmla="*/ 74 h 245"/>
                <a:gd name="T2" fmla="*/ 560 w 629"/>
                <a:gd name="T3" fmla="*/ 146 h 245"/>
                <a:gd name="T4" fmla="*/ 97 w 629"/>
                <a:gd name="T5" fmla="*/ 237 h 245"/>
                <a:gd name="T6" fmla="*/ 8 w 629"/>
                <a:gd name="T7" fmla="*/ 177 h 245"/>
                <a:gd name="T8" fmla="*/ 68 w 629"/>
                <a:gd name="T9" fmla="*/ 88 h 245"/>
                <a:gd name="T10" fmla="*/ 551 w 629"/>
                <a:gd name="T11" fmla="*/ 1 h 245"/>
                <a:gd name="T12" fmla="*/ 621 w 629"/>
                <a:gd name="T13" fmla="*/ 7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9" h="245">
                  <a:moveTo>
                    <a:pt x="621" y="74"/>
                  </a:moveTo>
                  <a:cubicBezTo>
                    <a:pt x="629" y="115"/>
                    <a:pt x="601" y="138"/>
                    <a:pt x="560" y="146"/>
                  </a:cubicBezTo>
                  <a:cubicBezTo>
                    <a:pt x="97" y="237"/>
                    <a:pt x="97" y="237"/>
                    <a:pt x="97" y="237"/>
                  </a:cubicBezTo>
                  <a:cubicBezTo>
                    <a:pt x="56" y="245"/>
                    <a:pt x="16" y="218"/>
                    <a:pt x="8" y="177"/>
                  </a:cubicBezTo>
                  <a:cubicBezTo>
                    <a:pt x="0" y="136"/>
                    <a:pt x="27" y="96"/>
                    <a:pt x="68" y="88"/>
                  </a:cubicBezTo>
                  <a:cubicBezTo>
                    <a:pt x="551" y="1"/>
                    <a:pt x="551" y="1"/>
                    <a:pt x="551" y="1"/>
                  </a:cubicBezTo>
                  <a:cubicBezTo>
                    <a:pt x="583" y="0"/>
                    <a:pt x="613" y="33"/>
                    <a:pt x="621" y="74"/>
                  </a:cubicBezTo>
                </a:path>
              </a:pathLst>
            </a:custGeom>
            <a:solidFill>
              <a:srgbClr val="EFCAA6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0" name="Freeform 7">
              <a:extLst>
                <a:ext uri="{FF2B5EF4-FFF2-40B4-BE49-F238E27FC236}">
                  <a16:creationId xmlns:a16="http://schemas.microsoft.com/office/drawing/2014/main" id="{E3DB0E58-2B85-064A-8171-67D59E8FC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2" y="3774017"/>
              <a:ext cx="1553633" cy="958851"/>
            </a:xfrm>
            <a:custGeom>
              <a:avLst/>
              <a:gdLst>
                <a:gd name="T0" fmla="*/ 20 w 730"/>
                <a:gd name="T1" fmla="*/ 60 h 451"/>
                <a:gd name="T2" fmla="*/ 63 w 730"/>
                <a:gd name="T3" fmla="*/ 176 h 451"/>
                <a:gd name="T4" fmla="*/ 593 w 730"/>
                <a:gd name="T5" fmla="*/ 430 h 451"/>
                <a:gd name="T6" fmla="*/ 710 w 730"/>
                <a:gd name="T7" fmla="*/ 391 h 451"/>
                <a:gd name="T8" fmla="*/ 667 w 730"/>
                <a:gd name="T9" fmla="*/ 275 h 451"/>
                <a:gd name="T10" fmla="*/ 137 w 730"/>
                <a:gd name="T11" fmla="*/ 21 h 451"/>
                <a:gd name="T12" fmla="*/ 20 w 730"/>
                <a:gd name="T13" fmla="*/ 6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0" h="451">
                  <a:moveTo>
                    <a:pt x="20" y="60"/>
                  </a:moveTo>
                  <a:cubicBezTo>
                    <a:pt x="0" y="103"/>
                    <a:pt x="19" y="155"/>
                    <a:pt x="63" y="176"/>
                  </a:cubicBezTo>
                  <a:cubicBezTo>
                    <a:pt x="593" y="430"/>
                    <a:pt x="593" y="430"/>
                    <a:pt x="593" y="430"/>
                  </a:cubicBezTo>
                  <a:cubicBezTo>
                    <a:pt x="637" y="451"/>
                    <a:pt x="689" y="433"/>
                    <a:pt x="710" y="391"/>
                  </a:cubicBezTo>
                  <a:cubicBezTo>
                    <a:pt x="730" y="348"/>
                    <a:pt x="711" y="296"/>
                    <a:pt x="667" y="275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93" y="0"/>
                    <a:pt x="40" y="18"/>
                    <a:pt x="20" y="60"/>
                  </a:cubicBezTo>
                </a:path>
              </a:pathLst>
            </a:custGeom>
            <a:solidFill>
              <a:srgbClr val="EFCAA6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1" name="Freeform 8">
              <a:extLst>
                <a:ext uri="{FF2B5EF4-FFF2-40B4-BE49-F238E27FC236}">
                  <a16:creationId xmlns:a16="http://schemas.microsoft.com/office/drawing/2014/main" id="{2AF9E541-F65F-8646-A3CB-EE5A06307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3" y="3566584"/>
              <a:ext cx="1555751" cy="958851"/>
            </a:xfrm>
            <a:custGeom>
              <a:avLst/>
              <a:gdLst>
                <a:gd name="T0" fmla="*/ 21 w 731"/>
                <a:gd name="T1" fmla="*/ 60 h 450"/>
                <a:gd name="T2" fmla="*/ 63 w 731"/>
                <a:gd name="T3" fmla="*/ 175 h 450"/>
                <a:gd name="T4" fmla="*/ 594 w 731"/>
                <a:gd name="T5" fmla="*/ 429 h 450"/>
                <a:gd name="T6" fmla="*/ 710 w 731"/>
                <a:gd name="T7" fmla="*/ 390 h 450"/>
                <a:gd name="T8" fmla="*/ 668 w 731"/>
                <a:gd name="T9" fmla="*/ 275 h 450"/>
                <a:gd name="T10" fmla="*/ 137 w 731"/>
                <a:gd name="T11" fmla="*/ 21 h 450"/>
                <a:gd name="T12" fmla="*/ 21 w 731"/>
                <a:gd name="T13" fmla="*/ 6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1" h="450">
                  <a:moveTo>
                    <a:pt x="21" y="60"/>
                  </a:moveTo>
                  <a:cubicBezTo>
                    <a:pt x="0" y="103"/>
                    <a:pt x="19" y="154"/>
                    <a:pt x="63" y="175"/>
                  </a:cubicBezTo>
                  <a:cubicBezTo>
                    <a:pt x="594" y="429"/>
                    <a:pt x="594" y="429"/>
                    <a:pt x="594" y="429"/>
                  </a:cubicBezTo>
                  <a:cubicBezTo>
                    <a:pt x="638" y="450"/>
                    <a:pt x="690" y="433"/>
                    <a:pt x="710" y="390"/>
                  </a:cubicBezTo>
                  <a:cubicBezTo>
                    <a:pt x="731" y="348"/>
                    <a:pt x="712" y="296"/>
                    <a:pt x="668" y="275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93" y="0"/>
                    <a:pt x="41" y="17"/>
                    <a:pt x="21" y="60"/>
                  </a:cubicBezTo>
                </a:path>
              </a:pathLst>
            </a:custGeom>
            <a:solidFill>
              <a:srgbClr val="EFCAA6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2" name="Freeform 9">
              <a:extLst>
                <a:ext uri="{FF2B5EF4-FFF2-40B4-BE49-F238E27FC236}">
                  <a16:creationId xmlns:a16="http://schemas.microsoft.com/office/drawing/2014/main" id="{BA43225B-C676-9340-A989-39FEE9C06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0269" y="3807884"/>
              <a:ext cx="632884" cy="313267"/>
            </a:xfrm>
            <a:custGeom>
              <a:avLst/>
              <a:gdLst>
                <a:gd name="T0" fmla="*/ 0 w 299"/>
                <a:gd name="T1" fmla="*/ 6 h 148"/>
                <a:gd name="T2" fmla="*/ 297 w 299"/>
                <a:gd name="T3" fmla="*/ 148 h 148"/>
                <a:gd name="T4" fmla="*/ 299 w 299"/>
                <a:gd name="T5" fmla="*/ 142 h 148"/>
                <a:gd name="T6" fmla="*/ 3 w 299"/>
                <a:gd name="T7" fmla="*/ 0 h 148"/>
                <a:gd name="T8" fmla="*/ 0 w 299"/>
                <a:gd name="T9" fmla="*/ 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148">
                  <a:moveTo>
                    <a:pt x="0" y="6"/>
                  </a:moveTo>
                  <a:lnTo>
                    <a:pt x="297" y="148"/>
                  </a:lnTo>
                  <a:lnTo>
                    <a:pt x="299" y="142"/>
                  </a:lnTo>
                  <a:lnTo>
                    <a:pt x="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5AD95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3" name="Freeform 10">
              <a:extLst>
                <a:ext uri="{FF2B5EF4-FFF2-40B4-BE49-F238E27FC236}">
                  <a16:creationId xmlns:a16="http://schemas.microsoft.com/office/drawing/2014/main" id="{677D03B3-8E18-8E4D-B631-EB755C48A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0269" y="3807884"/>
              <a:ext cx="632884" cy="313267"/>
            </a:xfrm>
            <a:custGeom>
              <a:avLst/>
              <a:gdLst>
                <a:gd name="T0" fmla="*/ 0 w 299"/>
                <a:gd name="T1" fmla="*/ 6 h 148"/>
                <a:gd name="T2" fmla="*/ 297 w 299"/>
                <a:gd name="T3" fmla="*/ 148 h 148"/>
                <a:gd name="T4" fmla="*/ 299 w 299"/>
                <a:gd name="T5" fmla="*/ 142 h 148"/>
                <a:gd name="T6" fmla="*/ 3 w 299"/>
                <a:gd name="T7" fmla="*/ 0 h 148"/>
                <a:gd name="T8" fmla="*/ 0 w 299"/>
                <a:gd name="T9" fmla="*/ 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148">
                  <a:moveTo>
                    <a:pt x="0" y="6"/>
                  </a:moveTo>
                  <a:lnTo>
                    <a:pt x="297" y="148"/>
                  </a:lnTo>
                  <a:lnTo>
                    <a:pt x="299" y="142"/>
                  </a:lnTo>
                  <a:lnTo>
                    <a:pt x="3" y="0"/>
                  </a:lnTo>
                  <a:lnTo>
                    <a:pt x="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4" name="Freeform 11">
              <a:extLst>
                <a:ext uri="{FF2B5EF4-FFF2-40B4-BE49-F238E27FC236}">
                  <a16:creationId xmlns:a16="http://schemas.microsoft.com/office/drawing/2014/main" id="{0BF69DE7-A7C1-8141-A2C5-E43422F95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4101" y="3776133"/>
              <a:ext cx="442384" cy="222251"/>
            </a:xfrm>
            <a:custGeom>
              <a:avLst/>
              <a:gdLst>
                <a:gd name="T0" fmla="*/ 209 w 209"/>
                <a:gd name="T1" fmla="*/ 100 h 105"/>
                <a:gd name="T2" fmla="*/ 3 w 209"/>
                <a:gd name="T3" fmla="*/ 0 h 105"/>
                <a:gd name="T4" fmla="*/ 0 w 209"/>
                <a:gd name="T5" fmla="*/ 5 h 105"/>
                <a:gd name="T6" fmla="*/ 206 w 209"/>
                <a:gd name="T7" fmla="*/ 105 h 105"/>
                <a:gd name="T8" fmla="*/ 209 w 209"/>
                <a:gd name="T9" fmla="*/ 10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05">
                  <a:moveTo>
                    <a:pt x="209" y="100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206" y="105"/>
                  </a:lnTo>
                  <a:lnTo>
                    <a:pt x="209" y="100"/>
                  </a:lnTo>
                  <a:close/>
                </a:path>
              </a:pathLst>
            </a:custGeom>
            <a:solidFill>
              <a:srgbClr val="D5AD95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5" name="Freeform 12">
              <a:extLst>
                <a:ext uri="{FF2B5EF4-FFF2-40B4-BE49-F238E27FC236}">
                  <a16:creationId xmlns:a16="http://schemas.microsoft.com/office/drawing/2014/main" id="{CAD8D533-0EE2-8F45-B46E-F991929EB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4101" y="3776133"/>
              <a:ext cx="442384" cy="222251"/>
            </a:xfrm>
            <a:custGeom>
              <a:avLst/>
              <a:gdLst>
                <a:gd name="T0" fmla="*/ 209 w 209"/>
                <a:gd name="T1" fmla="*/ 100 h 105"/>
                <a:gd name="T2" fmla="*/ 3 w 209"/>
                <a:gd name="T3" fmla="*/ 0 h 105"/>
                <a:gd name="T4" fmla="*/ 0 w 209"/>
                <a:gd name="T5" fmla="*/ 5 h 105"/>
                <a:gd name="T6" fmla="*/ 206 w 209"/>
                <a:gd name="T7" fmla="*/ 105 h 105"/>
                <a:gd name="T8" fmla="*/ 209 w 209"/>
                <a:gd name="T9" fmla="*/ 10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05">
                  <a:moveTo>
                    <a:pt x="209" y="100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206" y="105"/>
                  </a:lnTo>
                  <a:lnTo>
                    <a:pt x="209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6" name="Freeform 13">
              <a:extLst>
                <a:ext uri="{FF2B5EF4-FFF2-40B4-BE49-F238E27FC236}">
                  <a16:creationId xmlns:a16="http://schemas.microsoft.com/office/drawing/2014/main" id="{1748F70A-586E-6241-A0C2-8CC685431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6720" y="4464051"/>
              <a:ext cx="980017" cy="804333"/>
            </a:xfrm>
            <a:custGeom>
              <a:avLst/>
              <a:gdLst>
                <a:gd name="T0" fmla="*/ 166 w 460"/>
                <a:gd name="T1" fmla="*/ 0 h 378"/>
                <a:gd name="T2" fmla="*/ 0 w 460"/>
                <a:gd name="T3" fmla="*/ 164 h 378"/>
                <a:gd name="T4" fmla="*/ 346 w 460"/>
                <a:gd name="T5" fmla="*/ 378 h 378"/>
                <a:gd name="T6" fmla="*/ 460 w 460"/>
                <a:gd name="T7" fmla="*/ 78 h 378"/>
                <a:gd name="T8" fmla="*/ 222 w 460"/>
                <a:gd name="T9" fmla="*/ 27 h 378"/>
                <a:gd name="T10" fmla="*/ 166 w 460"/>
                <a:gd name="T1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0" h="378">
                  <a:moveTo>
                    <a:pt x="166" y="0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90" y="217"/>
                    <a:pt x="238" y="305"/>
                    <a:pt x="346" y="378"/>
                  </a:cubicBezTo>
                  <a:cubicBezTo>
                    <a:pt x="460" y="78"/>
                    <a:pt x="460" y="78"/>
                    <a:pt x="460" y="78"/>
                  </a:cubicBezTo>
                  <a:cubicBezTo>
                    <a:pt x="222" y="27"/>
                    <a:pt x="222" y="27"/>
                    <a:pt x="222" y="27"/>
                  </a:cubicBezTo>
                  <a:cubicBezTo>
                    <a:pt x="166" y="0"/>
                    <a:pt x="166" y="0"/>
                    <a:pt x="166" y="0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7" name="Freeform 24">
              <a:extLst>
                <a:ext uri="{FF2B5EF4-FFF2-40B4-BE49-F238E27FC236}">
                  <a16:creationId xmlns:a16="http://schemas.microsoft.com/office/drawing/2014/main" id="{E5A0B052-AEB2-D44E-B853-A14D5AE39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4368" y="4085167"/>
              <a:ext cx="127000" cy="88900"/>
            </a:xfrm>
            <a:custGeom>
              <a:avLst/>
              <a:gdLst>
                <a:gd name="T0" fmla="*/ 0 w 60"/>
                <a:gd name="T1" fmla="*/ 0 h 42"/>
                <a:gd name="T2" fmla="*/ 35 w 60"/>
                <a:gd name="T3" fmla="*/ 30 h 42"/>
                <a:gd name="T4" fmla="*/ 60 w 60"/>
                <a:gd name="T5" fmla="*/ 42 h 42"/>
                <a:gd name="T6" fmla="*/ 33 w 60"/>
                <a:gd name="T7" fmla="*/ 18 h 42"/>
                <a:gd name="T8" fmla="*/ 0 w 6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2">
                  <a:moveTo>
                    <a:pt x="0" y="0"/>
                  </a:moveTo>
                  <a:cubicBezTo>
                    <a:pt x="8" y="12"/>
                    <a:pt x="20" y="23"/>
                    <a:pt x="35" y="30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0" y="14"/>
                    <a:pt x="18" y="6"/>
                    <a:pt x="0" y="0"/>
                  </a:cubicBezTo>
                </a:path>
              </a:pathLst>
            </a:custGeom>
            <a:solidFill>
              <a:srgbClr val="DBBA99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8" name="Freeform 25">
              <a:extLst>
                <a:ext uri="{FF2B5EF4-FFF2-40B4-BE49-F238E27FC236}">
                  <a16:creationId xmlns:a16="http://schemas.microsoft.com/office/drawing/2014/main" id="{653DB98C-614A-E049-9369-1CC61E94C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536" y="4629151"/>
              <a:ext cx="3834409" cy="1293284"/>
            </a:xfrm>
            <a:custGeom>
              <a:avLst/>
              <a:gdLst>
                <a:gd name="T0" fmla="*/ 513 w 1454"/>
                <a:gd name="T1" fmla="*/ 0 h 607"/>
                <a:gd name="T2" fmla="*/ 399 w 1454"/>
                <a:gd name="T3" fmla="*/ 300 h 607"/>
                <a:gd name="T4" fmla="*/ 53 w 1454"/>
                <a:gd name="T5" fmla="*/ 86 h 607"/>
                <a:gd name="T6" fmla="*/ 0 w 1454"/>
                <a:gd name="T7" fmla="*/ 137 h 607"/>
                <a:gd name="T8" fmla="*/ 34 w 1454"/>
                <a:gd name="T9" fmla="*/ 200 h 607"/>
                <a:gd name="T10" fmla="*/ 336 w 1454"/>
                <a:gd name="T11" fmla="*/ 410 h 607"/>
                <a:gd name="T12" fmla="*/ 437 w 1454"/>
                <a:gd name="T13" fmla="*/ 398 h 607"/>
                <a:gd name="T14" fmla="*/ 538 w 1454"/>
                <a:gd name="T15" fmla="*/ 394 h 607"/>
                <a:gd name="T16" fmla="*/ 826 w 1454"/>
                <a:gd name="T17" fmla="*/ 410 h 607"/>
                <a:gd name="T18" fmla="*/ 1454 w 1454"/>
                <a:gd name="T19" fmla="*/ 607 h 607"/>
                <a:gd name="T20" fmla="*/ 1454 w 1454"/>
                <a:gd name="T21" fmla="*/ 112 h 607"/>
                <a:gd name="T22" fmla="*/ 1454 w 1454"/>
                <a:gd name="T23" fmla="*/ 112 h 607"/>
                <a:gd name="T24" fmla="*/ 1454 w 1454"/>
                <a:gd name="T25" fmla="*/ 205 h 607"/>
                <a:gd name="T26" fmla="*/ 513 w 1454"/>
                <a:gd name="T27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54" h="607">
                  <a:moveTo>
                    <a:pt x="513" y="0"/>
                  </a:moveTo>
                  <a:cubicBezTo>
                    <a:pt x="399" y="300"/>
                    <a:pt x="399" y="300"/>
                    <a:pt x="399" y="300"/>
                  </a:cubicBezTo>
                  <a:cubicBezTo>
                    <a:pt x="291" y="227"/>
                    <a:pt x="143" y="139"/>
                    <a:pt x="53" y="8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34" y="200"/>
                    <a:pt x="34" y="200"/>
                    <a:pt x="34" y="200"/>
                  </a:cubicBezTo>
                  <a:cubicBezTo>
                    <a:pt x="34" y="316"/>
                    <a:pt x="169" y="410"/>
                    <a:pt x="336" y="410"/>
                  </a:cubicBezTo>
                  <a:cubicBezTo>
                    <a:pt x="372" y="410"/>
                    <a:pt x="406" y="406"/>
                    <a:pt x="437" y="398"/>
                  </a:cubicBezTo>
                  <a:cubicBezTo>
                    <a:pt x="470" y="396"/>
                    <a:pt x="502" y="394"/>
                    <a:pt x="538" y="394"/>
                  </a:cubicBezTo>
                  <a:cubicBezTo>
                    <a:pt x="610" y="394"/>
                    <a:pt x="697" y="400"/>
                    <a:pt x="826" y="410"/>
                  </a:cubicBezTo>
                  <a:cubicBezTo>
                    <a:pt x="987" y="424"/>
                    <a:pt x="1266" y="529"/>
                    <a:pt x="1454" y="607"/>
                  </a:cubicBezTo>
                  <a:cubicBezTo>
                    <a:pt x="1454" y="112"/>
                    <a:pt x="1454" y="112"/>
                    <a:pt x="1454" y="112"/>
                  </a:cubicBezTo>
                  <a:cubicBezTo>
                    <a:pt x="1454" y="112"/>
                    <a:pt x="1454" y="112"/>
                    <a:pt x="1454" y="112"/>
                  </a:cubicBezTo>
                  <a:cubicBezTo>
                    <a:pt x="1454" y="205"/>
                    <a:pt x="1454" y="205"/>
                    <a:pt x="1454" y="205"/>
                  </a:cubicBezTo>
                  <a:cubicBezTo>
                    <a:pt x="513" y="0"/>
                    <a:pt x="513" y="0"/>
                    <a:pt x="513" y="0"/>
                  </a:cubicBezTo>
                </a:path>
              </a:pathLst>
            </a:custGeom>
            <a:solidFill>
              <a:srgbClr val="E0E0DF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9" name="Freeform 26">
              <a:extLst>
                <a:ext uri="{FF2B5EF4-FFF2-40B4-BE49-F238E27FC236}">
                  <a16:creationId xmlns:a16="http://schemas.microsoft.com/office/drawing/2014/main" id="{C0AB1384-C47F-1F43-92F3-F47E53430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6735" y="4442885"/>
              <a:ext cx="2004484" cy="622300"/>
            </a:xfrm>
            <a:custGeom>
              <a:avLst/>
              <a:gdLst>
                <a:gd name="T0" fmla="*/ 34 w 941"/>
                <a:gd name="T1" fmla="*/ 0 h 293"/>
                <a:gd name="T2" fmla="*/ 0 w 941"/>
                <a:gd name="T3" fmla="*/ 88 h 293"/>
                <a:gd name="T4" fmla="*/ 941 w 941"/>
                <a:gd name="T5" fmla="*/ 293 h 293"/>
                <a:gd name="T6" fmla="*/ 941 w 941"/>
                <a:gd name="T7" fmla="*/ 200 h 293"/>
                <a:gd name="T8" fmla="*/ 216 w 941"/>
                <a:gd name="T9" fmla="*/ 52 h 293"/>
                <a:gd name="T10" fmla="*/ 34 w 941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293">
                  <a:moveTo>
                    <a:pt x="34" y="0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941" y="293"/>
                    <a:pt x="941" y="293"/>
                    <a:pt x="941" y="293"/>
                  </a:cubicBezTo>
                  <a:cubicBezTo>
                    <a:pt x="941" y="200"/>
                    <a:pt x="941" y="200"/>
                    <a:pt x="941" y="200"/>
                  </a:cubicBezTo>
                  <a:cubicBezTo>
                    <a:pt x="710" y="153"/>
                    <a:pt x="349" y="80"/>
                    <a:pt x="216" y="52"/>
                  </a:cubicBezTo>
                  <a:cubicBezTo>
                    <a:pt x="185" y="45"/>
                    <a:pt x="34" y="0"/>
                    <a:pt x="34" y="0"/>
                  </a:cubicBezTo>
                </a:path>
              </a:pathLst>
            </a:custGeom>
            <a:solidFill>
              <a:srgbClr val="D2B394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0" name="Freeform 27">
              <a:extLst>
                <a:ext uri="{FF2B5EF4-FFF2-40B4-BE49-F238E27FC236}">
                  <a16:creationId xmlns:a16="http://schemas.microsoft.com/office/drawing/2014/main" id="{97A00EEE-338B-254D-A916-C47D42608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5801" y="4157134"/>
              <a:ext cx="2319867" cy="793751"/>
            </a:xfrm>
            <a:custGeom>
              <a:avLst/>
              <a:gdLst>
                <a:gd name="T0" fmla="*/ 1096 w 1096"/>
                <a:gd name="T1" fmla="*/ 83 h 375"/>
                <a:gd name="T2" fmla="*/ 806 w 1096"/>
                <a:gd name="T3" fmla="*/ 367 h 375"/>
                <a:gd name="T4" fmla="*/ 210 w 1096"/>
                <a:gd name="T5" fmla="*/ 375 h 375"/>
                <a:gd name="T6" fmla="*/ 0 w 1096"/>
                <a:gd name="T7" fmla="*/ 80 h 375"/>
                <a:gd name="T8" fmla="*/ 111 w 1096"/>
                <a:gd name="T9" fmla="*/ 0 h 375"/>
                <a:gd name="T10" fmla="*/ 1096 w 1096"/>
                <a:gd name="T11" fmla="*/ 8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6" h="375">
                  <a:moveTo>
                    <a:pt x="1096" y="83"/>
                  </a:moveTo>
                  <a:lnTo>
                    <a:pt x="806" y="367"/>
                  </a:lnTo>
                  <a:lnTo>
                    <a:pt x="210" y="375"/>
                  </a:lnTo>
                  <a:lnTo>
                    <a:pt x="0" y="80"/>
                  </a:lnTo>
                  <a:lnTo>
                    <a:pt x="111" y="0"/>
                  </a:lnTo>
                  <a:lnTo>
                    <a:pt x="1096" y="83"/>
                  </a:lnTo>
                  <a:close/>
                </a:path>
              </a:pathLst>
            </a:custGeom>
            <a:solidFill>
              <a:srgbClr val="A38774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1" name="Freeform 28">
              <a:extLst>
                <a:ext uri="{FF2B5EF4-FFF2-40B4-BE49-F238E27FC236}">
                  <a16:creationId xmlns:a16="http://schemas.microsoft.com/office/drawing/2014/main" id="{E9B9A514-C4E9-4D42-8C49-C6F03A2B4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5801" y="4157134"/>
              <a:ext cx="2319867" cy="793751"/>
            </a:xfrm>
            <a:custGeom>
              <a:avLst/>
              <a:gdLst>
                <a:gd name="T0" fmla="*/ 1096 w 1096"/>
                <a:gd name="T1" fmla="*/ 83 h 375"/>
                <a:gd name="T2" fmla="*/ 806 w 1096"/>
                <a:gd name="T3" fmla="*/ 367 h 375"/>
                <a:gd name="T4" fmla="*/ 210 w 1096"/>
                <a:gd name="T5" fmla="*/ 375 h 375"/>
                <a:gd name="T6" fmla="*/ 0 w 1096"/>
                <a:gd name="T7" fmla="*/ 80 h 375"/>
                <a:gd name="T8" fmla="*/ 111 w 1096"/>
                <a:gd name="T9" fmla="*/ 0 h 375"/>
                <a:gd name="T10" fmla="*/ 1096 w 1096"/>
                <a:gd name="T11" fmla="*/ 8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6" h="375">
                  <a:moveTo>
                    <a:pt x="1096" y="83"/>
                  </a:moveTo>
                  <a:lnTo>
                    <a:pt x="806" y="367"/>
                  </a:lnTo>
                  <a:lnTo>
                    <a:pt x="210" y="375"/>
                  </a:lnTo>
                  <a:lnTo>
                    <a:pt x="0" y="80"/>
                  </a:lnTo>
                  <a:lnTo>
                    <a:pt x="111" y="0"/>
                  </a:lnTo>
                  <a:lnTo>
                    <a:pt x="1096" y="8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2" name="Freeform 29">
              <a:extLst>
                <a:ext uri="{FF2B5EF4-FFF2-40B4-BE49-F238E27FC236}">
                  <a16:creationId xmlns:a16="http://schemas.microsoft.com/office/drawing/2014/main" id="{66C5DDD4-2A07-3B42-AE58-4CAC014BD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352" y="3934884"/>
              <a:ext cx="1354667" cy="1365251"/>
            </a:xfrm>
            <a:custGeom>
              <a:avLst/>
              <a:gdLst>
                <a:gd name="T0" fmla="*/ 570 w 636"/>
                <a:gd name="T1" fmla="*/ 641 h 641"/>
                <a:gd name="T2" fmla="*/ 544 w 636"/>
                <a:gd name="T3" fmla="*/ 620 h 641"/>
                <a:gd name="T4" fmla="*/ 602 w 636"/>
                <a:gd name="T5" fmla="*/ 446 h 641"/>
                <a:gd name="T6" fmla="*/ 185 w 636"/>
                <a:gd name="T7" fmla="*/ 77 h 641"/>
                <a:gd name="T8" fmla="*/ 0 w 636"/>
                <a:gd name="T9" fmla="*/ 13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641">
                  <a:moveTo>
                    <a:pt x="570" y="641"/>
                  </a:moveTo>
                  <a:cubicBezTo>
                    <a:pt x="544" y="620"/>
                    <a:pt x="544" y="620"/>
                    <a:pt x="544" y="620"/>
                  </a:cubicBezTo>
                  <a:cubicBezTo>
                    <a:pt x="597" y="591"/>
                    <a:pt x="636" y="481"/>
                    <a:pt x="602" y="446"/>
                  </a:cubicBezTo>
                  <a:cubicBezTo>
                    <a:pt x="185" y="77"/>
                    <a:pt x="185" y="77"/>
                    <a:pt x="185" y="77"/>
                  </a:cubicBezTo>
                  <a:cubicBezTo>
                    <a:pt x="176" y="64"/>
                    <a:pt x="42" y="0"/>
                    <a:pt x="0" y="130"/>
                  </a:cubicBezTo>
                </a:path>
              </a:pathLst>
            </a:custGeom>
            <a:solidFill>
              <a:srgbClr val="F4D9BF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3" name="Freeform 30">
              <a:extLst>
                <a:ext uri="{FF2B5EF4-FFF2-40B4-BE49-F238E27FC236}">
                  <a16:creationId xmlns:a16="http://schemas.microsoft.com/office/drawing/2014/main" id="{0F63AA35-D262-9443-9FD3-0F7480D4D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685" y="4000501"/>
              <a:ext cx="1278467" cy="1310217"/>
            </a:xfrm>
            <a:custGeom>
              <a:avLst/>
              <a:gdLst>
                <a:gd name="T0" fmla="*/ 34 w 600"/>
                <a:gd name="T1" fmla="*/ 33 h 615"/>
                <a:gd name="T2" fmla="*/ 34 w 600"/>
                <a:gd name="T3" fmla="*/ 156 h 615"/>
                <a:gd name="T4" fmla="*/ 443 w 600"/>
                <a:gd name="T5" fmla="*/ 578 h 615"/>
                <a:gd name="T6" fmla="*/ 566 w 600"/>
                <a:gd name="T7" fmla="*/ 582 h 615"/>
                <a:gd name="T8" fmla="*/ 566 w 600"/>
                <a:gd name="T9" fmla="*/ 459 h 615"/>
                <a:gd name="T10" fmla="*/ 157 w 600"/>
                <a:gd name="T11" fmla="*/ 37 h 615"/>
                <a:gd name="T12" fmla="*/ 34 w 600"/>
                <a:gd name="T13" fmla="*/ 33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0" h="615">
                  <a:moveTo>
                    <a:pt x="34" y="33"/>
                  </a:moveTo>
                  <a:cubicBezTo>
                    <a:pt x="0" y="66"/>
                    <a:pt x="0" y="121"/>
                    <a:pt x="34" y="156"/>
                  </a:cubicBezTo>
                  <a:cubicBezTo>
                    <a:pt x="443" y="578"/>
                    <a:pt x="443" y="578"/>
                    <a:pt x="443" y="578"/>
                  </a:cubicBezTo>
                  <a:cubicBezTo>
                    <a:pt x="477" y="614"/>
                    <a:pt x="532" y="615"/>
                    <a:pt x="566" y="582"/>
                  </a:cubicBezTo>
                  <a:cubicBezTo>
                    <a:pt x="600" y="550"/>
                    <a:pt x="600" y="494"/>
                    <a:pt x="566" y="459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23" y="2"/>
                    <a:pt x="68" y="0"/>
                    <a:pt x="34" y="33"/>
                  </a:cubicBez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4" name="Freeform 31">
              <a:extLst>
                <a:ext uri="{FF2B5EF4-FFF2-40B4-BE49-F238E27FC236}">
                  <a16:creationId xmlns:a16="http://schemas.microsoft.com/office/drawing/2014/main" id="{95F22AA3-8A28-554A-8611-8E923FC49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8435" y="4078818"/>
              <a:ext cx="1276351" cy="1310217"/>
            </a:xfrm>
            <a:custGeom>
              <a:avLst/>
              <a:gdLst>
                <a:gd name="T0" fmla="*/ 33 w 599"/>
                <a:gd name="T1" fmla="*/ 33 h 616"/>
                <a:gd name="T2" fmla="*/ 33 w 599"/>
                <a:gd name="T3" fmla="*/ 156 h 616"/>
                <a:gd name="T4" fmla="*/ 442 w 599"/>
                <a:gd name="T5" fmla="*/ 579 h 616"/>
                <a:gd name="T6" fmla="*/ 565 w 599"/>
                <a:gd name="T7" fmla="*/ 583 h 616"/>
                <a:gd name="T8" fmla="*/ 565 w 599"/>
                <a:gd name="T9" fmla="*/ 460 h 616"/>
                <a:gd name="T10" fmla="*/ 156 w 599"/>
                <a:gd name="T11" fmla="*/ 37 h 616"/>
                <a:gd name="T12" fmla="*/ 33 w 599"/>
                <a:gd name="T13" fmla="*/ 33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9" h="616">
                  <a:moveTo>
                    <a:pt x="33" y="33"/>
                  </a:moveTo>
                  <a:cubicBezTo>
                    <a:pt x="0" y="66"/>
                    <a:pt x="0" y="121"/>
                    <a:pt x="33" y="156"/>
                  </a:cubicBezTo>
                  <a:cubicBezTo>
                    <a:pt x="442" y="579"/>
                    <a:pt x="442" y="579"/>
                    <a:pt x="442" y="579"/>
                  </a:cubicBezTo>
                  <a:cubicBezTo>
                    <a:pt x="476" y="614"/>
                    <a:pt x="531" y="616"/>
                    <a:pt x="565" y="583"/>
                  </a:cubicBezTo>
                  <a:cubicBezTo>
                    <a:pt x="599" y="550"/>
                    <a:pt x="599" y="495"/>
                    <a:pt x="565" y="460"/>
                  </a:cubicBezTo>
                  <a:cubicBezTo>
                    <a:pt x="156" y="37"/>
                    <a:pt x="156" y="37"/>
                    <a:pt x="156" y="37"/>
                  </a:cubicBezTo>
                  <a:cubicBezTo>
                    <a:pt x="122" y="2"/>
                    <a:pt x="67" y="0"/>
                    <a:pt x="33" y="33"/>
                  </a:cubicBez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5" name="Freeform 32">
              <a:extLst>
                <a:ext uri="{FF2B5EF4-FFF2-40B4-BE49-F238E27FC236}">
                  <a16:creationId xmlns:a16="http://schemas.microsoft.com/office/drawing/2014/main" id="{CF3021EB-183E-D846-8271-7DC23FCC5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968" y="4148667"/>
              <a:ext cx="575733" cy="543984"/>
            </a:xfrm>
            <a:custGeom>
              <a:avLst/>
              <a:gdLst>
                <a:gd name="T0" fmla="*/ 0 w 272"/>
                <a:gd name="T1" fmla="*/ 5 h 257"/>
                <a:gd name="T2" fmla="*/ 268 w 272"/>
                <a:gd name="T3" fmla="*/ 257 h 257"/>
                <a:gd name="T4" fmla="*/ 272 w 272"/>
                <a:gd name="T5" fmla="*/ 252 h 257"/>
                <a:gd name="T6" fmla="*/ 4 w 272"/>
                <a:gd name="T7" fmla="*/ 0 h 257"/>
                <a:gd name="T8" fmla="*/ 0 w 272"/>
                <a:gd name="T9" fmla="*/ 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57">
                  <a:moveTo>
                    <a:pt x="0" y="5"/>
                  </a:moveTo>
                  <a:lnTo>
                    <a:pt x="268" y="257"/>
                  </a:lnTo>
                  <a:lnTo>
                    <a:pt x="272" y="252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5AD95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6" name="Freeform 33">
              <a:extLst>
                <a:ext uri="{FF2B5EF4-FFF2-40B4-BE49-F238E27FC236}">
                  <a16:creationId xmlns:a16="http://schemas.microsoft.com/office/drawing/2014/main" id="{C5131CED-BA11-8C4A-8459-5760C42C5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968" y="4148667"/>
              <a:ext cx="575733" cy="543984"/>
            </a:xfrm>
            <a:custGeom>
              <a:avLst/>
              <a:gdLst>
                <a:gd name="T0" fmla="*/ 0 w 272"/>
                <a:gd name="T1" fmla="*/ 5 h 257"/>
                <a:gd name="T2" fmla="*/ 268 w 272"/>
                <a:gd name="T3" fmla="*/ 257 h 257"/>
                <a:gd name="T4" fmla="*/ 272 w 272"/>
                <a:gd name="T5" fmla="*/ 252 h 257"/>
                <a:gd name="T6" fmla="*/ 4 w 272"/>
                <a:gd name="T7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257">
                  <a:moveTo>
                    <a:pt x="0" y="5"/>
                  </a:moveTo>
                  <a:lnTo>
                    <a:pt x="268" y="257"/>
                  </a:lnTo>
                  <a:lnTo>
                    <a:pt x="272" y="25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7" name="Freeform 44">
              <a:extLst>
                <a:ext uri="{FF2B5EF4-FFF2-40B4-BE49-F238E27FC236}">
                  <a16:creationId xmlns:a16="http://schemas.microsoft.com/office/drawing/2014/main" id="{D33DA944-C696-9E4C-A14F-7CE759BD6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1569" y="4123267"/>
              <a:ext cx="512233" cy="518584"/>
            </a:xfrm>
            <a:custGeom>
              <a:avLst/>
              <a:gdLst>
                <a:gd name="T0" fmla="*/ 0 w 242"/>
                <a:gd name="T1" fmla="*/ 5 h 245"/>
                <a:gd name="T2" fmla="*/ 237 w 242"/>
                <a:gd name="T3" fmla="*/ 245 h 245"/>
                <a:gd name="T4" fmla="*/ 242 w 242"/>
                <a:gd name="T5" fmla="*/ 241 h 245"/>
                <a:gd name="T6" fmla="*/ 4 w 242"/>
                <a:gd name="T7" fmla="*/ 0 h 245"/>
                <a:gd name="T8" fmla="*/ 0 w 242"/>
                <a:gd name="T9" fmla="*/ 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5">
                  <a:moveTo>
                    <a:pt x="0" y="5"/>
                  </a:moveTo>
                  <a:lnTo>
                    <a:pt x="237" y="245"/>
                  </a:lnTo>
                  <a:lnTo>
                    <a:pt x="242" y="241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5AD95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8" name="Freeform 45">
              <a:extLst>
                <a:ext uri="{FF2B5EF4-FFF2-40B4-BE49-F238E27FC236}">
                  <a16:creationId xmlns:a16="http://schemas.microsoft.com/office/drawing/2014/main" id="{46B00744-DE59-C54E-9E3E-3ADDF195A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1569" y="4123267"/>
              <a:ext cx="512233" cy="518584"/>
            </a:xfrm>
            <a:custGeom>
              <a:avLst/>
              <a:gdLst>
                <a:gd name="T0" fmla="*/ 0 w 242"/>
                <a:gd name="T1" fmla="*/ 5 h 245"/>
                <a:gd name="T2" fmla="*/ 237 w 242"/>
                <a:gd name="T3" fmla="*/ 245 h 245"/>
                <a:gd name="T4" fmla="*/ 242 w 242"/>
                <a:gd name="T5" fmla="*/ 241 h 245"/>
                <a:gd name="T6" fmla="*/ 4 w 242"/>
                <a:gd name="T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245">
                  <a:moveTo>
                    <a:pt x="0" y="5"/>
                  </a:moveTo>
                  <a:lnTo>
                    <a:pt x="237" y="245"/>
                  </a:lnTo>
                  <a:lnTo>
                    <a:pt x="242" y="241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9" name="Freeform 46">
              <a:extLst>
                <a:ext uri="{FF2B5EF4-FFF2-40B4-BE49-F238E27FC236}">
                  <a16:creationId xmlns:a16="http://schemas.microsoft.com/office/drawing/2014/main" id="{149F6253-84DD-D545-BEA4-C1A50ECD2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3535" y="4559300"/>
              <a:ext cx="2154767" cy="518584"/>
            </a:xfrm>
            <a:custGeom>
              <a:avLst/>
              <a:gdLst>
                <a:gd name="T0" fmla="*/ 1011 w 1011"/>
                <a:gd name="T1" fmla="*/ 60 h 244"/>
                <a:gd name="T2" fmla="*/ 1011 w 1011"/>
                <a:gd name="T3" fmla="*/ 81 h 244"/>
                <a:gd name="T4" fmla="*/ 858 w 1011"/>
                <a:gd name="T5" fmla="*/ 238 h 244"/>
                <a:gd name="T6" fmla="*/ 133 w 1011"/>
                <a:gd name="T7" fmla="*/ 179 h 244"/>
                <a:gd name="T8" fmla="*/ 7 w 1011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1" h="244">
                  <a:moveTo>
                    <a:pt x="1011" y="60"/>
                  </a:moveTo>
                  <a:cubicBezTo>
                    <a:pt x="1011" y="81"/>
                    <a:pt x="1011" y="81"/>
                    <a:pt x="1011" y="81"/>
                  </a:cubicBezTo>
                  <a:cubicBezTo>
                    <a:pt x="1003" y="174"/>
                    <a:pt x="935" y="244"/>
                    <a:pt x="858" y="238"/>
                  </a:cubicBezTo>
                  <a:cubicBezTo>
                    <a:pt x="133" y="179"/>
                    <a:pt x="133" y="179"/>
                    <a:pt x="133" y="179"/>
                  </a:cubicBezTo>
                  <a:cubicBezTo>
                    <a:pt x="30" y="176"/>
                    <a:pt x="0" y="93"/>
                    <a:pt x="7" y="0"/>
                  </a:cubicBezTo>
                </a:path>
              </a:pathLst>
            </a:custGeom>
            <a:solidFill>
              <a:srgbClr val="F4D9BF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0" name="Freeform 47">
              <a:extLst>
                <a:ext uri="{FF2B5EF4-FFF2-40B4-BE49-F238E27FC236}">
                  <a16:creationId xmlns:a16="http://schemas.microsoft.com/office/drawing/2014/main" id="{6A0787C6-2986-0946-9CEF-C76B1B46C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619" y="3907367"/>
              <a:ext cx="1041400" cy="383117"/>
            </a:xfrm>
            <a:custGeom>
              <a:avLst/>
              <a:gdLst>
                <a:gd name="T0" fmla="*/ 154 w 489"/>
                <a:gd name="T1" fmla="*/ 0 h 180"/>
                <a:gd name="T2" fmla="*/ 0 w 489"/>
                <a:gd name="T3" fmla="*/ 30 h 180"/>
                <a:gd name="T4" fmla="*/ 15 w 489"/>
                <a:gd name="T5" fmla="*/ 38 h 180"/>
                <a:gd name="T6" fmla="*/ 14 w 489"/>
                <a:gd name="T7" fmla="*/ 39 h 180"/>
                <a:gd name="T8" fmla="*/ 174 w 489"/>
                <a:gd name="T9" fmla="*/ 115 h 180"/>
                <a:gd name="T10" fmla="*/ 216 w 489"/>
                <a:gd name="T11" fmla="*/ 157 h 180"/>
                <a:gd name="T12" fmla="*/ 489 w 489"/>
                <a:gd name="T13" fmla="*/ 180 h 180"/>
                <a:gd name="T14" fmla="*/ 168 w 489"/>
                <a:gd name="T15" fmla="*/ 28 h 180"/>
                <a:gd name="T16" fmla="*/ 154 w 489"/>
                <a:gd name="T1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9" h="180">
                  <a:moveTo>
                    <a:pt x="154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93" y="124"/>
                    <a:pt x="207" y="139"/>
                    <a:pt x="216" y="157"/>
                  </a:cubicBezTo>
                  <a:cubicBezTo>
                    <a:pt x="489" y="180"/>
                    <a:pt x="489" y="180"/>
                    <a:pt x="489" y="180"/>
                  </a:cubicBezTo>
                  <a:cubicBezTo>
                    <a:pt x="168" y="28"/>
                    <a:pt x="168" y="28"/>
                    <a:pt x="168" y="28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" name="Freeform 48">
              <a:extLst>
                <a:ext uri="{FF2B5EF4-FFF2-40B4-BE49-F238E27FC236}">
                  <a16:creationId xmlns:a16="http://schemas.microsoft.com/office/drawing/2014/main" id="{4DE224D2-4D0B-8C49-A4A5-B3B9C0D7D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0702" y="3831167"/>
              <a:ext cx="1191684" cy="488951"/>
            </a:xfrm>
            <a:custGeom>
              <a:avLst/>
              <a:gdLst>
                <a:gd name="T0" fmla="*/ 185 w 559"/>
                <a:gd name="T1" fmla="*/ 0 h 230"/>
                <a:gd name="T2" fmla="*/ 0 w 559"/>
                <a:gd name="T3" fmla="*/ 36 h 230"/>
                <a:gd name="T4" fmla="*/ 14 w 559"/>
                <a:gd name="T5" fmla="*/ 64 h 230"/>
                <a:gd name="T6" fmla="*/ 335 w 559"/>
                <a:gd name="T7" fmla="*/ 216 h 230"/>
                <a:gd name="T8" fmla="*/ 503 w 559"/>
                <a:gd name="T9" fmla="*/ 230 h 230"/>
                <a:gd name="T10" fmla="*/ 559 w 559"/>
                <a:gd name="T11" fmla="*/ 219 h 230"/>
                <a:gd name="T12" fmla="*/ 185 w 559"/>
                <a:gd name="T1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" h="230">
                  <a:moveTo>
                    <a:pt x="185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335" y="216"/>
                    <a:pt x="335" y="216"/>
                    <a:pt x="335" y="216"/>
                  </a:cubicBezTo>
                  <a:cubicBezTo>
                    <a:pt x="503" y="230"/>
                    <a:pt x="503" y="230"/>
                    <a:pt x="503" y="230"/>
                  </a:cubicBezTo>
                  <a:cubicBezTo>
                    <a:pt x="519" y="225"/>
                    <a:pt x="538" y="222"/>
                    <a:pt x="559" y="219"/>
                  </a:cubicBezTo>
                  <a:cubicBezTo>
                    <a:pt x="185" y="0"/>
                    <a:pt x="185" y="0"/>
                    <a:pt x="185" y="0"/>
                  </a:cubicBezTo>
                </a:path>
              </a:pathLst>
            </a:custGeom>
            <a:solidFill>
              <a:srgbClr val="D7B595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" name="Freeform 49">
              <a:extLst>
                <a:ext uri="{FF2B5EF4-FFF2-40B4-BE49-F238E27FC236}">
                  <a16:creationId xmlns:a16="http://schemas.microsoft.com/office/drawing/2014/main" id="{D5A0EC6B-AC31-DB4D-99EC-80BD4DB3D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6052" y="3706284"/>
              <a:ext cx="770467" cy="264584"/>
            </a:xfrm>
            <a:custGeom>
              <a:avLst/>
              <a:gdLst>
                <a:gd name="T0" fmla="*/ 264 w 364"/>
                <a:gd name="T1" fmla="*/ 0 h 125"/>
                <a:gd name="T2" fmla="*/ 0 w 364"/>
                <a:gd name="T3" fmla="*/ 114 h 125"/>
                <a:gd name="T4" fmla="*/ 22 w 364"/>
                <a:gd name="T5" fmla="*/ 125 h 125"/>
                <a:gd name="T6" fmla="*/ 177 w 364"/>
                <a:gd name="T7" fmla="*/ 95 h 125"/>
                <a:gd name="T8" fmla="*/ 364 w 364"/>
                <a:gd name="T9" fmla="*/ 59 h 125"/>
                <a:gd name="T10" fmla="*/ 264 w 364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125">
                  <a:moveTo>
                    <a:pt x="264" y="0"/>
                  </a:moveTo>
                  <a:lnTo>
                    <a:pt x="0" y="114"/>
                  </a:lnTo>
                  <a:lnTo>
                    <a:pt x="22" y="125"/>
                  </a:lnTo>
                  <a:lnTo>
                    <a:pt x="177" y="95"/>
                  </a:lnTo>
                  <a:lnTo>
                    <a:pt x="364" y="5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D7B595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3" name="Freeform 50">
              <a:extLst>
                <a:ext uri="{FF2B5EF4-FFF2-40B4-BE49-F238E27FC236}">
                  <a16:creationId xmlns:a16="http://schemas.microsoft.com/office/drawing/2014/main" id="{ED6E5DB9-16A8-DF46-BE72-D2F3EC42B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6052" y="3706284"/>
              <a:ext cx="770467" cy="264584"/>
            </a:xfrm>
            <a:custGeom>
              <a:avLst/>
              <a:gdLst>
                <a:gd name="T0" fmla="*/ 264 w 364"/>
                <a:gd name="T1" fmla="*/ 0 h 125"/>
                <a:gd name="T2" fmla="*/ 0 w 364"/>
                <a:gd name="T3" fmla="*/ 114 h 125"/>
                <a:gd name="T4" fmla="*/ 22 w 364"/>
                <a:gd name="T5" fmla="*/ 125 h 125"/>
                <a:gd name="T6" fmla="*/ 177 w 364"/>
                <a:gd name="T7" fmla="*/ 95 h 125"/>
                <a:gd name="T8" fmla="*/ 364 w 364"/>
                <a:gd name="T9" fmla="*/ 59 h 125"/>
                <a:gd name="T10" fmla="*/ 264 w 364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125">
                  <a:moveTo>
                    <a:pt x="264" y="0"/>
                  </a:moveTo>
                  <a:lnTo>
                    <a:pt x="0" y="114"/>
                  </a:lnTo>
                  <a:lnTo>
                    <a:pt x="22" y="125"/>
                  </a:lnTo>
                  <a:lnTo>
                    <a:pt x="177" y="95"/>
                  </a:lnTo>
                  <a:lnTo>
                    <a:pt x="364" y="59"/>
                  </a:lnTo>
                  <a:lnTo>
                    <a:pt x="2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4" name="Freeform 51">
              <a:extLst>
                <a:ext uri="{FF2B5EF4-FFF2-40B4-BE49-F238E27FC236}">
                  <a16:creationId xmlns:a16="http://schemas.microsoft.com/office/drawing/2014/main" id="{31E2A9F1-39F3-4A4E-AA68-7771E1D80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619" y="4142318"/>
              <a:ext cx="61384" cy="23284"/>
            </a:xfrm>
            <a:custGeom>
              <a:avLst/>
              <a:gdLst>
                <a:gd name="T0" fmla="*/ 7 w 29"/>
                <a:gd name="T1" fmla="*/ 0 h 11"/>
                <a:gd name="T2" fmla="*/ 0 w 29"/>
                <a:gd name="T3" fmla="*/ 3 h 11"/>
                <a:gd name="T4" fmla="*/ 6 w 29"/>
                <a:gd name="T5" fmla="*/ 9 h 11"/>
                <a:gd name="T6" fmla="*/ 29 w 29"/>
                <a:gd name="T7" fmla="*/ 11 h 11"/>
                <a:gd name="T8" fmla="*/ 7 w 2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">
                  <a:moveTo>
                    <a:pt x="7" y="0"/>
                  </a:moveTo>
                  <a:lnTo>
                    <a:pt x="0" y="3"/>
                  </a:lnTo>
                  <a:lnTo>
                    <a:pt x="6" y="9"/>
                  </a:lnTo>
                  <a:lnTo>
                    <a:pt x="29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B595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5" name="Freeform 52">
              <a:extLst>
                <a:ext uri="{FF2B5EF4-FFF2-40B4-BE49-F238E27FC236}">
                  <a16:creationId xmlns:a16="http://schemas.microsoft.com/office/drawing/2014/main" id="{8A7D358A-DF5E-5A4B-AB49-50D1DD3E3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619" y="4142318"/>
              <a:ext cx="61384" cy="23284"/>
            </a:xfrm>
            <a:custGeom>
              <a:avLst/>
              <a:gdLst>
                <a:gd name="T0" fmla="*/ 7 w 29"/>
                <a:gd name="T1" fmla="*/ 0 h 11"/>
                <a:gd name="T2" fmla="*/ 0 w 29"/>
                <a:gd name="T3" fmla="*/ 3 h 11"/>
                <a:gd name="T4" fmla="*/ 6 w 29"/>
                <a:gd name="T5" fmla="*/ 9 h 11"/>
                <a:gd name="T6" fmla="*/ 29 w 29"/>
                <a:gd name="T7" fmla="*/ 11 h 11"/>
                <a:gd name="T8" fmla="*/ 7 w 2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">
                  <a:moveTo>
                    <a:pt x="7" y="0"/>
                  </a:moveTo>
                  <a:lnTo>
                    <a:pt x="0" y="3"/>
                  </a:lnTo>
                  <a:lnTo>
                    <a:pt x="6" y="9"/>
                  </a:lnTo>
                  <a:lnTo>
                    <a:pt x="29" y="11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6" name="Freeform 54">
              <a:extLst>
                <a:ext uri="{FF2B5EF4-FFF2-40B4-BE49-F238E27FC236}">
                  <a16:creationId xmlns:a16="http://schemas.microsoft.com/office/drawing/2014/main" id="{F18A1B86-0DD9-F244-86A0-19C262627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9436" y="3956051"/>
              <a:ext cx="954617" cy="285751"/>
            </a:xfrm>
            <a:custGeom>
              <a:avLst/>
              <a:gdLst>
                <a:gd name="T0" fmla="*/ 202 w 448"/>
                <a:gd name="T1" fmla="*/ 0 h 134"/>
                <a:gd name="T2" fmla="*/ 44 w 448"/>
                <a:gd name="T3" fmla="*/ 68 h 134"/>
                <a:gd name="T4" fmla="*/ 49 w 448"/>
                <a:gd name="T5" fmla="*/ 71 h 134"/>
                <a:gd name="T6" fmla="*/ 47 w 448"/>
                <a:gd name="T7" fmla="*/ 77 h 134"/>
                <a:gd name="T8" fmla="*/ 36 w 448"/>
                <a:gd name="T9" fmla="*/ 72 h 134"/>
                <a:gd name="T10" fmla="*/ 0 w 448"/>
                <a:gd name="T11" fmla="*/ 87 h 134"/>
                <a:gd name="T12" fmla="*/ 22 w 448"/>
                <a:gd name="T13" fmla="*/ 98 h 134"/>
                <a:gd name="T14" fmla="*/ 448 w 448"/>
                <a:gd name="T15" fmla="*/ 134 h 134"/>
                <a:gd name="T16" fmla="*/ 406 w 448"/>
                <a:gd name="T17" fmla="*/ 92 h 134"/>
                <a:gd name="T18" fmla="*/ 246 w 448"/>
                <a:gd name="T19" fmla="*/ 16 h 134"/>
                <a:gd name="T20" fmla="*/ 244 w 448"/>
                <a:gd name="T21" fmla="*/ 20 h 134"/>
                <a:gd name="T22" fmla="*/ 202 w 448"/>
                <a:gd name="T2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8" h="134">
                  <a:moveTo>
                    <a:pt x="202" y="0"/>
                  </a:moveTo>
                  <a:cubicBezTo>
                    <a:pt x="44" y="68"/>
                    <a:pt x="44" y="68"/>
                    <a:pt x="44" y="68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448" y="134"/>
                    <a:pt x="448" y="134"/>
                    <a:pt x="448" y="134"/>
                  </a:cubicBezTo>
                  <a:cubicBezTo>
                    <a:pt x="439" y="116"/>
                    <a:pt x="425" y="101"/>
                    <a:pt x="406" y="92"/>
                  </a:cubicBezTo>
                  <a:cubicBezTo>
                    <a:pt x="246" y="16"/>
                    <a:pt x="246" y="16"/>
                    <a:pt x="246" y="16"/>
                  </a:cubicBezTo>
                  <a:cubicBezTo>
                    <a:pt x="244" y="20"/>
                    <a:pt x="244" y="20"/>
                    <a:pt x="244" y="20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solidFill>
              <a:srgbClr val="D7B595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7" name="Freeform 55">
              <a:extLst>
                <a:ext uri="{FF2B5EF4-FFF2-40B4-BE49-F238E27FC236}">
                  <a16:creationId xmlns:a16="http://schemas.microsoft.com/office/drawing/2014/main" id="{8BA38226-9B2D-F945-9794-E6580EE17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635" y="4102100"/>
              <a:ext cx="27517" cy="19051"/>
            </a:xfrm>
            <a:custGeom>
              <a:avLst/>
              <a:gdLst>
                <a:gd name="T0" fmla="*/ 8 w 13"/>
                <a:gd name="T1" fmla="*/ 0 h 9"/>
                <a:gd name="T2" fmla="*/ 0 w 13"/>
                <a:gd name="T3" fmla="*/ 4 h 9"/>
                <a:gd name="T4" fmla="*/ 11 w 13"/>
                <a:gd name="T5" fmla="*/ 9 h 9"/>
                <a:gd name="T6" fmla="*/ 13 w 13"/>
                <a:gd name="T7" fmla="*/ 3 h 9"/>
                <a:gd name="T8" fmla="*/ 8 w 1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8" y="0"/>
                  </a:moveTo>
                  <a:lnTo>
                    <a:pt x="0" y="4"/>
                  </a:lnTo>
                  <a:lnTo>
                    <a:pt x="11" y="9"/>
                  </a:lnTo>
                  <a:lnTo>
                    <a:pt x="13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F9B86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8" name="Freeform 56">
              <a:extLst>
                <a:ext uri="{FF2B5EF4-FFF2-40B4-BE49-F238E27FC236}">
                  <a16:creationId xmlns:a16="http://schemas.microsoft.com/office/drawing/2014/main" id="{779544FA-8153-2641-8A91-D84B13340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635" y="4102100"/>
              <a:ext cx="27517" cy="19051"/>
            </a:xfrm>
            <a:custGeom>
              <a:avLst/>
              <a:gdLst>
                <a:gd name="T0" fmla="*/ 8 w 13"/>
                <a:gd name="T1" fmla="*/ 0 h 9"/>
                <a:gd name="T2" fmla="*/ 0 w 13"/>
                <a:gd name="T3" fmla="*/ 4 h 9"/>
                <a:gd name="T4" fmla="*/ 11 w 13"/>
                <a:gd name="T5" fmla="*/ 9 h 9"/>
                <a:gd name="T6" fmla="*/ 13 w 13"/>
                <a:gd name="T7" fmla="*/ 3 h 9"/>
                <a:gd name="T8" fmla="*/ 8 w 1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8" y="0"/>
                  </a:moveTo>
                  <a:lnTo>
                    <a:pt x="0" y="4"/>
                  </a:lnTo>
                  <a:lnTo>
                    <a:pt x="11" y="9"/>
                  </a:lnTo>
                  <a:lnTo>
                    <a:pt x="13" y="3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9" name="Freeform 57">
              <a:extLst>
                <a:ext uri="{FF2B5EF4-FFF2-40B4-BE49-F238E27FC236}">
                  <a16:creationId xmlns:a16="http://schemas.microsoft.com/office/drawing/2014/main" id="{0507BD35-7190-494A-BA0F-C688E066B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9119" y="3947584"/>
              <a:ext cx="97367" cy="50800"/>
            </a:xfrm>
            <a:custGeom>
              <a:avLst/>
              <a:gdLst>
                <a:gd name="T0" fmla="*/ 8 w 46"/>
                <a:gd name="T1" fmla="*/ 0 h 24"/>
                <a:gd name="T2" fmla="*/ 0 w 46"/>
                <a:gd name="T3" fmla="*/ 4 h 24"/>
                <a:gd name="T4" fmla="*/ 43 w 46"/>
                <a:gd name="T5" fmla="*/ 24 h 24"/>
                <a:gd name="T6" fmla="*/ 45 w 46"/>
                <a:gd name="T7" fmla="*/ 20 h 24"/>
                <a:gd name="T8" fmla="*/ 46 w 46"/>
                <a:gd name="T9" fmla="*/ 19 h 24"/>
                <a:gd name="T10" fmla="*/ 30 w 46"/>
                <a:gd name="T11" fmla="*/ 11 h 24"/>
                <a:gd name="T12" fmla="*/ 8 w 4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4">
                  <a:moveTo>
                    <a:pt x="8" y="0"/>
                  </a:moveTo>
                  <a:lnTo>
                    <a:pt x="0" y="4"/>
                  </a:lnTo>
                  <a:lnTo>
                    <a:pt x="43" y="24"/>
                  </a:lnTo>
                  <a:lnTo>
                    <a:pt x="45" y="20"/>
                  </a:lnTo>
                  <a:lnTo>
                    <a:pt x="46" y="19"/>
                  </a:lnTo>
                  <a:lnTo>
                    <a:pt x="30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F9B86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0" name="Freeform 58">
              <a:extLst>
                <a:ext uri="{FF2B5EF4-FFF2-40B4-BE49-F238E27FC236}">
                  <a16:creationId xmlns:a16="http://schemas.microsoft.com/office/drawing/2014/main" id="{302BD466-31F2-AA42-AE8F-FE2B5E3F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9119" y="3947584"/>
              <a:ext cx="97367" cy="50800"/>
            </a:xfrm>
            <a:custGeom>
              <a:avLst/>
              <a:gdLst>
                <a:gd name="T0" fmla="*/ 8 w 46"/>
                <a:gd name="T1" fmla="*/ 0 h 24"/>
                <a:gd name="T2" fmla="*/ 0 w 46"/>
                <a:gd name="T3" fmla="*/ 4 h 24"/>
                <a:gd name="T4" fmla="*/ 43 w 46"/>
                <a:gd name="T5" fmla="*/ 24 h 24"/>
                <a:gd name="T6" fmla="*/ 45 w 46"/>
                <a:gd name="T7" fmla="*/ 20 h 24"/>
                <a:gd name="T8" fmla="*/ 46 w 46"/>
                <a:gd name="T9" fmla="*/ 19 h 24"/>
                <a:gd name="T10" fmla="*/ 30 w 46"/>
                <a:gd name="T11" fmla="*/ 11 h 24"/>
                <a:gd name="T12" fmla="*/ 8 w 4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4">
                  <a:moveTo>
                    <a:pt x="8" y="0"/>
                  </a:moveTo>
                  <a:lnTo>
                    <a:pt x="0" y="4"/>
                  </a:lnTo>
                  <a:lnTo>
                    <a:pt x="43" y="24"/>
                  </a:lnTo>
                  <a:lnTo>
                    <a:pt x="45" y="20"/>
                  </a:lnTo>
                  <a:lnTo>
                    <a:pt x="46" y="19"/>
                  </a:lnTo>
                  <a:lnTo>
                    <a:pt x="30" y="11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1" name="Freeform 59">
              <a:extLst>
                <a:ext uri="{FF2B5EF4-FFF2-40B4-BE49-F238E27FC236}">
                  <a16:creationId xmlns:a16="http://schemas.microsoft.com/office/drawing/2014/main" id="{E5D89EAD-BACD-FE4A-99C8-1BD984F91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1736" y="4296833"/>
              <a:ext cx="167217" cy="33867"/>
            </a:xfrm>
            <a:custGeom>
              <a:avLst/>
              <a:gdLst>
                <a:gd name="T0" fmla="*/ 56 w 78"/>
                <a:gd name="T1" fmla="*/ 0 h 16"/>
                <a:gd name="T2" fmla="*/ 0 w 78"/>
                <a:gd name="T3" fmla="*/ 11 h 16"/>
                <a:gd name="T4" fmla="*/ 58 w 78"/>
                <a:gd name="T5" fmla="*/ 16 h 16"/>
                <a:gd name="T6" fmla="*/ 78 w 78"/>
                <a:gd name="T7" fmla="*/ 13 h 16"/>
                <a:gd name="T8" fmla="*/ 56 w 7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6">
                  <a:moveTo>
                    <a:pt x="56" y="0"/>
                  </a:moveTo>
                  <a:cubicBezTo>
                    <a:pt x="35" y="3"/>
                    <a:pt x="16" y="6"/>
                    <a:pt x="0" y="11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rgbClr val="CEAE90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2" name="Freeform 61">
              <a:extLst>
                <a:ext uri="{FF2B5EF4-FFF2-40B4-BE49-F238E27FC236}">
                  <a16:creationId xmlns:a16="http://schemas.microsoft.com/office/drawing/2014/main" id="{F8362807-69E8-BC4D-BCEE-374F79322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7319" y="4161367"/>
              <a:ext cx="2019300" cy="389467"/>
            </a:xfrm>
            <a:custGeom>
              <a:avLst/>
              <a:gdLst>
                <a:gd name="T0" fmla="*/ 0 w 954"/>
                <a:gd name="T1" fmla="*/ 0 h 184"/>
                <a:gd name="T2" fmla="*/ 178 w 954"/>
                <a:gd name="T3" fmla="*/ 184 h 184"/>
                <a:gd name="T4" fmla="*/ 954 w 954"/>
                <a:gd name="T5" fmla="*/ 80 h 184"/>
                <a:gd name="T6" fmla="*/ 895 w 954"/>
                <a:gd name="T7" fmla="*/ 75 h 184"/>
                <a:gd name="T8" fmla="*/ 726 w 954"/>
                <a:gd name="T9" fmla="*/ 61 h 184"/>
                <a:gd name="T10" fmla="*/ 452 w 954"/>
                <a:gd name="T11" fmla="*/ 38 h 184"/>
                <a:gd name="T12" fmla="*/ 23 w 954"/>
                <a:gd name="T13" fmla="*/ 2 h 184"/>
                <a:gd name="T14" fmla="*/ 0 w 954"/>
                <a:gd name="T1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4" h="184">
                  <a:moveTo>
                    <a:pt x="0" y="0"/>
                  </a:moveTo>
                  <a:lnTo>
                    <a:pt x="178" y="184"/>
                  </a:lnTo>
                  <a:lnTo>
                    <a:pt x="954" y="80"/>
                  </a:lnTo>
                  <a:lnTo>
                    <a:pt x="895" y="75"/>
                  </a:lnTo>
                  <a:lnTo>
                    <a:pt x="726" y="61"/>
                  </a:lnTo>
                  <a:lnTo>
                    <a:pt x="452" y="38"/>
                  </a:lnTo>
                  <a:lnTo>
                    <a:pt x="2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7968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3" name="Freeform 62">
              <a:extLst>
                <a:ext uri="{FF2B5EF4-FFF2-40B4-BE49-F238E27FC236}">
                  <a16:creationId xmlns:a16="http://schemas.microsoft.com/office/drawing/2014/main" id="{73E09ECC-A178-C846-8EBB-A84C4459D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7319" y="4161367"/>
              <a:ext cx="2019300" cy="389467"/>
            </a:xfrm>
            <a:custGeom>
              <a:avLst/>
              <a:gdLst>
                <a:gd name="T0" fmla="*/ 0 w 954"/>
                <a:gd name="T1" fmla="*/ 0 h 184"/>
                <a:gd name="T2" fmla="*/ 178 w 954"/>
                <a:gd name="T3" fmla="*/ 184 h 184"/>
                <a:gd name="T4" fmla="*/ 954 w 954"/>
                <a:gd name="T5" fmla="*/ 80 h 184"/>
                <a:gd name="T6" fmla="*/ 895 w 954"/>
                <a:gd name="T7" fmla="*/ 75 h 184"/>
                <a:gd name="T8" fmla="*/ 726 w 954"/>
                <a:gd name="T9" fmla="*/ 61 h 184"/>
                <a:gd name="T10" fmla="*/ 452 w 954"/>
                <a:gd name="T11" fmla="*/ 38 h 184"/>
                <a:gd name="T12" fmla="*/ 23 w 954"/>
                <a:gd name="T13" fmla="*/ 2 h 184"/>
                <a:gd name="T14" fmla="*/ 0 w 954"/>
                <a:gd name="T1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4" h="184">
                  <a:moveTo>
                    <a:pt x="0" y="0"/>
                  </a:moveTo>
                  <a:lnTo>
                    <a:pt x="178" y="184"/>
                  </a:lnTo>
                  <a:lnTo>
                    <a:pt x="954" y="80"/>
                  </a:lnTo>
                  <a:lnTo>
                    <a:pt x="895" y="75"/>
                  </a:lnTo>
                  <a:lnTo>
                    <a:pt x="726" y="61"/>
                  </a:lnTo>
                  <a:lnTo>
                    <a:pt x="452" y="38"/>
                  </a:lnTo>
                  <a:lnTo>
                    <a:pt x="23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4" name="Freeform 63">
              <a:extLst>
                <a:ext uri="{FF2B5EF4-FFF2-40B4-BE49-F238E27FC236}">
                  <a16:creationId xmlns:a16="http://schemas.microsoft.com/office/drawing/2014/main" id="{9D788851-1D36-C146-909F-84FDE775F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752" y="3714751"/>
              <a:ext cx="2074333" cy="844551"/>
            </a:xfrm>
            <a:custGeom>
              <a:avLst/>
              <a:gdLst>
                <a:gd name="T0" fmla="*/ 980 w 980"/>
                <a:gd name="T1" fmla="*/ 292 h 399"/>
                <a:gd name="T2" fmla="*/ 482 w 980"/>
                <a:gd name="T3" fmla="*/ 0 h 399"/>
                <a:gd name="T4" fmla="*/ 0 w 980"/>
                <a:gd name="T5" fmla="*/ 209 h 399"/>
                <a:gd name="T6" fmla="*/ 184 w 980"/>
                <a:gd name="T7" fmla="*/ 399 h 399"/>
                <a:gd name="T8" fmla="*/ 980 w 980"/>
                <a:gd name="T9" fmla="*/ 292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399">
                  <a:moveTo>
                    <a:pt x="980" y="292"/>
                  </a:moveTo>
                  <a:lnTo>
                    <a:pt x="482" y="0"/>
                  </a:lnTo>
                  <a:lnTo>
                    <a:pt x="0" y="209"/>
                  </a:lnTo>
                  <a:lnTo>
                    <a:pt x="184" y="399"/>
                  </a:lnTo>
                  <a:lnTo>
                    <a:pt x="980" y="292"/>
                  </a:lnTo>
                  <a:close/>
                </a:path>
              </a:pathLst>
            </a:custGeom>
            <a:solidFill>
              <a:srgbClr val="A38774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5" name="Freeform 64">
              <a:extLst>
                <a:ext uri="{FF2B5EF4-FFF2-40B4-BE49-F238E27FC236}">
                  <a16:creationId xmlns:a16="http://schemas.microsoft.com/office/drawing/2014/main" id="{9A366411-67A8-904C-9764-49738BDBB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752" y="3714751"/>
              <a:ext cx="2074333" cy="844551"/>
            </a:xfrm>
            <a:custGeom>
              <a:avLst/>
              <a:gdLst>
                <a:gd name="T0" fmla="*/ 980 w 980"/>
                <a:gd name="T1" fmla="*/ 292 h 399"/>
                <a:gd name="T2" fmla="*/ 482 w 980"/>
                <a:gd name="T3" fmla="*/ 0 h 399"/>
                <a:gd name="T4" fmla="*/ 0 w 980"/>
                <a:gd name="T5" fmla="*/ 209 h 399"/>
                <a:gd name="T6" fmla="*/ 184 w 980"/>
                <a:gd name="T7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0" h="399">
                  <a:moveTo>
                    <a:pt x="980" y="292"/>
                  </a:moveTo>
                  <a:lnTo>
                    <a:pt x="482" y="0"/>
                  </a:lnTo>
                  <a:lnTo>
                    <a:pt x="0" y="209"/>
                  </a:lnTo>
                  <a:lnTo>
                    <a:pt x="184" y="3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6" name="Freeform 65">
              <a:extLst>
                <a:ext uri="{FF2B5EF4-FFF2-40B4-BE49-F238E27FC236}">
                  <a16:creationId xmlns:a16="http://schemas.microsoft.com/office/drawing/2014/main" id="{28A8308C-D14C-4441-9F14-0C4573C0B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752" y="4157133"/>
              <a:ext cx="1356784" cy="491067"/>
            </a:xfrm>
            <a:custGeom>
              <a:avLst/>
              <a:gdLst>
                <a:gd name="T0" fmla="*/ 0 w 637"/>
                <a:gd name="T1" fmla="*/ 0 h 231"/>
                <a:gd name="T2" fmla="*/ 201 w 637"/>
                <a:gd name="T3" fmla="*/ 207 h 231"/>
                <a:gd name="T4" fmla="*/ 637 w 637"/>
                <a:gd name="T5" fmla="*/ 231 h 231"/>
                <a:gd name="T6" fmla="*/ 453 w 637"/>
                <a:gd name="T7" fmla="*/ 201 h 231"/>
                <a:gd name="T8" fmla="*/ 0 w 637"/>
                <a:gd name="T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231">
                  <a:moveTo>
                    <a:pt x="0" y="0"/>
                  </a:moveTo>
                  <a:cubicBezTo>
                    <a:pt x="201" y="207"/>
                    <a:pt x="201" y="207"/>
                    <a:pt x="201" y="207"/>
                  </a:cubicBezTo>
                  <a:cubicBezTo>
                    <a:pt x="637" y="231"/>
                    <a:pt x="637" y="231"/>
                    <a:pt x="637" y="231"/>
                  </a:cubicBezTo>
                  <a:cubicBezTo>
                    <a:pt x="637" y="231"/>
                    <a:pt x="533" y="209"/>
                    <a:pt x="453" y="201"/>
                  </a:cubicBezTo>
                  <a:cubicBezTo>
                    <a:pt x="361" y="191"/>
                    <a:pt x="249" y="226"/>
                    <a:pt x="0" y="0"/>
                  </a:cubicBezTo>
                  <a:close/>
                </a:path>
              </a:pathLst>
            </a:custGeom>
            <a:solidFill>
              <a:srgbClr val="937865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7" name="Freeform 66">
              <a:extLst>
                <a:ext uri="{FF2B5EF4-FFF2-40B4-BE49-F238E27FC236}">
                  <a16:creationId xmlns:a16="http://schemas.microsoft.com/office/drawing/2014/main" id="{87472FA1-7DFB-1942-B34F-74F5A3B1A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7586" y="2076451"/>
              <a:ext cx="575733" cy="1911351"/>
            </a:xfrm>
            <a:custGeom>
              <a:avLst/>
              <a:gdLst>
                <a:gd name="T0" fmla="*/ 270 w 270"/>
                <a:gd name="T1" fmla="*/ 883 h 898"/>
                <a:gd name="T2" fmla="*/ 270 w 270"/>
                <a:gd name="T3" fmla="*/ 281 h 898"/>
                <a:gd name="T4" fmla="*/ 27 w 270"/>
                <a:gd name="T5" fmla="*/ 7 h 898"/>
                <a:gd name="T6" fmla="*/ 7 w 270"/>
                <a:gd name="T7" fmla="*/ 6 h 898"/>
                <a:gd name="T8" fmla="*/ 5 w 270"/>
                <a:gd name="T9" fmla="*/ 26 h 898"/>
                <a:gd name="T10" fmla="*/ 241 w 270"/>
                <a:gd name="T11" fmla="*/ 292 h 898"/>
                <a:gd name="T12" fmla="*/ 241 w 270"/>
                <a:gd name="T13" fmla="*/ 883 h 898"/>
                <a:gd name="T14" fmla="*/ 255 w 270"/>
                <a:gd name="T15" fmla="*/ 898 h 898"/>
                <a:gd name="T16" fmla="*/ 270 w 270"/>
                <a:gd name="T17" fmla="*/ 883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898">
                  <a:moveTo>
                    <a:pt x="270" y="883"/>
                  </a:moveTo>
                  <a:cubicBezTo>
                    <a:pt x="270" y="281"/>
                    <a:pt x="270" y="281"/>
                    <a:pt x="270" y="281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2" y="1"/>
                    <a:pt x="13" y="0"/>
                    <a:pt x="7" y="6"/>
                  </a:cubicBezTo>
                  <a:cubicBezTo>
                    <a:pt x="1" y="11"/>
                    <a:pt x="0" y="20"/>
                    <a:pt x="5" y="26"/>
                  </a:cubicBezTo>
                  <a:cubicBezTo>
                    <a:pt x="241" y="292"/>
                    <a:pt x="241" y="292"/>
                    <a:pt x="241" y="292"/>
                  </a:cubicBezTo>
                  <a:cubicBezTo>
                    <a:pt x="241" y="883"/>
                    <a:pt x="241" y="883"/>
                    <a:pt x="241" y="883"/>
                  </a:cubicBezTo>
                  <a:cubicBezTo>
                    <a:pt x="241" y="891"/>
                    <a:pt x="247" y="898"/>
                    <a:pt x="255" y="898"/>
                  </a:cubicBezTo>
                  <a:cubicBezTo>
                    <a:pt x="263" y="898"/>
                    <a:pt x="270" y="891"/>
                    <a:pt x="270" y="883"/>
                  </a:cubicBezTo>
                  <a:close/>
                </a:path>
              </a:pathLst>
            </a:custGeom>
            <a:solidFill>
              <a:srgbClr val="656D78">
                <a:lumMod val="50000"/>
                <a:lumOff val="5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8" name="Freeform 67">
              <a:extLst>
                <a:ext uri="{FF2B5EF4-FFF2-40B4-BE49-F238E27FC236}">
                  <a16:creationId xmlns:a16="http://schemas.microsoft.com/office/drawing/2014/main" id="{3804A6F7-3FF0-5E44-B251-37621B9C2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1935" y="1504951"/>
              <a:ext cx="61384" cy="1212851"/>
            </a:xfrm>
            <a:custGeom>
              <a:avLst/>
              <a:gdLst>
                <a:gd name="T0" fmla="*/ 0 w 29"/>
                <a:gd name="T1" fmla="*/ 15 h 569"/>
                <a:gd name="T2" fmla="*/ 0 w 29"/>
                <a:gd name="T3" fmla="*/ 554 h 569"/>
                <a:gd name="T4" fmla="*/ 14 w 29"/>
                <a:gd name="T5" fmla="*/ 569 h 569"/>
                <a:gd name="T6" fmla="*/ 29 w 29"/>
                <a:gd name="T7" fmla="*/ 554 h 569"/>
                <a:gd name="T8" fmla="*/ 29 w 29"/>
                <a:gd name="T9" fmla="*/ 15 h 569"/>
                <a:gd name="T10" fmla="*/ 14 w 29"/>
                <a:gd name="T11" fmla="*/ 0 h 569"/>
                <a:gd name="T12" fmla="*/ 0 w 29"/>
                <a:gd name="T13" fmla="*/ 1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69">
                  <a:moveTo>
                    <a:pt x="0" y="15"/>
                  </a:moveTo>
                  <a:cubicBezTo>
                    <a:pt x="0" y="554"/>
                    <a:pt x="0" y="554"/>
                    <a:pt x="0" y="554"/>
                  </a:cubicBezTo>
                  <a:cubicBezTo>
                    <a:pt x="0" y="563"/>
                    <a:pt x="6" y="569"/>
                    <a:pt x="14" y="569"/>
                  </a:cubicBezTo>
                  <a:cubicBezTo>
                    <a:pt x="22" y="569"/>
                    <a:pt x="29" y="563"/>
                    <a:pt x="29" y="55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</a:path>
              </a:pathLst>
            </a:custGeom>
            <a:solidFill>
              <a:srgbClr val="656D78">
                <a:lumMod val="50000"/>
                <a:lumOff val="5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9" name="Freeform 68">
              <a:extLst>
                <a:ext uri="{FF2B5EF4-FFF2-40B4-BE49-F238E27FC236}">
                  <a16:creationId xmlns:a16="http://schemas.microsoft.com/office/drawing/2014/main" id="{981527A6-FC6A-894B-9B57-E9B695E62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7701" y="1502833"/>
              <a:ext cx="440267" cy="567267"/>
            </a:xfrm>
            <a:custGeom>
              <a:avLst/>
              <a:gdLst>
                <a:gd name="T0" fmla="*/ 28 w 207"/>
                <a:gd name="T1" fmla="*/ 258 h 266"/>
                <a:gd name="T2" fmla="*/ 203 w 207"/>
                <a:gd name="T3" fmla="*/ 25 h 266"/>
                <a:gd name="T4" fmla="*/ 200 w 207"/>
                <a:gd name="T5" fmla="*/ 4 h 266"/>
                <a:gd name="T6" fmla="*/ 179 w 207"/>
                <a:gd name="T7" fmla="*/ 7 h 266"/>
                <a:gd name="T8" fmla="*/ 5 w 207"/>
                <a:gd name="T9" fmla="*/ 241 h 266"/>
                <a:gd name="T10" fmla="*/ 8 w 207"/>
                <a:gd name="T11" fmla="*/ 261 h 266"/>
                <a:gd name="T12" fmla="*/ 28 w 207"/>
                <a:gd name="T13" fmla="*/ 25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266">
                  <a:moveTo>
                    <a:pt x="28" y="258"/>
                  </a:moveTo>
                  <a:cubicBezTo>
                    <a:pt x="203" y="25"/>
                    <a:pt x="203" y="25"/>
                    <a:pt x="203" y="25"/>
                  </a:cubicBezTo>
                  <a:cubicBezTo>
                    <a:pt x="207" y="18"/>
                    <a:pt x="206" y="9"/>
                    <a:pt x="200" y="4"/>
                  </a:cubicBezTo>
                  <a:cubicBezTo>
                    <a:pt x="193" y="0"/>
                    <a:pt x="184" y="1"/>
                    <a:pt x="179" y="7"/>
                  </a:cubicBezTo>
                  <a:cubicBezTo>
                    <a:pt x="5" y="241"/>
                    <a:pt x="5" y="241"/>
                    <a:pt x="5" y="241"/>
                  </a:cubicBezTo>
                  <a:cubicBezTo>
                    <a:pt x="0" y="247"/>
                    <a:pt x="1" y="256"/>
                    <a:pt x="8" y="261"/>
                  </a:cubicBezTo>
                  <a:cubicBezTo>
                    <a:pt x="14" y="266"/>
                    <a:pt x="23" y="265"/>
                    <a:pt x="28" y="258"/>
                  </a:cubicBezTo>
                </a:path>
              </a:pathLst>
            </a:custGeom>
            <a:solidFill>
              <a:srgbClr val="656D78">
                <a:lumMod val="50000"/>
                <a:lumOff val="5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0" name="Freeform 69">
              <a:extLst>
                <a:ext uri="{FF2B5EF4-FFF2-40B4-BE49-F238E27FC236}">
                  <a16:creationId xmlns:a16="http://schemas.microsoft.com/office/drawing/2014/main" id="{C8CC22A7-67EE-2541-B87A-144BEC5DA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7701" y="2540000"/>
              <a:ext cx="772584" cy="592667"/>
            </a:xfrm>
            <a:custGeom>
              <a:avLst/>
              <a:gdLst>
                <a:gd name="T0" fmla="*/ 25 w 363"/>
                <a:gd name="T1" fmla="*/ 273 h 278"/>
                <a:gd name="T2" fmla="*/ 228 w 363"/>
                <a:gd name="T3" fmla="*/ 122 h 278"/>
                <a:gd name="T4" fmla="*/ 355 w 363"/>
                <a:gd name="T5" fmla="*/ 29 h 278"/>
                <a:gd name="T6" fmla="*/ 358 w 363"/>
                <a:gd name="T7" fmla="*/ 8 h 278"/>
                <a:gd name="T8" fmla="*/ 337 w 363"/>
                <a:gd name="T9" fmla="*/ 5 h 278"/>
                <a:gd name="T10" fmla="*/ 211 w 363"/>
                <a:gd name="T11" fmla="*/ 99 h 278"/>
                <a:gd name="T12" fmla="*/ 8 w 363"/>
                <a:gd name="T13" fmla="*/ 250 h 278"/>
                <a:gd name="T14" fmla="*/ 5 w 363"/>
                <a:gd name="T15" fmla="*/ 270 h 278"/>
                <a:gd name="T16" fmla="*/ 25 w 363"/>
                <a:gd name="T17" fmla="*/ 273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278">
                  <a:moveTo>
                    <a:pt x="25" y="273"/>
                  </a:moveTo>
                  <a:cubicBezTo>
                    <a:pt x="228" y="122"/>
                    <a:pt x="228" y="122"/>
                    <a:pt x="228" y="122"/>
                  </a:cubicBezTo>
                  <a:cubicBezTo>
                    <a:pt x="355" y="29"/>
                    <a:pt x="355" y="29"/>
                    <a:pt x="355" y="29"/>
                  </a:cubicBezTo>
                  <a:cubicBezTo>
                    <a:pt x="361" y="24"/>
                    <a:pt x="363" y="15"/>
                    <a:pt x="358" y="8"/>
                  </a:cubicBezTo>
                  <a:cubicBezTo>
                    <a:pt x="353" y="2"/>
                    <a:pt x="344" y="0"/>
                    <a:pt x="337" y="5"/>
                  </a:cubicBezTo>
                  <a:cubicBezTo>
                    <a:pt x="211" y="99"/>
                    <a:pt x="211" y="99"/>
                    <a:pt x="211" y="99"/>
                  </a:cubicBezTo>
                  <a:cubicBezTo>
                    <a:pt x="8" y="250"/>
                    <a:pt x="8" y="250"/>
                    <a:pt x="8" y="250"/>
                  </a:cubicBezTo>
                  <a:cubicBezTo>
                    <a:pt x="1" y="255"/>
                    <a:pt x="0" y="264"/>
                    <a:pt x="5" y="270"/>
                  </a:cubicBezTo>
                  <a:cubicBezTo>
                    <a:pt x="9" y="277"/>
                    <a:pt x="19" y="278"/>
                    <a:pt x="25" y="273"/>
                  </a:cubicBezTo>
                  <a:close/>
                </a:path>
              </a:pathLst>
            </a:custGeom>
            <a:solidFill>
              <a:srgbClr val="656D78">
                <a:lumMod val="50000"/>
                <a:lumOff val="5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1" name="Freeform 70">
              <a:extLst>
                <a:ext uri="{FF2B5EF4-FFF2-40B4-BE49-F238E27FC236}">
                  <a16:creationId xmlns:a16="http://schemas.microsoft.com/office/drawing/2014/main" id="{DD6B5B54-5E03-2F4B-BC04-53CE31D17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401" y="1517652"/>
              <a:ext cx="381000" cy="334433"/>
            </a:xfrm>
            <a:custGeom>
              <a:avLst/>
              <a:gdLst>
                <a:gd name="T0" fmla="*/ 125 w 179"/>
                <a:gd name="T1" fmla="*/ 47 h 157"/>
                <a:gd name="T2" fmla="*/ 157 w 179"/>
                <a:gd name="T3" fmla="*/ 132 h 157"/>
                <a:gd name="T4" fmla="*/ 68 w 179"/>
                <a:gd name="T5" fmla="*/ 117 h 157"/>
                <a:gd name="T6" fmla="*/ 0 w 179"/>
                <a:gd name="T7" fmla="*/ 0 h 157"/>
                <a:gd name="T8" fmla="*/ 125 w 179"/>
                <a:gd name="T9" fmla="*/ 4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7">
                  <a:moveTo>
                    <a:pt x="125" y="47"/>
                  </a:moveTo>
                  <a:cubicBezTo>
                    <a:pt x="168" y="83"/>
                    <a:pt x="179" y="107"/>
                    <a:pt x="157" y="132"/>
                  </a:cubicBezTo>
                  <a:cubicBezTo>
                    <a:pt x="136" y="157"/>
                    <a:pt x="111" y="153"/>
                    <a:pt x="68" y="117"/>
                  </a:cubicBezTo>
                  <a:cubicBezTo>
                    <a:pt x="24" y="80"/>
                    <a:pt x="0" y="0"/>
                    <a:pt x="0" y="0"/>
                  </a:cubicBezTo>
                  <a:cubicBezTo>
                    <a:pt x="0" y="0"/>
                    <a:pt x="81" y="10"/>
                    <a:pt x="125" y="47"/>
                  </a:cubicBezTo>
                  <a:close/>
                </a:path>
              </a:pathLst>
            </a:custGeom>
            <a:solidFill>
              <a:srgbClr val="2E7D32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2" name="Freeform 71">
              <a:extLst>
                <a:ext uri="{FF2B5EF4-FFF2-40B4-BE49-F238E27FC236}">
                  <a16:creationId xmlns:a16="http://schemas.microsoft.com/office/drawing/2014/main" id="{E1BAEC45-69F3-EC4E-90C1-A6E0F5B0A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402" y="1517652"/>
              <a:ext cx="334433" cy="319617"/>
            </a:xfrm>
            <a:custGeom>
              <a:avLst/>
              <a:gdLst>
                <a:gd name="T0" fmla="*/ 0 w 157"/>
                <a:gd name="T1" fmla="*/ 0 h 150"/>
                <a:gd name="T2" fmla="*/ 157 w 157"/>
                <a:gd name="T3" fmla="*/ 132 h 150"/>
                <a:gd name="T4" fmla="*/ 124 w 157"/>
                <a:gd name="T5" fmla="*/ 148 h 150"/>
                <a:gd name="T6" fmla="*/ 74 w 157"/>
                <a:gd name="T7" fmla="*/ 122 h 150"/>
                <a:gd name="T8" fmla="*/ 0 w 157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0">
                  <a:moveTo>
                    <a:pt x="0" y="0"/>
                  </a:moveTo>
                  <a:cubicBezTo>
                    <a:pt x="157" y="132"/>
                    <a:pt x="157" y="132"/>
                    <a:pt x="157" y="132"/>
                  </a:cubicBezTo>
                  <a:cubicBezTo>
                    <a:pt x="157" y="132"/>
                    <a:pt x="147" y="150"/>
                    <a:pt x="124" y="148"/>
                  </a:cubicBezTo>
                  <a:cubicBezTo>
                    <a:pt x="111" y="147"/>
                    <a:pt x="95" y="138"/>
                    <a:pt x="74" y="122"/>
                  </a:cubicBezTo>
                  <a:cubicBezTo>
                    <a:pt x="21" y="8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E7D3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3" name="Freeform 72">
              <a:extLst>
                <a:ext uri="{FF2B5EF4-FFF2-40B4-BE49-F238E27FC236}">
                  <a16:creationId xmlns:a16="http://schemas.microsoft.com/office/drawing/2014/main" id="{3CE02B00-41B8-1043-8800-8E0358E73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1202" y="2241551"/>
              <a:ext cx="419100" cy="281517"/>
            </a:xfrm>
            <a:custGeom>
              <a:avLst/>
              <a:gdLst>
                <a:gd name="T0" fmla="*/ 106 w 197"/>
                <a:gd name="T1" fmla="*/ 106 h 132"/>
                <a:gd name="T2" fmla="*/ 14 w 197"/>
                <a:gd name="T3" fmla="*/ 102 h 132"/>
                <a:gd name="T4" fmla="*/ 63 w 197"/>
                <a:gd name="T5" fmla="*/ 26 h 132"/>
                <a:gd name="T6" fmla="*/ 197 w 197"/>
                <a:gd name="T7" fmla="*/ 9 h 132"/>
                <a:gd name="T8" fmla="*/ 106 w 197"/>
                <a:gd name="T9" fmla="*/ 10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32">
                  <a:moveTo>
                    <a:pt x="106" y="106"/>
                  </a:moveTo>
                  <a:cubicBezTo>
                    <a:pt x="56" y="131"/>
                    <a:pt x="30" y="132"/>
                    <a:pt x="14" y="102"/>
                  </a:cubicBezTo>
                  <a:cubicBezTo>
                    <a:pt x="0" y="73"/>
                    <a:pt x="13" y="52"/>
                    <a:pt x="63" y="26"/>
                  </a:cubicBezTo>
                  <a:cubicBezTo>
                    <a:pt x="114" y="0"/>
                    <a:pt x="197" y="9"/>
                    <a:pt x="197" y="9"/>
                  </a:cubicBezTo>
                  <a:cubicBezTo>
                    <a:pt x="197" y="9"/>
                    <a:pt x="157" y="80"/>
                    <a:pt x="106" y="106"/>
                  </a:cubicBezTo>
                  <a:close/>
                </a:path>
              </a:pathLst>
            </a:custGeom>
            <a:solidFill>
              <a:srgbClr val="2E7D32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4" name="Freeform 73">
              <a:extLst>
                <a:ext uri="{FF2B5EF4-FFF2-40B4-BE49-F238E27FC236}">
                  <a16:creationId xmlns:a16="http://schemas.microsoft.com/office/drawing/2014/main" id="{33781252-49AA-3249-B706-C910F1EC7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5435" y="2235201"/>
              <a:ext cx="414867" cy="224367"/>
            </a:xfrm>
            <a:custGeom>
              <a:avLst/>
              <a:gdLst>
                <a:gd name="T0" fmla="*/ 195 w 195"/>
                <a:gd name="T1" fmla="*/ 12 h 105"/>
                <a:gd name="T2" fmla="*/ 12 w 195"/>
                <a:gd name="T3" fmla="*/ 105 h 105"/>
                <a:gd name="T4" fmla="*/ 11 w 195"/>
                <a:gd name="T5" fmla="*/ 69 h 105"/>
                <a:gd name="T6" fmla="*/ 54 w 195"/>
                <a:gd name="T7" fmla="*/ 33 h 105"/>
                <a:gd name="T8" fmla="*/ 195 w 195"/>
                <a:gd name="T9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05">
                  <a:moveTo>
                    <a:pt x="195" y="12"/>
                  </a:moveTo>
                  <a:cubicBezTo>
                    <a:pt x="12" y="105"/>
                    <a:pt x="12" y="105"/>
                    <a:pt x="12" y="105"/>
                  </a:cubicBezTo>
                  <a:cubicBezTo>
                    <a:pt x="12" y="105"/>
                    <a:pt x="0" y="90"/>
                    <a:pt x="11" y="69"/>
                  </a:cubicBezTo>
                  <a:cubicBezTo>
                    <a:pt x="17" y="58"/>
                    <a:pt x="31" y="46"/>
                    <a:pt x="54" y="33"/>
                  </a:cubicBezTo>
                  <a:cubicBezTo>
                    <a:pt x="113" y="0"/>
                    <a:pt x="195" y="12"/>
                    <a:pt x="195" y="12"/>
                  </a:cubicBezTo>
                  <a:close/>
                </a:path>
              </a:pathLst>
            </a:custGeom>
            <a:solidFill>
              <a:srgbClr val="2E7D3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5" name="Freeform 74">
              <a:extLst>
                <a:ext uri="{FF2B5EF4-FFF2-40B4-BE49-F238E27FC236}">
                  <a16:creationId xmlns:a16="http://schemas.microsoft.com/office/drawing/2014/main" id="{24D046E7-CBF4-CA40-91A7-F937AF042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2752" y="2715685"/>
              <a:ext cx="152400" cy="311151"/>
            </a:xfrm>
            <a:custGeom>
              <a:avLst/>
              <a:gdLst>
                <a:gd name="T0" fmla="*/ 67 w 71"/>
                <a:gd name="T1" fmla="*/ 85 h 147"/>
                <a:gd name="T2" fmla="*/ 41 w 71"/>
                <a:gd name="T3" fmla="*/ 145 h 147"/>
                <a:gd name="T4" fmla="*/ 4 w 71"/>
                <a:gd name="T5" fmla="*/ 93 h 147"/>
                <a:gd name="T6" fmla="*/ 27 w 71"/>
                <a:gd name="T7" fmla="*/ 0 h 147"/>
                <a:gd name="T8" fmla="*/ 67 w 71"/>
                <a:gd name="T9" fmla="*/ 8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47">
                  <a:moveTo>
                    <a:pt x="67" y="85"/>
                  </a:moveTo>
                  <a:cubicBezTo>
                    <a:pt x="71" y="125"/>
                    <a:pt x="65" y="142"/>
                    <a:pt x="41" y="145"/>
                  </a:cubicBezTo>
                  <a:cubicBezTo>
                    <a:pt x="19" y="147"/>
                    <a:pt x="8" y="132"/>
                    <a:pt x="4" y="93"/>
                  </a:cubicBezTo>
                  <a:cubicBezTo>
                    <a:pt x="0" y="53"/>
                    <a:pt x="27" y="0"/>
                    <a:pt x="27" y="0"/>
                  </a:cubicBezTo>
                  <a:cubicBezTo>
                    <a:pt x="27" y="0"/>
                    <a:pt x="63" y="45"/>
                    <a:pt x="67" y="85"/>
                  </a:cubicBezTo>
                  <a:close/>
                </a:path>
              </a:pathLst>
            </a:custGeom>
            <a:solidFill>
              <a:srgbClr val="2E7D32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6" name="Freeform 75">
              <a:extLst>
                <a:ext uri="{FF2B5EF4-FFF2-40B4-BE49-F238E27FC236}">
                  <a16:creationId xmlns:a16="http://schemas.microsoft.com/office/drawing/2014/main" id="{AA8ABA9C-3019-F44B-BC97-1D1F8B277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8520" y="2715684"/>
              <a:ext cx="91017" cy="315384"/>
            </a:xfrm>
            <a:custGeom>
              <a:avLst/>
              <a:gdLst>
                <a:gd name="T0" fmla="*/ 29 w 43"/>
                <a:gd name="T1" fmla="*/ 0 h 149"/>
                <a:gd name="T2" fmla="*/ 43 w 43"/>
                <a:gd name="T3" fmla="*/ 145 h 149"/>
                <a:gd name="T4" fmla="*/ 19 w 43"/>
                <a:gd name="T5" fmla="*/ 136 h 149"/>
                <a:gd name="T6" fmla="*/ 7 w 43"/>
                <a:gd name="T7" fmla="*/ 98 h 149"/>
                <a:gd name="T8" fmla="*/ 29 w 43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49">
                  <a:moveTo>
                    <a:pt x="29" y="0"/>
                  </a:moveTo>
                  <a:cubicBezTo>
                    <a:pt x="43" y="145"/>
                    <a:pt x="43" y="145"/>
                    <a:pt x="43" y="145"/>
                  </a:cubicBezTo>
                  <a:cubicBezTo>
                    <a:pt x="43" y="145"/>
                    <a:pt x="30" y="149"/>
                    <a:pt x="19" y="136"/>
                  </a:cubicBezTo>
                  <a:cubicBezTo>
                    <a:pt x="13" y="129"/>
                    <a:pt x="9" y="117"/>
                    <a:pt x="7" y="98"/>
                  </a:cubicBezTo>
                  <a:cubicBezTo>
                    <a:pt x="0" y="51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2E7D3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7" name="Freeform 76">
              <a:extLst>
                <a:ext uri="{FF2B5EF4-FFF2-40B4-BE49-F238E27FC236}">
                  <a16:creationId xmlns:a16="http://schemas.microsoft.com/office/drawing/2014/main" id="{AF3E3E4E-9417-3945-8808-E479AD60D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4469" y="2834218"/>
              <a:ext cx="325967" cy="387351"/>
            </a:xfrm>
            <a:custGeom>
              <a:avLst/>
              <a:gdLst>
                <a:gd name="T0" fmla="*/ 40 w 153"/>
                <a:gd name="T1" fmla="*/ 110 h 182"/>
                <a:gd name="T2" fmla="*/ 26 w 153"/>
                <a:gd name="T3" fmla="*/ 20 h 182"/>
                <a:gd name="T4" fmla="*/ 110 w 153"/>
                <a:gd name="T5" fmla="*/ 54 h 182"/>
                <a:gd name="T6" fmla="*/ 153 w 153"/>
                <a:gd name="T7" fmla="*/ 182 h 182"/>
                <a:gd name="T8" fmla="*/ 40 w 153"/>
                <a:gd name="T9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82">
                  <a:moveTo>
                    <a:pt x="40" y="110"/>
                  </a:moveTo>
                  <a:cubicBezTo>
                    <a:pt x="5" y="66"/>
                    <a:pt x="0" y="40"/>
                    <a:pt x="26" y="20"/>
                  </a:cubicBezTo>
                  <a:cubicBezTo>
                    <a:pt x="52" y="0"/>
                    <a:pt x="76" y="9"/>
                    <a:pt x="110" y="54"/>
                  </a:cubicBezTo>
                  <a:cubicBezTo>
                    <a:pt x="145" y="98"/>
                    <a:pt x="153" y="182"/>
                    <a:pt x="153" y="182"/>
                  </a:cubicBezTo>
                  <a:cubicBezTo>
                    <a:pt x="153" y="182"/>
                    <a:pt x="75" y="155"/>
                    <a:pt x="40" y="110"/>
                  </a:cubicBezTo>
                  <a:close/>
                </a:path>
              </a:pathLst>
            </a:custGeom>
            <a:solidFill>
              <a:srgbClr val="2E7D32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8" name="Freeform 77">
              <a:extLst>
                <a:ext uri="{FF2B5EF4-FFF2-40B4-BE49-F238E27FC236}">
                  <a16:creationId xmlns:a16="http://schemas.microsoft.com/office/drawing/2014/main" id="{9973229D-0507-5E48-9EDA-CA7BEC0B8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9502" y="2844801"/>
              <a:ext cx="270933" cy="376767"/>
            </a:xfrm>
            <a:custGeom>
              <a:avLst/>
              <a:gdLst>
                <a:gd name="T0" fmla="*/ 127 w 127"/>
                <a:gd name="T1" fmla="*/ 177 h 177"/>
                <a:gd name="T2" fmla="*/ 0 w 127"/>
                <a:gd name="T3" fmla="*/ 15 h 177"/>
                <a:gd name="T4" fmla="*/ 36 w 127"/>
                <a:gd name="T5" fmla="*/ 6 h 177"/>
                <a:gd name="T6" fmla="*/ 79 w 127"/>
                <a:gd name="T7" fmla="*/ 42 h 177"/>
                <a:gd name="T8" fmla="*/ 127 w 12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77">
                  <a:moveTo>
                    <a:pt x="127" y="17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3" y="0"/>
                    <a:pt x="36" y="6"/>
                  </a:cubicBezTo>
                  <a:cubicBezTo>
                    <a:pt x="48" y="10"/>
                    <a:pt x="62" y="22"/>
                    <a:pt x="79" y="42"/>
                  </a:cubicBezTo>
                  <a:cubicBezTo>
                    <a:pt x="123" y="94"/>
                    <a:pt x="127" y="177"/>
                    <a:pt x="127" y="177"/>
                  </a:cubicBezTo>
                  <a:close/>
                </a:path>
              </a:pathLst>
            </a:custGeom>
            <a:solidFill>
              <a:srgbClr val="2E7D3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9" name="Freeform 78">
              <a:extLst>
                <a:ext uri="{FF2B5EF4-FFF2-40B4-BE49-F238E27FC236}">
                  <a16:creationId xmlns:a16="http://schemas.microsoft.com/office/drawing/2014/main" id="{4D1A9FC4-EDD5-B04B-88EE-E0EEE37AB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4768" y="1782233"/>
              <a:ext cx="245533" cy="137584"/>
            </a:xfrm>
            <a:custGeom>
              <a:avLst/>
              <a:gdLst>
                <a:gd name="T0" fmla="*/ 55 w 115"/>
                <a:gd name="T1" fmla="*/ 57 h 65"/>
                <a:gd name="T2" fmla="*/ 5 w 115"/>
                <a:gd name="T3" fmla="*/ 45 h 65"/>
                <a:gd name="T4" fmla="*/ 40 w 115"/>
                <a:gd name="T5" fmla="*/ 8 h 65"/>
                <a:gd name="T6" fmla="*/ 115 w 115"/>
                <a:gd name="T7" fmla="*/ 13 h 65"/>
                <a:gd name="T8" fmla="*/ 55 w 115"/>
                <a:gd name="T9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65">
                  <a:moveTo>
                    <a:pt x="55" y="57"/>
                  </a:moveTo>
                  <a:cubicBezTo>
                    <a:pt x="25" y="65"/>
                    <a:pt x="10" y="63"/>
                    <a:pt x="5" y="45"/>
                  </a:cubicBezTo>
                  <a:cubicBezTo>
                    <a:pt x="0" y="27"/>
                    <a:pt x="10" y="17"/>
                    <a:pt x="40" y="8"/>
                  </a:cubicBezTo>
                  <a:cubicBezTo>
                    <a:pt x="71" y="0"/>
                    <a:pt x="115" y="13"/>
                    <a:pt x="115" y="13"/>
                  </a:cubicBezTo>
                  <a:cubicBezTo>
                    <a:pt x="115" y="13"/>
                    <a:pt x="86" y="48"/>
                    <a:pt x="55" y="57"/>
                  </a:cubicBezTo>
                  <a:close/>
                </a:path>
              </a:pathLst>
            </a:custGeom>
            <a:solidFill>
              <a:srgbClr val="2E7D32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0" name="Freeform 79">
              <a:extLst>
                <a:ext uri="{FF2B5EF4-FFF2-40B4-BE49-F238E27FC236}">
                  <a16:creationId xmlns:a16="http://schemas.microsoft.com/office/drawing/2014/main" id="{ECC80E77-A732-4748-B8B5-6B8402DDE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4768" y="1778001"/>
              <a:ext cx="245533" cy="99484"/>
            </a:xfrm>
            <a:custGeom>
              <a:avLst/>
              <a:gdLst>
                <a:gd name="T0" fmla="*/ 115 w 115"/>
                <a:gd name="T1" fmla="*/ 15 h 47"/>
                <a:gd name="T2" fmla="*/ 5 w 115"/>
                <a:gd name="T3" fmla="*/ 47 h 47"/>
                <a:gd name="T4" fmla="*/ 8 w 115"/>
                <a:gd name="T5" fmla="*/ 27 h 47"/>
                <a:gd name="T6" fmla="*/ 36 w 115"/>
                <a:gd name="T7" fmla="*/ 12 h 47"/>
                <a:gd name="T8" fmla="*/ 115 w 115"/>
                <a:gd name="T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47">
                  <a:moveTo>
                    <a:pt x="115" y="15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0" y="37"/>
                    <a:pt x="8" y="27"/>
                  </a:cubicBezTo>
                  <a:cubicBezTo>
                    <a:pt x="13" y="21"/>
                    <a:pt x="22" y="16"/>
                    <a:pt x="36" y="12"/>
                  </a:cubicBezTo>
                  <a:cubicBezTo>
                    <a:pt x="72" y="0"/>
                    <a:pt x="115" y="15"/>
                    <a:pt x="115" y="15"/>
                  </a:cubicBezTo>
                  <a:close/>
                </a:path>
              </a:pathLst>
            </a:custGeom>
            <a:solidFill>
              <a:srgbClr val="2E7D3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1" name="Freeform 80">
              <a:extLst>
                <a:ext uri="{FF2B5EF4-FFF2-40B4-BE49-F238E27FC236}">
                  <a16:creationId xmlns:a16="http://schemas.microsoft.com/office/drawing/2014/main" id="{4065C404-F3D6-B541-ABFE-29186AF34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7801" y="3081867"/>
              <a:ext cx="247651" cy="124884"/>
            </a:xfrm>
            <a:custGeom>
              <a:avLst/>
              <a:gdLst>
                <a:gd name="T0" fmla="*/ 65 w 116"/>
                <a:gd name="T1" fmla="*/ 5 h 59"/>
                <a:gd name="T2" fmla="*/ 113 w 116"/>
                <a:gd name="T3" fmla="*/ 23 h 59"/>
                <a:gd name="T4" fmla="*/ 74 w 116"/>
                <a:gd name="T5" fmla="*/ 55 h 59"/>
                <a:gd name="T6" fmla="*/ 0 w 116"/>
                <a:gd name="T7" fmla="*/ 40 h 59"/>
                <a:gd name="T8" fmla="*/ 65 w 116"/>
                <a:gd name="T9" fmla="*/ 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59">
                  <a:moveTo>
                    <a:pt x="65" y="5"/>
                  </a:moveTo>
                  <a:cubicBezTo>
                    <a:pt x="97" y="0"/>
                    <a:pt x="111" y="5"/>
                    <a:pt x="113" y="23"/>
                  </a:cubicBezTo>
                  <a:cubicBezTo>
                    <a:pt x="116" y="41"/>
                    <a:pt x="105" y="50"/>
                    <a:pt x="74" y="55"/>
                  </a:cubicBezTo>
                  <a:cubicBezTo>
                    <a:pt x="43" y="59"/>
                    <a:pt x="0" y="40"/>
                    <a:pt x="0" y="40"/>
                  </a:cubicBezTo>
                  <a:cubicBezTo>
                    <a:pt x="0" y="40"/>
                    <a:pt x="34" y="10"/>
                    <a:pt x="65" y="5"/>
                  </a:cubicBezTo>
                  <a:close/>
                </a:path>
              </a:pathLst>
            </a:custGeom>
            <a:solidFill>
              <a:srgbClr val="2E7D32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2" name="Freeform 81">
              <a:extLst>
                <a:ext uri="{FF2B5EF4-FFF2-40B4-BE49-F238E27FC236}">
                  <a16:creationId xmlns:a16="http://schemas.microsoft.com/office/drawing/2014/main" id="{B03850DF-1168-C34D-9AE2-452932505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7802" y="3130552"/>
              <a:ext cx="249767" cy="80433"/>
            </a:xfrm>
            <a:custGeom>
              <a:avLst/>
              <a:gdLst>
                <a:gd name="T0" fmla="*/ 0 w 117"/>
                <a:gd name="T1" fmla="*/ 17 h 38"/>
                <a:gd name="T2" fmla="*/ 113 w 117"/>
                <a:gd name="T3" fmla="*/ 0 h 38"/>
                <a:gd name="T4" fmla="*/ 108 w 117"/>
                <a:gd name="T5" fmla="*/ 20 h 38"/>
                <a:gd name="T6" fmla="*/ 78 w 117"/>
                <a:gd name="T7" fmla="*/ 31 h 38"/>
                <a:gd name="T8" fmla="*/ 0 w 117"/>
                <a:gd name="T9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38">
                  <a:moveTo>
                    <a:pt x="0" y="17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7" y="11"/>
                    <a:pt x="108" y="20"/>
                  </a:cubicBezTo>
                  <a:cubicBezTo>
                    <a:pt x="103" y="24"/>
                    <a:pt x="93" y="28"/>
                    <a:pt x="78" y="31"/>
                  </a:cubicBezTo>
                  <a:cubicBezTo>
                    <a:pt x="4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2E7D3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3" name="Freeform 82">
              <a:extLst>
                <a:ext uri="{FF2B5EF4-FFF2-40B4-BE49-F238E27FC236}">
                  <a16:creationId xmlns:a16="http://schemas.microsoft.com/office/drawing/2014/main" id="{8726CF92-751D-C542-B4C6-BC7DFA477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9268" y="2266952"/>
              <a:ext cx="247651" cy="141817"/>
            </a:xfrm>
            <a:custGeom>
              <a:avLst/>
              <a:gdLst>
                <a:gd name="T0" fmla="*/ 74 w 116"/>
                <a:gd name="T1" fmla="*/ 9 h 66"/>
                <a:gd name="T2" fmla="*/ 110 w 116"/>
                <a:gd name="T3" fmla="*/ 45 h 66"/>
                <a:gd name="T4" fmla="*/ 61 w 116"/>
                <a:gd name="T5" fmla="*/ 57 h 66"/>
                <a:gd name="T6" fmla="*/ 0 w 116"/>
                <a:gd name="T7" fmla="*/ 13 h 66"/>
                <a:gd name="T8" fmla="*/ 74 w 116"/>
                <a:gd name="T9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66">
                  <a:moveTo>
                    <a:pt x="74" y="9"/>
                  </a:moveTo>
                  <a:cubicBezTo>
                    <a:pt x="105" y="17"/>
                    <a:pt x="116" y="27"/>
                    <a:pt x="110" y="45"/>
                  </a:cubicBezTo>
                  <a:cubicBezTo>
                    <a:pt x="105" y="62"/>
                    <a:pt x="92" y="66"/>
                    <a:pt x="61" y="57"/>
                  </a:cubicBezTo>
                  <a:cubicBezTo>
                    <a:pt x="31" y="49"/>
                    <a:pt x="0" y="13"/>
                    <a:pt x="0" y="13"/>
                  </a:cubicBezTo>
                  <a:cubicBezTo>
                    <a:pt x="0" y="13"/>
                    <a:pt x="44" y="0"/>
                    <a:pt x="74" y="9"/>
                  </a:cubicBezTo>
                  <a:close/>
                </a:path>
              </a:pathLst>
            </a:custGeom>
            <a:solidFill>
              <a:srgbClr val="2E7D32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4" name="Freeform 83">
              <a:extLst>
                <a:ext uri="{FF2B5EF4-FFF2-40B4-BE49-F238E27FC236}">
                  <a16:creationId xmlns:a16="http://schemas.microsoft.com/office/drawing/2014/main" id="{105F3F3B-C97F-D648-8CB8-F4AF3CFC0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9269" y="2294467"/>
              <a:ext cx="234951" cy="107951"/>
            </a:xfrm>
            <a:custGeom>
              <a:avLst/>
              <a:gdLst>
                <a:gd name="T0" fmla="*/ 0 w 110"/>
                <a:gd name="T1" fmla="*/ 0 h 50"/>
                <a:gd name="T2" fmla="*/ 110 w 110"/>
                <a:gd name="T3" fmla="*/ 32 h 50"/>
                <a:gd name="T4" fmla="*/ 97 w 110"/>
                <a:gd name="T5" fmla="*/ 47 h 50"/>
                <a:gd name="T6" fmla="*/ 66 w 110"/>
                <a:gd name="T7" fmla="*/ 46 h 50"/>
                <a:gd name="T8" fmla="*/ 0 w 11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50">
                  <a:moveTo>
                    <a:pt x="0" y="0"/>
                  </a:moveTo>
                  <a:cubicBezTo>
                    <a:pt x="110" y="32"/>
                    <a:pt x="110" y="32"/>
                    <a:pt x="110" y="32"/>
                  </a:cubicBezTo>
                  <a:cubicBezTo>
                    <a:pt x="110" y="32"/>
                    <a:pt x="109" y="43"/>
                    <a:pt x="97" y="47"/>
                  </a:cubicBezTo>
                  <a:cubicBezTo>
                    <a:pt x="90" y="50"/>
                    <a:pt x="80" y="49"/>
                    <a:pt x="66" y="46"/>
                  </a:cubicBezTo>
                  <a:cubicBezTo>
                    <a:pt x="29" y="3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E7D3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5" name="Freeform 84">
              <a:extLst>
                <a:ext uri="{FF2B5EF4-FFF2-40B4-BE49-F238E27FC236}">
                  <a16:creationId xmlns:a16="http://schemas.microsoft.com/office/drawing/2014/main" id="{6F73DC70-75A7-6F4F-97FE-8CBB4A16F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0519" y="2440518"/>
              <a:ext cx="97367" cy="190500"/>
            </a:xfrm>
            <a:custGeom>
              <a:avLst/>
              <a:gdLst>
                <a:gd name="T0" fmla="*/ 42 w 45"/>
                <a:gd name="T1" fmla="*/ 56 h 90"/>
                <a:gd name="T2" fmla="*/ 19 w 45"/>
                <a:gd name="T3" fmla="*/ 88 h 90"/>
                <a:gd name="T4" fmla="*/ 3 w 45"/>
                <a:gd name="T5" fmla="*/ 52 h 90"/>
                <a:gd name="T6" fmla="*/ 30 w 45"/>
                <a:gd name="T7" fmla="*/ 0 h 90"/>
                <a:gd name="T8" fmla="*/ 42 w 45"/>
                <a:gd name="T9" fmla="*/ 5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90">
                  <a:moveTo>
                    <a:pt x="42" y="56"/>
                  </a:moveTo>
                  <a:cubicBezTo>
                    <a:pt x="39" y="80"/>
                    <a:pt x="33" y="90"/>
                    <a:pt x="19" y="88"/>
                  </a:cubicBezTo>
                  <a:cubicBezTo>
                    <a:pt x="5" y="86"/>
                    <a:pt x="0" y="76"/>
                    <a:pt x="3" y="52"/>
                  </a:cubicBezTo>
                  <a:cubicBezTo>
                    <a:pt x="6" y="28"/>
                    <a:pt x="30" y="0"/>
                    <a:pt x="30" y="0"/>
                  </a:cubicBezTo>
                  <a:cubicBezTo>
                    <a:pt x="30" y="0"/>
                    <a:pt x="45" y="32"/>
                    <a:pt x="42" y="56"/>
                  </a:cubicBezTo>
                  <a:close/>
                </a:path>
              </a:pathLst>
            </a:custGeom>
            <a:solidFill>
              <a:srgbClr val="2E7D3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6" name="Freeform 85">
              <a:extLst>
                <a:ext uri="{FF2B5EF4-FFF2-40B4-BE49-F238E27FC236}">
                  <a16:creationId xmlns:a16="http://schemas.microsoft.com/office/drawing/2014/main" id="{8B2BE6F2-B31E-2D4B-9DE8-A4638729E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4752" y="2440517"/>
              <a:ext cx="59267" cy="186267"/>
            </a:xfrm>
            <a:custGeom>
              <a:avLst/>
              <a:gdLst>
                <a:gd name="T0" fmla="*/ 28 w 28"/>
                <a:gd name="T1" fmla="*/ 0 h 88"/>
                <a:gd name="T2" fmla="*/ 17 w 28"/>
                <a:gd name="T3" fmla="*/ 88 h 88"/>
                <a:gd name="T4" fmla="*/ 3 w 28"/>
                <a:gd name="T5" fmla="*/ 80 h 88"/>
                <a:gd name="T6" fmla="*/ 1 w 28"/>
                <a:gd name="T7" fmla="*/ 55 h 88"/>
                <a:gd name="T8" fmla="*/ 28 w 28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8">
                  <a:moveTo>
                    <a:pt x="28" y="0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8"/>
                    <a:pt x="8" y="88"/>
                    <a:pt x="3" y="80"/>
                  </a:cubicBezTo>
                  <a:cubicBezTo>
                    <a:pt x="1" y="75"/>
                    <a:pt x="0" y="67"/>
                    <a:pt x="1" y="55"/>
                  </a:cubicBezTo>
                  <a:cubicBezTo>
                    <a:pt x="4" y="27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2E7D32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7" name="Freeform 86">
              <a:extLst>
                <a:ext uri="{FF2B5EF4-FFF2-40B4-BE49-F238E27FC236}">
                  <a16:creationId xmlns:a16="http://schemas.microsoft.com/office/drawing/2014/main" id="{048D6FEE-3E8F-064D-89EB-DA36C90FD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202" y="1981200"/>
              <a:ext cx="179917" cy="127000"/>
            </a:xfrm>
            <a:custGeom>
              <a:avLst/>
              <a:gdLst>
                <a:gd name="T0" fmla="*/ 56 w 84"/>
                <a:gd name="T1" fmla="*/ 13 h 59"/>
                <a:gd name="T2" fmla="*/ 76 w 84"/>
                <a:gd name="T3" fmla="*/ 47 h 59"/>
                <a:gd name="T4" fmla="*/ 37 w 84"/>
                <a:gd name="T5" fmla="*/ 47 h 59"/>
                <a:gd name="T6" fmla="*/ 0 w 84"/>
                <a:gd name="T7" fmla="*/ 2 h 59"/>
                <a:gd name="T8" fmla="*/ 56 w 84"/>
                <a:gd name="T9" fmla="*/ 1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59">
                  <a:moveTo>
                    <a:pt x="56" y="13"/>
                  </a:moveTo>
                  <a:cubicBezTo>
                    <a:pt x="77" y="25"/>
                    <a:pt x="84" y="34"/>
                    <a:pt x="76" y="47"/>
                  </a:cubicBezTo>
                  <a:cubicBezTo>
                    <a:pt x="69" y="59"/>
                    <a:pt x="58" y="59"/>
                    <a:pt x="37" y="47"/>
                  </a:cubicBezTo>
                  <a:cubicBezTo>
                    <a:pt x="16" y="34"/>
                    <a:pt x="0" y="2"/>
                    <a:pt x="0" y="2"/>
                  </a:cubicBezTo>
                  <a:cubicBezTo>
                    <a:pt x="0" y="2"/>
                    <a:pt x="35" y="0"/>
                    <a:pt x="56" y="13"/>
                  </a:cubicBezTo>
                  <a:close/>
                </a:path>
              </a:pathLst>
            </a:custGeom>
            <a:solidFill>
              <a:srgbClr val="2E7D32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8" name="Freeform 87">
              <a:extLst>
                <a:ext uri="{FF2B5EF4-FFF2-40B4-BE49-F238E27FC236}">
                  <a16:creationId xmlns:a16="http://schemas.microsoft.com/office/drawing/2014/main" id="{8D555E32-89B6-874D-BC9A-DBFA822D0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201" y="1985434"/>
              <a:ext cx="162984" cy="116417"/>
            </a:xfrm>
            <a:custGeom>
              <a:avLst/>
              <a:gdLst>
                <a:gd name="T0" fmla="*/ 0 w 76"/>
                <a:gd name="T1" fmla="*/ 0 h 54"/>
                <a:gd name="T2" fmla="*/ 76 w 76"/>
                <a:gd name="T3" fmla="*/ 45 h 54"/>
                <a:gd name="T4" fmla="*/ 63 w 76"/>
                <a:gd name="T5" fmla="*/ 54 h 54"/>
                <a:gd name="T6" fmla="*/ 40 w 76"/>
                <a:gd name="T7" fmla="*/ 46 h 54"/>
                <a:gd name="T8" fmla="*/ 0 w 76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4">
                  <a:moveTo>
                    <a:pt x="0" y="0"/>
                  </a:move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3" y="53"/>
                    <a:pt x="63" y="54"/>
                  </a:cubicBezTo>
                  <a:cubicBezTo>
                    <a:pt x="58" y="54"/>
                    <a:pt x="50" y="52"/>
                    <a:pt x="40" y="46"/>
                  </a:cubicBezTo>
                  <a:cubicBezTo>
                    <a:pt x="15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E7D3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9" name="Freeform 88">
              <a:extLst>
                <a:ext uri="{FF2B5EF4-FFF2-40B4-BE49-F238E27FC236}">
                  <a16:creationId xmlns:a16="http://schemas.microsoft.com/office/drawing/2014/main" id="{1CD6048B-B56F-D44C-BD65-F6BB2F442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3952" y="2709334"/>
              <a:ext cx="357717" cy="194733"/>
            </a:xfrm>
            <a:custGeom>
              <a:avLst/>
              <a:gdLst>
                <a:gd name="T0" fmla="*/ 10 w 168"/>
                <a:gd name="T1" fmla="*/ 30 h 92"/>
                <a:gd name="T2" fmla="*/ 145 w 168"/>
                <a:gd name="T3" fmla="*/ 89 h 92"/>
                <a:gd name="T4" fmla="*/ 164 w 168"/>
                <a:gd name="T5" fmla="*/ 82 h 92"/>
                <a:gd name="T6" fmla="*/ 157 w 168"/>
                <a:gd name="T7" fmla="*/ 62 h 92"/>
                <a:gd name="T8" fmla="*/ 22 w 168"/>
                <a:gd name="T9" fmla="*/ 3 h 92"/>
                <a:gd name="T10" fmla="*/ 3 w 168"/>
                <a:gd name="T11" fmla="*/ 10 h 92"/>
                <a:gd name="T12" fmla="*/ 10 w 168"/>
                <a:gd name="T13" fmla="*/ 3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92">
                  <a:moveTo>
                    <a:pt x="10" y="30"/>
                  </a:moveTo>
                  <a:cubicBezTo>
                    <a:pt x="145" y="89"/>
                    <a:pt x="145" y="89"/>
                    <a:pt x="145" y="89"/>
                  </a:cubicBezTo>
                  <a:cubicBezTo>
                    <a:pt x="152" y="92"/>
                    <a:pt x="161" y="89"/>
                    <a:pt x="164" y="82"/>
                  </a:cubicBezTo>
                  <a:cubicBezTo>
                    <a:pt x="168" y="74"/>
                    <a:pt x="164" y="66"/>
                    <a:pt x="157" y="62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0" y="30"/>
                  </a:cubicBezTo>
                </a:path>
              </a:pathLst>
            </a:custGeom>
            <a:solidFill>
              <a:srgbClr val="656D78">
                <a:lumMod val="50000"/>
                <a:lumOff val="5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0" name="Freeform 89">
              <a:extLst>
                <a:ext uri="{FF2B5EF4-FFF2-40B4-BE49-F238E27FC236}">
                  <a16:creationId xmlns:a16="http://schemas.microsoft.com/office/drawing/2014/main" id="{846769C1-662B-8E4E-A721-0BF1392C4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586" y="2893484"/>
              <a:ext cx="452967" cy="423333"/>
            </a:xfrm>
            <a:custGeom>
              <a:avLst/>
              <a:gdLst>
                <a:gd name="T0" fmla="*/ 206 w 213"/>
                <a:gd name="T1" fmla="*/ 172 h 199"/>
                <a:gd name="T2" fmla="*/ 26 w 213"/>
                <a:gd name="T3" fmla="*/ 5 h 199"/>
                <a:gd name="T4" fmla="*/ 5 w 213"/>
                <a:gd name="T5" fmla="*/ 6 h 199"/>
                <a:gd name="T6" fmla="*/ 6 w 213"/>
                <a:gd name="T7" fmla="*/ 27 h 199"/>
                <a:gd name="T8" fmla="*/ 186 w 213"/>
                <a:gd name="T9" fmla="*/ 193 h 199"/>
                <a:gd name="T10" fmla="*/ 207 w 213"/>
                <a:gd name="T11" fmla="*/ 193 h 199"/>
                <a:gd name="T12" fmla="*/ 206 w 213"/>
                <a:gd name="T13" fmla="*/ 17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199">
                  <a:moveTo>
                    <a:pt x="206" y="172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0" y="0"/>
                    <a:pt x="11" y="0"/>
                    <a:pt x="5" y="6"/>
                  </a:cubicBezTo>
                  <a:cubicBezTo>
                    <a:pt x="0" y="12"/>
                    <a:pt x="0" y="21"/>
                    <a:pt x="6" y="27"/>
                  </a:cubicBezTo>
                  <a:cubicBezTo>
                    <a:pt x="186" y="193"/>
                    <a:pt x="186" y="193"/>
                    <a:pt x="186" y="193"/>
                  </a:cubicBezTo>
                  <a:cubicBezTo>
                    <a:pt x="192" y="199"/>
                    <a:pt x="202" y="199"/>
                    <a:pt x="207" y="193"/>
                  </a:cubicBezTo>
                  <a:cubicBezTo>
                    <a:pt x="213" y="187"/>
                    <a:pt x="212" y="177"/>
                    <a:pt x="206" y="172"/>
                  </a:cubicBezTo>
                </a:path>
              </a:pathLst>
            </a:custGeom>
            <a:solidFill>
              <a:srgbClr val="656D78">
                <a:lumMod val="50000"/>
                <a:lumOff val="5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1" name="Freeform 90">
              <a:extLst>
                <a:ext uri="{FF2B5EF4-FFF2-40B4-BE49-F238E27FC236}">
                  <a16:creationId xmlns:a16="http://schemas.microsoft.com/office/drawing/2014/main" id="{168A400E-DB66-AA44-AD08-8B8A7DC3B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8435" y="3945467"/>
              <a:ext cx="188384" cy="44451"/>
            </a:xfrm>
            <a:custGeom>
              <a:avLst/>
              <a:gdLst>
                <a:gd name="T0" fmla="*/ 0 w 89"/>
                <a:gd name="T1" fmla="*/ 13 h 21"/>
                <a:gd name="T2" fmla="*/ 7 w 89"/>
                <a:gd name="T3" fmla="*/ 9 h 21"/>
                <a:gd name="T4" fmla="*/ 14 w 89"/>
                <a:gd name="T5" fmla="*/ 6 h 21"/>
                <a:gd name="T6" fmla="*/ 21 w 89"/>
                <a:gd name="T7" fmla="*/ 4 h 21"/>
                <a:gd name="T8" fmla="*/ 28 w 89"/>
                <a:gd name="T9" fmla="*/ 1 h 21"/>
                <a:gd name="T10" fmla="*/ 32 w 89"/>
                <a:gd name="T11" fmla="*/ 0 h 21"/>
                <a:gd name="T12" fmla="*/ 35 w 89"/>
                <a:gd name="T13" fmla="*/ 5 h 21"/>
                <a:gd name="T14" fmla="*/ 36 w 89"/>
                <a:gd name="T15" fmla="*/ 7 h 21"/>
                <a:gd name="T16" fmla="*/ 37 w 89"/>
                <a:gd name="T17" fmla="*/ 8 h 21"/>
                <a:gd name="T18" fmla="*/ 40 w 89"/>
                <a:gd name="T19" fmla="*/ 11 h 21"/>
                <a:gd name="T20" fmla="*/ 42 w 89"/>
                <a:gd name="T21" fmla="*/ 12 h 21"/>
                <a:gd name="T22" fmla="*/ 43 w 89"/>
                <a:gd name="T23" fmla="*/ 13 h 21"/>
                <a:gd name="T24" fmla="*/ 44 w 89"/>
                <a:gd name="T25" fmla="*/ 13 h 21"/>
                <a:gd name="T26" fmla="*/ 45 w 89"/>
                <a:gd name="T27" fmla="*/ 13 h 21"/>
                <a:gd name="T28" fmla="*/ 46 w 89"/>
                <a:gd name="T29" fmla="*/ 12 h 21"/>
                <a:gd name="T30" fmla="*/ 48 w 89"/>
                <a:gd name="T31" fmla="*/ 11 h 21"/>
                <a:gd name="T32" fmla="*/ 49 w 89"/>
                <a:gd name="T33" fmla="*/ 10 h 21"/>
                <a:gd name="T34" fmla="*/ 51 w 89"/>
                <a:gd name="T35" fmla="*/ 9 h 21"/>
                <a:gd name="T36" fmla="*/ 51 w 89"/>
                <a:gd name="T37" fmla="*/ 9 h 21"/>
                <a:gd name="T38" fmla="*/ 51 w 89"/>
                <a:gd name="T39" fmla="*/ 9 h 21"/>
                <a:gd name="T40" fmla="*/ 51 w 89"/>
                <a:gd name="T41" fmla="*/ 9 h 21"/>
                <a:gd name="T42" fmla="*/ 51 w 89"/>
                <a:gd name="T43" fmla="*/ 9 h 21"/>
                <a:gd name="T44" fmla="*/ 51 w 89"/>
                <a:gd name="T45" fmla="*/ 9 h 21"/>
                <a:gd name="T46" fmla="*/ 51 w 89"/>
                <a:gd name="T47" fmla="*/ 9 h 21"/>
                <a:gd name="T48" fmla="*/ 51 w 89"/>
                <a:gd name="T49" fmla="*/ 9 h 21"/>
                <a:gd name="T50" fmla="*/ 51 w 89"/>
                <a:gd name="T51" fmla="*/ 9 h 21"/>
                <a:gd name="T52" fmla="*/ 52 w 89"/>
                <a:gd name="T53" fmla="*/ 8 h 21"/>
                <a:gd name="T54" fmla="*/ 53 w 89"/>
                <a:gd name="T55" fmla="*/ 6 h 21"/>
                <a:gd name="T56" fmla="*/ 54 w 89"/>
                <a:gd name="T57" fmla="*/ 5 h 21"/>
                <a:gd name="T58" fmla="*/ 57 w 89"/>
                <a:gd name="T59" fmla="*/ 1 h 21"/>
                <a:gd name="T60" fmla="*/ 61 w 89"/>
                <a:gd name="T61" fmla="*/ 1 h 21"/>
                <a:gd name="T62" fmla="*/ 68 w 89"/>
                <a:gd name="T63" fmla="*/ 3 h 21"/>
                <a:gd name="T64" fmla="*/ 75 w 89"/>
                <a:gd name="T65" fmla="*/ 6 h 21"/>
                <a:gd name="T66" fmla="*/ 82 w 89"/>
                <a:gd name="T67" fmla="*/ 8 h 21"/>
                <a:gd name="T68" fmla="*/ 89 w 89"/>
                <a:gd name="T69" fmla="*/ 11 h 21"/>
                <a:gd name="T70" fmla="*/ 89 w 89"/>
                <a:gd name="T71" fmla="*/ 12 h 21"/>
                <a:gd name="T72" fmla="*/ 60 w 89"/>
                <a:gd name="T73" fmla="*/ 8 h 21"/>
                <a:gd name="T74" fmla="*/ 60 w 89"/>
                <a:gd name="T75" fmla="*/ 8 h 21"/>
                <a:gd name="T76" fmla="*/ 59 w 89"/>
                <a:gd name="T77" fmla="*/ 10 h 21"/>
                <a:gd name="T78" fmla="*/ 58 w 89"/>
                <a:gd name="T79" fmla="*/ 12 h 21"/>
                <a:gd name="T80" fmla="*/ 56 w 89"/>
                <a:gd name="T81" fmla="*/ 14 h 21"/>
                <a:gd name="T82" fmla="*/ 54 w 89"/>
                <a:gd name="T83" fmla="*/ 16 h 21"/>
                <a:gd name="T84" fmla="*/ 52 w 89"/>
                <a:gd name="T85" fmla="*/ 18 h 21"/>
                <a:gd name="T86" fmla="*/ 50 w 89"/>
                <a:gd name="T87" fmla="*/ 19 h 21"/>
                <a:gd name="T88" fmla="*/ 47 w 89"/>
                <a:gd name="T89" fmla="*/ 20 h 21"/>
                <a:gd name="T90" fmla="*/ 44 w 89"/>
                <a:gd name="T91" fmla="*/ 21 h 21"/>
                <a:gd name="T92" fmla="*/ 42 w 89"/>
                <a:gd name="T93" fmla="*/ 20 h 21"/>
                <a:gd name="T94" fmla="*/ 39 w 89"/>
                <a:gd name="T95" fmla="*/ 20 h 21"/>
                <a:gd name="T96" fmla="*/ 34 w 89"/>
                <a:gd name="T97" fmla="*/ 16 h 21"/>
                <a:gd name="T98" fmla="*/ 28 w 89"/>
                <a:gd name="T99" fmla="*/ 8 h 21"/>
                <a:gd name="T100" fmla="*/ 29 w 89"/>
                <a:gd name="T101" fmla="*/ 8 h 21"/>
                <a:gd name="T102" fmla="*/ 0 w 89"/>
                <a:gd name="T103" fmla="*/ 14 h 21"/>
                <a:gd name="T104" fmla="*/ 0 w 89"/>
                <a:gd name="T105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21">
                  <a:moveTo>
                    <a:pt x="0" y="13"/>
                  </a:moveTo>
                  <a:cubicBezTo>
                    <a:pt x="2" y="12"/>
                    <a:pt x="5" y="10"/>
                    <a:pt x="7" y="9"/>
                  </a:cubicBezTo>
                  <a:cubicBezTo>
                    <a:pt x="9" y="8"/>
                    <a:pt x="12" y="7"/>
                    <a:pt x="14" y="6"/>
                  </a:cubicBezTo>
                  <a:cubicBezTo>
                    <a:pt x="16" y="6"/>
                    <a:pt x="18" y="4"/>
                    <a:pt x="21" y="4"/>
                  </a:cubicBezTo>
                  <a:cubicBezTo>
                    <a:pt x="23" y="3"/>
                    <a:pt x="25" y="2"/>
                    <a:pt x="28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7" y="8"/>
                    <a:pt x="37" y="8"/>
                  </a:cubicBezTo>
                  <a:cubicBezTo>
                    <a:pt x="38" y="9"/>
                    <a:pt x="39" y="10"/>
                    <a:pt x="40" y="11"/>
                  </a:cubicBezTo>
                  <a:cubicBezTo>
                    <a:pt x="40" y="12"/>
                    <a:pt x="41" y="12"/>
                    <a:pt x="42" y="12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5" y="12"/>
                    <a:pt x="45" y="13"/>
                  </a:cubicBezTo>
                  <a:cubicBezTo>
                    <a:pt x="45" y="12"/>
                    <a:pt x="46" y="12"/>
                    <a:pt x="46" y="12"/>
                  </a:cubicBezTo>
                  <a:cubicBezTo>
                    <a:pt x="47" y="12"/>
                    <a:pt x="47" y="12"/>
                    <a:pt x="48" y="11"/>
                  </a:cubicBezTo>
                  <a:cubicBezTo>
                    <a:pt x="48" y="11"/>
                    <a:pt x="49" y="11"/>
                    <a:pt x="49" y="10"/>
                  </a:cubicBezTo>
                  <a:cubicBezTo>
                    <a:pt x="50" y="10"/>
                    <a:pt x="50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8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7"/>
                    <a:pt x="53" y="7"/>
                    <a:pt x="53" y="6"/>
                  </a:cubicBezTo>
                  <a:cubicBezTo>
                    <a:pt x="54" y="6"/>
                    <a:pt x="54" y="5"/>
                    <a:pt x="54" y="5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3" y="2"/>
                    <a:pt x="65" y="3"/>
                    <a:pt x="68" y="3"/>
                  </a:cubicBezTo>
                  <a:cubicBezTo>
                    <a:pt x="70" y="4"/>
                    <a:pt x="73" y="5"/>
                    <a:pt x="75" y="6"/>
                  </a:cubicBezTo>
                  <a:cubicBezTo>
                    <a:pt x="77" y="6"/>
                    <a:pt x="80" y="7"/>
                    <a:pt x="82" y="8"/>
                  </a:cubicBezTo>
                  <a:cubicBezTo>
                    <a:pt x="84" y="9"/>
                    <a:pt x="87" y="10"/>
                    <a:pt x="89" y="11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1"/>
                    <a:pt x="58" y="12"/>
                    <a:pt x="58" y="12"/>
                  </a:cubicBezTo>
                  <a:cubicBezTo>
                    <a:pt x="57" y="13"/>
                    <a:pt x="57" y="14"/>
                    <a:pt x="56" y="14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7"/>
                    <a:pt x="53" y="17"/>
                    <a:pt x="52" y="18"/>
                  </a:cubicBezTo>
                  <a:cubicBezTo>
                    <a:pt x="51" y="18"/>
                    <a:pt x="50" y="19"/>
                    <a:pt x="50" y="19"/>
                  </a:cubicBezTo>
                  <a:cubicBezTo>
                    <a:pt x="49" y="19"/>
                    <a:pt x="48" y="20"/>
                    <a:pt x="47" y="20"/>
                  </a:cubicBezTo>
                  <a:cubicBezTo>
                    <a:pt x="46" y="20"/>
                    <a:pt x="45" y="21"/>
                    <a:pt x="44" y="21"/>
                  </a:cubicBezTo>
                  <a:cubicBezTo>
                    <a:pt x="43" y="21"/>
                    <a:pt x="42" y="21"/>
                    <a:pt x="42" y="20"/>
                  </a:cubicBezTo>
                  <a:cubicBezTo>
                    <a:pt x="41" y="20"/>
                    <a:pt x="40" y="20"/>
                    <a:pt x="39" y="20"/>
                  </a:cubicBezTo>
                  <a:cubicBezTo>
                    <a:pt x="37" y="19"/>
                    <a:pt x="36" y="18"/>
                    <a:pt x="34" y="16"/>
                  </a:cubicBezTo>
                  <a:cubicBezTo>
                    <a:pt x="32" y="14"/>
                    <a:pt x="30" y="11"/>
                    <a:pt x="28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937865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2" name="Freeform 91">
              <a:extLst>
                <a:ext uri="{FF2B5EF4-FFF2-40B4-BE49-F238E27FC236}">
                  <a16:creationId xmlns:a16="http://schemas.microsoft.com/office/drawing/2014/main" id="{B7CAC34D-A673-F54D-9207-6B04F6BFE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1919" y="4686300"/>
              <a:ext cx="2846917" cy="1289051"/>
            </a:xfrm>
            <a:custGeom>
              <a:avLst/>
              <a:gdLst>
                <a:gd name="T0" fmla="*/ 0 w 1337"/>
                <a:gd name="T1" fmla="*/ 228 h 605"/>
                <a:gd name="T2" fmla="*/ 425 w 1337"/>
                <a:gd name="T3" fmla="*/ 573 h 605"/>
                <a:gd name="T4" fmla="*/ 1193 w 1337"/>
                <a:gd name="T5" fmla="*/ 386 h 605"/>
                <a:gd name="T6" fmla="*/ 648 w 1337"/>
                <a:gd name="T7" fmla="*/ 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7" h="605">
                  <a:moveTo>
                    <a:pt x="0" y="228"/>
                  </a:moveTo>
                  <a:cubicBezTo>
                    <a:pt x="0" y="228"/>
                    <a:pt x="389" y="562"/>
                    <a:pt x="425" y="573"/>
                  </a:cubicBezTo>
                  <a:cubicBezTo>
                    <a:pt x="525" y="605"/>
                    <a:pt x="1049" y="378"/>
                    <a:pt x="1193" y="386"/>
                  </a:cubicBezTo>
                  <a:cubicBezTo>
                    <a:pt x="1337" y="393"/>
                    <a:pt x="648" y="0"/>
                    <a:pt x="648" y="0"/>
                  </a:cubicBezTo>
                </a:path>
              </a:pathLst>
            </a:custGeom>
            <a:solidFill>
              <a:srgbClr val="F4D9BF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3" name="Freeform 92">
              <a:extLst>
                <a:ext uri="{FF2B5EF4-FFF2-40B4-BE49-F238E27FC236}">
                  <a16:creationId xmlns:a16="http://schemas.microsoft.com/office/drawing/2014/main" id="{FF2132AC-327B-CC40-9C45-DFA3CD06C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5786" y="4326467"/>
              <a:ext cx="1519767" cy="1214967"/>
            </a:xfrm>
            <a:custGeom>
              <a:avLst/>
              <a:gdLst>
                <a:gd name="T0" fmla="*/ 411 w 714"/>
                <a:gd name="T1" fmla="*/ 570 h 570"/>
                <a:gd name="T2" fmla="*/ 109 w 714"/>
                <a:gd name="T3" fmla="*/ 360 h 570"/>
                <a:gd name="T4" fmla="*/ 0 w 714"/>
                <a:gd name="T5" fmla="*/ 155 h 570"/>
                <a:gd name="T6" fmla="*/ 414 w 714"/>
                <a:gd name="T7" fmla="*/ 0 h 570"/>
                <a:gd name="T8" fmla="*/ 714 w 714"/>
                <a:gd name="T9" fmla="*/ 190 h 570"/>
                <a:gd name="T10" fmla="*/ 714 w 714"/>
                <a:gd name="T11" fmla="*/ 360 h 570"/>
                <a:gd name="T12" fmla="*/ 411 w 714"/>
                <a:gd name="T13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4" h="570">
                  <a:moveTo>
                    <a:pt x="411" y="570"/>
                  </a:moveTo>
                  <a:cubicBezTo>
                    <a:pt x="244" y="570"/>
                    <a:pt x="109" y="476"/>
                    <a:pt x="109" y="360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192" y="117"/>
                    <a:pt x="176" y="0"/>
                    <a:pt x="414" y="0"/>
                  </a:cubicBezTo>
                  <a:cubicBezTo>
                    <a:pt x="581" y="0"/>
                    <a:pt x="714" y="73"/>
                    <a:pt x="714" y="190"/>
                  </a:cubicBezTo>
                  <a:cubicBezTo>
                    <a:pt x="714" y="360"/>
                    <a:pt x="714" y="360"/>
                    <a:pt x="714" y="360"/>
                  </a:cubicBezTo>
                  <a:cubicBezTo>
                    <a:pt x="714" y="476"/>
                    <a:pt x="578" y="570"/>
                    <a:pt x="411" y="570"/>
                  </a:cubicBez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4" name="Freeform 93">
              <a:extLst>
                <a:ext uri="{FF2B5EF4-FFF2-40B4-BE49-F238E27FC236}">
                  <a16:creationId xmlns:a16="http://schemas.microsoft.com/office/drawing/2014/main" id="{62BBC6AF-01B0-8C45-AFB5-1927EA2F7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9968" y="4419601"/>
              <a:ext cx="3118976" cy="1502833"/>
            </a:xfrm>
            <a:custGeom>
              <a:avLst/>
              <a:gdLst>
                <a:gd name="T0" fmla="*/ 1118 w 1118"/>
                <a:gd name="T1" fmla="*/ 202 h 706"/>
                <a:gd name="T2" fmla="*/ 383 w 1118"/>
                <a:gd name="T3" fmla="*/ 52 h 706"/>
                <a:gd name="T4" fmla="*/ 201 w 1118"/>
                <a:gd name="T5" fmla="*/ 0 h 706"/>
                <a:gd name="T6" fmla="*/ 0 w 1118"/>
                <a:gd name="T7" fmla="*/ 527 h 706"/>
                <a:gd name="T8" fmla="*/ 490 w 1118"/>
                <a:gd name="T9" fmla="*/ 527 h 706"/>
                <a:gd name="T10" fmla="*/ 1118 w 1118"/>
                <a:gd name="T11" fmla="*/ 706 h 706"/>
                <a:gd name="T12" fmla="*/ 1118 w 1118"/>
                <a:gd name="T13" fmla="*/ 202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8" h="706">
                  <a:moveTo>
                    <a:pt x="1118" y="202"/>
                  </a:moveTo>
                  <a:cubicBezTo>
                    <a:pt x="887" y="155"/>
                    <a:pt x="518" y="80"/>
                    <a:pt x="383" y="52"/>
                  </a:cubicBezTo>
                  <a:cubicBezTo>
                    <a:pt x="352" y="45"/>
                    <a:pt x="201" y="0"/>
                    <a:pt x="201" y="0"/>
                  </a:cubicBezTo>
                  <a:cubicBezTo>
                    <a:pt x="0" y="527"/>
                    <a:pt x="0" y="527"/>
                    <a:pt x="0" y="527"/>
                  </a:cubicBezTo>
                  <a:cubicBezTo>
                    <a:pt x="142" y="506"/>
                    <a:pt x="232" y="506"/>
                    <a:pt x="490" y="527"/>
                  </a:cubicBezTo>
                  <a:cubicBezTo>
                    <a:pt x="651" y="541"/>
                    <a:pt x="930" y="629"/>
                    <a:pt x="1118" y="706"/>
                  </a:cubicBezTo>
                  <a:lnTo>
                    <a:pt x="1118" y="202"/>
                  </a:ln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5" name="Freeform 94">
              <a:extLst>
                <a:ext uri="{FF2B5EF4-FFF2-40B4-BE49-F238E27FC236}">
                  <a16:creationId xmlns:a16="http://schemas.microsoft.com/office/drawing/2014/main" id="{2FFB839D-1A95-A046-AE9D-E6633EBB5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653" y="4552951"/>
              <a:ext cx="1665817" cy="505884"/>
            </a:xfrm>
            <a:custGeom>
              <a:avLst/>
              <a:gdLst>
                <a:gd name="T0" fmla="*/ 781 w 782"/>
                <a:gd name="T1" fmla="*/ 238 h 238"/>
                <a:gd name="T2" fmla="*/ 115 w 782"/>
                <a:gd name="T3" fmla="*/ 185 h 238"/>
                <a:gd name="T4" fmla="*/ 31 w 782"/>
                <a:gd name="T5" fmla="*/ 141 h 238"/>
                <a:gd name="T6" fmla="*/ 1 w 782"/>
                <a:gd name="T7" fmla="*/ 52 h 238"/>
                <a:gd name="T8" fmla="*/ 3 w 782"/>
                <a:gd name="T9" fmla="*/ 3 h 238"/>
                <a:gd name="T10" fmla="*/ 4 w 782"/>
                <a:gd name="T11" fmla="*/ 0 h 238"/>
                <a:gd name="T12" fmla="*/ 714 w 782"/>
                <a:gd name="T13" fmla="*/ 45 h 238"/>
                <a:gd name="T14" fmla="*/ 605 w 782"/>
                <a:gd name="T15" fmla="*/ 40 h 238"/>
                <a:gd name="T16" fmla="*/ 9 w 782"/>
                <a:gd name="T17" fmla="*/ 7 h 238"/>
                <a:gd name="T18" fmla="*/ 36 w 782"/>
                <a:gd name="T19" fmla="*/ 138 h 238"/>
                <a:gd name="T20" fmla="*/ 115 w 782"/>
                <a:gd name="T21" fmla="*/ 179 h 238"/>
                <a:gd name="T22" fmla="*/ 782 w 782"/>
                <a:gd name="T23" fmla="*/ 232 h 238"/>
                <a:gd name="T24" fmla="*/ 781 w 782"/>
                <a:gd name="T2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2" h="238">
                  <a:moveTo>
                    <a:pt x="781" y="238"/>
                  </a:moveTo>
                  <a:cubicBezTo>
                    <a:pt x="115" y="185"/>
                    <a:pt x="115" y="185"/>
                    <a:pt x="115" y="185"/>
                  </a:cubicBezTo>
                  <a:cubicBezTo>
                    <a:pt x="78" y="181"/>
                    <a:pt x="50" y="167"/>
                    <a:pt x="31" y="141"/>
                  </a:cubicBezTo>
                  <a:cubicBezTo>
                    <a:pt x="9" y="113"/>
                    <a:pt x="3" y="77"/>
                    <a:pt x="1" y="52"/>
                  </a:cubicBezTo>
                  <a:cubicBezTo>
                    <a:pt x="0" y="24"/>
                    <a:pt x="3" y="4"/>
                    <a:pt x="3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14" y="45"/>
                    <a:pt x="714" y="45"/>
                    <a:pt x="714" y="45"/>
                  </a:cubicBezTo>
                  <a:cubicBezTo>
                    <a:pt x="605" y="40"/>
                    <a:pt x="605" y="40"/>
                    <a:pt x="605" y="40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21"/>
                    <a:pt x="0" y="92"/>
                    <a:pt x="36" y="138"/>
                  </a:cubicBezTo>
                  <a:cubicBezTo>
                    <a:pt x="54" y="161"/>
                    <a:pt x="81" y="175"/>
                    <a:pt x="115" y="179"/>
                  </a:cubicBezTo>
                  <a:cubicBezTo>
                    <a:pt x="782" y="232"/>
                    <a:pt x="782" y="232"/>
                    <a:pt x="782" y="232"/>
                  </a:cubicBezTo>
                  <a:lnTo>
                    <a:pt x="781" y="238"/>
                  </a:lnTo>
                  <a:close/>
                </a:path>
              </a:pathLst>
            </a:custGeom>
            <a:solidFill>
              <a:srgbClr val="D5AD95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6" name="Shape 678">
              <a:extLst>
                <a:ext uri="{FF2B5EF4-FFF2-40B4-BE49-F238E27FC236}">
                  <a16:creationId xmlns:a16="http://schemas.microsoft.com/office/drawing/2014/main" id="{E38EFBF5-A2AB-3045-8FBE-705845DF9B1B}"/>
                </a:ext>
              </a:extLst>
            </p:cNvPr>
            <p:cNvSpPr/>
            <p:nvPr/>
          </p:nvSpPr>
          <p:spPr>
            <a:xfrm>
              <a:off x="9524332" y="1595893"/>
              <a:ext cx="644809" cy="487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4" h="21599" extrusionOk="0">
                  <a:moveTo>
                    <a:pt x="9998" y="0"/>
                  </a:moveTo>
                  <a:cubicBezTo>
                    <a:pt x="8290" y="0"/>
                    <a:pt x="6583" y="898"/>
                    <a:pt x="5280" y="2695"/>
                  </a:cubicBezTo>
                  <a:cubicBezTo>
                    <a:pt x="4945" y="3157"/>
                    <a:pt x="4653" y="3657"/>
                    <a:pt x="4404" y="4183"/>
                  </a:cubicBezTo>
                  <a:cubicBezTo>
                    <a:pt x="4392" y="4208"/>
                    <a:pt x="4384" y="4235"/>
                    <a:pt x="4373" y="4260"/>
                  </a:cubicBezTo>
                  <a:cubicBezTo>
                    <a:pt x="3891" y="5302"/>
                    <a:pt x="3576" y="6445"/>
                    <a:pt x="3429" y="7623"/>
                  </a:cubicBezTo>
                  <a:cubicBezTo>
                    <a:pt x="3428" y="7624"/>
                    <a:pt x="3429" y="7625"/>
                    <a:pt x="3429" y="7625"/>
                  </a:cubicBezTo>
                  <a:cubicBezTo>
                    <a:pt x="3353" y="8227"/>
                    <a:pt x="3322" y="8835"/>
                    <a:pt x="3334" y="9444"/>
                  </a:cubicBezTo>
                  <a:cubicBezTo>
                    <a:pt x="2594" y="9714"/>
                    <a:pt x="1894" y="10243"/>
                    <a:pt x="1314" y="11042"/>
                  </a:cubicBezTo>
                  <a:cubicBezTo>
                    <a:pt x="-438" y="13459"/>
                    <a:pt x="-438" y="17375"/>
                    <a:pt x="1314" y="19792"/>
                  </a:cubicBezTo>
                  <a:cubicBezTo>
                    <a:pt x="2134" y="20922"/>
                    <a:pt x="3192" y="21516"/>
                    <a:pt x="4265" y="21589"/>
                  </a:cubicBezTo>
                  <a:lnTo>
                    <a:pt x="4265" y="21598"/>
                  </a:lnTo>
                  <a:lnTo>
                    <a:pt x="4385" y="21598"/>
                  </a:lnTo>
                  <a:cubicBezTo>
                    <a:pt x="4453" y="21600"/>
                    <a:pt x="4520" y="21600"/>
                    <a:pt x="4588" y="21598"/>
                  </a:cubicBezTo>
                  <a:lnTo>
                    <a:pt x="16136" y="21598"/>
                  </a:lnTo>
                  <a:cubicBezTo>
                    <a:pt x="16204" y="21600"/>
                    <a:pt x="16271" y="21600"/>
                    <a:pt x="16339" y="21598"/>
                  </a:cubicBezTo>
                  <a:lnTo>
                    <a:pt x="16392" y="21598"/>
                  </a:lnTo>
                  <a:lnTo>
                    <a:pt x="16392" y="21594"/>
                  </a:lnTo>
                  <a:cubicBezTo>
                    <a:pt x="17488" y="21543"/>
                    <a:pt x="18573" y="20945"/>
                    <a:pt x="19410" y="19792"/>
                  </a:cubicBezTo>
                  <a:cubicBezTo>
                    <a:pt x="21162" y="17375"/>
                    <a:pt x="21162" y="13459"/>
                    <a:pt x="19410" y="11042"/>
                  </a:cubicBezTo>
                  <a:cubicBezTo>
                    <a:pt x="18644" y="9985"/>
                    <a:pt x="17669" y="9391"/>
                    <a:pt x="16668" y="9259"/>
                  </a:cubicBezTo>
                  <a:cubicBezTo>
                    <a:pt x="16668" y="9255"/>
                    <a:pt x="16668" y="9252"/>
                    <a:pt x="16668" y="9248"/>
                  </a:cubicBezTo>
                  <a:cubicBezTo>
                    <a:pt x="16672" y="8065"/>
                    <a:pt x="16513" y="6881"/>
                    <a:pt x="16188" y="5766"/>
                  </a:cubicBezTo>
                  <a:cubicBezTo>
                    <a:pt x="16188" y="5764"/>
                    <a:pt x="16186" y="5762"/>
                    <a:pt x="16186" y="5759"/>
                  </a:cubicBezTo>
                  <a:cubicBezTo>
                    <a:pt x="15860" y="4644"/>
                    <a:pt x="15371" y="3599"/>
                    <a:pt x="14715" y="2695"/>
                  </a:cubicBezTo>
                  <a:cubicBezTo>
                    <a:pt x="13412" y="898"/>
                    <a:pt x="11705" y="0"/>
                    <a:pt x="9998" y="0"/>
                  </a:cubicBezTo>
                  <a:close/>
                </a:path>
              </a:pathLst>
            </a:custGeom>
            <a:solidFill>
              <a:srgbClr val="44546A">
                <a:lumMod val="20000"/>
                <a:lumOff val="8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/>
              </a:pPr>
              <a:endParaRPr kumimoji="0" sz="4267" b="0" i="0" u="none" strike="noStrike" kern="1200" cap="none" spc="0" normalizeH="0" baseline="0" noProof="0">
                <a:ln>
                  <a:noFill/>
                </a:ln>
                <a:solidFill>
                  <a:srgbClr val="35B0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29" name="Group 2028">
            <a:extLst>
              <a:ext uri="{FF2B5EF4-FFF2-40B4-BE49-F238E27FC236}">
                <a16:creationId xmlns:a16="http://schemas.microsoft.com/office/drawing/2014/main" id="{84D9D649-9326-8B40-A6A8-C8397EFB953B}"/>
              </a:ext>
            </a:extLst>
          </p:cNvPr>
          <p:cNvGrpSpPr/>
          <p:nvPr/>
        </p:nvGrpSpPr>
        <p:grpSpPr>
          <a:xfrm>
            <a:off x="104885" y="1383600"/>
            <a:ext cx="3328121" cy="3393029"/>
            <a:chOff x="4149118" y="2085582"/>
            <a:chExt cx="3787233" cy="3861095"/>
          </a:xfrm>
        </p:grpSpPr>
        <p:sp>
          <p:nvSpPr>
            <p:cNvPr id="2030" name="Freeform 5">
              <a:extLst>
                <a:ext uri="{FF2B5EF4-FFF2-40B4-BE49-F238E27FC236}">
                  <a16:creationId xmlns:a16="http://schemas.microsoft.com/office/drawing/2014/main" id="{FF30EBE5-2967-5C42-9E11-F3BE44411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863" y="5168740"/>
              <a:ext cx="588516" cy="648083"/>
            </a:xfrm>
            <a:custGeom>
              <a:avLst/>
              <a:gdLst>
                <a:gd name="T0" fmla="*/ 35 w 460"/>
                <a:gd name="T1" fmla="*/ 23 h 507"/>
                <a:gd name="T2" fmla="*/ 31 w 460"/>
                <a:gd name="T3" fmla="*/ 146 h 507"/>
                <a:gd name="T4" fmla="*/ 46 w 460"/>
                <a:gd name="T5" fmla="*/ 238 h 507"/>
                <a:gd name="T6" fmla="*/ 63 w 460"/>
                <a:gd name="T7" fmla="*/ 251 h 507"/>
                <a:gd name="T8" fmla="*/ 128 w 460"/>
                <a:gd name="T9" fmla="*/ 420 h 507"/>
                <a:gd name="T10" fmla="*/ 439 w 460"/>
                <a:gd name="T11" fmla="*/ 424 h 507"/>
                <a:gd name="T12" fmla="*/ 441 w 460"/>
                <a:gd name="T13" fmla="*/ 422 h 507"/>
                <a:gd name="T14" fmla="*/ 441 w 460"/>
                <a:gd name="T15" fmla="*/ 421 h 507"/>
                <a:gd name="T16" fmla="*/ 443 w 460"/>
                <a:gd name="T17" fmla="*/ 420 h 507"/>
                <a:gd name="T18" fmla="*/ 443 w 460"/>
                <a:gd name="T19" fmla="*/ 420 h 507"/>
                <a:gd name="T20" fmla="*/ 441 w 460"/>
                <a:gd name="T21" fmla="*/ 352 h 507"/>
                <a:gd name="T22" fmla="*/ 108 w 460"/>
                <a:gd name="T23" fmla="*/ 19 h 507"/>
                <a:gd name="T24" fmla="*/ 38 w 460"/>
                <a:gd name="T25" fmla="*/ 19 h 507"/>
                <a:gd name="T26" fmla="*/ 35 w 460"/>
                <a:gd name="T27" fmla="*/ 23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0" h="507">
                  <a:moveTo>
                    <a:pt x="35" y="23"/>
                  </a:moveTo>
                  <a:cubicBezTo>
                    <a:pt x="1" y="56"/>
                    <a:pt x="0" y="110"/>
                    <a:pt x="31" y="146"/>
                  </a:cubicBezTo>
                  <a:cubicBezTo>
                    <a:pt x="16" y="176"/>
                    <a:pt x="21" y="213"/>
                    <a:pt x="46" y="238"/>
                  </a:cubicBezTo>
                  <a:cubicBezTo>
                    <a:pt x="51" y="243"/>
                    <a:pt x="57" y="247"/>
                    <a:pt x="63" y="251"/>
                  </a:cubicBezTo>
                  <a:cubicBezTo>
                    <a:pt x="60" y="311"/>
                    <a:pt x="81" y="374"/>
                    <a:pt x="128" y="420"/>
                  </a:cubicBezTo>
                  <a:cubicBezTo>
                    <a:pt x="214" y="506"/>
                    <a:pt x="351" y="507"/>
                    <a:pt x="439" y="424"/>
                  </a:cubicBezTo>
                  <a:cubicBezTo>
                    <a:pt x="439" y="423"/>
                    <a:pt x="440" y="423"/>
                    <a:pt x="441" y="422"/>
                  </a:cubicBezTo>
                  <a:cubicBezTo>
                    <a:pt x="441" y="422"/>
                    <a:pt x="441" y="422"/>
                    <a:pt x="441" y="421"/>
                  </a:cubicBezTo>
                  <a:cubicBezTo>
                    <a:pt x="442" y="421"/>
                    <a:pt x="442" y="421"/>
                    <a:pt x="443" y="420"/>
                  </a:cubicBezTo>
                  <a:cubicBezTo>
                    <a:pt x="443" y="420"/>
                    <a:pt x="443" y="420"/>
                    <a:pt x="443" y="420"/>
                  </a:cubicBezTo>
                  <a:cubicBezTo>
                    <a:pt x="460" y="401"/>
                    <a:pt x="459" y="371"/>
                    <a:pt x="441" y="352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89" y="0"/>
                    <a:pt x="58" y="0"/>
                    <a:pt x="38" y="19"/>
                  </a:cubicBezTo>
                  <a:cubicBezTo>
                    <a:pt x="37" y="21"/>
                    <a:pt x="36" y="22"/>
                    <a:pt x="35" y="23"/>
                  </a:cubicBez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1" name="Freeform 6">
              <a:extLst>
                <a:ext uri="{FF2B5EF4-FFF2-40B4-BE49-F238E27FC236}">
                  <a16:creationId xmlns:a16="http://schemas.microsoft.com/office/drawing/2014/main" id="{868DCB25-9F9C-1E4D-BC3B-4DCE7FE14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863" y="5199714"/>
              <a:ext cx="557542" cy="617108"/>
            </a:xfrm>
            <a:custGeom>
              <a:avLst/>
              <a:gdLst>
                <a:gd name="T0" fmla="*/ 31 w 436"/>
                <a:gd name="T1" fmla="*/ 122 h 483"/>
                <a:gd name="T2" fmla="*/ 46 w 436"/>
                <a:gd name="T3" fmla="*/ 214 h 483"/>
                <a:gd name="T4" fmla="*/ 63 w 436"/>
                <a:gd name="T5" fmla="*/ 227 h 483"/>
                <a:gd name="T6" fmla="*/ 128 w 436"/>
                <a:gd name="T7" fmla="*/ 396 h 483"/>
                <a:gd name="T8" fmla="*/ 436 w 436"/>
                <a:gd name="T9" fmla="*/ 402 h 483"/>
                <a:gd name="T10" fmla="*/ 34 w 436"/>
                <a:gd name="T11" fmla="*/ 0 h 483"/>
                <a:gd name="T12" fmla="*/ 31 w 436"/>
                <a:gd name="T13" fmla="*/ 122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483">
                  <a:moveTo>
                    <a:pt x="31" y="122"/>
                  </a:moveTo>
                  <a:cubicBezTo>
                    <a:pt x="16" y="152"/>
                    <a:pt x="21" y="189"/>
                    <a:pt x="46" y="214"/>
                  </a:cubicBezTo>
                  <a:cubicBezTo>
                    <a:pt x="51" y="219"/>
                    <a:pt x="57" y="223"/>
                    <a:pt x="63" y="227"/>
                  </a:cubicBezTo>
                  <a:cubicBezTo>
                    <a:pt x="60" y="287"/>
                    <a:pt x="81" y="350"/>
                    <a:pt x="128" y="396"/>
                  </a:cubicBezTo>
                  <a:cubicBezTo>
                    <a:pt x="213" y="481"/>
                    <a:pt x="349" y="483"/>
                    <a:pt x="436" y="40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" y="34"/>
                    <a:pt x="0" y="87"/>
                    <a:pt x="31" y="12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2" name="Freeform 7">
              <a:extLst>
                <a:ext uri="{FF2B5EF4-FFF2-40B4-BE49-F238E27FC236}">
                  <a16:creationId xmlns:a16="http://schemas.microsoft.com/office/drawing/2014/main" id="{5796CDB4-399C-3448-A0A6-068215877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01" y="5193758"/>
              <a:ext cx="586134" cy="577795"/>
            </a:xfrm>
            <a:custGeom>
              <a:avLst/>
              <a:gdLst>
                <a:gd name="T0" fmla="*/ 91 w 458"/>
                <a:gd name="T1" fmla="*/ 431 h 453"/>
                <a:gd name="T2" fmla="*/ 94 w 458"/>
                <a:gd name="T3" fmla="*/ 428 h 453"/>
                <a:gd name="T4" fmla="*/ 211 w 458"/>
                <a:gd name="T5" fmla="*/ 416 h 453"/>
                <a:gd name="T6" fmla="*/ 216 w 458"/>
                <a:gd name="T7" fmla="*/ 410 h 453"/>
                <a:gd name="T8" fmla="*/ 369 w 458"/>
                <a:gd name="T9" fmla="*/ 354 h 453"/>
                <a:gd name="T10" fmla="*/ 413 w 458"/>
                <a:gd name="T11" fmla="*/ 189 h 453"/>
                <a:gd name="T12" fmla="*/ 414 w 458"/>
                <a:gd name="T13" fmla="*/ 189 h 453"/>
                <a:gd name="T14" fmla="*/ 415 w 458"/>
                <a:gd name="T15" fmla="*/ 23 h 453"/>
                <a:gd name="T16" fmla="*/ 414 w 458"/>
                <a:gd name="T17" fmla="*/ 21 h 453"/>
                <a:gd name="T18" fmla="*/ 413 w 458"/>
                <a:gd name="T19" fmla="*/ 21 h 453"/>
                <a:gd name="T20" fmla="*/ 411 w 458"/>
                <a:gd name="T21" fmla="*/ 19 h 453"/>
                <a:gd name="T22" fmla="*/ 410 w 458"/>
                <a:gd name="T23" fmla="*/ 18 h 453"/>
                <a:gd name="T24" fmla="*/ 409 w 458"/>
                <a:gd name="T25" fmla="*/ 17 h 453"/>
                <a:gd name="T26" fmla="*/ 409 w 458"/>
                <a:gd name="T27" fmla="*/ 17 h 453"/>
                <a:gd name="T28" fmla="*/ 341 w 458"/>
                <a:gd name="T29" fmla="*/ 21 h 453"/>
                <a:gd name="T30" fmla="*/ 19 w 458"/>
                <a:gd name="T31" fmla="*/ 364 h 453"/>
                <a:gd name="T32" fmla="*/ 21 w 458"/>
                <a:gd name="T33" fmla="*/ 434 h 453"/>
                <a:gd name="T34" fmla="*/ 91 w 458"/>
                <a:gd name="T35" fmla="*/ 431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8" h="453">
                  <a:moveTo>
                    <a:pt x="91" y="431"/>
                  </a:moveTo>
                  <a:cubicBezTo>
                    <a:pt x="94" y="428"/>
                    <a:pt x="94" y="428"/>
                    <a:pt x="94" y="428"/>
                  </a:cubicBezTo>
                  <a:cubicBezTo>
                    <a:pt x="130" y="453"/>
                    <a:pt x="180" y="449"/>
                    <a:pt x="211" y="416"/>
                  </a:cubicBezTo>
                  <a:cubicBezTo>
                    <a:pt x="212" y="414"/>
                    <a:pt x="214" y="412"/>
                    <a:pt x="216" y="410"/>
                  </a:cubicBezTo>
                  <a:cubicBezTo>
                    <a:pt x="271" y="416"/>
                    <a:pt x="328" y="398"/>
                    <a:pt x="369" y="354"/>
                  </a:cubicBezTo>
                  <a:cubicBezTo>
                    <a:pt x="412" y="308"/>
                    <a:pt x="427" y="246"/>
                    <a:pt x="413" y="189"/>
                  </a:cubicBezTo>
                  <a:cubicBezTo>
                    <a:pt x="414" y="189"/>
                    <a:pt x="414" y="189"/>
                    <a:pt x="414" y="189"/>
                  </a:cubicBezTo>
                  <a:cubicBezTo>
                    <a:pt x="458" y="142"/>
                    <a:pt x="458" y="69"/>
                    <a:pt x="415" y="23"/>
                  </a:cubicBezTo>
                  <a:cubicBezTo>
                    <a:pt x="414" y="22"/>
                    <a:pt x="414" y="22"/>
                    <a:pt x="414" y="21"/>
                  </a:cubicBezTo>
                  <a:cubicBezTo>
                    <a:pt x="413" y="21"/>
                    <a:pt x="413" y="21"/>
                    <a:pt x="413" y="21"/>
                  </a:cubicBezTo>
                  <a:cubicBezTo>
                    <a:pt x="412" y="20"/>
                    <a:pt x="411" y="19"/>
                    <a:pt x="411" y="19"/>
                  </a:cubicBezTo>
                  <a:cubicBezTo>
                    <a:pt x="411" y="18"/>
                    <a:pt x="410" y="18"/>
                    <a:pt x="410" y="18"/>
                  </a:cubicBezTo>
                  <a:cubicBezTo>
                    <a:pt x="410" y="18"/>
                    <a:pt x="409" y="17"/>
                    <a:pt x="409" y="17"/>
                  </a:cubicBezTo>
                  <a:cubicBezTo>
                    <a:pt x="409" y="17"/>
                    <a:pt x="409" y="17"/>
                    <a:pt x="409" y="17"/>
                  </a:cubicBezTo>
                  <a:cubicBezTo>
                    <a:pt x="389" y="0"/>
                    <a:pt x="359" y="2"/>
                    <a:pt x="341" y="21"/>
                  </a:cubicBezTo>
                  <a:cubicBezTo>
                    <a:pt x="19" y="364"/>
                    <a:pt x="19" y="364"/>
                    <a:pt x="19" y="364"/>
                  </a:cubicBezTo>
                  <a:cubicBezTo>
                    <a:pt x="0" y="384"/>
                    <a:pt x="1" y="415"/>
                    <a:pt x="21" y="434"/>
                  </a:cubicBezTo>
                  <a:cubicBezTo>
                    <a:pt x="41" y="452"/>
                    <a:pt x="72" y="451"/>
                    <a:pt x="91" y="431"/>
                  </a:cubicBez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3" name="Freeform 8">
              <a:extLst>
                <a:ext uri="{FF2B5EF4-FFF2-40B4-BE49-F238E27FC236}">
                  <a16:creationId xmlns:a16="http://schemas.microsoft.com/office/drawing/2014/main" id="{C66B5726-494F-FB41-B018-4003D666E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2493" y="5217585"/>
              <a:ext cx="557542" cy="553968"/>
            </a:xfrm>
            <a:custGeom>
              <a:avLst/>
              <a:gdLst>
                <a:gd name="T0" fmla="*/ 69 w 436"/>
                <a:gd name="T1" fmla="*/ 412 h 434"/>
                <a:gd name="T2" fmla="*/ 72 w 436"/>
                <a:gd name="T3" fmla="*/ 409 h 434"/>
                <a:gd name="T4" fmla="*/ 189 w 436"/>
                <a:gd name="T5" fmla="*/ 397 h 434"/>
                <a:gd name="T6" fmla="*/ 194 w 436"/>
                <a:gd name="T7" fmla="*/ 391 h 434"/>
                <a:gd name="T8" fmla="*/ 347 w 436"/>
                <a:gd name="T9" fmla="*/ 335 h 434"/>
                <a:gd name="T10" fmla="*/ 391 w 436"/>
                <a:gd name="T11" fmla="*/ 170 h 434"/>
                <a:gd name="T12" fmla="*/ 392 w 436"/>
                <a:gd name="T13" fmla="*/ 170 h 434"/>
                <a:gd name="T14" fmla="*/ 393 w 436"/>
                <a:gd name="T15" fmla="*/ 4 h 434"/>
                <a:gd name="T16" fmla="*/ 392 w 436"/>
                <a:gd name="T17" fmla="*/ 2 h 434"/>
                <a:gd name="T18" fmla="*/ 391 w 436"/>
                <a:gd name="T19" fmla="*/ 2 h 434"/>
                <a:gd name="T20" fmla="*/ 389 w 436"/>
                <a:gd name="T21" fmla="*/ 0 h 434"/>
                <a:gd name="T22" fmla="*/ 0 w 436"/>
                <a:gd name="T23" fmla="*/ 415 h 434"/>
                <a:gd name="T24" fmla="*/ 69 w 436"/>
                <a:gd name="T25" fmla="*/ 412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6" h="434">
                  <a:moveTo>
                    <a:pt x="69" y="412"/>
                  </a:moveTo>
                  <a:cubicBezTo>
                    <a:pt x="72" y="409"/>
                    <a:pt x="72" y="409"/>
                    <a:pt x="72" y="409"/>
                  </a:cubicBezTo>
                  <a:cubicBezTo>
                    <a:pt x="108" y="434"/>
                    <a:pt x="158" y="430"/>
                    <a:pt x="189" y="397"/>
                  </a:cubicBezTo>
                  <a:cubicBezTo>
                    <a:pt x="190" y="395"/>
                    <a:pt x="192" y="393"/>
                    <a:pt x="194" y="391"/>
                  </a:cubicBezTo>
                  <a:cubicBezTo>
                    <a:pt x="249" y="397"/>
                    <a:pt x="306" y="379"/>
                    <a:pt x="347" y="335"/>
                  </a:cubicBezTo>
                  <a:cubicBezTo>
                    <a:pt x="390" y="289"/>
                    <a:pt x="405" y="227"/>
                    <a:pt x="391" y="170"/>
                  </a:cubicBezTo>
                  <a:cubicBezTo>
                    <a:pt x="392" y="170"/>
                    <a:pt x="392" y="170"/>
                    <a:pt x="392" y="170"/>
                  </a:cubicBezTo>
                  <a:cubicBezTo>
                    <a:pt x="436" y="123"/>
                    <a:pt x="436" y="50"/>
                    <a:pt x="393" y="4"/>
                  </a:cubicBezTo>
                  <a:cubicBezTo>
                    <a:pt x="392" y="3"/>
                    <a:pt x="392" y="3"/>
                    <a:pt x="392" y="2"/>
                  </a:cubicBezTo>
                  <a:cubicBezTo>
                    <a:pt x="391" y="2"/>
                    <a:pt x="391" y="2"/>
                    <a:pt x="391" y="2"/>
                  </a:cubicBezTo>
                  <a:cubicBezTo>
                    <a:pt x="390" y="1"/>
                    <a:pt x="390" y="1"/>
                    <a:pt x="389" y="0"/>
                  </a:cubicBezTo>
                  <a:cubicBezTo>
                    <a:pt x="0" y="415"/>
                    <a:pt x="0" y="415"/>
                    <a:pt x="0" y="415"/>
                  </a:cubicBezTo>
                  <a:cubicBezTo>
                    <a:pt x="20" y="433"/>
                    <a:pt x="50" y="432"/>
                    <a:pt x="69" y="41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4" name="Freeform 9">
              <a:extLst>
                <a:ext uri="{FF2B5EF4-FFF2-40B4-BE49-F238E27FC236}">
                  <a16:creationId xmlns:a16="http://schemas.microsoft.com/office/drawing/2014/main" id="{573FBB2A-1A87-4043-BCA5-EB86BF4BD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5856" y="4826829"/>
              <a:ext cx="615917" cy="667144"/>
            </a:xfrm>
            <a:custGeom>
              <a:avLst/>
              <a:gdLst>
                <a:gd name="T0" fmla="*/ 0 w 517"/>
                <a:gd name="T1" fmla="*/ 227 h 560"/>
                <a:gd name="T2" fmla="*/ 511 w 517"/>
                <a:gd name="T3" fmla="*/ 0 h 560"/>
                <a:gd name="T4" fmla="*/ 517 w 517"/>
                <a:gd name="T5" fmla="*/ 490 h 560"/>
                <a:gd name="T6" fmla="*/ 469 w 517"/>
                <a:gd name="T7" fmla="*/ 478 h 560"/>
                <a:gd name="T8" fmla="*/ 442 w 517"/>
                <a:gd name="T9" fmla="*/ 527 h 560"/>
                <a:gd name="T10" fmla="*/ 387 w 517"/>
                <a:gd name="T11" fmla="*/ 514 h 560"/>
                <a:gd name="T12" fmla="*/ 363 w 517"/>
                <a:gd name="T13" fmla="*/ 560 h 560"/>
                <a:gd name="T14" fmla="*/ 0 w 517"/>
                <a:gd name="T15" fmla="*/ 227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7" h="560">
                  <a:moveTo>
                    <a:pt x="0" y="227"/>
                  </a:moveTo>
                  <a:lnTo>
                    <a:pt x="511" y="0"/>
                  </a:lnTo>
                  <a:lnTo>
                    <a:pt x="517" y="490"/>
                  </a:lnTo>
                  <a:lnTo>
                    <a:pt x="469" y="478"/>
                  </a:lnTo>
                  <a:lnTo>
                    <a:pt x="442" y="527"/>
                  </a:lnTo>
                  <a:lnTo>
                    <a:pt x="387" y="514"/>
                  </a:lnTo>
                  <a:lnTo>
                    <a:pt x="363" y="560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BB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5" name="Freeform 10">
              <a:extLst>
                <a:ext uri="{FF2B5EF4-FFF2-40B4-BE49-F238E27FC236}">
                  <a16:creationId xmlns:a16="http://schemas.microsoft.com/office/drawing/2014/main" id="{F2A08F39-E819-754F-B1C1-C8D8D844E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308" y="5396284"/>
              <a:ext cx="187039" cy="271623"/>
            </a:xfrm>
            <a:custGeom>
              <a:avLst/>
              <a:gdLst>
                <a:gd name="T0" fmla="*/ 106 w 157"/>
                <a:gd name="T1" fmla="*/ 0 h 228"/>
                <a:gd name="T2" fmla="*/ 154 w 157"/>
                <a:gd name="T3" fmla="*/ 12 h 228"/>
                <a:gd name="T4" fmla="*/ 157 w 157"/>
                <a:gd name="T5" fmla="*/ 228 h 228"/>
                <a:gd name="T6" fmla="*/ 0 w 157"/>
                <a:gd name="T7" fmla="*/ 82 h 228"/>
                <a:gd name="T8" fmla="*/ 24 w 157"/>
                <a:gd name="T9" fmla="*/ 36 h 228"/>
                <a:gd name="T10" fmla="*/ 79 w 157"/>
                <a:gd name="T11" fmla="*/ 49 h 228"/>
                <a:gd name="T12" fmla="*/ 106 w 157"/>
                <a:gd name="T13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28">
                  <a:moveTo>
                    <a:pt x="106" y="0"/>
                  </a:moveTo>
                  <a:lnTo>
                    <a:pt x="154" y="12"/>
                  </a:lnTo>
                  <a:lnTo>
                    <a:pt x="157" y="228"/>
                  </a:lnTo>
                  <a:lnTo>
                    <a:pt x="0" y="82"/>
                  </a:lnTo>
                  <a:lnTo>
                    <a:pt x="24" y="36"/>
                  </a:lnTo>
                  <a:lnTo>
                    <a:pt x="79" y="49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6" name="Freeform 11">
              <a:extLst>
                <a:ext uri="{FF2B5EF4-FFF2-40B4-BE49-F238E27FC236}">
                  <a16:creationId xmlns:a16="http://schemas.microsoft.com/office/drawing/2014/main" id="{6C617650-C2AA-7B4B-BFE6-C1C20D2C1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5856" y="4962640"/>
              <a:ext cx="524184" cy="531332"/>
            </a:xfrm>
            <a:custGeom>
              <a:avLst/>
              <a:gdLst>
                <a:gd name="T0" fmla="*/ 363 w 440"/>
                <a:gd name="T1" fmla="*/ 446 h 446"/>
                <a:gd name="T2" fmla="*/ 387 w 440"/>
                <a:gd name="T3" fmla="*/ 400 h 446"/>
                <a:gd name="T4" fmla="*/ 440 w 440"/>
                <a:gd name="T5" fmla="*/ 413 h 446"/>
                <a:gd name="T6" fmla="*/ 255 w 440"/>
                <a:gd name="T7" fmla="*/ 0 h 446"/>
                <a:gd name="T8" fmla="*/ 0 w 440"/>
                <a:gd name="T9" fmla="*/ 113 h 446"/>
                <a:gd name="T10" fmla="*/ 363 w 440"/>
                <a:gd name="T11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0" h="446">
                  <a:moveTo>
                    <a:pt x="363" y="446"/>
                  </a:moveTo>
                  <a:lnTo>
                    <a:pt x="387" y="400"/>
                  </a:lnTo>
                  <a:lnTo>
                    <a:pt x="440" y="413"/>
                  </a:lnTo>
                  <a:lnTo>
                    <a:pt x="255" y="0"/>
                  </a:lnTo>
                  <a:lnTo>
                    <a:pt x="0" y="113"/>
                  </a:lnTo>
                  <a:lnTo>
                    <a:pt x="363" y="446"/>
                  </a:lnTo>
                  <a:close/>
                </a:path>
              </a:pathLst>
            </a:custGeom>
            <a:solidFill>
              <a:srgbClr val="E6E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7" name="Freeform 12">
              <a:extLst>
                <a:ext uri="{FF2B5EF4-FFF2-40B4-BE49-F238E27FC236}">
                  <a16:creationId xmlns:a16="http://schemas.microsoft.com/office/drawing/2014/main" id="{B3EFB5EB-0C27-D143-8AD6-12FE2BE6A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308" y="5439172"/>
              <a:ext cx="187039" cy="228735"/>
            </a:xfrm>
            <a:custGeom>
              <a:avLst/>
              <a:gdLst>
                <a:gd name="T0" fmla="*/ 24 w 157"/>
                <a:gd name="T1" fmla="*/ 0 h 192"/>
                <a:gd name="T2" fmla="*/ 0 w 157"/>
                <a:gd name="T3" fmla="*/ 46 h 192"/>
                <a:gd name="T4" fmla="*/ 157 w 157"/>
                <a:gd name="T5" fmla="*/ 192 h 192"/>
                <a:gd name="T6" fmla="*/ 77 w 157"/>
                <a:gd name="T7" fmla="*/ 13 h 192"/>
                <a:gd name="T8" fmla="*/ 24 w 157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92">
                  <a:moveTo>
                    <a:pt x="24" y="0"/>
                  </a:moveTo>
                  <a:lnTo>
                    <a:pt x="0" y="46"/>
                  </a:lnTo>
                  <a:lnTo>
                    <a:pt x="157" y="192"/>
                  </a:lnTo>
                  <a:lnTo>
                    <a:pt x="77" y="1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8" name="Freeform 13">
              <a:extLst>
                <a:ext uri="{FF2B5EF4-FFF2-40B4-BE49-F238E27FC236}">
                  <a16:creationId xmlns:a16="http://schemas.microsoft.com/office/drawing/2014/main" id="{C2343D94-09F4-7C41-9FC5-1E87E005D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2383" y="4208529"/>
              <a:ext cx="482488" cy="318085"/>
            </a:xfrm>
            <a:custGeom>
              <a:avLst/>
              <a:gdLst>
                <a:gd name="T0" fmla="*/ 138 w 377"/>
                <a:gd name="T1" fmla="*/ 211 h 249"/>
                <a:gd name="T2" fmla="*/ 176 w 377"/>
                <a:gd name="T3" fmla="*/ 238 h 249"/>
                <a:gd name="T4" fmla="*/ 246 w 377"/>
                <a:gd name="T5" fmla="*/ 222 h 249"/>
                <a:gd name="T6" fmla="*/ 275 w 377"/>
                <a:gd name="T7" fmla="*/ 238 h 249"/>
                <a:gd name="T8" fmla="*/ 366 w 377"/>
                <a:gd name="T9" fmla="*/ 188 h 249"/>
                <a:gd name="T10" fmla="*/ 317 w 377"/>
                <a:gd name="T11" fmla="*/ 97 h 249"/>
                <a:gd name="T12" fmla="*/ 254 w 377"/>
                <a:gd name="T13" fmla="*/ 31 h 249"/>
                <a:gd name="T14" fmla="*/ 184 w 377"/>
                <a:gd name="T15" fmla="*/ 39 h 249"/>
                <a:gd name="T16" fmla="*/ 182 w 377"/>
                <a:gd name="T17" fmla="*/ 40 h 249"/>
                <a:gd name="T18" fmla="*/ 140 w 377"/>
                <a:gd name="T19" fmla="*/ 16 h 249"/>
                <a:gd name="T20" fmla="*/ 16 w 377"/>
                <a:gd name="T21" fmla="*/ 77 h 249"/>
                <a:gd name="T22" fmla="*/ 119 w 377"/>
                <a:gd name="T23" fmla="*/ 108 h 249"/>
                <a:gd name="T24" fmla="*/ 129 w 377"/>
                <a:gd name="T25" fmla="*/ 96 h 249"/>
                <a:gd name="T26" fmla="*/ 144 w 377"/>
                <a:gd name="T27" fmla="*/ 84 h 249"/>
                <a:gd name="T28" fmla="*/ 144 w 377"/>
                <a:gd name="T29" fmla="*/ 84 h 249"/>
                <a:gd name="T30" fmla="*/ 148 w 377"/>
                <a:gd name="T31" fmla="*/ 81 h 249"/>
                <a:gd name="T32" fmla="*/ 148 w 377"/>
                <a:gd name="T33" fmla="*/ 81 h 249"/>
                <a:gd name="T34" fmla="*/ 181 w 377"/>
                <a:gd name="T35" fmla="*/ 68 h 249"/>
                <a:gd name="T36" fmla="*/ 229 w 377"/>
                <a:gd name="T37" fmla="*/ 73 h 249"/>
                <a:gd name="T38" fmla="*/ 233 w 377"/>
                <a:gd name="T39" fmla="*/ 81 h 249"/>
                <a:gd name="T40" fmla="*/ 226 w 377"/>
                <a:gd name="T41" fmla="*/ 85 h 249"/>
                <a:gd name="T42" fmla="*/ 156 w 377"/>
                <a:gd name="T43" fmla="*/ 91 h 249"/>
                <a:gd name="T44" fmla="*/ 226 w 377"/>
                <a:gd name="T45" fmla="*/ 163 h 249"/>
                <a:gd name="T46" fmla="*/ 250 w 377"/>
                <a:gd name="T47" fmla="*/ 106 h 249"/>
                <a:gd name="T48" fmla="*/ 255 w 377"/>
                <a:gd name="T49" fmla="*/ 103 h 249"/>
                <a:gd name="T50" fmla="*/ 261 w 377"/>
                <a:gd name="T51" fmla="*/ 114 h 249"/>
                <a:gd name="T52" fmla="*/ 239 w 377"/>
                <a:gd name="T53" fmla="*/ 162 h 249"/>
                <a:gd name="T54" fmla="*/ 240 w 377"/>
                <a:gd name="T55" fmla="*/ 166 h 249"/>
                <a:gd name="T56" fmla="*/ 253 w 377"/>
                <a:gd name="T57" fmla="*/ 178 h 249"/>
                <a:gd name="T58" fmla="*/ 320 w 377"/>
                <a:gd name="T59" fmla="*/ 180 h 249"/>
                <a:gd name="T60" fmla="*/ 323 w 377"/>
                <a:gd name="T61" fmla="*/ 193 h 249"/>
                <a:gd name="T62" fmla="*/ 256 w 377"/>
                <a:gd name="T63" fmla="*/ 193 h 249"/>
                <a:gd name="T64" fmla="*/ 236 w 377"/>
                <a:gd name="T65" fmla="*/ 180 h 249"/>
                <a:gd name="T66" fmla="*/ 232 w 377"/>
                <a:gd name="T67" fmla="*/ 174 h 249"/>
                <a:gd name="T68" fmla="*/ 144 w 377"/>
                <a:gd name="T69" fmla="*/ 100 h 249"/>
                <a:gd name="T70" fmla="*/ 138 w 377"/>
                <a:gd name="T71" fmla="*/ 105 h 249"/>
                <a:gd name="T72" fmla="*/ 125 w 377"/>
                <a:gd name="T73" fmla="*/ 121 h 249"/>
                <a:gd name="T74" fmla="*/ 125 w 377"/>
                <a:gd name="T75" fmla="*/ 122 h 249"/>
                <a:gd name="T76" fmla="*/ 124 w 377"/>
                <a:gd name="T77" fmla="*/ 121 h 249"/>
                <a:gd name="T78" fmla="*/ 112 w 377"/>
                <a:gd name="T79" fmla="*/ 182 h 249"/>
                <a:gd name="T80" fmla="*/ 106 w 377"/>
                <a:gd name="T81" fmla="*/ 192 h 249"/>
                <a:gd name="T82" fmla="*/ 100 w 377"/>
                <a:gd name="T83" fmla="*/ 188 h 249"/>
                <a:gd name="T84" fmla="*/ 112 w 377"/>
                <a:gd name="T85" fmla="*/ 118 h 249"/>
                <a:gd name="T86" fmla="*/ 13 w 377"/>
                <a:gd name="T87" fmla="*/ 88 h 249"/>
                <a:gd name="T88" fmla="*/ 82 w 377"/>
                <a:gd name="T89" fmla="*/ 210 h 249"/>
                <a:gd name="T90" fmla="*/ 100 w 377"/>
                <a:gd name="T91" fmla="*/ 214 h 249"/>
                <a:gd name="T92" fmla="*/ 138 w 377"/>
                <a:gd name="T93" fmla="*/ 21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7" h="249">
                  <a:moveTo>
                    <a:pt x="138" y="211"/>
                  </a:moveTo>
                  <a:cubicBezTo>
                    <a:pt x="147" y="223"/>
                    <a:pt x="160" y="233"/>
                    <a:pt x="176" y="238"/>
                  </a:cubicBezTo>
                  <a:cubicBezTo>
                    <a:pt x="202" y="245"/>
                    <a:pt x="228" y="239"/>
                    <a:pt x="246" y="222"/>
                  </a:cubicBezTo>
                  <a:cubicBezTo>
                    <a:pt x="254" y="229"/>
                    <a:pt x="264" y="235"/>
                    <a:pt x="275" y="238"/>
                  </a:cubicBezTo>
                  <a:cubicBezTo>
                    <a:pt x="314" y="249"/>
                    <a:pt x="354" y="227"/>
                    <a:pt x="366" y="188"/>
                  </a:cubicBezTo>
                  <a:cubicBezTo>
                    <a:pt x="377" y="149"/>
                    <a:pt x="355" y="109"/>
                    <a:pt x="317" y="97"/>
                  </a:cubicBezTo>
                  <a:cubicBezTo>
                    <a:pt x="310" y="66"/>
                    <a:pt x="287" y="40"/>
                    <a:pt x="254" y="31"/>
                  </a:cubicBezTo>
                  <a:cubicBezTo>
                    <a:pt x="230" y="23"/>
                    <a:pt x="204" y="27"/>
                    <a:pt x="184" y="39"/>
                  </a:cubicBezTo>
                  <a:cubicBezTo>
                    <a:pt x="183" y="40"/>
                    <a:pt x="183" y="40"/>
                    <a:pt x="182" y="40"/>
                  </a:cubicBezTo>
                  <a:cubicBezTo>
                    <a:pt x="170" y="29"/>
                    <a:pt x="156" y="20"/>
                    <a:pt x="140" y="16"/>
                  </a:cubicBezTo>
                  <a:cubicBezTo>
                    <a:pt x="88" y="0"/>
                    <a:pt x="35" y="28"/>
                    <a:pt x="16" y="77"/>
                  </a:cubicBezTo>
                  <a:cubicBezTo>
                    <a:pt x="119" y="108"/>
                    <a:pt x="119" y="108"/>
                    <a:pt x="119" y="108"/>
                  </a:cubicBezTo>
                  <a:cubicBezTo>
                    <a:pt x="122" y="103"/>
                    <a:pt x="126" y="100"/>
                    <a:pt x="129" y="96"/>
                  </a:cubicBezTo>
                  <a:cubicBezTo>
                    <a:pt x="134" y="92"/>
                    <a:pt x="139" y="88"/>
                    <a:pt x="144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5" y="82"/>
                    <a:pt x="146" y="81"/>
                    <a:pt x="148" y="81"/>
                  </a:cubicBezTo>
                  <a:cubicBezTo>
                    <a:pt x="148" y="81"/>
                    <a:pt x="148" y="81"/>
                    <a:pt x="148" y="81"/>
                  </a:cubicBezTo>
                  <a:cubicBezTo>
                    <a:pt x="158" y="75"/>
                    <a:pt x="170" y="71"/>
                    <a:pt x="181" y="68"/>
                  </a:cubicBezTo>
                  <a:cubicBezTo>
                    <a:pt x="197" y="65"/>
                    <a:pt x="214" y="66"/>
                    <a:pt x="229" y="73"/>
                  </a:cubicBezTo>
                  <a:cubicBezTo>
                    <a:pt x="233" y="74"/>
                    <a:pt x="234" y="78"/>
                    <a:pt x="233" y="81"/>
                  </a:cubicBezTo>
                  <a:cubicBezTo>
                    <a:pt x="232" y="84"/>
                    <a:pt x="229" y="86"/>
                    <a:pt x="226" y="85"/>
                  </a:cubicBezTo>
                  <a:cubicBezTo>
                    <a:pt x="204" y="75"/>
                    <a:pt x="177" y="79"/>
                    <a:pt x="156" y="91"/>
                  </a:cubicBezTo>
                  <a:cubicBezTo>
                    <a:pt x="158" y="130"/>
                    <a:pt x="185" y="171"/>
                    <a:pt x="226" y="163"/>
                  </a:cubicBezTo>
                  <a:cubicBezTo>
                    <a:pt x="220" y="141"/>
                    <a:pt x="230" y="118"/>
                    <a:pt x="250" y="106"/>
                  </a:cubicBezTo>
                  <a:cubicBezTo>
                    <a:pt x="252" y="105"/>
                    <a:pt x="254" y="104"/>
                    <a:pt x="255" y="103"/>
                  </a:cubicBezTo>
                  <a:cubicBezTo>
                    <a:pt x="263" y="99"/>
                    <a:pt x="269" y="110"/>
                    <a:pt x="261" y="114"/>
                  </a:cubicBezTo>
                  <a:cubicBezTo>
                    <a:pt x="244" y="123"/>
                    <a:pt x="232" y="145"/>
                    <a:pt x="239" y="162"/>
                  </a:cubicBezTo>
                  <a:cubicBezTo>
                    <a:pt x="240" y="163"/>
                    <a:pt x="240" y="164"/>
                    <a:pt x="240" y="166"/>
                  </a:cubicBezTo>
                  <a:cubicBezTo>
                    <a:pt x="243" y="170"/>
                    <a:pt x="247" y="174"/>
                    <a:pt x="253" y="178"/>
                  </a:cubicBezTo>
                  <a:cubicBezTo>
                    <a:pt x="273" y="188"/>
                    <a:pt x="298" y="185"/>
                    <a:pt x="320" y="180"/>
                  </a:cubicBezTo>
                  <a:cubicBezTo>
                    <a:pt x="328" y="179"/>
                    <a:pt x="331" y="191"/>
                    <a:pt x="323" y="193"/>
                  </a:cubicBezTo>
                  <a:cubicBezTo>
                    <a:pt x="303" y="197"/>
                    <a:pt x="277" y="201"/>
                    <a:pt x="256" y="193"/>
                  </a:cubicBezTo>
                  <a:cubicBezTo>
                    <a:pt x="248" y="191"/>
                    <a:pt x="241" y="186"/>
                    <a:pt x="236" y="180"/>
                  </a:cubicBezTo>
                  <a:cubicBezTo>
                    <a:pt x="234" y="178"/>
                    <a:pt x="233" y="176"/>
                    <a:pt x="232" y="174"/>
                  </a:cubicBezTo>
                  <a:cubicBezTo>
                    <a:pt x="184" y="187"/>
                    <a:pt x="150" y="144"/>
                    <a:pt x="144" y="100"/>
                  </a:cubicBezTo>
                  <a:cubicBezTo>
                    <a:pt x="142" y="101"/>
                    <a:pt x="140" y="103"/>
                    <a:pt x="138" y="105"/>
                  </a:cubicBezTo>
                  <a:cubicBezTo>
                    <a:pt x="133" y="110"/>
                    <a:pt x="129" y="115"/>
                    <a:pt x="125" y="121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12" y="139"/>
                    <a:pt x="102" y="162"/>
                    <a:pt x="112" y="182"/>
                  </a:cubicBezTo>
                  <a:cubicBezTo>
                    <a:pt x="114" y="187"/>
                    <a:pt x="110" y="191"/>
                    <a:pt x="106" y="192"/>
                  </a:cubicBezTo>
                  <a:cubicBezTo>
                    <a:pt x="104" y="192"/>
                    <a:pt x="102" y="191"/>
                    <a:pt x="100" y="188"/>
                  </a:cubicBezTo>
                  <a:cubicBezTo>
                    <a:pt x="90" y="165"/>
                    <a:pt x="98" y="139"/>
                    <a:pt x="112" y="118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0" y="141"/>
                    <a:pt x="30" y="195"/>
                    <a:pt x="82" y="210"/>
                  </a:cubicBezTo>
                  <a:cubicBezTo>
                    <a:pt x="88" y="212"/>
                    <a:pt x="94" y="213"/>
                    <a:pt x="100" y="214"/>
                  </a:cubicBezTo>
                  <a:cubicBezTo>
                    <a:pt x="113" y="215"/>
                    <a:pt x="126" y="214"/>
                    <a:pt x="138" y="211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9" name="Freeform 14">
              <a:extLst>
                <a:ext uri="{FF2B5EF4-FFF2-40B4-BE49-F238E27FC236}">
                  <a16:creationId xmlns:a16="http://schemas.microsoft.com/office/drawing/2014/main" id="{39B406A8-D906-EE4E-9593-CCFF65535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276" y="4258565"/>
              <a:ext cx="574220" cy="207291"/>
            </a:xfrm>
            <a:custGeom>
              <a:avLst/>
              <a:gdLst>
                <a:gd name="T0" fmla="*/ 218 w 449"/>
                <a:gd name="T1" fmla="*/ 149 h 162"/>
                <a:gd name="T2" fmla="*/ 224 w 449"/>
                <a:gd name="T3" fmla="*/ 153 h 162"/>
                <a:gd name="T4" fmla="*/ 230 w 449"/>
                <a:gd name="T5" fmla="*/ 143 h 162"/>
                <a:gd name="T6" fmla="*/ 242 w 449"/>
                <a:gd name="T7" fmla="*/ 82 h 162"/>
                <a:gd name="T8" fmla="*/ 243 w 449"/>
                <a:gd name="T9" fmla="*/ 83 h 162"/>
                <a:gd name="T10" fmla="*/ 243 w 449"/>
                <a:gd name="T11" fmla="*/ 82 h 162"/>
                <a:gd name="T12" fmla="*/ 256 w 449"/>
                <a:gd name="T13" fmla="*/ 66 h 162"/>
                <a:gd name="T14" fmla="*/ 262 w 449"/>
                <a:gd name="T15" fmla="*/ 61 h 162"/>
                <a:gd name="T16" fmla="*/ 350 w 449"/>
                <a:gd name="T17" fmla="*/ 135 h 162"/>
                <a:gd name="T18" fmla="*/ 354 w 449"/>
                <a:gd name="T19" fmla="*/ 141 h 162"/>
                <a:gd name="T20" fmla="*/ 374 w 449"/>
                <a:gd name="T21" fmla="*/ 154 h 162"/>
                <a:gd name="T22" fmla="*/ 441 w 449"/>
                <a:gd name="T23" fmla="*/ 154 h 162"/>
                <a:gd name="T24" fmla="*/ 438 w 449"/>
                <a:gd name="T25" fmla="*/ 141 h 162"/>
                <a:gd name="T26" fmla="*/ 371 w 449"/>
                <a:gd name="T27" fmla="*/ 139 h 162"/>
                <a:gd name="T28" fmla="*/ 358 w 449"/>
                <a:gd name="T29" fmla="*/ 127 h 162"/>
                <a:gd name="T30" fmla="*/ 357 w 449"/>
                <a:gd name="T31" fmla="*/ 123 h 162"/>
                <a:gd name="T32" fmla="*/ 379 w 449"/>
                <a:gd name="T33" fmla="*/ 75 h 162"/>
                <a:gd name="T34" fmla="*/ 373 w 449"/>
                <a:gd name="T35" fmla="*/ 64 h 162"/>
                <a:gd name="T36" fmla="*/ 368 w 449"/>
                <a:gd name="T37" fmla="*/ 67 h 162"/>
                <a:gd name="T38" fmla="*/ 344 w 449"/>
                <a:gd name="T39" fmla="*/ 124 h 162"/>
                <a:gd name="T40" fmla="*/ 274 w 449"/>
                <a:gd name="T41" fmla="*/ 52 h 162"/>
                <a:gd name="T42" fmla="*/ 344 w 449"/>
                <a:gd name="T43" fmla="*/ 46 h 162"/>
                <a:gd name="T44" fmla="*/ 351 w 449"/>
                <a:gd name="T45" fmla="*/ 42 h 162"/>
                <a:gd name="T46" fmla="*/ 347 w 449"/>
                <a:gd name="T47" fmla="*/ 34 h 162"/>
                <a:gd name="T48" fmla="*/ 299 w 449"/>
                <a:gd name="T49" fmla="*/ 29 h 162"/>
                <a:gd name="T50" fmla="*/ 266 w 449"/>
                <a:gd name="T51" fmla="*/ 42 h 162"/>
                <a:gd name="T52" fmla="*/ 266 w 449"/>
                <a:gd name="T53" fmla="*/ 42 h 162"/>
                <a:gd name="T54" fmla="*/ 262 w 449"/>
                <a:gd name="T55" fmla="*/ 45 h 162"/>
                <a:gd name="T56" fmla="*/ 262 w 449"/>
                <a:gd name="T57" fmla="*/ 45 h 162"/>
                <a:gd name="T58" fmla="*/ 247 w 449"/>
                <a:gd name="T59" fmla="*/ 57 h 162"/>
                <a:gd name="T60" fmla="*/ 237 w 449"/>
                <a:gd name="T61" fmla="*/ 69 h 162"/>
                <a:gd name="T62" fmla="*/ 134 w 449"/>
                <a:gd name="T63" fmla="*/ 38 h 162"/>
                <a:gd name="T64" fmla="*/ 3 w 449"/>
                <a:gd name="T65" fmla="*/ 0 h 162"/>
                <a:gd name="T66" fmla="*/ 0 w 449"/>
                <a:gd name="T67" fmla="*/ 11 h 162"/>
                <a:gd name="T68" fmla="*/ 131 w 449"/>
                <a:gd name="T69" fmla="*/ 49 h 162"/>
                <a:gd name="T70" fmla="*/ 230 w 449"/>
                <a:gd name="T71" fmla="*/ 79 h 162"/>
                <a:gd name="T72" fmla="*/ 218 w 449"/>
                <a:gd name="T73" fmla="*/ 1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9" h="162">
                  <a:moveTo>
                    <a:pt x="218" y="149"/>
                  </a:moveTo>
                  <a:cubicBezTo>
                    <a:pt x="220" y="152"/>
                    <a:pt x="222" y="153"/>
                    <a:pt x="224" y="153"/>
                  </a:cubicBezTo>
                  <a:cubicBezTo>
                    <a:pt x="228" y="152"/>
                    <a:pt x="232" y="148"/>
                    <a:pt x="230" y="143"/>
                  </a:cubicBezTo>
                  <a:cubicBezTo>
                    <a:pt x="220" y="123"/>
                    <a:pt x="230" y="100"/>
                    <a:pt x="242" y="82"/>
                  </a:cubicBezTo>
                  <a:cubicBezTo>
                    <a:pt x="243" y="83"/>
                    <a:pt x="243" y="83"/>
                    <a:pt x="243" y="83"/>
                  </a:cubicBezTo>
                  <a:cubicBezTo>
                    <a:pt x="243" y="82"/>
                    <a:pt x="243" y="82"/>
                    <a:pt x="243" y="82"/>
                  </a:cubicBezTo>
                  <a:cubicBezTo>
                    <a:pt x="247" y="76"/>
                    <a:pt x="251" y="71"/>
                    <a:pt x="256" y="66"/>
                  </a:cubicBezTo>
                  <a:cubicBezTo>
                    <a:pt x="258" y="64"/>
                    <a:pt x="260" y="62"/>
                    <a:pt x="262" y="61"/>
                  </a:cubicBezTo>
                  <a:cubicBezTo>
                    <a:pt x="268" y="105"/>
                    <a:pt x="302" y="148"/>
                    <a:pt x="350" y="135"/>
                  </a:cubicBezTo>
                  <a:cubicBezTo>
                    <a:pt x="351" y="137"/>
                    <a:pt x="352" y="139"/>
                    <a:pt x="354" y="141"/>
                  </a:cubicBezTo>
                  <a:cubicBezTo>
                    <a:pt x="359" y="147"/>
                    <a:pt x="366" y="152"/>
                    <a:pt x="374" y="154"/>
                  </a:cubicBezTo>
                  <a:cubicBezTo>
                    <a:pt x="395" y="162"/>
                    <a:pt x="421" y="158"/>
                    <a:pt x="441" y="154"/>
                  </a:cubicBezTo>
                  <a:cubicBezTo>
                    <a:pt x="449" y="152"/>
                    <a:pt x="446" y="140"/>
                    <a:pt x="438" y="141"/>
                  </a:cubicBezTo>
                  <a:cubicBezTo>
                    <a:pt x="416" y="146"/>
                    <a:pt x="391" y="149"/>
                    <a:pt x="371" y="139"/>
                  </a:cubicBezTo>
                  <a:cubicBezTo>
                    <a:pt x="365" y="135"/>
                    <a:pt x="361" y="131"/>
                    <a:pt x="358" y="127"/>
                  </a:cubicBezTo>
                  <a:cubicBezTo>
                    <a:pt x="358" y="125"/>
                    <a:pt x="357" y="124"/>
                    <a:pt x="357" y="123"/>
                  </a:cubicBezTo>
                  <a:cubicBezTo>
                    <a:pt x="350" y="106"/>
                    <a:pt x="362" y="84"/>
                    <a:pt x="379" y="75"/>
                  </a:cubicBezTo>
                  <a:cubicBezTo>
                    <a:pt x="387" y="71"/>
                    <a:pt x="381" y="60"/>
                    <a:pt x="373" y="64"/>
                  </a:cubicBezTo>
                  <a:cubicBezTo>
                    <a:pt x="372" y="65"/>
                    <a:pt x="370" y="66"/>
                    <a:pt x="368" y="67"/>
                  </a:cubicBezTo>
                  <a:cubicBezTo>
                    <a:pt x="348" y="79"/>
                    <a:pt x="338" y="102"/>
                    <a:pt x="344" y="124"/>
                  </a:cubicBezTo>
                  <a:cubicBezTo>
                    <a:pt x="303" y="132"/>
                    <a:pt x="276" y="91"/>
                    <a:pt x="274" y="52"/>
                  </a:cubicBezTo>
                  <a:cubicBezTo>
                    <a:pt x="295" y="40"/>
                    <a:pt x="322" y="36"/>
                    <a:pt x="344" y="46"/>
                  </a:cubicBezTo>
                  <a:cubicBezTo>
                    <a:pt x="347" y="47"/>
                    <a:pt x="350" y="45"/>
                    <a:pt x="351" y="42"/>
                  </a:cubicBezTo>
                  <a:cubicBezTo>
                    <a:pt x="352" y="39"/>
                    <a:pt x="351" y="35"/>
                    <a:pt x="347" y="34"/>
                  </a:cubicBezTo>
                  <a:cubicBezTo>
                    <a:pt x="332" y="27"/>
                    <a:pt x="315" y="26"/>
                    <a:pt x="299" y="29"/>
                  </a:cubicBezTo>
                  <a:cubicBezTo>
                    <a:pt x="288" y="32"/>
                    <a:pt x="276" y="36"/>
                    <a:pt x="266" y="42"/>
                  </a:cubicBezTo>
                  <a:cubicBezTo>
                    <a:pt x="266" y="42"/>
                    <a:pt x="266" y="42"/>
                    <a:pt x="266" y="42"/>
                  </a:cubicBezTo>
                  <a:cubicBezTo>
                    <a:pt x="265" y="43"/>
                    <a:pt x="263" y="44"/>
                    <a:pt x="26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57" y="49"/>
                    <a:pt x="252" y="53"/>
                    <a:pt x="247" y="57"/>
                  </a:cubicBezTo>
                  <a:cubicBezTo>
                    <a:pt x="244" y="61"/>
                    <a:pt x="240" y="64"/>
                    <a:pt x="237" y="69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31" y="49"/>
                    <a:pt x="131" y="49"/>
                    <a:pt x="131" y="49"/>
                  </a:cubicBezTo>
                  <a:cubicBezTo>
                    <a:pt x="230" y="79"/>
                    <a:pt x="230" y="79"/>
                    <a:pt x="230" y="79"/>
                  </a:cubicBezTo>
                  <a:cubicBezTo>
                    <a:pt x="216" y="100"/>
                    <a:pt x="208" y="126"/>
                    <a:pt x="218" y="149"/>
                  </a:cubicBezTo>
                  <a:close/>
                </a:path>
              </a:pathLst>
            </a:custGeom>
            <a:solidFill>
              <a:srgbClr val="906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0" name="Freeform 15">
              <a:extLst>
                <a:ext uri="{FF2B5EF4-FFF2-40B4-BE49-F238E27FC236}">
                  <a16:creationId xmlns:a16="http://schemas.microsoft.com/office/drawing/2014/main" id="{ED560684-3883-1747-978C-E5DF21C18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2383" y="4321706"/>
              <a:ext cx="468192" cy="204908"/>
            </a:xfrm>
            <a:custGeom>
              <a:avLst/>
              <a:gdLst>
                <a:gd name="T0" fmla="*/ 138 w 366"/>
                <a:gd name="T1" fmla="*/ 123 h 161"/>
                <a:gd name="T2" fmla="*/ 176 w 366"/>
                <a:gd name="T3" fmla="*/ 150 h 161"/>
                <a:gd name="T4" fmla="*/ 246 w 366"/>
                <a:gd name="T5" fmla="*/ 134 h 161"/>
                <a:gd name="T6" fmla="*/ 275 w 366"/>
                <a:gd name="T7" fmla="*/ 150 h 161"/>
                <a:gd name="T8" fmla="*/ 366 w 366"/>
                <a:gd name="T9" fmla="*/ 100 h 161"/>
                <a:gd name="T10" fmla="*/ 366 w 366"/>
                <a:gd name="T11" fmla="*/ 99 h 161"/>
                <a:gd name="T12" fmla="*/ 237 w 366"/>
                <a:gd name="T13" fmla="*/ 61 h 161"/>
                <a:gd name="T14" fmla="*/ 239 w 366"/>
                <a:gd name="T15" fmla="*/ 74 h 161"/>
                <a:gd name="T16" fmla="*/ 240 w 366"/>
                <a:gd name="T17" fmla="*/ 78 h 161"/>
                <a:gd name="T18" fmla="*/ 253 w 366"/>
                <a:gd name="T19" fmla="*/ 90 h 161"/>
                <a:gd name="T20" fmla="*/ 320 w 366"/>
                <a:gd name="T21" fmla="*/ 92 h 161"/>
                <a:gd name="T22" fmla="*/ 323 w 366"/>
                <a:gd name="T23" fmla="*/ 105 h 161"/>
                <a:gd name="T24" fmla="*/ 256 w 366"/>
                <a:gd name="T25" fmla="*/ 105 h 161"/>
                <a:gd name="T26" fmla="*/ 236 w 366"/>
                <a:gd name="T27" fmla="*/ 92 h 161"/>
                <a:gd name="T28" fmla="*/ 232 w 366"/>
                <a:gd name="T29" fmla="*/ 86 h 161"/>
                <a:gd name="T30" fmla="*/ 150 w 366"/>
                <a:gd name="T31" fmla="*/ 35 h 161"/>
                <a:gd name="T32" fmla="*/ 128 w 366"/>
                <a:gd name="T33" fmla="*/ 29 h 161"/>
                <a:gd name="T34" fmla="*/ 125 w 366"/>
                <a:gd name="T35" fmla="*/ 33 h 161"/>
                <a:gd name="T36" fmla="*/ 125 w 366"/>
                <a:gd name="T37" fmla="*/ 34 h 161"/>
                <a:gd name="T38" fmla="*/ 124 w 366"/>
                <a:gd name="T39" fmla="*/ 33 h 161"/>
                <a:gd name="T40" fmla="*/ 112 w 366"/>
                <a:gd name="T41" fmla="*/ 94 h 161"/>
                <a:gd name="T42" fmla="*/ 106 w 366"/>
                <a:gd name="T43" fmla="*/ 104 h 161"/>
                <a:gd name="T44" fmla="*/ 100 w 366"/>
                <a:gd name="T45" fmla="*/ 100 h 161"/>
                <a:gd name="T46" fmla="*/ 112 w 366"/>
                <a:gd name="T47" fmla="*/ 30 h 161"/>
                <a:gd name="T48" fmla="*/ 13 w 366"/>
                <a:gd name="T49" fmla="*/ 0 h 161"/>
                <a:gd name="T50" fmla="*/ 82 w 366"/>
                <a:gd name="T51" fmla="*/ 122 h 161"/>
                <a:gd name="T52" fmla="*/ 100 w 366"/>
                <a:gd name="T53" fmla="*/ 126 h 161"/>
                <a:gd name="T54" fmla="*/ 138 w 366"/>
                <a:gd name="T55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6" h="161">
                  <a:moveTo>
                    <a:pt x="138" y="123"/>
                  </a:moveTo>
                  <a:cubicBezTo>
                    <a:pt x="147" y="135"/>
                    <a:pt x="160" y="145"/>
                    <a:pt x="176" y="150"/>
                  </a:cubicBezTo>
                  <a:cubicBezTo>
                    <a:pt x="202" y="157"/>
                    <a:pt x="228" y="151"/>
                    <a:pt x="246" y="134"/>
                  </a:cubicBezTo>
                  <a:cubicBezTo>
                    <a:pt x="254" y="141"/>
                    <a:pt x="264" y="147"/>
                    <a:pt x="275" y="150"/>
                  </a:cubicBezTo>
                  <a:cubicBezTo>
                    <a:pt x="314" y="161"/>
                    <a:pt x="354" y="139"/>
                    <a:pt x="366" y="100"/>
                  </a:cubicBezTo>
                  <a:cubicBezTo>
                    <a:pt x="366" y="100"/>
                    <a:pt x="366" y="99"/>
                    <a:pt x="366" y="99"/>
                  </a:cubicBezTo>
                  <a:cubicBezTo>
                    <a:pt x="237" y="61"/>
                    <a:pt x="237" y="61"/>
                    <a:pt x="237" y="61"/>
                  </a:cubicBezTo>
                  <a:cubicBezTo>
                    <a:pt x="237" y="65"/>
                    <a:pt x="237" y="70"/>
                    <a:pt x="239" y="74"/>
                  </a:cubicBezTo>
                  <a:cubicBezTo>
                    <a:pt x="240" y="75"/>
                    <a:pt x="240" y="76"/>
                    <a:pt x="240" y="78"/>
                  </a:cubicBezTo>
                  <a:cubicBezTo>
                    <a:pt x="243" y="82"/>
                    <a:pt x="247" y="86"/>
                    <a:pt x="253" y="90"/>
                  </a:cubicBezTo>
                  <a:cubicBezTo>
                    <a:pt x="273" y="100"/>
                    <a:pt x="298" y="97"/>
                    <a:pt x="320" y="92"/>
                  </a:cubicBezTo>
                  <a:cubicBezTo>
                    <a:pt x="328" y="91"/>
                    <a:pt x="331" y="103"/>
                    <a:pt x="323" y="105"/>
                  </a:cubicBezTo>
                  <a:cubicBezTo>
                    <a:pt x="303" y="109"/>
                    <a:pt x="277" y="113"/>
                    <a:pt x="256" y="105"/>
                  </a:cubicBezTo>
                  <a:cubicBezTo>
                    <a:pt x="248" y="103"/>
                    <a:pt x="241" y="98"/>
                    <a:pt x="236" y="92"/>
                  </a:cubicBezTo>
                  <a:cubicBezTo>
                    <a:pt x="234" y="90"/>
                    <a:pt x="233" y="88"/>
                    <a:pt x="232" y="86"/>
                  </a:cubicBezTo>
                  <a:cubicBezTo>
                    <a:pt x="193" y="97"/>
                    <a:pt x="163" y="70"/>
                    <a:pt x="150" y="35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7" y="30"/>
                    <a:pt x="126" y="32"/>
                    <a:pt x="125" y="33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12" y="51"/>
                    <a:pt x="102" y="74"/>
                    <a:pt x="112" y="94"/>
                  </a:cubicBezTo>
                  <a:cubicBezTo>
                    <a:pt x="114" y="99"/>
                    <a:pt x="110" y="103"/>
                    <a:pt x="106" y="104"/>
                  </a:cubicBezTo>
                  <a:cubicBezTo>
                    <a:pt x="104" y="104"/>
                    <a:pt x="102" y="103"/>
                    <a:pt x="100" y="100"/>
                  </a:cubicBezTo>
                  <a:cubicBezTo>
                    <a:pt x="90" y="77"/>
                    <a:pt x="98" y="51"/>
                    <a:pt x="112" y="3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53"/>
                    <a:pt x="30" y="107"/>
                    <a:pt x="82" y="122"/>
                  </a:cubicBezTo>
                  <a:cubicBezTo>
                    <a:pt x="88" y="124"/>
                    <a:pt x="94" y="125"/>
                    <a:pt x="100" y="126"/>
                  </a:cubicBezTo>
                  <a:cubicBezTo>
                    <a:pt x="113" y="127"/>
                    <a:pt x="126" y="126"/>
                    <a:pt x="138" y="123"/>
                  </a:cubicBez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1" name="Freeform 17">
              <a:extLst>
                <a:ext uri="{FF2B5EF4-FFF2-40B4-BE49-F238E27FC236}">
                  <a16:creationId xmlns:a16="http://schemas.microsoft.com/office/drawing/2014/main" id="{5EF4B1A6-AAB6-B746-AD25-B09B3AEA4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4187" y="4365785"/>
              <a:ext cx="232309" cy="100072"/>
            </a:xfrm>
            <a:custGeom>
              <a:avLst/>
              <a:gdLst>
                <a:gd name="T0" fmla="*/ 76 w 181"/>
                <a:gd name="T1" fmla="*/ 40 h 78"/>
                <a:gd name="T2" fmla="*/ 15 w 181"/>
                <a:gd name="T3" fmla="*/ 5 h 78"/>
                <a:gd name="T4" fmla="*/ 0 w 181"/>
                <a:gd name="T5" fmla="*/ 0 h 78"/>
                <a:gd name="T6" fmla="*/ 82 w 181"/>
                <a:gd name="T7" fmla="*/ 51 h 78"/>
                <a:gd name="T8" fmla="*/ 86 w 181"/>
                <a:gd name="T9" fmla="*/ 57 h 78"/>
                <a:gd name="T10" fmla="*/ 106 w 181"/>
                <a:gd name="T11" fmla="*/ 70 h 78"/>
                <a:gd name="T12" fmla="*/ 173 w 181"/>
                <a:gd name="T13" fmla="*/ 70 h 78"/>
                <a:gd name="T14" fmla="*/ 170 w 181"/>
                <a:gd name="T15" fmla="*/ 57 h 78"/>
                <a:gd name="T16" fmla="*/ 103 w 181"/>
                <a:gd name="T17" fmla="*/ 55 h 78"/>
                <a:gd name="T18" fmla="*/ 90 w 181"/>
                <a:gd name="T19" fmla="*/ 43 h 78"/>
                <a:gd name="T20" fmla="*/ 89 w 181"/>
                <a:gd name="T21" fmla="*/ 39 h 78"/>
                <a:gd name="T22" fmla="*/ 87 w 181"/>
                <a:gd name="T23" fmla="*/ 26 h 78"/>
                <a:gd name="T24" fmla="*/ 75 w 181"/>
                <a:gd name="T25" fmla="*/ 22 h 78"/>
                <a:gd name="T26" fmla="*/ 76 w 181"/>
                <a:gd name="T27" fmla="*/ 4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78">
                  <a:moveTo>
                    <a:pt x="76" y="40"/>
                  </a:moveTo>
                  <a:cubicBezTo>
                    <a:pt x="48" y="45"/>
                    <a:pt x="27" y="28"/>
                    <a:pt x="15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35"/>
                    <a:pt x="43" y="62"/>
                    <a:pt x="82" y="51"/>
                  </a:cubicBezTo>
                  <a:cubicBezTo>
                    <a:pt x="83" y="53"/>
                    <a:pt x="84" y="55"/>
                    <a:pt x="86" y="57"/>
                  </a:cubicBezTo>
                  <a:cubicBezTo>
                    <a:pt x="91" y="63"/>
                    <a:pt x="98" y="68"/>
                    <a:pt x="106" y="70"/>
                  </a:cubicBezTo>
                  <a:cubicBezTo>
                    <a:pt x="127" y="78"/>
                    <a:pt x="153" y="74"/>
                    <a:pt x="173" y="70"/>
                  </a:cubicBezTo>
                  <a:cubicBezTo>
                    <a:pt x="181" y="68"/>
                    <a:pt x="178" y="56"/>
                    <a:pt x="170" y="57"/>
                  </a:cubicBezTo>
                  <a:cubicBezTo>
                    <a:pt x="148" y="62"/>
                    <a:pt x="123" y="65"/>
                    <a:pt x="103" y="55"/>
                  </a:cubicBezTo>
                  <a:cubicBezTo>
                    <a:pt x="97" y="51"/>
                    <a:pt x="93" y="47"/>
                    <a:pt x="90" y="43"/>
                  </a:cubicBezTo>
                  <a:cubicBezTo>
                    <a:pt x="90" y="41"/>
                    <a:pt x="89" y="40"/>
                    <a:pt x="89" y="39"/>
                  </a:cubicBezTo>
                  <a:cubicBezTo>
                    <a:pt x="87" y="35"/>
                    <a:pt x="87" y="30"/>
                    <a:pt x="87" y="26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4" y="28"/>
                    <a:pt x="74" y="34"/>
                    <a:pt x="76" y="40"/>
                  </a:cubicBezTo>
                  <a:close/>
                </a:path>
              </a:pathLst>
            </a:custGeom>
            <a:solidFill>
              <a:srgbClr val="DC9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2" name="Freeform 18">
              <a:extLst>
                <a:ext uri="{FF2B5EF4-FFF2-40B4-BE49-F238E27FC236}">
                  <a16:creationId xmlns:a16="http://schemas.microsoft.com/office/drawing/2014/main" id="{2665265F-BEC9-3E4C-9B9B-C6AD957DF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276" y="4264522"/>
              <a:ext cx="314511" cy="189422"/>
            </a:xfrm>
            <a:custGeom>
              <a:avLst/>
              <a:gdLst>
                <a:gd name="T0" fmla="*/ 218 w 246"/>
                <a:gd name="T1" fmla="*/ 144 h 148"/>
                <a:gd name="T2" fmla="*/ 224 w 246"/>
                <a:gd name="T3" fmla="*/ 148 h 148"/>
                <a:gd name="T4" fmla="*/ 230 w 246"/>
                <a:gd name="T5" fmla="*/ 138 h 148"/>
                <a:gd name="T6" fmla="*/ 242 w 246"/>
                <a:gd name="T7" fmla="*/ 77 h 148"/>
                <a:gd name="T8" fmla="*/ 243 w 246"/>
                <a:gd name="T9" fmla="*/ 78 h 148"/>
                <a:gd name="T10" fmla="*/ 243 w 246"/>
                <a:gd name="T11" fmla="*/ 77 h 148"/>
                <a:gd name="T12" fmla="*/ 246 w 246"/>
                <a:gd name="T13" fmla="*/ 73 h 148"/>
                <a:gd name="T14" fmla="*/ 1 w 246"/>
                <a:gd name="T15" fmla="*/ 0 h 148"/>
                <a:gd name="T16" fmla="*/ 0 w 246"/>
                <a:gd name="T17" fmla="*/ 6 h 148"/>
                <a:gd name="T18" fmla="*/ 131 w 246"/>
                <a:gd name="T19" fmla="*/ 44 h 148"/>
                <a:gd name="T20" fmla="*/ 230 w 246"/>
                <a:gd name="T21" fmla="*/ 74 h 148"/>
                <a:gd name="T22" fmla="*/ 218 w 246"/>
                <a:gd name="T23" fmla="*/ 14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48">
                  <a:moveTo>
                    <a:pt x="218" y="144"/>
                  </a:moveTo>
                  <a:cubicBezTo>
                    <a:pt x="220" y="147"/>
                    <a:pt x="222" y="148"/>
                    <a:pt x="224" y="148"/>
                  </a:cubicBezTo>
                  <a:cubicBezTo>
                    <a:pt x="228" y="147"/>
                    <a:pt x="232" y="143"/>
                    <a:pt x="230" y="138"/>
                  </a:cubicBezTo>
                  <a:cubicBezTo>
                    <a:pt x="220" y="118"/>
                    <a:pt x="230" y="95"/>
                    <a:pt x="242" y="77"/>
                  </a:cubicBezTo>
                  <a:cubicBezTo>
                    <a:pt x="243" y="78"/>
                    <a:pt x="243" y="78"/>
                    <a:pt x="243" y="78"/>
                  </a:cubicBezTo>
                  <a:cubicBezTo>
                    <a:pt x="243" y="77"/>
                    <a:pt x="243" y="77"/>
                    <a:pt x="243" y="77"/>
                  </a:cubicBezTo>
                  <a:cubicBezTo>
                    <a:pt x="244" y="76"/>
                    <a:pt x="245" y="74"/>
                    <a:pt x="246" y="7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230" y="74"/>
                    <a:pt x="230" y="74"/>
                    <a:pt x="230" y="74"/>
                  </a:cubicBezTo>
                  <a:cubicBezTo>
                    <a:pt x="216" y="95"/>
                    <a:pt x="208" y="121"/>
                    <a:pt x="218" y="144"/>
                  </a:cubicBezTo>
                  <a:close/>
                </a:path>
              </a:pathLst>
            </a:custGeom>
            <a:solidFill>
              <a:srgbClr val="DC9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3" name="Freeform 19">
              <a:extLst>
                <a:ext uri="{FF2B5EF4-FFF2-40B4-BE49-F238E27FC236}">
                  <a16:creationId xmlns:a16="http://schemas.microsoft.com/office/drawing/2014/main" id="{407AB870-EE6C-9240-B9A6-AE86C58AD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749" y="3400809"/>
              <a:ext cx="482488" cy="320468"/>
            </a:xfrm>
            <a:custGeom>
              <a:avLst/>
              <a:gdLst>
                <a:gd name="T0" fmla="*/ 240 w 377"/>
                <a:gd name="T1" fmla="*/ 40 h 251"/>
                <a:gd name="T2" fmla="*/ 202 w 377"/>
                <a:gd name="T3" fmla="*/ 13 h 251"/>
                <a:gd name="T4" fmla="*/ 132 w 377"/>
                <a:gd name="T5" fmla="*/ 28 h 251"/>
                <a:gd name="T6" fmla="*/ 103 w 377"/>
                <a:gd name="T7" fmla="*/ 12 h 251"/>
                <a:gd name="T8" fmla="*/ 12 w 377"/>
                <a:gd name="T9" fmla="*/ 60 h 251"/>
                <a:gd name="T10" fmla="*/ 60 w 377"/>
                <a:gd name="T11" fmla="*/ 152 h 251"/>
                <a:gd name="T12" fmla="*/ 122 w 377"/>
                <a:gd name="T13" fmla="*/ 219 h 251"/>
                <a:gd name="T14" fmla="*/ 192 w 377"/>
                <a:gd name="T15" fmla="*/ 211 h 251"/>
                <a:gd name="T16" fmla="*/ 194 w 377"/>
                <a:gd name="T17" fmla="*/ 210 h 251"/>
                <a:gd name="T18" fmla="*/ 236 w 377"/>
                <a:gd name="T19" fmla="*/ 235 h 251"/>
                <a:gd name="T20" fmla="*/ 360 w 377"/>
                <a:gd name="T21" fmla="*/ 175 h 251"/>
                <a:gd name="T22" fmla="*/ 258 w 377"/>
                <a:gd name="T23" fmla="*/ 143 h 251"/>
                <a:gd name="T24" fmla="*/ 247 w 377"/>
                <a:gd name="T25" fmla="*/ 155 h 251"/>
                <a:gd name="T26" fmla="*/ 233 w 377"/>
                <a:gd name="T27" fmla="*/ 167 h 251"/>
                <a:gd name="T28" fmla="*/ 233 w 377"/>
                <a:gd name="T29" fmla="*/ 167 h 251"/>
                <a:gd name="T30" fmla="*/ 228 w 377"/>
                <a:gd name="T31" fmla="*/ 170 h 251"/>
                <a:gd name="T32" fmla="*/ 228 w 377"/>
                <a:gd name="T33" fmla="*/ 170 h 251"/>
                <a:gd name="T34" fmla="*/ 195 w 377"/>
                <a:gd name="T35" fmla="*/ 182 h 251"/>
                <a:gd name="T36" fmla="*/ 147 w 377"/>
                <a:gd name="T37" fmla="*/ 177 h 251"/>
                <a:gd name="T38" fmla="*/ 143 w 377"/>
                <a:gd name="T39" fmla="*/ 169 h 251"/>
                <a:gd name="T40" fmla="*/ 151 w 377"/>
                <a:gd name="T41" fmla="*/ 165 h 251"/>
                <a:gd name="T42" fmla="*/ 221 w 377"/>
                <a:gd name="T43" fmla="*/ 159 h 251"/>
                <a:gd name="T44" fmla="*/ 151 w 377"/>
                <a:gd name="T45" fmla="*/ 87 h 251"/>
                <a:gd name="T46" fmla="*/ 127 w 377"/>
                <a:gd name="T47" fmla="*/ 144 h 251"/>
                <a:gd name="T48" fmla="*/ 121 w 377"/>
                <a:gd name="T49" fmla="*/ 147 h 251"/>
                <a:gd name="T50" fmla="*/ 115 w 377"/>
                <a:gd name="T51" fmla="*/ 136 h 251"/>
                <a:gd name="T52" fmla="*/ 139 w 377"/>
                <a:gd name="T53" fmla="*/ 88 h 251"/>
                <a:gd name="T54" fmla="*/ 137 w 377"/>
                <a:gd name="T55" fmla="*/ 84 h 251"/>
                <a:gd name="T56" fmla="*/ 124 w 377"/>
                <a:gd name="T57" fmla="*/ 72 h 251"/>
                <a:gd name="T58" fmla="*/ 58 w 377"/>
                <a:gd name="T59" fmla="*/ 69 h 251"/>
                <a:gd name="T60" fmla="*/ 55 w 377"/>
                <a:gd name="T61" fmla="*/ 56 h 251"/>
                <a:gd name="T62" fmla="*/ 122 w 377"/>
                <a:gd name="T63" fmla="*/ 56 h 251"/>
                <a:gd name="T64" fmla="*/ 142 w 377"/>
                <a:gd name="T65" fmla="*/ 70 h 251"/>
                <a:gd name="T66" fmla="*/ 146 w 377"/>
                <a:gd name="T67" fmla="*/ 76 h 251"/>
                <a:gd name="T68" fmla="*/ 233 w 377"/>
                <a:gd name="T69" fmla="*/ 151 h 251"/>
                <a:gd name="T70" fmla="*/ 239 w 377"/>
                <a:gd name="T71" fmla="*/ 146 h 251"/>
                <a:gd name="T72" fmla="*/ 252 w 377"/>
                <a:gd name="T73" fmla="*/ 130 h 251"/>
                <a:gd name="T74" fmla="*/ 252 w 377"/>
                <a:gd name="T75" fmla="*/ 129 h 251"/>
                <a:gd name="T76" fmla="*/ 252 w 377"/>
                <a:gd name="T77" fmla="*/ 130 h 251"/>
                <a:gd name="T78" fmla="*/ 266 w 377"/>
                <a:gd name="T79" fmla="*/ 69 h 251"/>
                <a:gd name="T80" fmla="*/ 271 w 377"/>
                <a:gd name="T81" fmla="*/ 60 h 251"/>
                <a:gd name="T82" fmla="*/ 277 w 377"/>
                <a:gd name="T83" fmla="*/ 63 h 251"/>
                <a:gd name="T84" fmla="*/ 265 w 377"/>
                <a:gd name="T85" fmla="*/ 133 h 251"/>
                <a:gd name="T86" fmla="*/ 364 w 377"/>
                <a:gd name="T87" fmla="*/ 164 h 251"/>
                <a:gd name="T88" fmla="*/ 295 w 377"/>
                <a:gd name="T89" fmla="*/ 41 h 251"/>
                <a:gd name="T90" fmla="*/ 278 w 377"/>
                <a:gd name="T91" fmla="*/ 37 h 251"/>
                <a:gd name="T92" fmla="*/ 240 w 377"/>
                <a:gd name="T93" fmla="*/ 4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7" h="251">
                  <a:moveTo>
                    <a:pt x="240" y="40"/>
                  </a:moveTo>
                  <a:cubicBezTo>
                    <a:pt x="231" y="27"/>
                    <a:pt x="218" y="17"/>
                    <a:pt x="202" y="13"/>
                  </a:cubicBezTo>
                  <a:cubicBezTo>
                    <a:pt x="176" y="5"/>
                    <a:pt x="150" y="11"/>
                    <a:pt x="132" y="28"/>
                  </a:cubicBezTo>
                  <a:cubicBezTo>
                    <a:pt x="124" y="21"/>
                    <a:pt x="114" y="15"/>
                    <a:pt x="103" y="12"/>
                  </a:cubicBezTo>
                  <a:cubicBezTo>
                    <a:pt x="65" y="0"/>
                    <a:pt x="24" y="22"/>
                    <a:pt x="12" y="60"/>
                  </a:cubicBezTo>
                  <a:cubicBezTo>
                    <a:pt x="0" y="99"/>
                    <a:pt x="21" y="140"/>
                    <a:pt x="60" y="152"/>
                  </a:cubicBezTo>
                  <a:cubicBezTo>
                    <a:pt x="67" y="183"/>
                    <a:pt x="89" y="209"/>
                    <a:pt x="122" y="219"/>
                  </a:cubicBezTo>
                  <a:cubicBezTo>
                    <a:pt x="146" y="227"/>
                    <a:pt x="171" y="223"/>
                    <a:pt x="192" y="211"/>
                  </a:cubicBezTo>
                  <a:cubicBezTo>
                    <a:pt x="193" y="211"/>
                    <a:pt x="193" y="210"/>
                    <a:pt x="194" y="210"/>
                  </a:cubicBezTo>
                  <a:cubicBezTo>
                    <a:pt x="205" y="221"/>
                    <a:pt x="220" y="230"/>
                    <a:pt x="236" y="235"/>
                  </a:cubicBezTo>
                  <a:cubicBezTo>
                    <a:pt x="287" y="251"/>
                    <a:pt x="341" y="224"/>
                    <a:pt x="360" y="175"/>
                  </a:cubicBezTo>
                  <a:cubicBezTo>
                    <a:pt x="258" y="143"/>
                    <a:pt x="258" y="143"/>
                    <a:pt x="258" y="143"/>
                  </a:cubicBezTo>
                  <a:cubicBezTo>
                    <a:pt x="255" y="148"/>
                    <a:pt x="251" y="151"/>
                    <a:pt x="247" y="155"/>
                  </a:cubicBezTo>
                  <a:cubicBezTo>
                    <a:pt x="243" y="159"/>
                    <a:pt x="238" y="163"/>
                    <a:pt x="233" y="167"/>
                  </a:cubicBezTo>
                  <a:cubicBezTo>
                    <a:pt x="233" y="167"/>
                    <a:pt x="233" y="167"/>
                    <a:pt x="233" y="167"/>
                  </a:cubicBezTo>
                  <a:cubicBezTo>
                    <a:pt x="232" y="168"/>
                    <a:pt x="230" y="169"/>
                    <a:pt x="228" y="170"/>
                  </a:cubicBezTo>
                  <a:cubicBezTo>
                    <a:pt x="228" y="170"/>
                    <a:pt x="228" y="170"/>
                    <a:pt x="228" y="170"/>
                  </a:cubicBezTo>
                  <a:cubicBezTo>
                    <a:pt x="218" y="175"/>
                    <a:pt x="207" y="180"/>
                    <a:pt x="195" y="182"/>
                  </a:cubicBezTo>
                  <a:cubicBezTo>
                    <a:pt x="179" y="185"/>
                    <a:pt x="162" y="184"/>
                    <a:pt x="147" y="177"/>
                  </a:cubicBezTo>
                  <a:cubicBezTo>
                    <a:pt x="143" y="176"/>
                    <a:pt x="143" y="172"/>
                    <a:pt x="143" y="169"/>
                  </a:cubicBezTo>
                  <a:cubicBezTo>
                    <a:pt x="144" y="166"/>
                    <a:pt x="147" y="164"/>
                    <a:pt x="151" y="165"/>
                  </a:cubicBezTo>
                  <a:cubicBezTo>
                    <a:pt x="173" y="175"/>
                    <a:pt x="200" y="171"/>
                    <a:pt x="221" y="159"/>
                  </a:cubicBezTo>
                  <a:cubicBezTo>
                    <a:pt x="219" y="121"/>
                    <a:pt x="192" y="79"/>
                    <a:pt x="151" y="87"/>
                  </a:cubicBezTo>
                  <a:cubicBezTo>
                    <a:pt x="157" y="109"/>
                    <a:pt x="147" y="131"/>
                    <a:pt x="127" y="144"/>
                  </a:cubicBezTo>
                  <a:cubicBezTo>
                    <a:pt x="125" y="145"/>
                    <a:pt x="123" y="146"/>
                    <a:pt x="121" y="147"/>
                  </a:cubicBezTo>
                  <a:cubicBezTo>
                    <a:pt x="114" y="151"/>
                    <a:pt x="108" y="139"/>
                    <a:pt x="115" y="136"/>
                  </a:cubicBezTo>
                  <a:cubicBezTo>
                    <a:pt x="133" y="127"/>
                    <a:pt x="145" y="105"/>
                    <a:pt x="139" y="88"/>
                  </a:cubicBezTo>
                  <a:cubicBezTo>
                    <a:pt x="138" y="87"/>
                    <a:pt x="137" y="86"/>
                    <a:pt x="137" y="84"/>
                  </a:cubicBezTo>
                  <a:cubicBezTo>
                    <a:pt x="134" y="80"/>
                    <a:pt x="130" y="75"/>
                    <a:pt x="124" y="72"/>
                  </a:cubicBezTo>
                  <a:cubicBezTo>
                    <a:pt x="104" y="61"/>
                    <a:pt x="79" y="64"/>
                    <a:pt x="58" y="69"/>
                  </a:cubicBezTo>
                  <a:cubicBezTo>
                    <a:pt x="50" y="70"/>
                    <a:pt x="47" y="58"/>
                    <a:pt x="55" y="56"/>
                  </a:cubicBezTo>
                  <a:cubicBezTo>
                    <a:pt x="74" y="52"/>
                    <a:pt x="101" y="49"/>
                    <a:pt x="122" y="56"/>
                  </a:cubicBezTo>
                  <a:cubicBezTo>
                    <a:pt x="129" y="59"/>
                    <a:pt x="136" y="64"/>
                    <a:pt x="142" y="70"/>
                  </a:cubicBezTo>
                  <a:cubicBezTo>
                    <a:pt x="143" y="72"/>
                    <a:pt x="145" y="74"/>
                    <a:pt x="146" y="76"/>
                  </a:cubicBezTo>
                  <a:cubicBezTo>
                    <a:pt x="194" y="63"/>
                    <a:pt x="227" y="107"/>
                    <a:pt x="233" y="151"/>
                  </a:cubicBezTo>
                  <a:cubicBezTo>
                    <a:pt x="235" y="149"/>
                    <a:pt x="237" y="148"/>
                    <a:pt x="239" y="146"/>
                  </a:cubicBezTo>
                  <a:cubicBezTo>
                    <a:pt x="243" y="141"/>
                    <a:pt x="248" y="136"/>
                    <a:pt x="252" y="130"/>
                  </a:cubicBezTo>
                  <a:cubicBezTo>
                    <a:pt x="252" y="129"/>
                    <a:pt x="252" y="129"/>
                    <a:pt x="252" y="129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65" y="112"/>
                    <a:pt x="275" y="89"/>
                    <a:pt x="266" y="69"/>
                  </a:cubicBezTo>
                  <a:cubicBezTo>
                    <a:pt x="264" y="64"/>
                    <a:pt x="268" y="60"/>
                    <a:pt x="271" y="60"/>
                  </a:cubicBezTo>
                  <a:cubicBezTo>
                    <a:pt x="274" y="59"/>
                    <a:pt x="276" y="60"/>
                    <a:pt x="277" y="63"/>
                  </a:cubicBezTo>
                  <a:cubicBezTo>
                    <a:pt x="288" y="87"/>
                    <a:pt x="279" y="112"/>
                    <a:pt x="265" y="133"/>
                  </a:cubicBezTo>
                  <a:cubicBezTo>
                    <a:pt x="364" y="164"/>
                    <a:pt x="364" y="164"/>
                    <a:pt x="364" y="164"/>
                  </a:cubicBezTo>
                  <a:cubicBezTo>
                    <a:pt x="377" y="111"/>
                    <a:pt x="348" y="57"/>
                    <a:pt x="295" y="41"/>
                  </a:cubicBezTo>
                  <a:cubicBezTo>
                    <a:pt x="290" y="39"/>
                    <a:pt x="284" y="38"/>
                    <a:pt x="278" y="37"/>
                  </a:cubicBezTo>
                  <a:cubicBezTo>
                    <a:pt x="265" y="36"/>
                    <a:pt x="252" y="37"/>
                    <a:pt x="240" y="4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4" name="Freeform 20">
              <a:extLst>
                <a:ext uri="{FF2B5EF4-FFF2-40B4-BE49-F238E27FC236}">
                  <a16:creationId xmlns:a16="http://schemas.microsoft.com/office/drawing/2014/main" id="{EEE00842-12CF-C34D-A6E2-38EF45102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506" y="3462758"/>
              <a:ext cx="571838" cy="212056"/>
            </a:xfrm>
            <a:custGeom>
              <a:avLst/>
              <a:gdLst>
                <a:gd name="T0" fmla="*/ 230 w 447"/>
                <a:gd name="T1" fmla="*/ 14 h 166"/>
                <a:gd name="T2" fmla="*/ 224 w 447"/>
                <a:gd name="T3" fmla="*/ 11 h 166"/>
                <a:gd name="T4" fmla="*/ 219 w 447"/>
                <a:gd name="T5" fmla="*/ 20 h 166"/>
                <a:gd name="T6" fmla="*/ 205 w 447"/>
                <a:gd name="T7" fmla="*/ 81 h 166"/>
                <a:gd name="T8" fmla="*/ 205 w 447"/>
                <a:gd name="T9" fmla="*/ 80 h 166"/>
                <a:gd name="T10" fmla="*/ 205 w 447"/>
                <a:gd name="T11" fmla="*/ 81 h 166"/>
                <a:gd name="T12" fmla="*/ 192 w 447"/>
                <a:gd name="T13" fmla="*/ 97 h 166"/>
                <a:gd name="T14" fmla="*/ 186 w 447"/>
                <a:gd name="T15" fmla="*/ 102 h 166"/>
                <a:gd name="T16" fmla="*/ 99 w 447"/>
                <a:gd name="T17" fmla="*/ 27 h 166"/>
                <a:gd name="T18" fmla="*/ 95 w 447"/>
                <a:gd name="T19" fmla="*/ 21 h 166"/>
                <a:gd name="T20" fmla="*/ 75 w 447"/>
                <a:gd name="T21" fmla="*/ 7 h 166"/>
                <a:gd name="T22" fmla="*/ 8 w 447"/>
                <a:gd name="T23" fmla="*/ 7 h 166"/>
                <a:gd name="T24" fmla="*/ 11 w 447"/>
                <a:gd name="T25" fmla="*/ 20 h 166"/>
                <a:gd name="T26" fmla="*/ 77 w 447"/>
                <a:gd name="T27" fmla="*/ 23 h 166"/>
                <a:gd name="T28" fmla="*/ 90 w 447"/>
                <a:gd name="T29" fmla="*/ 35 h 166"/>
                <a:gd name="T30" fmla="*/ 92 w 447"/>
                <a:gd name="T31" fmla="*/ 39 h 166"/>
                <a:gd name="T32" fmla="*/ 68 w 447"/>
                <a:gd name="T33" fmla="*/ 87 h 166"/>
                <a:gd name="T34" fmla="*/ 74 w 447"/>
                <a:gd name="T35" fmla="*/ 98 h 166"/>
                <a:gd name="T36" fmla="*/ 80 w 447"/>
                <a:gd name="T37" fmla="*/ 95 h 166"/>
                <a:gd name="T38" fmla="*/ 104 w 447"/>
                <a:gd name="T39" fmla="*/ 38 h 166"/>
                <a:gd name="T40" fmla="*/ 174 w 447"/>
                <a:gd name="T41" fmla="*/ 110 h 166"/>
                <a:gd name="T42" fmla="*/ 104 w 447"/>
                <a:gd name="T43" fmla="*/ 116 h 166"/>
                <a:gd name="T44" fmla="*/ 96 w 447"/>
                <a:gd name="T45" fmla="*/ 120 h 166"/>
                <a:gd name="T46" fmla="*/ 100 w 447"/>
                <a:gd name="T47" fmla="*/ 128 h 166"/>
                <a:gd name="T48" fmla="*/ 148 w 447"/>
                <a:gd name="T49" fmla="*/ 133 h 166"/>
                <a:gd name="T50" fmla="*/ 181 w 447"/>
                <a:gd name="T51" fmla="*/ 121 h 166"/>
                <a:gd name="T52" fmla="*/ 181 w 447"/>
                <a:gd name="T53" fmla="*/ 121 h 166"/>
                <a:gd name="T54" fmla="*/ 186 w 447"/>
                <a:gd name="T55" fmla="*/ 118 h 166"/>
                <a:gd name="T56" fmla="*/ 186 w 447"/>
                <a:gd name="T57" fmla="*/ 118 h 166"/>
                <a:gd name="T58" fmla="*/ 200 w 447"/>
                <a:gd name="T59" fmla="*/ 106 h 166"/>
                <a:gd name="T60" fmla="*/ 211 w 447"/>
                <a:gd name="T61" fmla="*/ 94 h 166"/>
                <a:gd name="T62" fmla="*/ 313 w 447"/>
                <a:gd name="T63" fmla="*/ 126 h 166"/>
                <a:gd name="T64" fmla="*/ 444 w 447"/>
                <a:gd name="T65" fmla="*/ 166 h 166"/>
                <a:gd name="T66" fmla="*/ 447 w 447"/>
                <a:gd name="T67" fmla="*/ 155 h 166"/>
                <a:gd name="T68" fmla="*/ 317 w 447"/>
                <a:gd name="T69" fmla="*/ 115 h 166"/>
                <a:gd name="T70" fmla="*/ 218 w 447"/>
                <a:gd name="T71" fmla="*/ 84 h 166"/>
                <a:gd name="T72" fmla="*/ 230 w 447"/>
                <a:gd name="T73" fmla="*/ 1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7" h="166">
                  <a:moveTo>
                    <a:pt x="230" y="14"/>
                  </a:moveTo>
                  <a:cubicBezTo>
                    <a:pt x="229" y="11"/>
                    <a:pt x="227" y="10"/>
                    <a:pt x="224" y="11"/>
                  </a:cubicBezTo>
                  <a:cubicBezTo>
                    <a:pt x="221" y="11"/>
                    <a:pt x="217" y="15"/>
                    <a:pt x="219" y="20"/>
                  </a:cubicBezTo>
                  <a:cubicBezTo>
                    <a:pt x="228" y="40"/>
                    <a:pt x="218" y="63"/>
                    <a:pt x="205" y="81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1"/>
                    <a:pt x="205" y="81"/>
                    <a:pt x="205" y="81"/>
                  </a:cubicBezTo>
                  <a:cubicBezTo>
                    <a:pt x="201" y="87"/>
                    <a:pt x="196" y="92"/>
                    <a:pt x="192" y="97"/>
                  </a:cubicBezTo>
                  <a:cubicBezTo>
                    <a:pt x="190" y="99"/>
                    <a:pt x="188" y="100"/>
                    <a:pt x="186" y="102"/>
                  </a:cubicBezTo>
                  <a:cubicBezTo>
                    <a:pt x="180" y="58"/>
                    <a:pt x="147" y="14"/>
                    <a:pt x="99" y="27"/>
                  </a:cubicBezTo>
                  <a:cubicBezTo>
                    <a:pt x="98" y="25"/>
                    <a:pt x="96" y="23"/>
                    <a:pt x="95" y="21"/>
                  </a:cubicBezTo>
                  <a:cubicBezTo>
                    <a:pt x="89" y="15"/>
                    <a:pt x="82" y="10"/>
                    <a:pt x="75" y="7"/>
                  </a:cubicBezTo>
                  <a:cubicBezTo>
                    <a:pt x="54" y="0"/>
                    <a:pt x="27" y="3"/>
                    <a:pt x="8" y="7"/>
                  </a:cubicBezTo>
                  <a:cubicBezTo>
                    <a:pt x="0" y="9"/>
                    <a:pt x="3" y="21"/>
                    <a:pt x="11" y="20"/>
                  </a:cubicBezTo>
                  <a:cubicBezTo>
                    <a:pt x="32" y="15"/>
                    <a:pt x="57" y="12"/>
                    <a:pt x="77" y="23"/>
                  </a:cubicBezTo>
                  <a:cubicBezTo>
                    <a:pt x="83" y="26"/>
                    <a:pt x="87" y="31"/>
                    <a:pt x="90" y="35"/>
                  </a:cubicBezTo>
                  <a:cubicBezTo>
                    <a:pt x="91" y="36"/>
                    <a:pt x="91" y="38"/>
                    <a:pt x="92" y="39"/>
                  </a:cubicBezTo>
                  <a:cubicBezTo>
                    <a:pt x="98" y="56"/>
                    <a:pt x="86" y="78"/>
                    <a:pt x="68" y="87"/>
                  </a:cubicBezTo>
                  <a:cubicBezTo>
                    <a:pt x="61" y="90"/>
                    <a:pt x="67" y="102"/>
                    <a:pt x="74" y="98"/>
                  </a:cubicBezTo>
                  <a:cubicBezTo>
                    <a:pt x="76" y="97"/>
                    <a:pt x="78" y="96"/>
                    <a:pt x="80" y="95"/>
                  </a:cubicBezTo>
                  <a:cubicBezTo>
                    <a:pt x="100" y="82"/>
                    <a:pt x="110" y="60"/>
                    <a:pt x="104" y="38"/>
                  </a:cubicBezTo>
                  <a:cubicBezTo>
                    <a:pt x="145" y="30"/>
                    <a:pt x="172" y="72"/>
                    <a:pt x="174" y="110"/>
                  </a:cubicBezTo>
                  <a:cubicBezTo>
                    <a:pt x="153" y="122"/>
                    <a:pt x="126" y="126"/>
                    <a:pt x="104" y="116"/>
                  </a:cubicBezTo>
                  <a:cubicBezTo>
                    <a:pt x="100" y="115"/>
                    <a:pt x="97" y="117"/>
                    <a:pt x="96" y="120"/>
                  </a:cubicBezTo>
                  <a:cubicBezTo>
                    <a:pt x="96" y="123"/>
                    <a:pt x="96" y="127"/>
                    <a:pt x="100" y="128"/>
                  </a:cubicBezTo>
                  <a:cubicBezTo>
                    <a:pt x="115" y="135"/>
                    <a:pt x="132" y="136"/>
                    <a:pt x="148" y="133"/>
                  </a:cubicBezTo>
                  <a:cubicBezTo>
                    <a:pt x="160" y="131"/>
                    <a:pt x="171" y="126"/>
                    <a:pt x="181" y="121"/>
                  </a:cubicBezTo>
                  <a:cubicBezTo>
                    <a:pt x="181" y="121"/>
                    <a:pt x="181" y="121"/>
                    <a:pt x="181" y="121"/>
                  </a:cubicBezTo>
                  <a:cubicBezTo>
                    <a:pt x="183" y="120"/>
                    <a:pt x="184" y="119"/>
                    <a:pt x="186" y="118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91" y="114"/>
                    <a:pt x="196" y="110"/>
                    <a:pt x="200" y="106"/>
                  </a:cubicBezTo>
                  <a:cubicBezTo>
                    <a:pt x="204" y="102"/>
                    <a:pt x="208" y="99"/>
                    <a:pt x="211" y="94"/>
                  </a:cubicBezTo>
                  <a:cubicBezTo>
                    <a:pt x="313" y="126"/>
                    <a:pt x="313" y="126"/>
                    <a:pt x="313" y="126"/>
                  </a:cubicBezTo>
                  <a:cubicBezTo>
                    <a:pt x="444" y="166"/>
                    <a:pt x="444" y="166"/>
                    <a:pt x="444" y="166"/>
                  </a:cubicBezTo>
                  <a:cubicBezTo>
                    <a:pt x="447" y="155"/>
                    <a:pt x="447" y="155"/>
                    <a:pt x="447" y="155"/>
                  </a:cubicBezTo>
                  <a:cubicBezTo>
                    <a:pt x="317" y="115"/>
                    <a:pt x="317" y="115"/>
                    <a:pt x="317" y="115"/>
                  </a:cubicBezTo>
                  <a:cubicBezTo>
                    <a:pt x="218" y="84"/>
                    <a:pt x="218" y="84"/>
                    <a:pt x="218" y="84"/>
                  </a:cubicBezTo>
                  <a:cubicBezTo>
                    <a:pt x="232" y="63"/>
                    <a:pt x="241" y="38"/>
                    <a:pt x="230" y="14"/>
                  </a:cubicBezTo>
                  <a:close/>
                </a:path>
              </a:pathLst>
            </a:custGeom>
            <a:solidFill>
              <a:srgbClr val="906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5" name="Freeform 21">
              <a:extLst>
                <a:ext uri="{FF2B5EF4-FFF2-40B4-BE49-F238E27FC236}">
                  <a16:creationId xmlns:a16="http://schemas.microsoft.com/office/drawing/2014/main" id="{5A1B0902-5FB4-414A-9317-A053353B8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045" y="3400809"/>
              <a:ext cx="468192" cy="209674"/>
            </a:xfrm>
            <a:custGeom>
              <a:avLst/>
              <a:gdLst>
                <a:gd name="T0" fmla="*/ 229 w 366"/>
                <a:gd name="T1" fmla="*/ 40 h 164"/>
                <a:gd name="T2" fmla="*/ 191 w 366"/>
                <a:gd name="T3" fmla="*/ 13 h 164"/>
                <a:gd name="T4" fmla="*/ 121 w 366"/>
                <a:gd name="T5" fmla="*/ 28 h 164"/>
                <a:gd name="T6" fmla="*/ 92 w 366"/>
                <a:gd name="T7" fmla="*/ 12 h 164"/>
                <a:gd name="T8" fmla="*/ 1 w 366"/>
                <a:gd name="T9" fmla="*/ 60 h 164"/>
                <a:gd name="T10" fmla="*/ 0 w 366"/>
                <a:gd name="T11" fmla="*/ 62 h 164"/>
                <a:gd name="T12" fmla="*/ 129 w 366"/>
                <a:gd name="T13" fmla="*/ 101 h 164"/>
                <a:gd name="T14" fmla="*/ 128 w 366"/>
                <a:gd name="T15" fmla="*/ 88 h 164"/>
                <a:gd name="T16" fmla="*/ 126 w 366"/>
                <a:gd name="T17" fmla="*/ 84 h 164"/>
                <a:gd name="T18" fmla="*/ 113 w 366"/>
                <a:gd name="T19" fmla="*/ 72 h 164"/>
                <a:gd name="T20" fmla="*/ 47 w 366"/>
                <a:gd name="T21" fmla="*/ 69 h 164"/>
                <a:gd name="T22" fmla="*/ 44 w 366"/>
                <a:gd name="T23" fmla="*/ 56 h 164"/>
                <a:gd name="T24" fmla="*/ 111 w 366"/>
                <a:gd name="T25" fmla="*/ 56 h 164"/>
                <a:gd name="T26" fmla="*/ 131 w 366"/>
                <a:gd name="T27" fmla="*/ 70 h 164"/>
                <a:gd name="T28" fmla="*/ 135 w 366"/>
                <a:gd name="T29" fmla="*/ 76 h 164"/>
                <a:gd name="T30" fmla="*/ 216 w 366"/>
                <a:gd name="T31" fmla="*/ 128 h 164"/>
                <a:gd name="T32" fmla="*/ 238 w 366"/>
                <a:gd name="T33" fmla="*/ 134 h 164"/>
                <a:gd name="T34" fmla="*/ 241 w 366"/>
                <a:gd name="T35" fmla="*/ 130 h 164"/>
                <a:gd name="T36" fmla="*/ 241 w 366"/>
                <a:gd name="T37" fmla="*/ 129 h 164"/>
                <a:gd name="T38" fmla="*/ 241 w 366"/>
                <a:gd name="T39" fmla="*/ 130 h 164"/>
                <a:gd name="T40" fmla="*/ 255 w 366"/>
                <a:gd name="T41" fmla="*/ 69 h 164"/>
                <a:gd name="T42" fmla="*/ 260 w 366"/>
                <a:gd name="T43" fmla="*/ 60 h 164"/>
                <a:gd name="T44" fmla="*/ 266 w 366"/>
                <a:gd name="T45" fmla="*/ 63 h 164"/>
                <a:gd name="T46" fmla="*/ 254 w 366"/>
                <a:gd name="T47" fmla="*/ 133 h 164"/>
                <a:gd name="T48" fmla="*/ 353 w 366"/>
                <a:gd name="T49" fmla="*/ 164 h 164"/>
                <a:gd name="T50" fmla="*/ 284 w 366"/>
                <a:gd name="T51" fmla="*/ 41 h 164"/>
                <a:gd name="T52" fmla="*/ 267 w 366"/>
                <a:gd name="T53" fmla="*/ 37 h 164"/>
                <a:gd name="T54" fmla="*/ 229 w 366"/>
                <a:gd name="T55" fmla="*/ 4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6" h="164">
                  <a:moveTo>
                    <a:pt x="229" y="40"/>
                  </a:moveTo>
                  <a:cubicBezTo>
                    <a:pt x="220" y="27"/>
                    <a:pt x="207" y="17"/>
                    <a:pt x="191" y="13"/>
                  </a:cubicBezTo>
                  <a:cubicBezTo>
                    <a:pt x="165" y="5"/>
                    <a:pt x="139" y="11"/>
                    <a:pt x="121" y="28"/>
                  </a:cubicBezTo>
                  <a:cubicBezTo>
                    <a:pt x="113" y="21"/>
                    <a:pt x="103" y="15"/>
                    <a:pt x="92" y="12"/>
                  </a:cubicBezTo>
                  <a:cubicBezTo>
                    <a:pt x="54" y="0"/>
                    <a:pt x="13" y="22"/>
                    <a:pt x="1" y="60"/>
                  </a:cubicBezTo>
                  <a:cubicBezTo>
                    <a:pt x="1" y="61"/>
                    <a:pt x="0" y="61"/>
                    <a:pt x="0" y="62"/>
                  </a:cubicBezTo>
                  <a:cubicBezTo>
                    <a:pt x="129" y="101"/>
                    <a:pt x="129" y="101"/>
                    <a:pt x="129" y="101"/>
                  </a:cubicBezTo>
                  <a:cubicBezTo>
                    <a:pt x="130" y="97"/>
                    <a:pt x="129" y="92"/>
                    <a:pt x="128" y="88"/>
                  </a:cubicBezTo>
                  <a:cubicBezTo>
                    <a:pt x="127" y="87"/>
                    <a:pt x="126" y="86"/>
                    <a:pt x="126" y="84"/>
                  </a:cubicBezTo>
                  <a:cubicBezTo>
                    <a:pt x="123" y="80"/>
                    <a:pt x="119" y="75"/>
                    <a:pt x="113" y="72"/>
                  </a:cubicBezTo>
                  <a:cubicBezTo>
                    <a:pt x="93" y="61"/>
                    <a:pt x="68" y="64"/>
                    <a:pt x="47" y="69"/>
                  </a:cubicBezTo>
                  <a:cubicBezTo>
                    <a:pt x="39" y="70"/>
                    <a:pt x="36" y="58"/>
                    <a:pt x="44" y="56"/>
                  </a:cubicBezTo>
                  <a:cubicBezTo>
                    <a:pt x="63" y="52"/>
                    <a:pt x="90" y="49"/>
                    <a:pt x="111" y="56"/>
                  </a:cubicBezTo>
                  <a:cubicBezTo>
                    <a:pt x="118" y="59"/>
                    <a:pt x="125" y="64"/>
                    <a:pt x="131" y="70"/>
                  </a:cubicBezTo>
                  <a:cubicBezTo>
                    <a:pt x="132" y="72"/>
                    <a:pt x="134" y="74"/>
                    <a:pt x="135" y="76"/>
                  </a:cubicBezTo>
                  <a:cubicBezTo>
                    <a:pt x="174" y="66"/>
                    <a:pt x="204" y="93"/>
                    <a:pt x="216" y="128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9" y="133"/>
                    <a:pt x="240" y="131"/>
                    <a:pt x="241" y="130"/>
                  </a:cubicBezTo>
                  <a:cubicBezTo>
                    <a:pt x="241" y="129"/>
                    <a:pt x="241" y="129"/>
                    <a:pt x="241" y="129"/>
                  </a:cubicBezTo>
                  <a:cubicBezTo>
                    <a:pt x="241" y="130"/>
                    <a:pt x="241" y="130"/>
                    <a:pt x="241" y="130"/>
                  </a:cubicBezTo>
                  <a:cubicBezTo>
                    <a:pt x="254" y="112"/>
                    <a:pt x="264" y="89"/>
                    <a:pt x="255" y="69"/>
                  </a:cubicBezTo>
                  <a:cubicBezTo>
                    <a:pt x="253" y="64"/>
                    <a:pt x="257" y="60"/>
                    <a:pt x="260" y="60"/>
                  </a:cubicBezTo>
                  <a:cubicBezTo>
                    <a:pt x="263" y="59"/>
                    <a:pt x="265" y="60"/>
                    <a:pt x="266" y="63"/>
                  </a:cubicBezTo>
                  <a:cubicBezTo>
                    <a:pt x="277" y="87"/>
                    <a:pt x="268" y="112"/>
                    <a:pt x="254" y="133"/>
                  </a:cubicBezTo>
                  <a:cubicBezTo>
                    <a:pt x="353" y="164"/>
                    <a:pt x="353" y="164"/>
                    <a:pt x="353" y="164"/>
                  </a:cubicBezTo>
                  <a:cubicBezTo>
                    <a:pt x="366" y="111"/>
                    <a:pt x="337" y="57"/>
                    <a:pt x="284" y="41"/>
                  </a:cubicBezTo>
                  <a:cubicBezTo>
                    <a:pt x="279" y="39"/>
                    <a:pt x="273" y="38"/>
                    <a:pt x="267" y="37"/>
                  </a:cubicBezTo>
                  <a:cubicBezTo>
                    <a:pt x="254" y="36"/>
                    <a:pt x="241" y="37"/>
                    <a:pt x="229" y="40"/>
                  </a:cubicBez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6" name="Freeform 23">
              <a:extLst>
                <a:ext uri="{FF2B5EF4-FFF2-40B4-BE49-F238E27FC236}">
                  <a16:creationId xmlns:a16="http://schemas.microsoft.com/office/drawing/2014/main" id="{A7DDA745-A86A-4C4E-BFBF-1BFF5862A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506" y="3462758"/>
              <a:ext cx="229927" cy="101263"/>
            </a:xfrm>
            <a:custGeom>
              <a:avLst/>
              <a:gdLst>
                <a:gd name="T0" fmla="*/ 104 w 180"/>
                <a:gd name="T1" fmla="*/ 38 h 79"/>
                <a:gd name="T2" fmla="*/ 165 w 180"/>
                <a:gd name="T3" fmla="*/ 74 h 79"/>
                <a:gd name="T4" fmla="*/ 180 w 180"/>
                <a:gd name="T5" fmla="*/ 79 h 79"/>
                <a:gd name="T6" fmla="*/ 99 w 180"/>
                <a:gd name="T7" fmla="*/ 27 h 79"/>
                <a:gd name="T8" fmla="*/ 95 w 180"/>
                <a:gd name="T9" fmla="*/ 21 h 79"/>
                <a:gd name="T10" fmla="*/ 75 w 180"/>
                <a:gd name="T11" fmla="*/ 7 h 79"/>
                <a:gd name="T12" fmla="*/ 8 w 180"/>
                <a:gd name="T13" fmla="*/ 7 h 79"/>
                <a:gd name="T14" fmla="*/ 11 w 180"/>
                <a:gd name="T15" fmla="*/ 20 h 79"/>
                <a:gd name="T16" fmla="*/ 77 w 180"/>
                <a:gd name="T17" fmla="*/ 23 h 79"/>
                <a:gd name="T18" fmla="*/ 90 w 180"/>
                <a:gd name="T19" fmla="*/ 35 h 79"/>
                <a:gd name="T20" fmla="*/ 92 w 180"/>
                <a:gd name="T21" fmla="*/ 39 h 79"/>
                <a:gd name="T22" fmla="*/ 93 w 180"/>
                <a:gd name="T23" fmla="*/ 52 h 79"/>
                <a:gd name="T24" fmla="*/ 106 w 180"/>
                <a:gd name="T25" fmla="*/ 56 h 79"/>
                <a:gd name="T26" fmla="*/ 104 w 180"/>
                <a:gd name="T27" fmla="*/ 3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79">
                  <a:moveTo>
                    <a:pt x="104" y="38"/>
                  </a:moveTo>
                  <a:cubicBezTo>
                    <a:pt x="132" y="33"/>
                    <a:pt x="153" y="50"/>
                    <a:pt x="165" y="74"/>
                  </a:cubicBezTo>
                  <a:cubicBezTo>
                    <a:pt x="180" y="79"/>
                    <a:pt x="180" y="79"/>
                    <a:pt x="180" y="79"/>
                  </a:cubicBezTo>
                  <a:cubicBezTo>
                    <a:pt x="168" y="44"/>
                    <a:pt x="138" y="17"/>
                    <a:pt x="99" y="27"/>
                  </a:cubicBezTo>
                  <a:cubicBezTo>
                    <a:pt x="98" y="25"/>
                    <a:pt x="96" y="23"/>
                    <a:pt x="95" y="21"/>
                  </a:cubicBezTo>
                  <a:cubicBezTo>
                    <a:pt x="89" y="15"/>
                    <a:pt x="82" y="10"/>
                    <a:pt x="75" y="7"/>
                  </a:cubicBezTo>
                  <a:cubicBezTo>
                    <a:pt x="54" y="0"/>
                    <a:pt x="27" y="3"/>
                    <a:pt x="8" y="7"/>
                  </a:cubicBezTo>
                  <a:cubicBezTo>
                    <a:pt x="0" y="9"/>
                    <a:pt x="3" y="21"/>
                    <a:pt x="11" y="20"/>
                  </a:cubicBezTo>
                  <a:cubicBezTo>
                    <a:pt x="32" y="15"/>
                    <a:pt x="57" y="12"/>
                    <a:pt x="77" y="23"/>
                  </a:cubicBezTo>
                  <a:cubicBezTo>
                    <a:pt x="83" y="26"/>
                    <a:pt x="87" y="31"/>
                    <a:pt x="90" y="35"/>
                  </a:cubicBezTo>
                  <a:cubicBezTo>
                    <a:pt x="91" y="36"/>
                    <a:pt x="91" y="38"/>
                    <a:pt x="92" y="39"/>
                  </a:cubicBezTo>
                  <a:cubicBezTo>
                    <a:pt x="93" y="43"/>
                    <a:pt x="94" y="48"/>
                    <a:pt x="93" y="52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06" y="50"/>
                    <a:pt x="106" y="44"/>
                    <a:pt x="104" y="38"/>
                  </a:cubicBezTo>
                  <a:close/>
                </a:path>
              </a:pathLst>
            </a:custGeom>
            <a:solidFill>
              <a:srgbClr val="DC9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7" name="Freeform 24">
              <a:extLst>
                <a:ext uri="{FF2B5EF4-FFF2-40B4-BE49-F238E27FC236}">
                  <a16:creationId xmlns:a16="http://schemas.microsoft.com/office/drawing/2014/main" id="{1A3317E4-EC4F-F946-AAA5-1DF1CA26A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025" y="3475863"/>
              <a:ext cx="313320" cy="191804"/>
            </a:xfrm>
            <a:custGeom>
              <a:avLst/>
              <a:gdLst>
                <a:gd name="T0" fmla="*/ 28 w 245"/>
                <a:gd name="T1" fmla="*/ 4 h 150"/>
                <a:gd name="T2" fmla="*/ 22 w 245"/>
                <a:gd name="T3" fmla="*/ 1 h 150"/>
                <a:gd name="T4" fmla="*/ 17 w 245"/>
                <a:gd name="T5" fmla="*/ 10 h 150"/>
                <a:gd name="T6" fmla="*/ 3 w 245"/>
                <a:gd name="T7" fmla="*/ 71 h 150"/>
                <a:gd name="T8" fmla="*/ 3 w 245"/>
                <a:gd name="T9" fmla="*/ 70 h 150"/>
                <a:gd name="T10" fmla="*/ 3 w 245"/>
                <a:gd name="T11" fmla="*/ 71 h 150"/>
                <a:gd name="T12" fmla="*/ 0 w 245"/>
                <a:gd name="T13" fmla="*/ 75 h 150"/>
                <a:gd name="T14" fmla="*/ 244 w 245"/>
                <a:gd name="T15" fmla="*/ 150 h 150"/>
                <a:gd name="T16" fmla="*/ 245 w 245"/>
                <a:gd name="T17" fmla="*/ 145 h 150"/>
                <a:gd name="T18" fmla="*/ 115 w 245"/>
                <a:gd name="T19" fmla="*/ 105 h 150"/>
                <a:gd name="T20" fmla="*/ 16 w 245"/>
                <a:gd name="T21" fmla="*/ 74 h 150"/>
                <a:gd name="T22" fmla="*/ 28 w 245"/>
                <a:gd name="T23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5" h="150">
                  <a:moveTo>
                    <a:pt x="28" y="4"/>
                  </a:moveTo>
                  <a:cubicBezTo>
                    <a:pt x="27" y="1"/>
                    <a:pt x="25" y="0"/>
                    <a:pt x="22" y="1"/>
                  </a:cubicBezTo>
                  <a:cubicBezTo>
                    <a:pt x="19" y="1"/>
                    <a:pt x="15" y="5"/>
                    <a:pt x="17" y="10"/>
                  </a:cubicBezTo>
                  <a:cubicBezTo>
                    <a:pt x="26" y="30"/>
                    <a:pt x="16" y="53"/>
                    <a:pt x="3" y="7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2" y="72"/>
                    <a:pt x="1" y="74"/>
                    <a:pt x="0" y="75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30" y="53"/>
                    <a:pt x="39" y="28"/>
                    <a:pt x="28" y="4"/>
                  </a:cubicBezTo>
                  <a:close/>
                </a:path>
              </a:pathLst>
            </a:custGeom>
            <a:solidFill>
              <a:srgbClr val="DC9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8" name="Freeform 25">
              <a:extLst>
                <a:ext uri="{FF2B5EF4-FFF2-40B4-BE49-F238E27FC236}">
                  <a16:creationId xmlns:a16="http://schemas.microsoft.com/office/drawing/2014/main" id="{082E3FB1-42D1-194A-B88B-23DBA54F7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3223" y="2155871"/>
              <a:ext cx="360973" cy="692162"/>
            </a:xfrm>
            <a:custGeom>
              <a:avLst/>
              <a:gdLst>
                <a:gd name="T0" fmla="*/ 267 w 282"/>
                <a:gd name="T1" fmla="*/ 387 h 542"/>
                <a:gd name="T2" fmla="*/ 254 w 282"/>
                <a:gd name="T3" fmla="*/ 419 h 542"/>
                <a:gd name="T4" fmla="*/ 197 w 282"/>
                <a:gd name="T5" fmla="*/ 436 h 542"/>
                <a:gd name="T6" fmla="*/ 148 w 282"/>
                <a:gd name="T7" fmla="*/ 439 h 542"/>
                <a:gd name="T8" fmla="*/ 148 w 282"/>
                <a:gd name="T9" fmla="*/ 385 h 542"/>
                <a:gd name="T10" fmla="*/ 148 w 282"/>
                <a:gd name="T11" fmla="*/ 262 h 542"/>
                <a:gd name="T12" fmla="*/ 165 w 282"/>
                <a:gd name="T13" fmla="*/ 254 h 542"/>
                <a:gd name="T14" fmla="*/ 183 w 282"/>
                <a:gd name="T15" fmla="*/ 241 h 542"/>
                <a:gd name="T16" fmla="*/ 183 w 282"/>
                <a:gd name="T17" fmla="*/ 241 h 542"/>
                <a:gd name="T18" fmla="*/ 187 w 282"/>
                <a:gd name="T19" fmla="*/ 237 h 542"/>
                <a:gd name="T20" fmla="*/ 187 w 282"/>
                <a:gd name="T21" fmla="*/ 237 h 542"/>
                <a:gd name="T22" fmla="*/ 214 w 282"/>
                <a:gd name="T23" fmla="*/ 202 h 542"/>
                <a:gd name="T24" fmla="*/ 223 w 282"/>
                <a:gd name="T25" fmla="*/ 151 h 542"/>
                <a:gd name="T26" fmla="*/ 209 w 282"/>
                <a:gd name="T27" fmla="*/ 151 h 542"/>
                <a:gd name="T28" fmla="*/ 179 w 282"/>
                <a:gd name="T29" fmla="*/ 226 h 542"/>
                <a:gd name="T30" fmla="*/ 123 w 282"/>
                <a:gd name="T31" fmla="*/ 125 h 542"/>
                <a:gd name="T32" fmla="*/ 198 w 282"/>
                <a:gd name="T33" fmla="*/ 112 h 542"/>
                <a:gd name="T34" fmla="*/ 188 w 282"/>
                <a:gd name="T35" fmla="*/ 102 h 542"/>
                <a:gd name="T36" fmla="*/ 128 w 282"/>
                <a:gd name="T37" fmla="*/ 111 h 542"/>
                <a:gd name="T38" fmla="*/ 124 w 282"/>
                <a:gd name="T39" fmla="*/ 108 h 542"/>
                <a:gd name="T40" fmla="*/ 115 w 282"/>
                <a:gd name="T41" fmla="*/ 90 h 542"/>
                <a:gd name="T42" fmla="*/ 134 w 282"/>
                <a:gd name="T43" fmla="*/ 16 h 542"/>
                <a:gd name="T44" fmla="*/ 121 w 282"/>
                <a:gd name="T45" fmla="*/ 8 h 542"/>
                <a:gd name="T46" fmla="*/ 99 w 282"/>
                <a:gd name="T47" fmla="*/ 82 h 542"/>
                <a:gd name="T48" fmla="*/ 107 w 282"/>
                <a:gd name="T49" fmla="*/ 109 h 542"/>
                <a:gd name="T50" fmla="*/ 112 w 282"/>
                <a:gd name="T51" fmla="*/ 115 h 542"/>
                <a:gd name="T52" fmla="*/ 166 w 282"/>
                <a:gd name="T53" fmla="*/ 236 h 542"/>
                <a:gd name="T54" fmla="*/ 157 w 282"/>
                <a:gd name="T55" fmla="*/ 241 h 542"/>
                <a:gd name="T56" fmla="*/ 136 w 282"/>
                <a:gd name="T57" fmla="*/ 250 h 542"/>
                <a:gd name="T58" fmla="*/ 64 w 282"/>
                <a:gd name="T59" fmla="*/ 245 h 542"/>
                <a:gd name="T60" fmla="*/ 51 w 282"/>
                <a:gd name="T61" fmla="*/ 250 h 542"/>
                <a:gd name="T62" fmla="*/ 54 w 282"/>
                <a:gd name="T63" fmla="*/ 255 h 542"/>
                <a:gd name="T64" fmla="*/ 136 w 282"/>
                <a:gd name="T65" fmla="*/ 266 h 542"/>
                <a:gd name="T66" fmla="*/ 136 w 282"/>
                <a:gd name="T67" fmla="*/ 385 h 542"/>
                <a:gd name="T68" fmla="*/ 136 w 282"/>
                <a:gd name="T69" fmla="*/ 411 h 542"/>
                <a:gd name="T70" fmla="*/ 52 w 282"/>
                <a:gd name="T71" fmla="*/ 402 h 542"/>
                <a:gd name="T72" fmla="*/ 15 w 282"/>
                <a:gd name="T73" fmla="*/ 348 h 542"/>
                <a:gd name="T74" fmla="*/ 7 w 282"/>
                <a:gd name="T75" fmla="*/ 349 h 542"/>
                <a:gd name="T76" fmla="*/ 0 w 282"/>
                <a:gd name="T77" fmla="*/ 348 h 542"/>
                <a:gd name="T78" fmla="*/ 34 w 282"/>
                <a:gd name="T79" fmla="*/ 409 h 542"/>
                <a:gd name="T80" fmla="*/ 136 w 282"/>
                <a:gd name="T81" fmla="*/ 425 h 542"/>
                <a:gd name="T82" fmla="*/ 136 w 282"/>
                <a:gd name="T83" fmla="*/ 446 h 542"/>
                <a:gd name="T84" fmla="*/ 136 w 282"/>
                <a:gd name="T85" fmla="*/ 542 h 542"/>
                <a:gd name="T86" fmla="*/ 148 w 282"/>
                <a:gd name="T87" fmla="*/ 542 h 542"/>
                <a:gd name="T88" fmla="*/ 148 w 282"/>
                <a:gd name="T89" fmla="*/ 454 h 542"/>
                <a:gd name="T90" fmla="*/ 264 w 282"/>
                <a:gd name="T91" fmla="*/ 430 h 542"/>
                <a:gd name="T92" fmla="*/ 282 w 282"/>
                <a:gd name="T93" fmla="*/ 386 h 542"/>
                <a:gd name="T94" fmla="*/ 272 w 282"/>
                <a:gd name="T95" fmla="*/ 387 h 542"/>
                <a:gd name="T96" fmla="*/ 267 w 282"/>
                <a:gd name="T97" fmla="*/ 38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2" h="542">
                  <a:moveTo>
                    <a:pt x="267" y="387"/>
                  </a:moveTo>
                  <a:cubicBezTo>
                    <a:pt x="266" y="399"/>
                    <a:pt x="263" y="410"/>
                    <a:pt x="254" y="419"/>
                  </a:cubicBezTo>
                  <a:cubicBezTo>
                    <a:pt x="240" y="433"/>
                    <a:pt x="216" y="435"/>
                    <a:pt x="197" y="436"/>
                  </a:cubicBezTo>
                  <a:cubicBezTo>
                    <a:pt x="181" y="438"/>
                    <a:pt x="164" y="438"/>
                    <a:pt x="148" y="439"/>
                  </a:cubicBezTo>
                  <a:cubicBezTo>
                    <a:pt x="148" y="385"/>
                    <a:pt x="148" y="385"/>
                    <a:pt x="148" y="385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54" y="259"/>
                    <a:pt x="160" y="256"/>
                    <a:pt x="165" y="254"/>
                  </a:cubicBezTo>
                  <a:cubicBezTo>
                    <a:pt x="171" y="250"/>
                    <a:pt x="177" y="246"/>
                    <a:pt x="183" y="241"/>
                  </a:cubicBezTo>
                  <a:cubicBezTo>
                    <a:pt x="183" y="241"/>
                    <a:pt x="183" y="241"/>
                    <a:pt x="183" y="241"/>
                  </a:cubicBezTo>
                  <a:cubicBezTo>
                    <a:pt x="184" y="240"/>
                    <a:pt x="186" y="239"/>
                    <a:pt x="187" y="237"/>
                  </a:cubicBezTo>
                  <a:cubicBezTo>
                    <a:pt x="187" y="237"/>
                    <a:pt x="187" y="237"/>
                    <a:pt x="187" y="237"/>
                  </a:cubicBezTo>
                  <a:cubicBezTo>
                    <a:pt x="198" y="227"/>
                    <a:pt x="207" y="215"/>
                    <a:pt x="214" y="202"/>
                  </a:cubicBezTo>
                  <a:cubicBezTo>
                    <a:pt x="222" y="186"/>
                    <a:pt x="225" y="168"/>
                    <a:pt x="223" y="151"/>
                  </a:cubicBezTo>
                  <a:cubicBezTo>
                    <a:pt x="222" y="142"/>
                    <a:pt x="208" y="142"/>
                    <a:pt x="209" y="151"/>
                  </a:cubicBezTo>
                  <a:cubicBezTo>
                    <a:pt x="212" y="178"/>
                    <a:pt x="199" y="206"/>
                    <a:pt x="179" y="226"/>
                  </a:cubicBezTo>
                  <a:cubicBezTo>
                    <a:pt x="137" y="211"/>
                    <a:pt x="100" y="167"/>
                    <a:pt x="123" y="125"/>
                  </a:cubicBezTo>
                  <a:cubicBezTo>
                    <a:pt x="146" y="140"/>
                    <a:pt x="178" y="134"/>
                    <a:pt x="198" y="112"/>
                  </a:cubicBezTo>
                  <a:cubicBezTo>
                    <a:pt x="205" y="105"/>
                    <a:pt x="195" y="95"/>
                    <a:pt x="188" y="102"/>
                  </a:cubicBezTo>
                  <a:cubicBezTo>
                    <a:pt x="173" y="118"/>
                    <a:pt x="145" y="124"/>
                    <a:pt x="128" y="111"/>
                  </a:cubicBezTo>
                  <a:cubicBezTo>
                    <a:pt x="127" y="110"/>
                    <a:pt x="125" y="109"/>
                    <a:pt x="124" y="108"/>
                  </a:cubicBezTo>
                  <a:cubicBezTo>
                    <a:pt x="120" y="104"/>
                    <a:pt x="117" y="98"/>
                    <a:pt x="115" y="90"/>
                  </a:cubicBezTo>
                  <a:cubicBezTo>
                    <a:pt x="110" y="64"/>
                    <a:pt x="122" y="38"/>
                    <a:pt x="134" y="16"/>
                  </a:cubicBezTo>
                  <a:cubicBezTo>
                    <a:pt x="138" y="7"/>
                    <a:pt x="126" y="0"/>
                    <a:pt x="121" y="8"/>
                  </a:cubicBezTo>
                  <a:cubicBezTo>
                    <a:pt x="110" y="28"/>
                    <a:pt x="97" y="57"/>
                    <a:pt x="99" y="82"/>
                  </a:cubicBezTo>
                  <a:cubicBezTo>
                    <a:pt x="99" y="92"/>
                    <a:pt x="102" y="101"/>
                    <a:pt x="107" y="109"/>
                  </a:cubicBezTo>
                  <a:cubicBezTo>
                    <a:pt x="109" y="111"/>
                    <a:pt x="110" y="113"/>
                    <a:pt x="112" y="115"/>
                  </a:cubicBezTo>
                  <a:cubicBezTo>
                    <a:pt x="82" y="163"/>
                    <a:pt x="119" y="215"/>
                    <a:pt x="166" y="236"/>
                  </a:cubicBezTo>
                  <a:cubicBezTo>
                    <a:pt x="163" y="238"/>
                    <a:pt x="160" y="240"/>
                    <a:pt x="157" y="241"/>
                  </a:cubicBezTo>
                  <a:cubicBezTo>
                    <a:pt x="151" y="244"/>
                    <a:pt x="144" y="248"/>
                    <a:pt x="136" y="250"/>
                  </a:cubicBezTo>
                  <a:cubicBezTo>
                    <a:pt x="112" y="259"/>
                    <a:pt x="84" y="262"/>
                    <a:pt x="64" y="245"/>
                  </a:cubicBezTo>
                  <a:cubicBezTo>
                    <a:pt x="59" y="241"/>
                    <a:pt x="52" y="245"/>
                    <a:pt x="51" y="250"/>
                  </a:cubicBezTo>
                  <a:cubicBezTo>
                    <a:pt x="51" y="252"/>
                    <a:pt x="52" y="254"/>
                    <a:pt x="54" y="255"/>
                  </a:cubicBezTo>
                  <a:cubicBezTo>
                    <a:pt x="76" y="275"/>
                    <a:pt x="108" y="274"/>
                    <a:pt x="136" y="266"/>
                  </a:cubicBezTo>
                  <a:cubicBezTo>
                    <a:pt x="136" y="385"/>
                    <a:pt x="136" y="385"/>
                    <a:pt x="136" y="385"/>
                  </a:cubicBezTo>
                  <a:cubicBezTo>
                    <a:pt x="136" y="411"/>
                    <a:pt x="136" y="411"/>
                    <a:pt x="136" y="411"/>
                  </a:cubicBezTo>
                  <a:cubicBezTo>
                    <a:pt x="108" y="411"/>
                    <a:pt x="79" y="411"/>
                    <a:pt x="52" y="402"/>
                  </a:cubicBezTo>
                  <a:cubicBezTo>
                    <a:pt x="29" y="394"/>
                    <a:pt x="18" y="372"/>
                    <a:pt x="15" y="348"/>
                  </a:cubicBezTo>
                  <a:cubicBezTo>
                    <a:pt x="12" y="349"/>
                    <a:pt x="10" y="349"/>
                    <a:pt x="7" y="349"/>
                  </a:cubicBezTo>
                  <a:cubicBezTo>
                    <a:pt x="5" y="349"/>
                    <a:pt x="2" y="349"/>
                    <a:pt x="0" y="348"/>
                  </a:cubicBezTo>
                  <a:cubicBezTo>
                    <a:pt x="3" y="373"/>
                    <a:pt x="13" y="396"/>
                    <a:pt x="34" y="409"/>
                  </a:cubicBezTo>
                  <a:cubicBezTo>
                    <a:pt x="63" y="428"/>
                    <a:pt x="103" y="425"/>
                    <a:pt x="136" y="425"/>
                  </a:cubicBezTo>
                  <a:cubicBezTo>
                    <a:pt x="136" y="446"/>
                    <a:pt x="136" y="446"/>
                    <a:pt x="136" y="446"/>
                  </a:cubicBezTo>
                  <a:cubicBezTo>
                    <a:pt x="136" y="542"/>
                    <a:pt x="136" y="542"/>
                    <a:pt x="136" y="542"/>
                  </a:cubicBezTo>
                  <a:cubicBezTo>
                    <a:pt x="148" y="542"/>
                    <a:pt x="148" y="542"/>
                    <a:pt x="148" y="542"/>
                  </a:cubicBezTo>
                  <a:cubicBezTo>
                    <a:pt x="148" y="454"/>
                    <a:pt x="148" y="454"/>
                    <a:pt x="148" y="454"/>
                  </a:cubicBezTo>
                  <a:cubicBezTo>
                    <a:pt x="187" y="449"/>
                    <a:pt x="232" y="457"/>
                    <a:pt x="264" y="430"/>
                  </a:cubicBezTo>
                  <a:cubicBezTo>
                    <a:pt x="277" y="419"/>
                    <a:pt x="281" y="403"/>
                    <a:pt x="282" y="386"/>
                  </a:cubicBezTo>
                  <a:cubicBezTo>
                    <a:pt x="279" y="387"/>
                    <a:pt x="275" y="387"/>
                    <a:pt x="272" y="387"/>
                  </a:cubicBezTo>
                  <a:cubicBezTo>
                    <a:pt x="271" y="387"/>
                    <a:pt x="269" y="387"/>
                    <a:pt x="267" y="387"/>
                  </a:cubicBezTo>
                  <a:close/>
                </a:path>
              </a:pathLst>
            </a:custGeom>
            <a:solidFill>
              <a:srgbClr val="73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9" name="Freeform 26">
              <a:extLst>
                <a:ext uri="{FF2B5EF4-FFF2-40B4-BE49-F238E27FC236}">
                  <a16:creationId xmlns:a16="http://schemas.microsoft.com/office/drawing/2014/main" id="{E9275F24-7F18-4F40-B6F3-0D9DA2838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4197" y="2107026"/>
              <a:ext cx="325233" cy="539672"/>
            </a:xfrm>
            <a:custGeom>
              <a:avLst/>
              <a:gdLst>
                <a:gd name="T0" fmla="*/ 31 w 254"/>
                <a:gd name="T1" fmla="*/ 339 h 423"/>
                <a:gd name="T2" fmla="*/ 19 w 254"/>
                <a:gd name="T3" fmla="*/ 371 h 423"/>
                <a:gd name="T4" fmla="*/ 112 w 254"/>
                <a:gd name="T5" fmla="*/ 423 h 423"/>
                <a:gd name="T6" fmla="*/ 112 w 254"/>
                <a:gd name="T7" fmla="*/ 304 h 423"/>
                <a:gd name="T8" fmla="*/ 30 w 254"/>
                <a:gd name="T9" fmla="*/ 293 h 423"/>
                <a:gd name="T10" fmla="*/ 27 w 254"/>
                <a:gd name="T11" fmla="*/ 288 h 423"/>
                <a:gd name="T12" fmla="*/ 40 w 254"/>
                <a:gd name="T13" fmla="*/ 283 h 423"/>
                <a:gd name="T14" fmla="*/ 112 w 254"/>
                <a:gd name="T15" fmla="*/ 288 h 423"/>
                <a:gd name="T16" fmla="*/ 133 w 254"/>
                <a:gd name="T17" fmla="*/ 279 h 423"/>
                <a:gd name="T18" fmla="*/ 142 w 254"/>
                <a:gd name="T19" fmla="*/ 274 h 423"/>
                <a:gd name="T20" fmla="*/ 88 w 254"/>
                <a:gd name="T21" fmla="*/ 153 h 423"/>
                <a:gd name="T22" fmla="*/ 83 w 254"/>
                <a:gd name="T23" fmla="*/ 147 h 423"/>
                <a:gd name="T24" fmla="*/ 75 w 254"/>
                <a:gd name="T25" fmla="*/ 120 h 423"/>
                <a:gd name="T26" fmla="*/ 97 w 254"/>
                <a:gd name="T27" fmla="*/ 46 h 423"/>
                <a:gd name="T28" fmla="*/ 110 w 254"/>
                <a:gd name="T29" fmla="*/ 54 h 423"/>
                <a:gd name="T30" fmla="*/ 91 w 254"/>
                <a:gd name="T31" fmla="*/ 128 h 423"/>
                <a:gd name="T32" fmla="*/ 100 w 254"/>
                <a:gd name="T33" fmla="*/ 146 h 423"/>
                <a:gd name="T34" fmla="*/ 104 w 254"/>
                <a:gd name="T35" fmla="*/ 149 h 423"/>
                <a:gd name="T36" fmla="*/ 164 w 254"/>
                <a:gd name="T37" fmla="*/ 140 h 423"/>
                <a:gd name="T38" fmla="*/ 174 w 254"/>
                <a:gd name="T39" fmla="*/ 150 h 423"/>
                <a:gd name="T40" fmla="*/ 99 w 254"/>
                <a:gd name="T41" fmla="*/ 163 h 423"/>
                <a:gd name="T42" fmla="*/ 155 w 254"/>
                <a:gd name="T43" fmla="*/ 264 h 423"/>
                <a:gd name="T44" fmla="*/ 185 w 254"/>
                <a:gd name="T45" fmla="*/ 189 h 423"/>
                <a:gd name="T46" fmla="*/ 199 w 254"/>
                <a:gd name="T47" fmla="*/ 189 h 423"/>
                <a:gd name="T48" fmla="*/ 190 w 254"/>
                <a:gd name="T49" fmla="*/ 240 h 423"/>
                <a:gd name="T50" fmla="*/ 163 w 254"/>
                <a:gd name="T51" fmla="*/ 275 h 423"/>
                <a:gd name="T52" fmla="*/ 163 w 254"/>
                <a:gd name="T53" fmla="*/ 275 h 423"/>
                <a:gd name="T54" fmla="*/ 159 w 254"/>
                <a:gd name="T55" fmla="*/ 279 h 423"/>
                <a:gd name="T56" fmla="*/ 159 w 254"/>
                <a:gd name="T57" fmla="*/ 279 h 423"/>
                <a:gd name="T58" fmla="*/ 141 w 254"/>
                <a:gd name="T59" fmla="*/ 292 h 423"/>
                <a:gd name="T60" fmla="*/ 124 w 254"/>
                <a:gd name="T61" fmla="*/ 300 h 423"/>
                <a:gd name="T62" fmla="*/ 124 w 254"/>
                <a:gd name="T63" fmla="*/ 423 h 423"/>
                <a:gd name="T64" fmla="*/ 192 w 254"/>
                <a:gd name="T65" fmla="*/ 395 h 423"/>
                <a:gd name="T66" fmla="*/ 233 w 254"/>
                <a:gd name="T67" fmla="*/ 306 h 423"/>
                <a:gd name="T68" fmla="*/ 232 w 254"/>
                <a:gd name="T69" fmla="*/ 290 h 423"/>
                <a:gd name="T70" fmla="*/ 219 w 254"/>
                <a:gd name="T71" fmla="*/ 252 h 423"/>
                <a:gd name="T72" fmla="*/ 223 w 254"/>
                <a:gd name="T73" fmla="*/ 248 h 423"/>
                <a:gd name="T74" fmla="*/ 254 w 254"/>
                <a:gd name="T75" fmla="*/ 175 h 423"/>
                <a:gd name="T76" fmla="*/ 201 w 254"/>
                <a:gd name="T77" fmla="*/ 85 h 423"/>
                <a:gd name="T78" fmla="*/ 116 w 254"/>
                <a:gd name="T79" fmla="*/ 0 h 423"/>
                <a:gd name="T80" fmla="*/ 32 w 254"/>
                <a:gd name="T81" fmla="*/ 85 h 423"/>
                <a:gd name="T82" fmla="*/ 40 w 254"/>
                <a:gd name="T83" fmla="*/ 121 h 423"/>
                <a:gd name="T84" fmla="*/ 0 w 254"/>
                <a:gd name="T85" fmla="*/ 193 h 423"/>
                <a:gd name="T86" fmla="*/ 17 w 254"/>
                <a:gd name="T87" fmla="*/ 245 h 423"/>
                <a:gd name="T88" fmla="*/ 1 w 254"/>
                <a:gd name="T89" fmla="*/ 285 h 423"/>
                <a:gd name="T90" fmla="*/ 0 w 254"/>
                <a:gd name="T91" fmla="*/ 294 h 423"/>
                <a:gd name="T92" fmla="*/ 31 w 254"/>
                <a:gd name="T93" fmla="*/ 33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4" h="423">
                  <a:moveTo>
                    <a:pt x="31" y="339"/>
                  </a:moveTo>
                  <a:cubicBezTo>
                    <a:pt x="31" y="351"/>
                    <a:pt x="27" y="362"/>
                    <a:pt x="19" y="371"/>
                  </a:cubicBezTo>
                  <a:cubicBezTo>
                    <a:pt x="39" y="401"/>
                    <a:pt x="73" y="421"/>
                    <a:pt x="112" y="423"/>
                  </a:cubicBezTo>
                  <a:cubicBezTo>
                    <a:pt x="112" y="304"/>
                    <a:pt x="112" y="304"/>
                    <a:pt x="112" y="304"/>
                  </a:cubicBezTo>
                  <a:cubicBezTo>
                    <a:pt x="84" y="312"/>
                    <a:pt x="52" y="313"/>
                    <a:pt x="30" y="293"/>
                  </a:cubicBezTo>
                  <a:cubicBezTo>
                    <a:pt x="28" y="292"/>
                    <a:pt x="27" y="290"/>
                    <a:pt x="27" y="288"/>
                  </a:cubicBezTo>
                  <a:cubicBezTo>
                    <a:pt x="28" y="283"/>
                    <a:pt x="35" y="279"/>
                    <a:pt x="40" y="283"/>
                  </a:cubicBezTo>
                  <a:cubicBezTo>
                    <a:pt x="60" y="300"/>
                    <a:pt x="88" y="297"/>
                    <a:pt x="112" y="288"/>
                  </a:cubicBezTo>
                  <a:cubicBezTo>
                    <a:pt x="120" y="286"/>
                    <a:pt x="127" y="282"/>
                    <a:pt x="133" y="279"/>
                  </a:cubicBezTo>
                  <a:cubicBezTo>
                    <a:pt x="136" y="278"/>
                    <a:pt x="139" y="276"/>
                    <a:pt x="142" y="274"/>
                  </a:cubicBezTo>
                  <a:cubicBezTo>
                    <a:pt x="95" y="253"/>
                    <a:pt x="58" y="201"/>
                    <a:pt x="88" y="153"/>
                  </a:cubicBezTo>
                  <a:cubicBezTo>
                    <a:pt x="86" y="151"/>
                    <a:pt x="85" y="149"/>
                    <a:pt x="83" y="147"/>
                  </a:cubicBezTo>
                  <a:cubicBezTo>
                    <a:pt x="78" y="139"/>
                    <a:pt x="75" y="130"/>
                    <a:pt x="75" y="120"/>
                  </a:cubicBezTo>
                  <a:cubicBezTo>
                    <a:pt x="73" y="95"/>
                    <a:pt x="86" y="66"/>
                    <a:pt x="97" y="46"/>
                  </a:cubicBezTo>
                  <a:cubicBezTo>
                    <a:pt x="102" y="38"/>
                    <a:pt x="114" y="45"/>
                    <a:pt x="110" y="54"/>
                  </a:cubicBezTo>
                  <a:cubicBezTo>
                    <a:pt x="98" y="76"/>
                    <a:pt x="86" y="102"/>
                    <a:pt x="91" y="128"/>
                  </a:cubicBezTo>
                  <a:cubicBezTo>
                    <a:pt x="93" y="136"/>
                    <a:pt x="96" y="142"/>
                    <a:pt x="100" y="146"/>
                  </a:cubicBezTo>
                  <a:cubicBezTo>
                    <a:pt x="102" y="147"/>
                    <a:pt x="103" y="148"/>
                    <a:pt x="104" y="149"/>
                  </a:cubicBezTo>
                  <a:cubicBezTo>
                    <a:pt x="121" y="162"/>
                    <a:pt x="149" y="156"/>
                    <a:pt x="164" y="140"/>
                  </a:cubicBezTo>
                  <a:cubicBezTo>
                    <a:pt x="171" y="133"/>
                    <a:pt x="181" y="143"/>
                    <a:pt x="174" y="150"/>
                  </a:cubicBezTo>
                  <a:cubicBezTo>
                    <a:pt x="154" y="172"/>
                    <a:pt x="122" y="178"/>
                    <a:pt x="99" y="163"/>
                  </a:cubicBezTo>
                  <a:cubicBezTo>
                    <a:pt x="76" y="205"/>
                    <a:pt x="113" y="249"/>
                    <a:pt x="155" y="264"/>
                  </a:cubicBezTo>
                  <a:cubicBezTo>
                    <a:pt x="175" y="244"/>
                    <a:pt x="188" y="216"/>
                    <a:pt x="185" y="189"/>
                  </a:cubicBezTo>
                  <a:cubicBezTo>
                    <a:pt x="184" y="180"/>
                    <a:pt x="198" y="180"/>
                    <a:pt x="199" y="189"/>
                  </a:cubicBezTo>
                  <a:cubicBezTo>
                    <a:pt x="201" y="206"/>
                    <a:pt x="198" y="224"/>
                    <a:pt x="190" y="240"/>
                  </a:cubicBezTo>
                  <a:cubicBezTo>
                    <a:pt x="183" y="253"/>
                    <a:pt x="174" y="265"/>
                    <a:pt x="163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163" y="277"/>
                    <a:pt x="161" y="279"/>
                    <a:pt x="159" y="279"/>
                  </a:cubicBezTo>
                  <a:cubicBezTo>
                    <a:pt x="159" y="279"/>
                    <a:pt x="159" y="279"/>
                    <a:pt x="159" y="279"/>
                  </a:cubicBezTo>
                  <a:cubicBezTo>
                    <a:pt x="153" y="284"/>
                    <a:pt x="147" y="288"/>
                    <a:pt x="141" y="292"/>
                  </a:cubicBezTo>
                  <a:cubicBezTo>
                    <a:pt x="136" y="294"/>
                    <a:pt x="130" y="297"/>
                    <a:pt x="124" y="300"/>
                  </a:cubicBezTo>
                  <a:cubicBezTo>
                    <a:pt x="124" y="423"/>
                    <a:pt x="124" y="423"/>
                    <a:pt x="124" y="423"/>
                  </a:cubicBezTo>
                  <a:cubicBezTo>
                    <a:pt x="150" y="421"/>
                    <a:pt x="173" y="411"/>
                    <a:pt x="192" y="395"/>
                  </a:cubicBezTo>
                  <a:cubicBezTo>
                    <a:pt x="217" y="374"/>
                    <a:pt x="233" y="342"/>
                    <a:pt x="233" y="306"/>
                  </a:cubicBezTo>
                  <a:cubicBezTo>
                    <a:pt x="233" y="301"/>
                    <a:pt x="233" y="295"/>
                    <a:pt x="232" y="290"/>
                  </a:cubicBezTo>
                  <a:cubicBezTo>
                    <a:pt x="230" y="276"/>
                    <a:pt x="226" y="263"/>
                    <a:pt x="219" y="252"/>
                  </a:cubicBezTo>
                  <a:cubicBezTo>
                    <a:pt x="221" y="250"/>
                    <a:pt x="222" y="249"/>
                    <a:pt x="223" y="248"/>
                  </a:cubicBezTo>
                  <a:cubicBezTo>
                    <a:pt x="242" y="229"/>
                    <a:pt x="254" y="203"/>
                    <a:pt x="254" y="175"/>
                  </a:cubicBezTo>
                  <a:cubicBezTo>
                    <a:pt x="254" y="136"/>
                    <a:pt x="232" y="102"/>
                    <a:pt x="201" y="85"/>
                  </a:cubicBezTo>
                  <a:cubicBezTo>
                    <a:pt x="201" y="38"/>
                    <a:pt x="163" y="0"/>
                    <a:pt x="116" y="0"/>
                  </a:cubicBezTo>
                  <a:cubicBezTo>
                    <a:pt x="70" y="0"/>
                    <a:pt x="32" y="38"/>
                    <a:pt x="32" y="85"/>
                  </a:cubicBezTo>
                  <a:cubicBezTo>
                    <a:pt x="32" y="98"/>
                    <a:pt x="35" y="110"/>
                    <a:pt x="40" y="121"/>
                  </a:cubicBezTo>
                  <a:cubicBezTo>
                    <a:pt x="16" y="136"/>
                    <a:pt x="0" y="163"/>
                    <a:pt x="0" y="193"/>
                  </a:cubicBezTo>
                  <a:cubicBezTo>
                    <a:pt x="0" y="213"/>
                    <a:pt x="6" y="231"/>
                    <a:pt x="17" y="245"/>
                  </a:cubicBezTo>
                  <a:cubicBezTo>
                    <a:pt x="9" y="257"/>
                    <a:pt x="4" y="271"/>
                    <a:pt x="1" y="285"/>
                  </a:cubicBezTo>
                  <a:cubicBezTo>
                    <a:pt x="1" y="288"/>
                    <a:pt x="1" y="291"/>
                    <a:pt x="0" y="294"/>
                  </a:cubicBezTo>
                  <a:cubicBezTo>
                    <a:pt x="18" y="301"/>
                    <a:pt x="31" y="319"/>
                    <a:pt x="31" y="339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0" name="Freeform 27">
              <a:extLst>
                <a:ext uri="{FF2B5EF4-FFF2-40B4-BE49-F238E27FC236}">
                  <a16:creationId xmlns:a16="http://schemas.microsoft.com/office/drawing/2014/main" id="{41FF1468-CAF1-3340-BB0C-5C3AA51FB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5856" y="2456086"/>
              <a:ext cx="106029" cy="108411"/>
            </a:xfrm>
            <a:custGeom>
              <a:avLst/>
              <a:gdLst>
                <a:gd name="T0" fmla="*/ 35 w 83"/>
                <a:gd name="T1" fmla="*/ 0 h 85"/>
                <a:gd name="T2" fmla="*/ 0 w 83"/>
                <a:gd name="T3" fmla="*/ 15 h 85"/>
                <a:gd name="T4" fmla="*/ 65 w 83"/>
                <a:gd name="T5" fmla="*/ 84 h 85"/>
                <a:gd name="T6" fmla="*/ 65 w 83"/>
                <a:gd name="T7" fmla="*/ 85 h 85"/>
                <a:gd name="T8" fmla="*/ 83 w 83"/>
                <a:gd name="T9" fmla="*/ 48 h 85"/>
                <a:gd name="T10" fmla="*/ 35 w 8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5">
                  <a:moveTo>
                    <a:pt x="35" y="0"/>
                  </a:moveTo>
                  <a:cubicBezTo>
                    <a:pt x="21" y="0"/>
                    <a:pt x="9" y="6"/>
                    <a:pt x="0" y="15"/>
                  </a:cubicBezTo>
                  <a:cubicBezTo>
                    <a:pt x="36" y="17"/>
                    <a:pt x="65" y="47"/>
                    <a:pt x="65" y="84"/>
                  </a:cubicBezTo>
                  <a:cubicBezTo>
                    <a:pt x="65" y="84"/>
                    <a:pt x="65" y="85"/>
                    <a:pt x="65" y="85"/>
                  </a:cubicBezTo>
                  <a:cubicBezTo>
                    <a:pt x="76" y="76"/>
                    <a:pt x="83" y="63"/>
                    <a:pt x="83" y="48"/>
                  </a:cubicBezTo>
                  <a:cubicBezTo>
                    <a:pt x="83" y="22"/>
                    <a:pt x="61" y="0"/>
                    <a:pt x="35" y="0"/>
                  </a:cubicBezTo>
                  <a:close/>
                </a:path>
              </a:pathLst>
            </a:custGeom>
            <a:solidFill>
              <a:srgbClr val="69BC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1" name="Freeform 28">
              <a:extLst>
                <a:ext uri="{FF2B5EF4-FFF2-40B4-BE49-F238E27FC236}">
                  <a16:creationId xmlns:a16="http://schemas.microsoft.com/office/drawing/2014/main" id="{E1E6567E-D80F-4A4D-AB42-B1A3086E8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0804" y="2478720"/>
              <a:ext cx="122707" cy="122707"/>
            </a:xfrm>
            <a:custGeom>
              <a:avLst/>
              <a:gdLst>
                <a:gd name="T0" fmla="*/ 56 w 96"/>
                <a:gd name="T1" fmla="*/ 95 h 96"/>
                <a:gd name="T2" fmla="*/ 84 w 96"/>
                <a:gd name="T3" fmla="*/ 80 h 96"/>
                <a:gd name="T4" fmla="*/ 96 w 96"/>
                <a:gd name="T5" fmla="*/ 48 h 96"/>
                <a:gd name="T6" fmla="*/ 65 w 96"/>
                <a:gd name="T7" fmla="*/ 3 h 96"/>
                <a:gd name="T8" fmla="*/ 48 w 96"/>
                <a:gd name="T9" fmla="*/ 0 h 96"/>
                <a:gd name="T10" fmla="*/ 0 w 96"/>
                <a:gd name="T11" fmla="*/ 48 h 96"/>
                <a:gd name="T12" fmla="*/ 41 w 96"/>
                <a:gd name="T13" fmla="*/ 95 h 96"/>
                <a:gd name="T14" fmla="*/ 48 w 96"/>
                <a:gd name="T15" fmla="*/ 96 h 96"/>
                <a:gd name="T16" fmla="*/ 56 w 96"/>
                <a:gd name="T17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96">
                  <a:moveTo>
                    <a:pt x="56" y="95"/>
                  </a:moveTo>
                  <a:cubicBezTo>
                    <a:pt x="67" y="94"/>
                    <a:pt x="77" y="88"/>
                    <a:pt x="84" y="80"/>
                  </a:cubicBezTo>
                  <a:cubicBezTo>
                    <a:pt x="92" y="71"/>
                    <a:pt x="96" y="60"/>
                    <a:pt x="96" y="48"/>
                  </a:cubicBezTo>
                  <a:cubicBezTo>
                    <a:pt x="96" y="28"/>
                    <a:pt x="83" y="10"/>
                    <a:pt x="65" y="3"/>
                  </a:cubicBezTo>
                  <a:cubicBezTo>
                    <a:pt x="60" y="1"/>
                    <a:pt x="54" y="0"/>
                    <a:pt x="48" y="0"/>
                  </a:cubicBezTo>
                  <a:cubicBezTo>
                    <a:pt x="22" y="0"/>
                    <a:pt x="0" y="22"/>
                    <a:pt x="0" y="48"/>
                  </a:cubicBezTo>
                  <a:cubicBezTo>
                    <a:pt x="0" y="72"/>
                    <a:pt x="18" y="92"/>
                    <a:pt x="41" y="95"/>
                  </a:cubicBezTo>
                  <a:cubicBezTo>
                    <a:pt x="43" y="96"/>
                    <a:pt x="46" y="96"/>
                    <a:pt x="48" y="96"/>
                  </a:cubicBezTo>
                  <a:cubicBezTo>
                    <a:pt x="51" y="96"/>
                    <a:pt x="53" y="96"/>
                    <a:pt x="56" y="95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2" name="Freeform 29">
              <a:extLst>
                <a:ext uri="{FF2B5EF4-FFF2-40B4-BE49-F238E27FC236}">
                  <a16:creationId xmlns:a16="http://schemas.microsoft.com/office/drawing/2014/main" id="{32EB9678-A77C-CD46-8D26-4B454FC8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611" y="2475147"/>
              <a:ext cx="158447" cy="175126"/>
            </a:xfrm>
            <a:custGeom>
              <a:avLst/>
              <a:gdLst>
                <a:gd name="T0" fmla="*/ 59 w 124"/>
                <a:gd name="T1" fmla="*/ 0 h 137"/>
                <a:gd name="T2" fmla="*/ 56 w 124"/>
                <a:gd name="T3" fmla="*/ 0 h 137"/>
                <a:gd name="T4" fmla="*/ 40 w 124"/>
                <a:gd name="T5" fmla="*/ 2 h 137"/>
                <a:gd name="T6" fmla="*/ 41 w 124"/>
                <a:gd name="T7" fmla="*/ 18 h 137"/>
                <a:gd name="T8" fmla="*/ 0 w 124"/>
                <a:gd name="T9" fmla="*/ 107 h 137"/>
                <a:gd name="T10" fmla="*/ 51 w 124"/>
                <a:gd name="T11" fmla="*/ 137 h 137"/>
                <a:gd name="T12" fmla="*/ 56 w 124"/>
                <a:gd name="T13" fmla="*/ 137 h 137"/>
                <a:gd name="T14" fmla="*/ 66 w 124"/>
                <a:gd name="T15" fmla="*/ 136 h 137"/>
                <a:gd name="T16" fmla="*/ 124 w 124"/>
                <a:gd name="T17" fmla="*/ 70 h 137"/>
                <a:gd name="T18" fmla="*/ 124 w 124"/>
                <a:gd name="T19" fmla="*/ 69 h 137"/>
                <a:gd name="T20" fmla="*/ 59 w 124"/>
                <a:gd name="T2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7">
                  <a:moveTo>
                    <a:pt x="59" y="0"/>
                  </a:moveTo>
                  <a:cubicBezTo>
                    <a:pt x="58" y="0"/>
                    <a:pt x="57" y="0"/>
                    <a:pt x="56" y="0"/>
                  </a:cubicBezTo>
                  <a:cubicBezTo>
                    <a:pt x="51" y="0"/>
                    <a:pt x="45" y="1"/>
                    <a:pt x="40" y="2"/>
                  </a:cubicBezTo>
                  <a:cubicBezTo>
                    <a:pt x="41" y="7"/>
                    <a:pt x="41" y="13"/>
                    <a:pt x="41" y="18"/>
                  </a:cubicBezTo>
                  <a:cubicBezTo>
                    <a:pt x="41" y="54"/>
                    <a:pt x="25" y="86"/>
                    <a:pt x="0" y="107"/>
                  </a:cubicBezTo>
                  <a:cubicBezTo>
                    <a:pt x="11" y="124"/>
                    <a:pt x="30" y="135"/>
                    <a:pt x="51" y="137"/>
                  </a:cubicBezTo>
                  <a:cubicBezTo>
                    <a:pt x="53" y="137"/>
                    <a:pt x="55" y="137"/>
                    <a:pt x="56" y="137"/>
                  </a:cubicBezTo>
                  <a:cubicBezTo>
                    <a:pt x="59" y="137"/>
                    <a:pt x="63" y="137"/>
                    <a:pt x="66" y="136"/>
                  </a:cubicBezTo>
                  <a:cubicBezTo>
                    <a:pt x="98" y="131"/>
                    <a:pt x="124" y="104"/>
                    <a:pt x="124" y="70"/>
                  </a:cubicBezTo>
                  <a:cubicBezTo>
                    <a:pt x="124" y="70"/>
                    <a:pt x="124" y="69"/>
                    <a:pt x="124" y="69"/>
                  </a:cubicBezTo>
                  <a:cubicBezTo>
                    <a:pt x="124" y="32"/>
                    <a:pt x="95" y="2"/>
                    <a:pt x="59" y="0"/>
                  </a:cubicBezTo>
                  <a:close/>
                </a:path>
              </a:pathLst>
            </a:custGeom>
            <a:solidFill>
              <a:srgbClr val="BCD6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3" name="Freeform 30">
              <a:extLst>
                <a:ext uri="{FF2B5EF4-FFF2-40B4-BE49-F238E27FC236}">
                  <a16:creationId xmlns:a16="http://schemas.microsoft.com/office/drawing/2014/main" id="{18BE27A2-9E1E-8346-BC8A-9B1E637E3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496" y="2336953"/>
              <a:ext cx="178699" cy="511080"/>
            </a:xfrm>
            <a:custGeom>
              <a:avLst/>
              <a:gdLst>
                <a:gd name="T0" fmla="*/ 125 w 140"/>
                <a:gd name="T1" fmla="*/ 245 h 400"/>
                <a:gd name="T2" fmla="*/ 112 w 140"/>
                <a:gd name="T3" fmla="*/ 277 h 400"/>
                <a:gd name="T4" fmla="*/ 55 w 140"/>
                <a:gd name="T5" fmla="*/ 294 h 400"/>
                <a:gd name="T6" fmla="*/ 6 w 140"/>
                <a:gd name="T7" fmla="*/ 297 h 400"/>
                <a:gd name="T8" fmla="*/ 6 w 140"/>
                <a:gd name="T9" fmla="*/ 243 h 400"/>
                <a:gd name="T10" fmla="*/ 6 w 140"/>
                <a:gd name="T11" fmla="*/ 120 h 400"/>
                <a:gd name="T12" fmla="*/ 23 w 140"/>
                <a:gd name="T13" fmla="*/ 112 h 400"/>
                <a:gd name="T14" fmla="*/ 41 w 140"/>
                <a:gd name="T15" fmla="*/ 99 h 400"/>
                <a:gd name="T16" fmla="*/ 41 w 140"/>
                <a:gd name="T17" fmla="*/ 99 h 400"/>
                <a:gd name="T18" fmla="*/ 45 w 140"/>
                <a:gd name="T19" fmla="*/ 95 h 400"/>
                <a:gd name="T20" fmla="*/ 45 w 140"/>
                <a:gd name="T21" fmla="*/ 95 h 400"/>
                <a:gd name="T22" fmla="*/ 72 w 140"/>
                <a:gd name="T23" fmla="*/ 60 h 400"/>
                <a:gd name="T24" fmla="*/ 81 w 140"/>
                <a:gd name="T25" fmla="*/ 9 h 400"/>
                <a:gd name="T26" fmla="*/ 67 w 140"/>
                <a:gd name="T27" fmla="*/ 9 h 400"/>
                <a:gd name="T28" fmla="*/ 37 w 140"/>
                <a:gd name="T29" fmla="*/ 84 h 400"/>
                <a:gd name="T30" fmla="*/ 0 w 140"/>
                <a:gd name="T31" fmla="*/ 62 h 400"/>
                <a:gd name="T32" fmla="*/ 0 w 140"/>
                <a:gd name="T33" fmla="*/ 80 h 400"/>
                <a:gd name="T34" fmla="*/ 24 w 140"/>
                <a:gd name="T35" fmla="*/ 94 h 400"/>
                <a:gd name="T36" fmla="*/ 15 w 140"/>
                <a:gd name="T37" fmla="*/ 99 h 400"/>
                <a:gd name="T38" fmla="*/ 0 w 140"/>
                <a:gd name="T39" fmla="*/ 106 h 400"/>
                <a:gd name="T40" fmla="*/ 0 w 140"/>
                <a:gd name="T41" fmla="*/ 400 h 400"/>
                <a:gd name="T42" fmla="*/ 6 w 140"/>
                <a:gd name="T43" fmla="*/ 400 h 400"/>
                <a:gd name="T44" fmla="*/ 6 w 140"/>
                <a:gd name="T45" fmla="*/ 312 h 400"/>
                <a:gd name="T46" fmla="*/ 122 w 140"/>
                <a:gd name="T47" fmla="*/ 288 h 400"/>
                <a:gd name="T48" fmla="*/ 140 w 140"/>
                <a:gd name="T49" fmla="*/ 244 h 400"/>
                <a:gd name="T50" fmla="*/ 130 w 140"/>
                <a:gd name="T51" fmla="*/ 245 h 400"/>
                <a:gd name="T52" fmla="*/ 125 w 140"/>
                <a:gd name="T53" fmla="*/ 24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400">
                  <a:moveTo>
                    <a:pt x="125" y="245"/>
                  </a:moveTo>
                  <a:cubicBezTo>
                    <a:pt x="124" y="257"/>
                    <a:pt x="121" y="268"/>
                    <a:pt x="112" y="277"/>
                  </a:cubicBezTo>
                  <a:cubicBezTo>
                    <a:pt x="98" y="291"/>
                    <a:pt x="74" y="293"/>
                    <a:pt x="55" y="294"/>
                  </a:cubicBezTo>
                  <a:cubicBezTo>
                    <a:pt x="39" y="296"/>
                    <a:pt x="22" y="296"/>
                    <a:pt x="6" y="297"/>
                  </a:cubicBezTo>
                  <a:cubicBezTo>
                    <a:pt x="6" y="243"/>
                    <a:pt x="6" y="243"/>
                    <a:pt x="6" y="243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12" y="117"/>
                    <a:pt x="18" y="114"/>
                    <a:pt x="23" y="112"/>
                  </a:cubicBezTo>
                  <a:cubicBezTo>
                    <a:pt x="29" y="108"/>
                    <a:pt x="35" y="104"/>
                    <a:pt x="41" y="99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2" y="98"/>
                    <a:pt x="44" y="97"/>
                    <a:pt x="45" y="95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56" y="85"/>
                    <a:pt x="65" y="73"/>
                    <a:pt x="72" y="60"/>
                  </a:cubicBezTo>
                  <a:cubicBezTo>
                    <a:pt x="80" y="44"/>
                    <a:pt x="83" y="26"/>
                    <a:pt x="81" y="9"/>
                  </a:cubicBezTo>
                  <a:cubicBezTo>
                    <a:pt x="80" y="0"/>
                    <a:pt x="66" y="0"/>
                    <a:pt x="67" y="9"/>
                  </a:cubicBezTo>
                  <a:cubicBezTo>
                    <a:pt x="70" y="36"/>
                    <a:pt x="57" y="64"/>
                    <a:pt x="37" y="84"/>
                  </a:cubicBezTo>
                  <a:cubicBezTo>
                    <a:pt x="23" y="79"/>
                    <a:pt x="11" y="71"/>
                    <a:pt x="0" y="62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7" y="86"/>
                    <a:pt x="15" y="90"/>
                    <a:pt x="24" y="94"/>
                  </a:cubicBezTo>
                  <a:cubicBezTo>
                    <a:pt x="21" y="96"/>
                    <a:pt x="18" y="98"/>
                    <a:pt x="15" y="99"/>
                  </a:cubicBezTo>
                  <a:cubicBezTo>
                    <a:pt x="11" y="101"/>
                    <a:pt x="5" y="104"/>
                    <a:pt x="0" y="106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6" y="400"/>
                    <a:pt x="6" y="400"/>
                    <a:pt x="6" y="400"/>
                  </a:cubicBezTo>
                  <a:cubicBezTo>
                    <a:pt x="6" y="312"/>
                    <a:pt x="6" y="312"/>
                    <a:pt x="6" y="312"/>
                  </a:cubicBezTo>
                  <a:cubicBezTo>
                    <a:pt x="45" y="307"/>
                    <a:pt x="90" y="315"/>
                    <a:pt x="122" y="288"/>
                  </a:cubicBezTo>
                  <a:cubicBezTo>
                    <a:pt x="135" y="277"/>
                    <a:pt x="139" y="261"/>
                    <a:pt x="140" y="244"/>
                  </a:cubicBezTo>
                  <a:cubicBezTo>
                    <a:pt x="137" y="245"/>
                    <a:pt x="133" y="245"/>
                    <a:pt x="130" y="245"/>
                  </a:cubicBezTo>
                  <a:cubicBezTo>
                    <a:pt x="129" y="245"/>
                    <a:pt x="127" y="245"/>
                    <a:pt x="125" y="245"/>
                  </a:cubicBezTo>
                  <a:close/>
                </a:path>
              </a:pathLst>
            </a:custGeom>
            <a:solidFill>
              <a:srgbClr val="BD7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4" name="Freeform 31">
              <a:extLst>
                <a:ext uri="{FF2B5EF4-FFF2-40B4-BE49-F238E27FC236}">
                  <a16:creationId xmlns:a16="http://schemas.microsoft.com/office/drawing/2014/main" id="{C2361DAF-1ACB-5D4E-8B10-FACFD8D1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496" y="2277386"/>
              <a:ext cx="81010" cy="52418"/>
            </a:xfrm>
            <a:custGeom>
              <a:avLst/>
              <a:gdLst>
                <a:gd name="T0" fmla="*/ 56 w 63"/>
                <a:gd name="T1" fmla="*/ 17 h 41"/>
                <a:gd name="T2" fmla="*/ 46 w 63"/>
                <a:gd name="T3" fmla="*/ 7 h 41"/>
                <a:gd name="T4" fmla="*/ 0 w 63"/>
                <a:gd name="T5" fmla="*/ 23 h 41"/>
                <a:gd name="T6" fmla="*/ 0 w 63"/>
                <a:gd name="T7" fmla="*/ 37 h 41"/>
                <a:gd name="T8" fmla="*/ 56 w 63"/>
                <a:gd name="T9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1">
                  <a:moveTo>
                    <a:pt x="56" y="17"/>
                  </a:moveTo>
                  <a:cubicBezTo>
                    <a:pt x="63" y="10"/>
                    <a:pt x="53" y="0"/>
                    <a:pt x="46" y="7"/>
                  </a:cubicBezTo>
                  <a:cubicBezTo>
                    <a:pt x="34" y="19"/>
                    <a:pt x="16" y="26"/>
                    <a:pt x="0" y="2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0" y="41"/>
                    <a:pt x="41" y="33"/>
                    <a:pt x="56" y="17"/>
                  </a:cubicBezTo>
                  <a:close/>
                </a:path>
              </a:pathLst>
            </a:custGeom>
            <a:solidFill>
              <a:srgbClr val="BD7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5" name="Freeform 33">
              <a:extLst>
                <a:ext uri="{FF2B5EF4-FFF2-40B4-BE49-F238E27FC236}">
                  <a16:creationId xmlns:a16="http://schemas.microsoft.com/office/drawing/2014/main" id="{10933C8E-C25D-AD4C-96B5-BF9CF7FEA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496" y="2107026"/>
              <a:ext cx="173934" cy="539672"/>
            </a:xfrm>
            <a:custGeom>
              <a:avLst/>
              <a:gdLst>
                <a:gd name="T0" fmla="*/ 46 w 136"/>
                <a:gd name="T1" fmla="*/ 140 h 423"/>
                <a:gd name="T2" fmla="*/ 56 w 136"/>
                <a:gd name="T3" fmla="*/ 150 h 423"/>
                <a:gd name="T4" fmla="*/ 0 w 136"/>
                <a:gd name="T5" fmla="*/ 170 h 423"/>
                <a:gd name="T6" fmla="*/ 0 w 136"/>
                <a:gd name="T7" fmla="*/ 242 h 423"/>
                <a:gd name="T8" fmla="*/ 37 w 136"/>
                <a:gd name="T9" fmla="*/ 264 h 423"/>
                <a:gd name="T10" fmla="*/ 67 w 136"/>
                <a:gd name="T11" fmla="*/ 189 h 423"/>
                <a:gd name="T12" fmla="*/ 81 w 136"/>
                <a:gd name="T13" fmla="*/ 189 h 423"/>
                <a:gd name="T14" fmla="*/ 72 w 136"/>
                <a:gd name="T15" fmla="*/ 240 h 423"/>
                <a:gd name="T16" fmla="*/ 45 w 136"/>
                <a:gd name="T17" fmla="*/ 275 h 423"/>
                <a:gd name="T18" fmla="*/ 45 w 136"/>
                <a:gd name="T19" fmla="*/ 275 h 423"/>
                <a:gd name="T20" fmla="*/ 41 w 136"/>
                <a:gd name="T21" fmla="*/ 279 h 423"/>
                <a:gd name="T22" fmla="*/ 41 w 136"/>
                <a:gd name="T23" fmla="*/ 279 h 423"/>
                <a:gd name="T24" fmla="*/ 23 w 136"/>
                <a:gd name="T25" fmla="*/ 292 h 423"/>
                <a:gd name="T26" fmla="*/ 6 w 136"/>
                <a:gd name="T27" fmla="*/ 300 h 423"/>
                <a:gd name="T28" fmla="*/ 6 w 136"/>
                <a:gd name="T29" fmla="*/ 423 h 423"/>
                <a:gd name="T30" fmla="*/ 74 w 136"/>
                <a:gd name="T31" fmla="*/ 395 h 423"/>
                <a:gd name="T32" fmla="*/ 115 w 136"/>
                <a:gd name="T33" fmla="*/ 306 h 423"/>
                <a:gd name="T34" fmla="*/ 114 w 136"/>
                <a:gd name="T35" fmla="*/ 290 h 423"/>
                <a:gd name="T36" fmla="*/ 101 w 136"/>
                <a:gd name="T37" fmla="*/ 252 h 423"/>
                <a:gd name="T38" fmla="*/ 105 w 136"/>
                <a:gd name="T39" fmla="*/ 248 h 423"/>
                <a:gd name="T40" fmla="*/ 136 w 136"/>
                <a:gd name="T41" fmla="*/ 175 h 423"/>
                <a:gd name="T42" fmla="*/ 83 w 136"/>
                <a:gd name="T43" fmla="*/ 85 h 423"/>
                <a:gd name="T44" fmla="*/ 0 w 136"/>
                <a:gd name="T45" fmla="*/ 0 h 423"/>
                <a:gd name="T46" fmla="*/ 0 w 136"/>
                <a:gd name="T47" fmla="*/ 156 h 423"/>
                <a:gd name="T48" fmla="*/ 46 w 136"/>
                <a:gd name="T49" fmla="*/ 14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6" h="423">
                  <a:moveTo>
                    <a:pt x="46" y="140"/>
                  </a:moveTo>
                  <a:cubicBezTo>
                    <a:pt x="53" y="133"/>
                    <a:pt x="63" y="143"/>
                    <a:pt x="56" y="150"/>
                  </a:cubicBezTo>
                  <a:cubicBezTo>
                    <a:pt x="41" y="166"/>
                    <a:pt x="20" y="174"/>
                    <a:pt x="0" y="170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11" y="251"/>
                    <a:pt x="23" y="259"/>
                    <a:pt x="37" y="264"/>
                  </a:cubicBezTo>
                  <a:cubicBezTo>
                    <a:pt x="57" y="244"/>
                    <a:pt x="70" y="216"/>
                    <a:pt x="67" y="189"/>
                  </a:cubicBezTo>
                  <a:cubicBezTo>
                    <a:pt x="66" y="180"/>
                    <a:pt x="80" y="180"/>
                    <a:pt x="81" y="189"/>
                  </a:cubicBezTo>
                  <a:cubicBezTo>
                    <a:pt x="83" y="206"/>
                    <a:pt x="80" y="224"/>
                    <a:pt x="72" y="240"/>
                  </a:cubicBezTo>
                  <a:cubicBezTo>
                    <a:pt x="65" y="253"/>
                    <a:pt x="56" y="265"/>
                    <a:pt x="45" y="275"/>
                  </a:cubicBezTo>
                  <a:cubicBezTo>
                    <a:pt x="45" y="275"/>
                    <a:pt x="45" y="275"/>
                    <a:pt x="45" y="275"/>
                  </a:cubicBezTo>
                  <a:cubicBezTo>
                    <a:pt x="45" y="277"/>
                    <a:pt x="43" y="279"/>
                    <a:pt x="41" y="279"/>
                  </a:cubicBezTo>
                  <a:cubicBezTo>
                    <a:pt x="41" y="279"/>
                    <a:pt x="41" y="279"/>
                    <a:pt x="41" y="279"/>
                  </a:cubicBezTo>
                  <a:cubicBezTo>
                    <a:pt x="35" y="284"/>
                    <a:pt x="29" y="288"/>
                    <a:pt x="23" y="292"/>
                  </a:cubicBezTo>
                  <a:cubicBezTo>
                    <a:pt x="18" y="294"/>
                    <a:pt x="12" y="297"/>
                    <a:pt x="6" y="300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32" y="421"/>
                    <a:pt x="55" y="411"/>
                    <a:pt x="74" y="395"/>
                  </a:cubicBezTo>
                  <a:cubicBezTo>
                    <a:pt x="99" y="374"/>
                    <a:pt x="115" y="342"/>
                    <a:pt x="115" y="306"/>
                  </a:cubicBezTo>
                  <a:cubicBezTo>
                    <a:pt x="115" y="301"/>
                    <a:pt x="115" y="295"/>
                    <a:pt x="114" y="290"/>
                  </a:cubicBezTo>
                  <a:cubicBezTo>
                    <a:pt x="112" y="276"/>
                    <a:pt x="108" y="263"/>
                    <a:pt x="101" y="252"/>
                  </a:cubicBezTo>
                  <a:cubicBezTo>
                    <a:pt x="103" y="250"/>
                    <a:pt x="104" y="249"/>
                    <a:pt x="105" y="248"/>
                  </a:cubicBezTo>
                  <a:cubicBezTo>
                    <a:pt x="124" y="229"/>
                    <a:pt x="136" y="203"/>
                    <a:pt x="136" y="175"/>
                  </a:cubicBezTo>
                  <a:cubicBezTo>
                    <a:pt x="136" y="136"/>
                    <a:pt x="114" y="102"/>
                    <a:pt x="83" y="85"/>
                  </a:cubicBezTo>
                  <a:cubicBezTo>
                    <a:pt x="83" y="39"/>
                    <a:pt x="46" y="1"/>
                    <a:pt x="0" y="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6" y="159"/>
                    <a:pt x="34" y="152"/>
                    <a:pt x="46" y="140"/>
                  </a:cubicBez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6" name="Freeform 34">
              <a:extLst>
                <a:ext uri="{FF2B5EF4-FFF2-40B4-BE49-F238E27FC236}">
                  <a16:creationId xmlns:a16="http://schemas.microsoft.com/office/drawing/2014/main" id="{9D5C9C02-1BF4-4048-847A-7D96E699E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5856" y="2456086"/>
              <a:ext cx="106029" cy="108411"/>
            </a:xfrm>
            <a:custGeom>
              <a:avLst/>
              <a:gdLst>
                <a:gd name="T0" fmla="*/ 35 w 83"/>
                <a:gd name="T1" fmla="*/ 0 h 85"/>
                <a:gd name="T2" fmla="*/ 0 w 83"/>
                <a:gd name="T3" fmla="*/ 15 h 85"/>
                <a:gd name="T4" fmla="*/ 65 w 83"/>
                <a:gd name="T5" fmla="*/ 84 h 85"/>
                <a:gd name="T6" fmla="*/ 65 w 83"/>
                <a:gd name="T7" fmla="*/ 85 h 85"/>
                <a:gd name="T8" fmla="*/ 83 w 83"/>
                <a:gd name="T9" fmla="*/ 48 h 85"/>
                <a:gd name="T10" fmla="*/ 35 w 8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5">
                  <a:moveTo>
                    <a:pt x="35" y="0"/>
                  </a:moveTo>
                  <a:cubicBezTo>
                    <a:pt x="21" y="0"/>
                    <a:pt x="9" y="6"/>
                    <a:pt x="0" y="15"/>
                  </a:cubicBezTo>
                  <a:cubicBezTo>
                    <a:pt x="36" y="17"/>
                    <a:pt x="65" y="47"/>
                    <a:pt x="65" y="84"/>
                  </a:cubicBezTo>
                  <a:cubicBezTo>
                    <a:pt x="65" y="84"/>
                    <a:pt x="65" y="85"/>
                    <a:pt x="65" y="85"/>
                  </a:cubicBezTo>
                  <a:cubicBezTo>
                    <a:pt x="76" y="76"/>
                    <a:pt x="83" y="63"/>
                    <a:pt x="83" y="48"/>
                  </a:cubicBezTo>
                  <a:cubicBezTo>
                    <a:pt x="83" y="22"/>
                    <a:pt x="61" y="0"/>
                    <a:pt x="35" y="0"/>
                  </a:cubicBez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7" name="Freeform 35">
              <a:extLst>
                <a:ext uri="{FF2B5EF4-FFF2-40B4-BE49-F238E27FC236}">
                  <a16:creationId xmlns:a16="http://schemas.microsoft.com/office/drawing/2014/main" id="{57C1E539-5633-F34C-8080-82A0C79B6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611" y="2475147"/>
              <a:ext cx="158447" cy="175126"/>
            </a:xfrm>
            <a:custGeom>
              <a:avLst/>
              <a:gdLst>
                <a:gd name="T0" fmla="*/ 59 w 124"/>
                <a:gd name="T1" fmla="*/ 0 h 137"/>
                <a:gd name="T2" fmla="*/ 56 w 124"/>
                <a:gd name="T3" fmla="*/ 0 h 137"/>
                <a:gd name="T4" fmla="*/ 40 w 124"/>
                <a:gd name="T5" fmla="*/ 2 h 137"/>
                <a:gd name="T6" fmla="*/ 41 w 124"/>
                <a:gd name="T7" fmla="*/ 18 h 137"/>
                <a:gd name="T8" fmla="*/ 0 w 124"/>
                <a:gd name="T9" fmla="*/ 107 h 137"/>
                <a:gd name="T10" fmla="*/ 51 w 124"/>
                <a:gd name="T11" fmla="*/ 137 h 137"/>
                <a:gd name="T12" fmla="*/ 56 w 124"/>
                <a:gd name="T13" fmla="*/ 137 h 137"/>
                <a:gd name="T14" fmla="*/ 66 w 124"/>
                <a:gd name="T15" fmla="*/ 136 h 137"/>
                <a:gd name="T16" fmla="*/ 124 w 124"/>
                <a:gd name="T17" fmla="*/ 70 h 137"/>
                <a:gd name="T18" fmla="*/ 124 w 124"/>
                <a:gd name="T19" fmla="*/ 69 h 137"/>
                <a:gd name="T20" fmla="*/ 59 w 124"/>
                <a:gd name="T2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7">
                  <a:moveTo>
                    <a:pt x="59" y="0"/>
                  </a:moveTo>
                  <a:cubicBezTo>
                    <a:pt x="58" y="0"/>
                    <a:pt x="57" y="0"/>
                    <a:pt x="56" y="0"/>
                  </a:cubicBezTo>
                  <a:cubicBezTo>
                    <a:pt x="51" y="0"/>
                    <a:pt x="45" y="1"/>
                    <a:pt x="40" y="2"/>
                  </a:cubicBezTo>
                  <a:cubicBezTo>
                    <a:pt x="41" y="7"/>
                    <a:pt x="41" y="13"/>
                    <a:pt x="41" y="18"/>
                  </a:cubicBezTo>
                  <a:cubicBezTo>
                    <a:pt x="41" y="54"/>
                    <a:pt x="25" y="86"/>
                    <a:pt x="0" y="107"/>
                  </a:cubicBezTo>
                  <a:cubicBezTo>
                    <a:pt x="11" y="124"/>
                    <a:pt x="30" y="135"/>
                    <a:pt x="51" y="137"/>
                  </a:cubicBezTo>
                  <a:cubicBezTo>
                    <a:pt x="53" y="137"/>
                    <a:pt x="55" y="137"/>
                    <a:pt x="56" y="137"/>
                  </a:cubicBezTo>
                  <a:cubicBezTo>
                    <a:pt x="59" y="137"/>
                    <a:pt x="63" y="137"/>
                    <a:pt x="66" y="136"/>
                  </a:cubicBezTo>
                  <a:cubicBezTo>
                    <a:pt x="98" y="131"/>
                    <a:pt x="124" y="104"/>
                    <a:pt x="124" y="70"/>
                  </a:cubicBezTo>
                  <a:cubicBezTo>
                    <a:pt x="124" y="70"/>
                    <a:pt x="124" y="69"/>
                    <a:pt x="124" y="69"/>
                  </a:cubicBezTo>
                  <a:cubicBezTo>
                    <a:pt x="124" y="32"/>
                    <a:pt x="95" y="2"/>
                    <a:pt x="59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8" name="Freeform 36">
              <a:extLst>
                <a:ext uri="{FF2B5EF4-FFF2-40B4-BE49-F238E27FC236}">
                  <a16:creationId xmlns:a16="http://schemas.microsoft.com/office/drawing/2014/main" id="{C797026B-2241-BD41-8AA0-81D29F402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647" y="3089872"/>
              <a:ext cx="609960" cy="400286"/>
            </a:xfrm>
            <a:custGeom>
              <a:avLst/>
              <a:gdLst>
                <a:gd name="T0" fmla="*/ 404 w 476"/>
                <a:gd name="T1" fmla="*/ 90 h 313"/>
                <a:gd name="T2" fmla="*/ 425 w 476"/>
                <a:gd name="T3" fmla="*/ 119 h 313"/>
                <a:gd name="T4" fmla="*/ 411 w 476"/>
                <a:gd name="T5" fmla="*/ 176 h 313"/>
                <a:gd name="T6" fmla="*/ 388 w 476"/>
                <a:gd name="T7" fmla="*/ 220 h 313"/>
                <a:gd name="T8" fmla="*/ 341 w 476"/>
                <a:gd name="T9" fmla="*/ 192 h 313"/>
                <a:gd name="T10" fmla="*/ 236 w 476"/>
                <a:gd name="T11" fmla="*/ 129 h 313"/>
                <a:gd name="T12" fmla="*/ 238 w 476"/>
                <a:gd name="T13" fmla="*/ 110 h 313"/>
                <a:gd name="T14" fmla="*/ 236 w 476"/>
                <a:gd name="T15" fmla="*/ 89 h 313"/>
                <a:gd name="T16" fmla="*/ 236 w 476"/>
                <a:gd name="T17" fmla="*/ 89 h 313"/>
                <a:gd name="T18" fmla="*/ 235 w 476"/>
                <a:gd name="T19" fmla="*/ 83 h 313"/>
                <a:gd name="T20" fmla="*/ 235 w 476"/>
                <a:gd name="T21" fmla="*/ 83 h 313"/>
                <a:gd name="T22" fmla="*/ 218 w 476"/>
                <a:gd name="T23" fmla="*/ 42 h 313"/>
                <a:gd name="T24" fmla="*/ 179 w 476"/>
                <a:gd name="T25" fmla="*/ 8 h 313"/>
                <a:gd name="T26" fmla="*/ 172 w 476"/>
                <a:gd name="T27" fmla="*/ 20 h 313"/>
                <a:gd name="T28" fmla="*/ 221 w 476"/>
                <a:gd name="T29" fmla="*/ 84 h 313"/>
                <a:gd name="T30" fmla="*/ 106 w 476"/>
                <a:gd name="T31" fmla="*/ 80 h 313"/>
                <a:gd name="T32" fmla="*/ 133 w 476"/>
                <a:gd name="T33" fmla="*/ 9 h 313"/>
                <a:gd name="T34" fmla="*/ 119 w 476"/>
                <a:gd name="T35" fmla="*/ 13 h 313"/>
                <a:gd name="T36" fmla="*/ 96 w 476"/>
                <a:gd name="T37" fmla="*/ 69 h 313"/>
                <a:gd name="T38" fmla="*/ 92 w 476"/>
                <a:gd name="T39" fmla="*/ 71 h 313"/>
                <a:gd name="T40" fmla="*/ 72 w 476"/>
                <a:gd name="T41" fmla="*/ 69 h 313"/>
                <a:gd name="T42" fmla="*/ 17 w 476"/>
                <a:gd name="T43" fmla="*/ 15 h 313"/>
                <a:gd name="T44" fmla="*/ 5 w 476"/>
                <a:gd name="T45" fmla="*/ 22 h 313"/>
                <a:gd name="T46" fmla="*/ 56 w 476"/>
                <a:gd name="T47" fmla="*/ 79 h 313"/>
                <a:gd name="T48" fmla="*/ 84 w 476"/>
                <a:gd name="T49" fmla="*/ 86 h 313"/>
                <a:gd name="T50" fmla="*/ 91 w 476"/>
                <a:gd name="T51" fmla="*/ 85 h 313"/>
                <a:gd name="T52" fmla="*/ 223 w 476"/>
                <a:gd name="T53" fmla="*/ 101 h 313"/>
                <a:gd name="T54" fmla="*/ 223 w 476"/>
                <a:gd name="T55" fmla="*/ 110 h 313"/>
                <a:gd name="T56" fmla="*/ 220 w 476"/>
                <a:gd name="T57" fmla="*/ 133 h 313"/>
                <a:gd name="T58" fmla="*/ 179 w 476"/>
                <a:gd name="T59" fmla="*/ 193 h 313"/>
                <a:gd name="T60" fmla="*/ 176 w 476"/>
                <a:gd name="T61" fmla="*/ 206 h 313"/>
                <a:gd name="T62" fmla="*/ 182 w 476"/>
                <a:gd name="T63" fmla="*/ 207 h 313"/>
                <a:gd name="T64" fmla="*/ 233 w 476"/>
                <a:gd name="T65" fmla="*/ 141 h 313"/>
                <a:gd name="T66" fmla="*/ 335 w 476"/>
                <a:gd name="T67" fmla="*/ 202 h 313"/>
                <a:gd name="T68" fmla="*/ 358 w 476"/>
                <a:gd name="T69" fmla="*/ 215 h 313"/>
                <a:gd name="T70" fmla="*/ 307 w 476"/>
                <a:gd name="T71" fmla="*/ 283 h 313"/>
                <a:gd name="T72" fmla="*/ 242 w 476"/>
                <a:gd name="T73" fmla="*/ 288 h 313"/>
                <a:gd name="T74" fmla="*/ 239 w 476"/>
                <a:gd name="T75" fmla="*/ 295 h 313"/>
                <a:gd name="T76" fmla="*/ 235 w 476"/>
                <a:gd name="T77" fmla="*/ 300 h 313"/>
                <a:gd name="T78" fmla="*/ 304 w 476"/>
                <a:gd name="T79" fmla="*/ 302 h 313"/>
                <a:gd name="T80" fmla="*/ 370 w 476"/>
                <a:gd name="T81" fmla="*/ 223 h 313"/>
                <a:gd name="T82" fmla="*/ 388 w 476"/>
                <a:gd name="T83" fmla="*/ 234 h 313"/>
                <a:gd name="T84" fmla="*/ 470 w 476"/>
                <a:gd name="T85" fmla="*/ 282 h 313"/>
                <a:gd name="T86" fmla="*/ 476 w 476"/>
                <a:gd name="T87" fmla="*/ 272 h 313"/>
                <a:gd name="T88" fmla="*/ 401 w 476"/>
                <a:gd name="T89" fmla="*/ 228 h 313"/>
                <a:gd name="T90" fmla="*/ 440 w 476"/>
                <a:gd name="T91" fmla="*/ 115 h 313"/>
                <a:gd name="T92" fmla="*/ 411 w 476"/>
                <a:gd name="T93" fmla="*/ 78 h 313"/>
                <a:gd name="T94" fmla="*/ 407 w 476"/>
                <a:gd name="T95" fmla="*/ 86 h 313"/>
                <a:gd name="T96" fmla="*/ 404 w 476"/>
                <a:gd name="T97" fmla="*/ 9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6" h="313">
                  <a:moveTo>
                    <a:pt x="404" y="90"/>
                  </a:moveTo>
                  <a:cubicBezTo>
                    <a:pt x="414" y="97"/>
                    <a:pt x="422" y="106"/>
                    <a:pt x="425" y="119"/>
                  </a:cubicBezTo>
                  <a:cubicBezTo>
                    <a:pt x="430" y="138"/>
                    <a:pt x="420" y="160"/>
                    <a:pt x="411" y="176"/>
                  </a:cubicBezTo>
                  <a:cubicBezTo>
                    <a:pt x="404" y="191"/>
                    <a:pt x="395" y="205"/>
                    <a:pt x="388" y="220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7" y="123"/>
                    <a:pt x="237" y="116"/>
                    <a:pt x="238" y="110"/>
                  </a:cubicBezTo>
                  <a:cubicBezTo>
                    <a:pt x="238" y="103"/>
                    <a:pt x="237" y="96"/>
                    <a:pt x="236" y="89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87"/>
                    <a:pt x="236" y="85"/>
                    <a:pt x="235" y="83"/>
                  </a:cubicBezTo>
                  <a:cubicBezTo>
                    <a:pt x="235" y="83"/>
                    <a:pt x="235" y="83"/>
                    <a:pt x="235" y="83"/>
                  </a:cubicBezTo>
                  <a:cubicBezTo>
                    <a:pt x="232" y="68"/>
                    <a:pt x="226" y="54"/>
                    <a:pt x="218" y="42"/>
                  </a:cubicBezTo>
                  <a:cubicBezTo>
                    <a:pt x="209" y="27"/>
                    <a:pt x="195" y="15"/>
                    <a:pt x="179" y="8"/>
                  </a:cubicBezTo>
                  <a:cubicBezTo>
                    <a:pt x="171" y="4"/>
                    <a:pt x="163" y="16"/>
                    <a:pt x="172" y="20"/>
                  </a:cubicBezTo>
                  <a:cubicBezTo>
                    <a:pt x="197" y="31"/>
                    <a:pt x="215" y="57"/>
                    <a:pt x="221" y="84"/>
                  </a:cubicBezTo>
                  <a:cubicBezTo>
                    <a:pt x="187" y="112"/>
                    <a:pt x="130" y="122"/>
                    <a:pt x="106" y="80"/>
                  </a:cubicBezTo>
                  <a:cubicBezTo>
                    <a:pt x="130" y="68"/>
                    <a:pt x="141" y="38"/>
                    <a:pt x="133" y="9"/>
                  </a:cubicBezTo>
                  <a:cubicBezTo>
                    <a:pt x="131" y="0"/>
                    <a:pt x="117" y="4"/>
                    <a:pt x="119" y="13"/>
                  </a:cubicBezTo>
                  <a:cubicBezTo>
                    <a:pt x="125" y="35"/>
                    <a:pt x="116" y="62"/>
                    <a:pt x="96" y="69"/>
                  </a:cubicBezTo>
                  <a:cubicBezTo>
                    <a:pt x="95" y="70"/>
                    <a:pt x="94" y="71"/>
                    <a:pt x="92" y="71"/>
                  </a:cubicBezTo>
                  <a:cubicBezTo>
                    <a:pt x="86" y="72"/>
                    <a:pt x="79" y="72"/>
                    <a:pt x="72" y="69"/>
                  </a:cubicBezTo>
                  <a:cubicBezTo>
                    <a:pt x="47" y="61"/>
                    <a:pt x="30" y="37"/>
                    <a:pt x="17" y="15"/>
                  </a:cubicBezTo>
                  <a:cubicBezTo>
                    <a:pt x="13" y="7"/>
                    <a:pt x="0" y="14"/>
                    <a:pt x="5" y="22"/>
                  </a:cubicBezTo>
                  <a:cubicBezTo>
                    <a:pt x="16" y="42"/>
                    <a:pt x="34" y="68"/>
                    <a:pt x="56" y="79"/>
                  </a:cubicBezTo>
                  <a:cubicBezTo>
                    <a:pt x="65" y="84"/>
                    <a:pt x="74" y="86"/>
                    <a:pt x="84" y="86"/>
                  </a:cubicBezTo>
                  <a:cubicBezTo>
                    <a:pt x="86" y="86"/>
                    <a:pt x="89" y="86"/>
                    <a:pt x="91" y="85"/>
                  </a:cubicBezTo>
                  <a:cubicBezTo>
                    <a:pt x="118" y="135"/>
                    <a:pt x="181" y="130"/>
                    <a:pt x="223" y="101"/>
                  </a:cubicBezTo>
                  <a:cubicBezTo>
                    <a:pt x="223" y="104"/>
                    <a:pt x="223" y="107"/>
                    <a:pt x="223" y="110"/>
                  </a:cubicBezTo>
                  <a:cubicBezTo>
                    <a:pt x="223" y="118"/>
                    <a:pt x="222" y="125"/>
                    <a:pt x="220" y="133"/>
                  </a:cubicBezTo>
                  <a:cubicBezTo>
                    <a:pt x="215" y="159"/>
                    <a:pt x="203" y="185"/>
                    <a:pt x="179" y="193"/>
                  </a:cubicBezTo>
                  <a:cubicBezTo>
                    <a:pt x="172" y="195"/>
                    <a:pt x="172" y="203"/>
                    <a:pt x="176" y="206"/>
                  </a:cubicBezTo>
                  <a:cubicBezTo>
                    <a:pt x="178" y="207"/>
                    <a:pt x="180" y="208"/>
                    <a:pt x="182" y="207"/>
                  </a:cubicBezTo>
                  <a:cubicBezTo>
                    <a:pt x="211" y="197"/>
                    <a:pt x="226" y="170"/>
                    <a:pt x="233" y="141"/>
                  </a:cubicBezTo>
                  <a:cubicBezTo>
                    <a:pt x="335" y="202"/>
                    <a:pt x="335" y="202"/>
                    <a:pt x="335" y="202"/>
                  </a:cubicBezTo>
                  <a:cubicBezTo>
                    <a:pt x="358" y="215"/>
                    <a:pt x="358" y="215"/>
                    <a:pt x="358" y="215"/>
                  </a:cubicBezTo>
                  <a:cubicBezTo>
                    <a:pt x="343" y="240"/>
                    <a:pt x="329" y="265"/>
                    <a:pt x="307" y="283"/>
                  </a:cubicBezTo>
                  <a:cubicBezTo>
                    <a:pt x="288" y="299"/>
                    <a:pt x="264" y="297"/>
                    <a:pt x="242" y="288"/>
                  </a:cubicBezTo>
                  <a:cubicBezTo>
                    <a:pt x="241" y="290"/>
                    <a:pt x="240" y="292"/>
                    <a:pt x="239" y="295"/>
                  </a:cubicBezTo>
                  <a:cubicBezTo>
                    <a:pt x="238" y="297"/>
                    <a:pt x="236" y="299"/>
                    <a:pt x="235" y="300"/>
                  </a:cubicBezTo>
                  <a:cubicBezTo>
                    <a:pt x="257" y="310"/>
                    <a:pt x="282" y="313"/>
                    <a:pt x="304" y="302"/>
                  </a:cubicBezTo>
                  <a:cubicBezTo>
                    <a:pt x="335" y="287"/>
                    <a:pt x="354" y="251"/>
                    <a:pt x="370" y="223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470" y="282"/>
                    <a:pt x="470" y="282"/>
                    <a:pt x="470" y="282"/>
                  </a:cubicBezTo>
                  <a:cubicBezTo>
                    <a:pt x="476" y="272"/>
                    <a:pt x="476" y="272"/>
                    <a:pt x="476" y="272"/>
                  </a:cubicBezTo>
                  <a:cubicBezTo>
                    <a:pt x="401" y="228"/>
                    <a:pt x="401" y="228"/>
                    <a:pt x="401" y="228"/>
                  </a:cubicBezTo>
                  <a:cubicBezTo>
                    <a:pt x="417" y="192"/>
                    <a:pt x="447" y="157"/>
                    <a:pt x="440" y="115"/>
                  </a:cubicBezTo>
                  <a:cubicBezTo>
                    <a:pt x="437" y="98"/>
                    <a:pt x="425" y="87"/>
                    <a:pt x="411" y="78"/>
                  </a:cubicBezTo>
                  <a:cubicBezTo>
                    <a:pt x="410" y="81"/>
                    <a:pt x="409" y="83"/>
                    <a:pt x="407" y="86"/>
                  </a:cubicBezTo>
                  <a:cubicBezTo>
                    <a:pt x="406" y="88"/>
                    <a:pt x="405" y="89"/>
                    <a:pt x="404" y="90"/>
                  </a:cubicBezTo>
                  <a:close/>
                </a:path>
              </a:pathLst>
            </a:custGeom>
            <a:solidFill>
              <a:srgbClr val="73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9" name="Freeform 37">
              <a:extLst>
                <a:ext uri="{FF2B5EF4-FFF2-40B4-BE49-F238E27FC236}">
                  <a16:creationId xmlns:a16="http://schemas.microsoft.com/office/drawing/2014/main" id="{C1931B58-10A5-CD46-A127-69E7DB5C0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6698" y="2999331"/>
              <a:ext cx="519419" cy="416965"/>
            </a:xfrm>
            <a:custGeom>
              <a:avLst/>
              <a:gdLst>
                <a:gd name="T0" fmla="*/ 271 w 406"/>
                <a:gd name="T1" fmla="*/ 300 h 326"/>
                <a:gd name="T2" fmla="*/ 292 w 406"/>
                <a:gd name="T3" fmla="*/ 326 h 326"/>
                <a:gd name="T4" fmla="*/ 384 w 406"/>
                <a:gd name="T5" fmla="*/ 273 h 326"/>
                <a:gd name="T6" fmla="*/ 282 w 406"/>
                <a:gd name="T7" fmla="*/ 212 h 326"/>
                <a:gd name="T8" fmla="*/ 231 w 406"/>
                <a:gd name="T9" fmla="*/ 278 h 326"/>
                <a:gd name="T10" fmla="*/ 225 w 406"/>
                <a:gd name="T11" fmla="*/ 277 h 326"/>
                <a:gd name="T12" fmla="*/ 228 w 406"/>
                <a:gd name="T13" fmla="*/ 264 h 326"/>
                <a:gd name="T14" fmla="*/ 269 w 406"/>
                <a:gd name="T15" fmla="*/ 204 h 326"/>
                <a:gd name="T16" fmla="*/ 272 w 406"/>
                <a:gd name="T17" fmla="*/ 181 h 326"/>
                <a:gd name="T18" fmla="*/ 272 w 406"/>
                <a:gd name="T19" fmla="*/ 172 h 326"/>
                <a:gd name="T20" fmla="*/ 140 w 406"/>
                <a:gd name="T21" fmla="*/ 156 h 326"/>
                <a:gd name="T22" fmla="*/ 133 w 406"/>
                <a:gd name="T23" fmla="*/ 157 h 326"/>
                <a:gd name="T24" fmla="*/ 105 w 406"/>
                <a:gd name="T25" fmla="*/ 150 h 326"/>
                <a:gd name="T26" fmla="*/ 54 w 406"/>
                <a:gd name="T27" fmla="*/ 93 h 326"/>
                <a:gd name="T28" fmla="*/ 66 w 406"/>
                <a:gd name="T29" fmla="*/ 86 h 326"/>
                <a:gd name="T30" fmla="*/ 121 w 406"/>
                <a:gd name="T31" fmla="*/ 140 h 326"/>
                <a:gd name="T32" fmla="*/ 141 w 406"/>
                <a:gd name="T33" fmla="*/ 142 h 326"/>
                <a:gd name="T34" fmla="*/ 145 w 406"/>
                <a:gd name="T35" fmla="*/ 140 h 326"/>
                <a:gd name="T36" fmla="*/ 168 w 406"/>
                <a:gd name="T37" fmla="*/ 84 h 326"/>
                <a:gd name="T38" fmla="*/ 182 w 406"/>
                <a:gd name="T39" fmla="*/ 80 h 326"/>
                <a:gd name="T40" fmla="*/ 155 w 406"/>
                <a:gd name="T41" fmla="*/ 151 h 326"/>
                <a:gd name="T42" fmla="*/ 270 w 406"/>
                <a:gd name="T43" fmla="*/ 155 h 326"/>
                <a:gd name="T44" fmla="*/ 221 w 406"/>
                <a:gd name="T45" fmla="*/ 91 h 326"/>
                <a:gd name="T46" fmla="*/ 228 w 406"/>
                <a:gd name="T47" fmla="*/ 79 h 326"/>
                <a:gd name="T48" fmla="*/ 267 w 406"/>
                <a:gd name="T49" fmla="*/ 113 h 326"/>
                <a:gd name="T50" fmla="*/ 284 w 406"/>
                <a:gd name="T51" fmla="*/ 154 h 326"/>
                <a:gd name="T52" fmla="*/ 284 w 406"/>
                <a:gd name="T53" fmla="*/ 154 h 326"/>
                <a:gd name="T54" fmla="*/ 285 w 406"/>
                <a:gd name="T55" fmla="*/ 160 h 326"/>
                <a:gd name="T56" fmla="*/ 285 w 406"/>
                <a:gd name="T57" fmla="*/ 160 h 326"/>
                <a:gd name="T58" fmla="*/ 287 w 406"/>
                <a:gd name="T59" fmla="*/ 181 h 326"/>
                <a:gd name="T60" fmla="*/ 285 w 406"/>
                <a:gd name="T61" fmla="*/ 200 h 326"/>
                <a:gd name="T62" fmla="*/ 390 w 406"/>
                <a:gd name="T63" fmla="*/ 263 h 326"/>
                <a:gd name="T64" fmla="*/ 401 w 406"/>
                <a:gd name="T65" fmla="*/ 190 h 326"/>
                <a:gd name="T66" fmla="*/ 346 w 406"/>
                <a:gd name="T67" fmla="*/ 110 h 326"/>
                <a:gd name="T68" fmla="*/ 332 w 406"/>
                <a:gd name="T69" fmla="*/ 103 h 326"/>
                <a:gd name="T70" fmla="*/ 292 w 406"/>
                <a:gd name="T71" fmla="*/ 93 h 326"/>
                <a:gd name="T72" fmla="*/ 291 w 406"/>
                <a:gd name="T73" fmla="*/ 88 h 326"/>
                <a:gd name="T74" fmla="*/ 244 w 406"/>
                <a:gd name="T75" fmla="*/ 25 h 326"/>
                <a:gd name="T76" fmla="*/ 139 w 406"/>
                <a:gd name="T77" fmla="*/ 24 h 326"/>
                <a:gd name="T78" fmla="*/ 24 w 406"/>
                <a:gd name="T79" fmla="*/ 54 h 326"/>
                <a:gd name="T80" fmla="*/ 53 w 406"/>
                <a:gd name="T81" fmla="*/ 169 h 326"/>
                <a:gd name="T82" fmla="*/ 89 w 406"/>
                <a:gd name="T83" fmla="*/ 181 h 326"/>
                <a:gd name="T84" fmla="*/ 130 w 406"/>
                <a:gd name="T85" fmla="*/ 253 h 326"/>
                <a:gd name="T86" fmla="*/ 183 w 406"/>
                <a:gd name="T87" fmla="*/ 264 h 326"/>
                <a:gd name="T88" fmla="*/ 210 w 406"/>
                <a:gd name="T89" fmla="*/ 298 h 326"/>
                <a:gd name="T90" fmla="*/ 217 w 406"/>
                <a:gd name="T91" fmla="*/ 304 h 326"/>
                <a:gd name="T92" fmla="*/ 271 w 406"/>
                <a:gd name="T93" fmla="*/ 30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6" h="326">
                  <a:moveTo>
                    <a:pt x="271" y="300"/>
                  </a:moveTo>
                  <a:cubicBezTo>
                    <a:pt x="282" y="306"/>
                    <a:pt x="289" y="316"/>
                    <a:pt x="292" y="326"/>
                  </a:cubicBezTo>
                  <a:cubicBezTo>
                    <a:pt x="329" y="325"/>
                    <a:pt x="363" y="306"/>
                    <a:pt x="384" y="273"/>
                  </a:cubicBezTo>
                  <a:cubicBezTo>
                    <a:pt x="282" y="212"/>
                    <a:pt x="282" y="212"/>
                    <a:pt x="282" y="212"/>
                  </a:cubicBezTo>
                  <a:cubicBezTo>
                    <a:pt x="275" y="241"/>
                    <a:pt x="260" y="268"/>
                    <a:pt x="231" y="278"/>
                  </a:cubicBezTo>
                  <a:cubicBezTo>
                    <a:pt x="229" y="279"/>
                    <a:pt x="227" y="278"/>
                    <a:pt x="225" y="277"/>
                  </a:cubicBezTo>
                  <a:cubicBezTo>
                    <a:pt x="221" y="274"/>
                    <a:pt x="221" y="266"/>
                    <a:pt x="228" y="264"/>
                  </a:cubicBezTo>
                  <a:cubicBezTo>
                    <a:pt x="252" y="256"/>
                    <a:pt x="264" y="230"/>
                    <a:pt x="269" y="204"/>
                  </a:cubicBezTo>
                  <a:cubicBezTo>
                    <a:pt x="271" y="196"/>
                    <a:pt x="272" y="189"/>
                    <a:pt x="272" y="181"/>
                  </a:cubicBezTo>
                  <a:cubicBezTo>
                    <a:pt x="272" y="178"/>
                    <a:pt x="272" y="175"/>
                    <a:pt x="272" y="172"/>
                  </a:cubicBezTo>
                  <a:cubicBezTo>
                    <a:pt x="230" y="201"/>
                    <a:pt x="167" y="206"/>
                    <a:pt x="140" y="156"/>
                  </a:cubicBezTo>
                  <a:cubicBezTo>
                    <a:pt x="138" y="157"/>
                    <a:pt x="135" y="157"/>
                    <a:pt x="133" y="157"/>
                  </a:cubicBezTo>
                  <a:cubicBezTo>
                    <a:pt x="123" y="157"/>
                    <a:pt x="114" y="155"/>
                    <a:pt x="105" y="150"/>
                  </a:cubicBezTo>
                  <a:cubicBezTo>
                    <a:pt x="83" y="139"/>
                    <a:pt x="65" y="113"/>
                    <a:pt x="54" y="93"/>
                  </a:cubicBezTo>
                  <a:cubicBezTo>
                    <a:pt x="49" y="85"/>
                    <a:pt x="62" y="78"/>
                    <a:pt x="66" y="86"/>
                  </a:cubicBezTo>
                  <a:cubicBezTo>
                    <a:pt x="79" y="108"/>
                    <a:pt x="96" y="132"/>
                    <a:pt x="121" y="140"/>
                  </a:cubicBezTo>
                  <a:cubicBezTo>
                    <a:pt x="128" y="143"/>
                    <a:pt x="135" y="143"/>
                    <a:pt x="141" y="142"/>
                  </a:cubicBezTo>
                  <a:cubicBezTo>
                    <a:pt x="142" y="141"/>
                    <a:pt x="144" y="140"/>
                    <a:pt x="145" y="140"/>
                  </a:cubicBezTo>
                  <a:cubicBezTo>
                    <a:pt x="165" y="133"/>
                    <a:pt x="174" y="106"/>
                    <a:pt x="168" y="84"/>
                  </a:cubicBezTo>
                  <a:cubicBezTo>
                    <a:pt x="166" y="75"/>
                    <a:pt x="180" y="71"/>
                    <a:pt x="182" y="80"/>
                  </a:cubicBezTo>
                  <a:cubicBezTo>
                    <a:pt x="190" y="109"/>
                    <a:pt x="179" y="139"/>
                    <a:pt x="155" y="151"/>
                  </a:cubicBezTo>
                  <a:cubicBezTo>
                    <a:pt x="179" y="193"/>
                    <a:pt x="236" y="183"/>
                    <a:pt x="270" y="155"/>
                  </a:cubicBezTo>
                  <a:cubicBezTo>
                    <a:pt x="264" y="128"/>
                    <a:pt x="246" y="102"/>
                    <a:pt x="221" y="91"/>
                  </a:cubicBezTo>
                  <a:cubicBezTo>
                    <a:pt x="212" y="87"/>
                    <a:pt x="220" y="75"/>
                    <a:pt x="228" y="79"/>
                  </a:cubicBezTo>
                  <a:cubicBezTo>
                    <a:pt x="244" y="86"/>
                    <a:pt x="258" y="98"/>
                    <a:pt x="267" y="113"/>
                  </a:cubicBezTo>
                  <a:cubicBezTo>
                    <a:pt x="275" y="125"/>
                    <a:pt x="281" y="139"/>
                    <a:pt x="284" y="154"/>
                  </a:cubicBezTo>
                  <a:cubicBezTo>
                    <a:pt x="284" y="154"/>
                    <a:pt x="284" y="154"/>
                    <a:pt x="284" y="154"/>
                  </a:cubicBezTo>
                  <a:cubicBezTo>
                    <a:pt x="285" y="155"/>
                    <a:pt x="286" y="158"/>
                    <a:pt x="285" y="160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6" y="167"/>
                    <a:pt x="287" y="174"/>
                    <a:pt x="287" y="181"/>
                  </a:cubicBezTo>
                  <a:cubicBezTo>
                    <a:pt x="286" y="187"/>
                    <a:pt x="286" y="194"/>
                    <a:pt x="285" y="200"/>
                  </a:cubicBezTo>
                  <a:cubicBezTo>
                    <a:pt x="390" y="263"/>
                    <a:pt x="390" y="263"/>
                    <a:pt x="390" y="263"/>
                  </a:cubicBezTo>
                  <a:cubicBezTo>
                    <a:pt x="402" y="240"/>
                    <a:pt x="406" y="215"/>
                    <a:pt x="401" y="190"/>
                  </a:cubicBezTo>
                  <a:cubicBezTo>
                    <a:pt x="396" y="158"/>
                    <a:pt x="377" y="128"/>
                    <a:pt x="346" y="110"/>
                  </a:cubicBezTo>
                  <a:cubicBezTo>
                    <a:pt x="342" y="107"/>
                    <a:pt x="337" y="105"/>
                    <a:pt x="332" y="103"/>
                  </a:cubicBezTo>
                  <a:cubicBezTo>
                    <a:pt x="319" y="97"/>
                    <a:pt x="306" y="94"/>
                    <a:pt x="292" y="93"/>
                  </a:cubicBezTo>
                  <a:cubicBezTo>
                    <a:pt x="292" y="92"/>
                    <a:pt x="292" y="90"/>
                    <a:pt x="291" y="88"/>
                  </a:cubicBezTo>
                  <a:cubicBezTo>
                    <a:pt x="285" y="62"/>
                    <a:pt x="269" y="39"/>
                    <a:pt x="244" y="25"/>
                  </a:cubicBezTo>
                  <a:cubicBezTo>
                    <a:pt x="211" y="5"/>
                    <a:pt x="171" y="6"/>
                    <a:pt x="139" y="24"/>
                  </a:cubicBezTo>
                  <a:cubicBezTo>
                    <a:pt x="99" y="0"/>
                    <a:pt x="48" y="14"/>
                    <a:pt x="24" y="54"/>
                  </a:cubicBezTo>
                  <a:cubicBezTo>
                    <a:pt x="0" y="94"/>
                    <a:pt x="13" y="146"/>
                    <a:pt x="53" y="169"/>
                  </a:cubicBezTo>
                  <a:cubicBezTo>
                    <a:pt x="64" y="176"/>
                    <a:pt x="77" y="180"/>
                    <a:pt x="89" y="181"/>
                  </a:cubicBezTo>
                  <a:cubicBezTo>
                    <a:pt x="89" y="209"/>
                    <a:pt x="104" y="237"/>
                    <a:pt x="130" y="253"/>
                  </a:cubicBezTo>
                  <a:cubicBezTo>
                    <a:pt x="147" y="262"/>
                    <a:pt x="165" y="266"/>
                    <a:pt x="183" y="264"/>
                  </a:cubicBezTo>
                  <a:cubicBezTo>
                    <a:pt x="190" y="277"/>
                    <a:pt x="199" y="288"/>
                    <a:pt x="210" y="298"/>
                  </a:cubicBezTo>
                  <a:cubicBezTo>
                    <a:pt x="212" y="300"/>
                    <a:pt x="214" y="302"/>
                    <a:pt x="217" y="304"/>
                  </a:cubicBezTo>
                  <a:cubicBezTo>
                    <a:pt x="232" y="292"/>
                    <a:pt x="254" y="289"/>
                    <a:pt x="271" y="30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0" name="Freeform 38">
              <a:extLst>
                <a:ext uri="{FF2B5EF4-FFF2-40B4-BE49-F238E27FC236}">
                  <a16:creationId xmlns:a16="http://schemas.microsoft.com/office/drawing/2014/main" id="{D1922615-7ABB-9E4F-87F0-43EF77736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959" y="3020775"/>
              <a:ext cx="123898" cy="86967"/>
            </a:xfrm>
            <a:custGeom>
              <a:avLst/>
              <a:gdLst>
                <a:gd name="T0" fmla="*/ 8 w 97"/>
                <a:gd name="T1" fmla="*/ 31 h 68"/>
                <a:gd name="T2" fmla="*/ 3 w 97"/>
                <a:gd name="T3" fmla="*/ 68 h 68"/>
                <a:gd name="T4" fmla="*/ 95 w 97"/>
                <a:gd name="T5" fmla="*/ 47 h 68"/>
                <a:gd name="T6" fmla="*/ 97 w 97"/>
                <a:gd name="T7" fmla="*/ 48 h 68"/>
                <a:gd name="T8" fmla="*/ 74 w 97"/>
                <a:gd name="T9" fmla="*/ 14 h 68"/>
                <a:gd name="T10" fmla="*/ 8 w 97"/>
                <a:gd name="T11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68">
                  <a:moveTo>
                    <a:pt x="8" y="31"/>
                  </a:moveTo>
                  <a:cubicBezTo>
                    <a:pt x="1" y="42"/>
                    <a:pt x="0" y="56"/>
                    <a:pt x="3" y="68"/>
                  </a:cubicBezTo>
                  <a:cubicBezTo>
                    <a:pt x="23" y="38"/>
                    <a:pt x="64" y="28"/>
                    <a:pt x="95" y="47"/>
                  </a:cubicBezTo>
                  <a:cubicBezTo>
                    <a:pt x="96" y="47"/>
                    <a:pt x="96" y="47"/>
                    <a:pt x="97" y="48"/>
                  </a:cubicBezTo>
                  <a:cubicBezTo>
                    <a:pt x="95" y="34"/>
                    <a:pt x="87" y="22"/>
                    <a:pt x="74" y="14"/>
                  </a:cubicBezTo>
                  <a:cubicBezTo>
                    <a:pt x="51" y="0"/>
                    <a:pt x="22" y="8"/>
                    <a:pt x="8" y="31"/>
                  </a:cubicBezTo>
                  <a:close/>
                </a:path>
              </a:pathLst>
            </a:custGeom>
            <a:solidFill>
              <a:srgbClr val="69BC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1" name="Freeform 39">
              <a:extLst>
                <a:ext uri="{FF2B5EF4-FFF2-40B4-BE49-F238E27FC236}">
                  <a16:creationId xmlns:a16="http://schemas.microsoft.com/office/drawing/2014/main" id="{562CB65F-10A3-914A-87FF-C77942201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111" y="3368643"/>
              <a:ext cx="133429" cy="135811"/>
            </a:xfrm>
            <a:custGeom>
              <a:avLst/>
              <a:gdLst>
                <a:gd name="T0" fmla="*/ 99 w 104"/>
                <a:gd name="T1" fmla="*/ 70 h 106"/>
                <a:gd name="T2" fmla="*/ 100 w 104"/>
                <a:gd name="T3" fmla="*/ 37 h 106"/>
                <a:gd name="T4" fmla="*/ 79 w 104"/>
                <a:gd name="T5" fmla="*/ 11 h 106"/>
                <a:gd name="T6" fmla="*/ 25 w 104"/>
                <a:gd name="T7" fmla="*/ 15 h 106"/>
                <a:gd name="T8" fmla="*/ 13 w 104"/>
                <a:gd name="T9" fmla="*/ 28 h 106"/>
                <a:gd name="T10" fmla="*/ 30 w 104"/>
                <a:gd name="T11" fmla="*/ 93 h 106"/>
                <a:gd name="T12" fmla="*/ 92 w 104"/>
                <a:gd name="T13" fmla="*/ 82 h 106"/>
                <a:gd name="T14" fmla="*/ 96 w 104"/>
                <a:gd name="T15" fmla="*/ 77 h 106"/>
                <a:gd name="T16" fmla="*/ 99 w 104"/>
                <a:gd name="T17" fmla="*/ 7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6">
                  <a:moveTo>
                    <a:pt x="99" y="70"/>
                  </a:moveTo>
                  <a:cubicBezTo>
                    <a:pt x="103" y="59"/>
                    <a:pt x="104" y="48"/>
                    <a:pt x="100" y="37"/>
                  </a:cubicBezTo>
                  <a:cubicBezTo>
                    <a:pt x="97" y="27"/>
                    <a:pt x="90" y="17"/>
                    <a:pt x="79" y="11"/>
                  </a:cubicBezTo>
                  <a:cubicBezTo>
                    <a:pt x="62" y="0"/>
                    <a:pt x="40" y="3"/>
                    <a:pt x="25" y="15"/>
                  </a:cubicBezTo>
                  <a:cubicBezTo>
                    <a:pt x="20" y="18"/>
                    <a:pt x="17" y="22"/>
                    <a:pt x="13" y="28"/>
                  </a:cubicBezTo>
                  <a:cubicBezTo>
                    <a:pt x="0" y="50"/>
                    <a:pt x="7" y="80"/>
                    <a:pt x="30" y="93"/>
                  </a:cubicBezTo>
                  <a:cubicBezTo>
                    <a:pt x="51" y="106"/>
                    <a:pt x="77" y="101"/>
                    <a:pt x="92" y="82"/>
                  </a:cubicBezTo>
                  <a:cubicBezTo>
                    <a:pt x="93" y="81"/>
                    <a:pt x="95" y="79"/>
                    <a:pt x="96" y="77"/>
                  </a:cubicBezTo>
                  <a:cubicBezTo>
                    <a:pt x="97" y="74"/>
                    <a:pt x="98" y="72"/>
                    <a:pt x="99" y="70"/>
                  </a:cubicBez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2" name="Freeform 40">
              <a:extLst>
                <a:ext uri="{FF2B5EF4-FFF2-40B4-BE49-F238E27FC236}">
                  <a16:creationId xmlns:a16="http://schemas.microsoft.com/office/drawing/2014/main" id="{22277730-C859-8A4D-919F-9551B583E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811" y="3056515"/>
              <a:ext cx="181082" cy="185847"/>
            </a:xfrm>
            <a:custGeom>
              <a:avLst/>
              <a:gdLst>
                <a:gd name="T0" fmla="*/ 8 w 141"/>
                <a:gd name="T1" fmla="*/ 40 h 145"/>
                <a:gd name="T2" fmla="*/ 7 w 141"/>
                <a:gd name="T3" fmla="*/ 43 h 145"/>
                <a:gd name="T4" fmla="*/ 0 w 141"/>
                <a:gd name="T5" fmla="*/ 58 h 145"/>
                <a:gd name="T6" fmla="*/ 14 w 141"/>
                <a:gd name="T7" fmla="*/ 65 h 145"/>
                <a:gd name="T8" fmla="*/ 69 w 141"/>
                <a:gd name="T9" fmla="*/ 145 h 145"/>
                <a:gd name="T10" fmla="*/ 121 w 141"/>
                <a:gd name="T11" fmla="*/ 116 h 145"/>
                <a:gd name="T12" fmla="*/ 124 w 141"/>
                <a:gd name="T13" fmla="*/ 112 h 145"/>
                <a:gd name="T14" fmla="*/ 128 w 141"/>
                <a:gd name="T15" fmla="*/ 104 h 145"/>
                <a:gd name="T16" fmla="*/ 102 w 141"/>
                <a:gd name="T17" fmla="*/ 20 h 145"/>
                <a:gd name="T18" fmla="*/ 100 w 141"/>
                <a:gd name="T19" fmla="*/ 19 h 145"/>
                <a:gd name="T20" fmla="*/ 8 w 141"/>
                <a:gd name="T21" fmla="*/ 4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45">
                  <a:moveTo>
                    <a:pt x="8" y="40"/>
                  </a:moveTo>
                  <a:cubicBezTo>
                    <a:pt x="8" y="41"/>
                    <a:pt x="7" y="42"/>
                    <a:pt x="7" y="43"/>
                  </a:cubicBezTo>
                  <a:cubicBezTo>
                    <a:pt x="4" y="47"/>
                    <a:pt x="2" y="52"/>
                    <a:pt x="0" y="58"/>
                  </a:cubicBezTo>
                  <a:cubicBezTo>
                    <a:pt x="5" y="60"/>
                    <a:pt x="10" y="62"/>
                    <a:pt x="14" y="65"/>
                  </a:cubicBezTo>
                  <a:cubicBezTo>
                    <a:pt x="45" y="83"/>
                    <a:pt x="64" y="113"/>
                    <a:pt x="69" y="145"/>
                  </a:cubicBezTo>
                  <a:cubicBezTo>
                    <a:pt x="90" y="144"/>
                    <a:pt x="109" y="134"/>
                    <a:pt x="121" y="116"/>
                  </a:cubicBezTo>
                  <a:cubicBezTo>
                    <a:pt x="122" y="115"/>
                    <a:pt x="123" y="114"/>
                    <a:pt x="124" y="112"/>
                  </a:cubicBezTo>
                  <a:cubicBezTo>
                    <a:pt x="126" y="109"/>
                    <a:pt x="127" y="107"/>
                    <a:pt x="128" y="104"/>
                  </a:cubicBezTo>
                  <a:cubicBezTo>
                    <a:pt x="141" y="73"/>
                    <a:pt x="130" y="38"/>
                    <a:pt x="102" y="20"/>
                  </a:cubicBezTo>
                  <a:cubicBezTo>
                    <a:pt x="101" y="19"/>
                    <a:pt x="101" y="19"/>
                    <a:pt x="100" y="19"/>
                  </a:cubicBezTo>
                  <a:cubicBezTo>
                    <a:pt x="69" y="0"/>
                    <a:pt x="28" y="10"/>
                    <a:pt x="8" y="40"/>
                  </a:cubicBezTo>
                  <a:close/>
                </a:path>
              </a:pathLst>
            </a:custGeom>
            <a:solidFill>
              <a:srgbClr val="BCD6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3" name="Freeform 41">
              <a:extLst>
                <a:ext uri="{FF2B5EF4-FFF2-40B4-BE49-F238E27FC236}">
                  <a16:creationId xmlns:a16="http://schemas.microsoft.com/office/drawing/2014/main" id="{4CFD09A5-1B85-9B4F-8A87-49E13281E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321" y="3095828"/>
              <a:ext cx="400286" cy="347868"/>
            </a:xfrm>
            <a:custGeom>
              <a:avLst/>
              <a:gdLst>
                <a:gd name="T0" fmla="*/ 241 w 313"/>
                <a:gd name="T1" fmla="*/ 86 h 273"/>
                <a:gd name="T2" fmla="*/ 262 w 313"/>
                <a:gd name="T3" fmla="*/ 115 h 273"/>
                <a:gd name="T4" fmla="*/ 248 w 313"/>
                <a:gd name="T5" fmla="*/ 172 h 273"/>
                <a:gd name="T6" fmla="*/ 225 w 313"/>
                <a:gd name="T7" fmla="*/ 216 h 273"/>
                <a:gd name="T8" fmla="*/ 178 w 313"/>
                <a:gd name="T9" fmla="*/ 188 h 273"/>
                <a:gd name="T10" fmla="*/ 73 w 313"/>
                <a:gd name="T11" fmla="*/ 125 h 273"/>
                <a:gd name="T12" fmla="*/ 75 w 313"/>
                <a:gd name="T13" fmla="*/ 106 h 273"/>
                <a:gd name="T14" fmla="*/ 73 w 313"/>
                <a:gd name="T15" fmla="*/ 85 h 273"/>
                <a:gd name="T16" fmla="*/ 73 w 313"/>
                <a:gd name="T17" fmla="*/ 85 h 273"/>
                <a:gd name="T18" fmla="*/ 72 w 313"/>
                <a:gd name="T19" fmla="*/ 79 h 273"/>
                <a:gd name="T20" fmla="*/ 72 w 313"/>
                <a:gd name="T21" fmla="*/ 79 h 273"/>
                <a:gd name="T22" fmla="*/ 55 w 313"/>
                <a:gd name="T23" fmla="*/ 38 h 273"/>
                <a:gd name="T24" fmla="*/ 16 w 313"/>
                <a:gd name="T25" fmla="*/ 4 h 273"/>
                <a:gd name="T26" fmla="*/ 9 w 313"/>
                <a:gd name="T27" fmla="*/ 16 h 273"/>
                <a:gd name="T28" fmla="*/ 58 w 313"/>
                <a:gd name="T29" fmla="*/ 80 h 273"/>
                <a:gd name="T30" fmla="*/ 20 w 313"/>
                <a:gd name="T31" fmla="*/ 101 h 273"/>
                <a:gd name="T32" fmla="*/ 36 w 313"/>
                <a:gd name="T33" fmla="*/ 110 h 273"/>
                <a:gd name="T34" fmla="*/ 60 w 313"/>
                <a:gd name="T35" fmla="*/ 97 h 273"/>
                <a:gd name="T36" fmla="*/ 60 w 313"/>
                <a:gd name="T37" fmla="*/ 106 h 273"/>
                <a:gd name="T38" fmla="*/ 58 w 313"/>
                <a:gd name="T39" fmla="*/ 123 h 273"/>
                <a:gd name="T40" fmla="*/ 310 w 313"/>
                <a:gd name="T41" fmla="*/ 273 h 273"/>
                <a:gd name="T42" fmla="*/ 313 w 313"/>
                <a:gd name="T43" fmla="*/ 268 h 273"/>
                <a:gd name="T44" fmla="*/ 238 w 313"/>
                <a:gd name="T45" fmla="*/ 224 h 273"/>
                <a:gd name="T46" fmla="*/ 277 w 313"/>
                <a:gd name="T47" fmla="*/ 111 h 273"/>
                <a:gd name="T48" fmla="*/ 248 w 313"/>
                <a:gd name="T49" fmla="*/ 74 h 273"/>
                <a:gd name="T50" fmla="*/ 244 w 313"/>
                <a:gd name="T51" fmla="*/ 82 h 273"/>
                <a:gd name="T52" fmla="*/ 241 w 313"/>
                <a:gd name="T53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3" h="273">
                  <a:moveTo>
                    <a:pt x="241" y="86"/>
                  </a:moveTo>
                  <a:cubicBezTo>
                    <a:pt x="251" y="93"/>
                    <a:pt x="259" y="102"/>
                    <a:pt x="262" y="115"/>
                  </a:cubicBezTo>
                  <a:cubicBezTo>
                    <a:pt x="267" y="134"/>
                    <a:pt x="257" y="156"/>
                    <a:pt x="248" y="172"/>
                  </a:cubicBezTo>
                  <a:cubicBezTo>
                    <a:pt x="241" y="187"/>
                    <a:pt x="232" y="201"/>
                    <a:pt x="225" y="216"/>
                  </a:cubicBezTo>
                  <a:cubicBezTo>
                    <a:pt x="178" y="188"/>
                    <a:pt x="178" y="188"/>
                    <a:pt x="178" y="188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4" y="119"/>
                    <a:pt x="74" y="112"/>
                    <a:pt x="75" y="106"/>
                  </a:cubicBezTo>
                  <a:cubicBezTo>
                    <a:pt x="75" y="99"/>
                    <a:pt x="74" y="92"/>
                    <a:pt x="73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3" y="83"/>
                    <a:pt x="73" y="81"/>
                    <a:pt x="72" y="79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69" y="64"/>
                    <a:pt x="63" y="50"/>
                    <a:pt x="55" y="38"/>
                  </a:cubicBezTo>
                  <a:cubicBezTo>
                    <a:pt x="46" y="23"/>
                    <a:pt x="32" y="11"/>
                    <a:pt x="16" y="4"/>
                  </a:cubicBezTo>
                  <a:cubicBezTo>
                    <a:pt x="8" y="0"/>
                    <a:pt x="0" y="12"/>
                    <a:pt x="9" y="16"/>
                  </a:cubicBezTo>
                  <a:cubicBezTo>
                    <a:pt x="34" y="27"/>
                    <a:pt x="52" y="53"/>
                    <a:pt x="58" y="80"/>
                  </a:cubicBezTo>
                  <a:cubicBezTo>
                    <a:pt x="47" y="89"/>
                    <a:pt x="34" y="96"/>
                    <a:pt x="20" y="101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44" y="106"/>
                    <a:pt x="53" y="102"/>
                    <a:pt x="60" y="97"/>
                  </a:cubicBezTo>
                  <a:cubicBezTo>
                    <a:pt x="60" y="100"/>
                    <a:pt x="60" y="103"/>
                    <a:pt x="60" y="106"/>
                  </a:cubicBezTo>
                  <a:cubicBezTo>
                    <a:pt x="60" y="112"/>
                    <a:pt x="59" y="117"/>
                    <a:pt x="58" y="123"/>
                  </a:cubicBezTo>
                  <a:cubicBezTo>
                    <a:pt x="310" y="273"/>
                    <a:pt x="310" y="273"/>
                    <a:pt x="310" y="273"/>
                  </a:cubicBezTo>
                  <a:cubicBezTo>
                    <a:pt x="313" y="268"/>
                    <a:pt x="313" y="268"/>
                    <a:pt x="313" y="268"/>
                  </a:cubicBezTo>
                  <a:cubicBezTo>
                    <a:pt x="238" y="224"/>
                    <a:pt x="238" y="224"/>
                    <a:pt x="238" y="224"/>
                  </a:cubicBezTo>
                  <a:cubicBezTo>
                    <a:pt x="254" y="188"/>
                    <a:pt x="284" y="153"/>
                    <a:pt x="277" y="111"/>
                  </a:cubicBezTo>
                  <a:cubicBezTo>
                    <a:pt x="274" y="94"/>
                    <a:pt x="262" y="83"/>
                    <a:pt x="248" y="74"/>
                  </a:cubicBezTo>
                  <a:cubicBezTo>
                    <a:pt x="247" y="77"/>
                    <a:pt x="246" y="79"/>
                    <a:pt x="244" y="82"/>
                  </a:cubicBezTo>
                  <a:cubicBezTo>
                    <a:pt x="243" y="84"/>
                    <a:pt x="242" y="85"/>
                    <a:pt x="241" y="86"/>
                  </a:cubicBezTo>
                  <a:close/>
                </a:path>
              </a:pathLst>
            </a:custGeom>
            <a:solidFill>
              <a:srgbClr val="BD7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4" name="Freeform 42">
              <a:extLst>
                <a:ext uri="{FF2B5EF4-FFF2-40B4-BE49-F238E27FC236}">
                  <a16:creationId xmlns:a16="http://schemas.microsoft.com/office/drawing/2014/main" id="{70D2BCC7-B2D9-FB4D-B786-C0375372A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224" y="3089872"/>
              <a:ext cx="38123" cy="86967"/>
            </a:xfrm>
            <a:custGeom>
              <a:avLst/>
              <a:gdLst>
                <a:gd name="T0" fmla="*/ 24 w 30"/>
                <a:gd name="T1" fmla="*/ 9 h 68"/>
                <a:gd name="T2" fmla="*/ 10 w 30"/>
                <a:gd name="T3" fmla="*/ 13 h 68"/>
                <a:gd name="T4" fmla="*/ 0 w 30"/>
                <a:gd name="T5" fmla="*/ 61 h 68"/>
                <a:gd name="T6" fmla="*/ 13 w 30"/>
                <a:gd name="T7" fmla="*/ 68 h 68"/>
                <a:gd name="T8" fmla="*/ 24 w 30"/>
                <a:gd name="T9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24" y="9"/>
                  </a:moveTo>
                  <a:cubicBezTo>
                    <a:pt x="22" y="0"/>
                    <a:pt x="8" y="4"/>
                    <a:pt x="10" y="13"/>
                  </a:cubicBezTo>
                  <a:cubicBezTo>
                    <a:pt x="15" y="29"/>
                    <a:pt x="11" y="49"/>
                    <a:pt x="0" y="61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26" y="53"/>
                    <a:pt x="30" y="31"/>
                    <a:pt x="24" y="9"/>
                  </a:cubicBezTo>
                  <a:close/>
                </a:path>
              </a:pathLst>
            </a:custGeom>
            <a:solidFill>
              <a:srgbClr val="BD7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5" name="Freeform 44">
              <a:extLst>
                <a:ext uri="{FF2B5EF4-FFF2-40B4-BE49-F238E27FC236}">
                  <a16:creationId xmlns:a16="http://schemas.microsoft.com/office/drawing/2014/main" id="{B308E80E-C41E-744F-A644-8377E9D23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863" y="3000522"/>
              <a:ext cx="487254" cy="334764"/>
            </a:xfrm>
            <a:custGeom>
              <a:avLst/>
              <a:gdLst>
                <a:gd name="T0" fmla="*/ 143 w 381"/>
                <a:gd name="T1" fmla="*/ 83 h 262"/>
                <a:gd name="T2" fmla="*/ 157 w 381"/>
                <a:gd name="T3" fmla="*/ 79 h 262"/>
                <a:gd name="T4" fmla="*/ 146 w 381"/>
                <a:gd name="T5" fmla="*/ 138 h 262"/>
                <a:gd name="T6" fmla="*/ 207 w 381"/>
                <a:gd name="T7" fmla="*/ 175 h 262"/>
                <a:gd name="T8" fmla="*/ 245 w 381"/>
                <a:gd name="T9" fmla="*/ 154 h 262"/>
                <a:gd name="T10" fmla="*/ 196 w 381"/>
                <a:gd name="T11" fmla="*/ 90 h 262"/>
                <a:gd name="T12" fmla="*/ 203 w 381"/>
                <a:gd name="T13" fmla="*/ 78 h 262"/>
                <a:gd name="T14" fmla="*/ 242 w 381"/>
                <a:gd name="T15" fmla="*/ 112 h 262"/>
                <a:gd name="T16" fmla="*/ 259 w 381"/>
                <a:gd name="T17" fmla="*/ 153 h 262"/>
                <a:gd name="T18" fmla="*/ 259 w 381"/>
                <a:gd name="T19" fmla="*/ 153 h 262"/>
                <a:gd name="T20" fmla="*/ 260 w 381"/>
                <a:gd name="T21" fmla="*/ 159 h 262"/>
                <a:gd name="T22" fmla="*/ 260 w 381"/>
                <a:gd name="T23" fmla="*/ 159 h 262"/>
                <a:gd name="T24" fmla="*/ 262 w 381"/>
                <a:gd name="T25" fmla="*/ 180 h 262"/>
                <a:gd name="T26" fmla="*/ 260 w 381"/>
                <a:gd name="T27" fmla="*/ 199 h 262"/>
                <a:gd name="T28" fmla="*/ 365 w 381"/>
                <a:gd name="T29" fmla="*/ 262 h 262"/>
                <a:gd name="T30" fmla="*/ 376 w 381"/>
                <a:gd name="T31" fmla="*/ 189 h 262"/>
                <a:gd name="T32" fmla="*/ 321 w 381"/>
                <a:gd name="T33" fmla="*/ 109 h 262"/>
                <a:gd name="T34" fmla="*/ 307 w 381"/>
                <a:gd name="T35" fmla="*/ 102 h 262"/>
                <a:gd name="T36" fmla="*/ 267 w 381"/>
                <a:gd name="T37" fmla="*/ 92 h 262"/>
                <a:gd name="T38" fmla="*/ 266 w 381"/>
                <a:gd name="T39" fmla="*/ 87 h 262"/>
                <a:gd name="T40" fmla="*/ 219 w 381"/>
                <a:gd name="T41" fmla="*/ 24 h 262"/>
                <a:gd name="T42" fmla="*/ 114 w 381"/>
                <a:gd name="T43" fmla="*/ 23 h 262"/>
                <a:gd name="T44" fmla="*/ 0 w 381"/>
                <a:gd name="T45" fmla="*/ 51 h 262"/>
                <a:gd name="T46" fmla="*/ 133 w 381"/>
                <a:gd name="T47" fmla="*/ 131 h 262"/>
                <a:gd name="T48" fmla="*/ 143 w 381"/>
                <a:gd name="T49" fmla="*/ 83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1" h="262">
                  <a:moveTo>
                    <a:pt x="143" y="83"/>
                  </a:moveTo>
                  <a:cubicBezTo>
                    <a:pt x="141" y="74"/>
                    <a:pt x="155" y="70"/>
                    <a:pt x="157" y="79"/>
                  </a:cubicBezTo>
                  <a:cubicBezTo>
                    <a:pt x="163" y="101"/>
                    <a:pt x="159" y="123"/>
                    <a:pt x="146" y="138"/>
                  </a:cubicBezTo>
                  <a:cubicBezTo>
                    <a:pt x="207" y="175"/>
                    <a:pt x="207" y="175"/>
                    <a:pt x="207" y="175"/>
                  </a:cubicBezTo>
                  <a:cubicBezTo>
                    <a:pt x="221" y="170"/>
                    <a:pt x="234" y="163"/>
                    <a:pt x="245" y="154"/>
                  </a:cubicBezTo>
                  <a:cubicBezTo>
                    <a:pt x="239" y="127"/>
                    <a:pt x="221" y="101"/>
                    <a:pt x="196" y="90"/>
                  </a:cubicBezTo>
                  <a:cubicBezTo>
                    <a:pt x="187" y="86"/>
                    <a:pt x="195" y="74"/>
                    <a:pt x="203" y="78"/>
                  </a:cubicBezTo>
                  <a:cubicBezTo>
                    <a:pt x="219" y="85"/>
                    <a:pt x="233" y="97"/>
                    <a:pt x="242" y="112"/>
                  </a:cubicBezTo>
                  <a:cubicBezTo>
                    <a:pt x="250" y="124"/>
                    <a:pt x="256" y="138"/>
                    <a:pt x="259" y="153"/>
                  </a:cubicBezTo>
                  <a:cubicBezTo>
                    <a:pt x="259" y="153"/>
                    <a:pt x="259" y="153"/>
                    <a:pt x="259" y="153"/>
                  </a:cubicBezTo>
                  <a:cubicBezTo>
                    <a:pt x="260" y="154"/>
                    <a:pt x="261" y="157"/>
                    <a:pt x="260" y="159"/>
                  </a:cubicBezTo>
                  <a:cubicBezTo>
                    <a:pt x="260" y="159"/>
                    <a:pt x="260" y="159"/>
                    <a:pt x="260" y="159"/>
                  </a:cubicBezTo>
                  <a:cubicBezTo>
                    <a:pt x="261" y="166"/>
                    <a:pt x="262" y="173"/>
                    <a:pt x="262" y="180"/>
                  </a:cubicBezTo>
                  <a:cubicBezTo>
                    <a:pt x="261" y="186"/>
                    <a:pt x="261" y="193"/>
                    <a:pt x="260" y="199"/>
                  </a:cubicBezTo>
                  <a:cubicBezTo>
                    <a:pt x="365" y="262"/>
                    <a:pt x="365" y="262"/>
                    <a:pt x="365" y="262"/>
                  </a:cubicBezTo>
                  <a:cubicBezTo>
                    <a:pt x="377" y="239"/>
                    <a:pt x="381" y="214"/>
                    <a:pt x="376" y="189"/>
                  </a:cubicBezTo>
                  <a:cubicBezTo>
                    <a:pt x="371" y="157"/>
                    <a:pt x="352" y="127"/>
                    <a:pt x="321" y="109"/>
                  </a:cubicBezTo>
                  <a:cubicBezTo>
                    <a:pt x="317" y="106"/>
                    <a:pt x="312" y="104"/>
                    <a:pt x="307" y="102"/>
                  </a:cubicBezTo>
                  <a:cubicBezTo>
                    <a:pt x="294" y="96"/>
                    <a:pt x="281" y="93"/>
                    <a:pt x="267" y="92"/>
                  </a:cubicBezTo>
                  <a:cubicBezTo>
                    <a:pt x="267" y="91"/>
                    <a:pt x="267" y="89"/>
                    <a:pt x="266" y="87"/>
                  </a:cubicBezTo>
                  <a:cubicBezTo>
                    <a:pt x="260" y="61"/>
                    <a:pt x="244" y="38"/>
                    <a:pt x="219" y="24"/>
                  </a:cubicBezTo>
                  <a:cubicBezTo>
                    <a:pt x="186" y="4"/>
                    <a:pt x="146" y="5"/>
                    <a:pt x="114" y="23"/>
                  </a:cubicBezTo>
                  <a:cubicBezTo>
                    <a:pt x="75" y="0"/>
                    <a:pt x="24" y="12"/>
                    <a:pt x="0" y="51"/>
                  </a:cubicBezTo>
                  <a:cubicBezTo>
                    <a:pt x="133" y="131"/>
                    <a:pt x="133" y="131"/>
                    <a:pt x="133" y="131"/>
                  </a:cubicBezTo>
                  <a:cubicBezTo>
                    <a:pt x="144" y="119"/>
                    <a:pt x="148" y="99"/>
                    <a:pt x="143" y="83"/>
                  </a:cubicBez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6" name="Freeform 45">
              <a:extLst>
                <a:ext uri="{FF2B5EF4-FFF2-40B4-BE49-F238E27FC236}">
                  <a16:creationId xmlns:a16="http://schemas.microsoft.com/office/drawing/2014/main" id="{2311D529-E74B-584D-9C84-1CB023D26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959" y="3020775"/>
              <a:ext cx="123898" cy="86967"/>
            </a:xfrm>
            <a:custGeom>
              <a:avLst/>
              <a:gdLst>
                <a:gd name="T0" fmla="*/ 8 w 97"/>
                <a:gd name="T1" fmla="*/ 31 h 68"/>
                <a:gd name="T2" fmla="*/ 3 w 97"/>
                <a:gd name="T3" fmla="*/ 68 h 68"/>
                <a:gd name="T4" fmla="*/ 95 w 97"/>
                <a:gd name="T5" fmla="*/ 47 h 68"/>
                <a:gd name="T6" fmla="*/ 97 w 97"/>
                <a:gd name="T7" fmla="*/ 48 h 68"/>
                <a:gd name="T8" fmla="*/ 74 w 97"/>
                <a:gd name="T9" fmla="*/ 14 h 68"/>
                <a:gd name="T10" fmla="*/ 8 w 97"/>
                <a:gd name="T11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68">
                  <a:moveTo>
                    <a:pt x="8" y="31"/>
                  </a:moveTo>
                  <a:cubicBezTo>
                    <a:pt x="1" y="42"/>
                    <a:pt x="0" y="56"/>
                    <a:pt x="3" y="68"/>
                  </a:cubicBezTo>
                  <a:cubicBezTo>
                    <a:pt x="23" y="38"/>
                    <a:pt x="64" y="28"/>
                    <a:pt x="95" y="47"/>
                  </a:cubicBezTo>
                  <a:cubicBezTo>
                    <a:pt x="96" y="47"/>
                    <a:pt x="96" y="47"/>
                    <a:pt x="97" y="48"/>
                  </a:cubicBezTo>
                  <a:cubicBezTo>
                    <a:pt x="95" y="34"/>
                    <a:pt x="87" y="22"/>
                    <a:pt x="74" y="14"/>
                  </a:cubicBezTo>
                  <a:cubicBezTo>
                    <a:pt x="51" y="0"/>
                    <a:pt x="22" y="8"/>
                    <a:pt x="8" y="31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7" name="Freeform 46">
              <a:extLst>
                <a:ext uri="{FF2B5EF4-FFF2-40B4-BE49-F238E27FC236}">
                  <a16:creationId xmlns:a16="http://schemas.microsoft.com/office/drawing/2014/main" id="{A410A4D6-AF8C-B047-BD84-8D2A59920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811" y="3056515"/>
              <a:ext cx="181082" cy="185847"/>
            </a:xfrm>
            <a:custGeom>
              <a:avLst/>
              <a:gdLst>
                <a:gd name="T0" fmla="*/ 8 w 141"/>
                <a:gd name="T1" fmla="*/ 40 h 145"/>
                <a:gd name="T2" fmla="*/ 7 w 141"/>
                <a:gd name="T3" fmla="*/ 43 h 145"/>
                <a:gd name="T4" fmla="*/ 0 w 141"/>
                <a:gd name="T5" fmla="*/ 58 h 145"/>
                <a:gd name="T6" fmla="*/ 14 w 141"/>
                <a:gd name="T7" fmla="*/ 65 h 145"/>
                <a:gd name="T8" fmla="*/ 69 w 141"/>
                <a:gd name="T9" fmla="*/ 145 h 145"/>
                <a:gd name="T10" fmla="*/ 121 w 141"/>
                <a:gd name="T11" fmla="*/ 116 h 145"/>
                <a:gd name="T12" fmla="*/ 124 w 141"/>
                <a:gd name="T13" fmla="*/ 112 h 145"/>
                <a:gd name="T14" fmla="*/ 128 w 141"/>
                <a:gd name="T15" fmla="*/ 104 h 145"/>
                <a:gd name="T16" fmla="*/ 102 w 141"/>
                <a:gd name="T17" fmla="*/ 20 h 145"/>
                <a:gd name="T18" fmla="*/ 100 w 141"/>
                <a:gd name="T19" fmla="*/ 19 h 145"/>
                <a:gd name="T20" fmla="*/ 8 w 141"/>
                <a:gd name="T21" fmla="*/ 4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45">
                  <a:moveTo>
                    <a:pt x="8" y="40"/>
                  </a:moveTo>
                  <a:cubicBezTo>
                    <a:pt x="8" y="41"/>
                    <a:pt x="7" y="42"/>
                    <a:pt x="7" y="43"/>
                  </a:cubicBezTo>
                  <a:cubicBezTo>
                    <a:pt x="4" y="47"/>
                    <a:pt x="2" y="52"/>
                    <a:pt x="0" y="58"/>
                  </a:cubicBezTo>
                  <a:cubicBezTo>
                    <a:pt x="5" y="60"/>
                    <a:pt x="10" y="62"/>
                    <a:pt x="14" y="65"/>
                  </a:cubicBezTo>
                  <a:cubicBezTo>
                    <a:pt x="45" y="83"/>
                    <a:pt x="64" y="113"/>
                    <a:pt x="69" y="145"/>
                  </a:cubicBezTo>
                  <a:cubicBezTo>
                    <a:pt x="90" y="144"/>
                    <a:pt x="109" y="134"/>
                    <a:pt x="121" y="116"/>
                  </a:cubicBezTo>
                  <a:cubicBezTo>
                    <a:pt x="122" y="115"/>
                    <a:pt x="123" y="114"/>
                    <a:pt x="124" y="112"/>
                  </a:cubicBezTo>
                  <a:cubicBezTo>
                    <a:pt x="126" y="109"/>
                    <a:pt x="127" y="107"/>
                    <a:pt x="128" y="104"/>
                  </a:cubicBezTo>
                  <a:cubicBezTo>
                    <a:pt x="141" y="73"/>
                    <a:pt x="130" y="38"/>
                    <a:pt x="102" y="20"/>
                  </a:cubicBezTo>
                  <a:cubicBezTo>
                    <a:pt x="101" y="19"/>
                    <a:pt x="101" y="19"/>
                    <a:pt x="100" y="19"/>
                  </a:cubicBezTo>
                  <a:cubicBezTo>
                    <a:pt x="69" y="0"/>
                    <a:pt x="28" y="10"/>
                    <a:pt x="8" y="40"/>
                  </a:cubicBez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8" name="Freeform 47">
              <a:extLst>
                <a:ext uri="{FF2B5EF4-FFF2-40B4-BE49-F238E27FC236}">
                  <a16:creationId xmlns:a16="http://schemas.microsoft.com/office/drawing/2014/main" id="{44C21D16-8A84-3B4D-8D7C-25F1733E2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250" y="3957159"/>
              <a:ext cx="138194" cy="20253"/>
            </a:xfrm>
            <a:custGeom>
              <a:avLst/>
              <a:gdLst>
                <a:gd name="T0" fmla="*/ 0 w 116"/>
                <a:gd name="T1" fmla="*/ 0 h 17"/>
                <a:gd name="T2" fmla="*/ 0 w 116"/>
                <a:gd name="T3" fmla="*/ 14 h 17"/>
                <a:gd name="T4" fmla="*/ 115 w 116"/>
                <a:gd name="T5" fmla="*/ 17 h 17"/>
                <a:gd name="T6" fmla="*/ 116 w 116"/>
                <a:gd name="T7" fmla="*/ 4 h 17"/>
                <a:gd name="T8" fmla="*/ 0 w 11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7">
                  <a:moveTo>
                    <a:pt x="0" y="0"/>
                  </a:moveTo>
                  <a:lnTo>
                    <a:pt x="0" y="14"/>
                  </a:lnTo>
                  <a:lnTo>
                    <a:pt x="115" y="17"/>
                  </a:lnTo>
                  <a:lnTo>
                    <a:pt x="11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6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9" name="Freeform 48">
              <a:extLst>
                <a:ext uri="{FF2B5EF4-FFF2-40B4-BE49-F238E27FC236}">
                  <a16:creationId xmlns:a16="http://schemas.microsoft.com/office/drawing/2014/main" id="{602FF626-DA3E-8D49-A82E-FCFEDB21F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7871" y="3871384"/>
              <a:ext cx="293067" cy="196570"/>
            </a:xfrm>
            <a:custGeom>
              <a:avLst/>
              <a:gdLst>
                <a:gd name="T0" fmla="*/ 246 w 246"/>
                <a:gd name="T1" fmla="*/ 91 h 165"/>
                <a:gd name="T2" fmla="*/ 157 w 246"/>
                <a:gd name="T3" fmla="*/ 57 h 165"/>
                <a:gd name="T4" fmla="*/ 5 w 246"/>
                <a:gd name="T5" fmla="*/ 0 h 165"/>
                <a:gd name="T6" fmla="*/ 3 w 246"/>
                <a:gd name="T7" fmla="*/ 76 h 165"/>
                <a:gd name="T8" fmla="*/ 2 w 246"/>
                <a:gd name="T9" fmla="*/ 89 h 165"/>
                <a:gd name="T10" fmla="*/ 0 w 246"/>
                <a:gd name="T11" fmla="*/ 165 h 165"/>
                <a:gd name="T12" fmla="*/ 246 w 246"/>
                <a:gd name="T13" fmla="*/ 9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165">
                  <a:moveTo>
                    <a:pt x="246" y="91"/>
                  </a:moveTo>
                  <a:lnTo>
                    <a:pt x="157" y="57"/>
                  </a:lnTo>
                  <a:lnTo>
                    <a:pt x="5" y="0"/>
                  </a:lnTo>
                  <a:lnTo>
                    <a:pt x="3" y="76"/>
                  </a:lnTo>
                  <a:lnTo>
                    <a:pt x="2" y="89"/>
                  </a:lnTo>
                  <a:lnTo>
                    <a:pt x="0" y="165"/>
                  </a:lnTo>
                  <a:lnTo>
                    <a:pt x="246" y="91"/>
                  </a:ln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0" name="Freeform 49">
              <a:extLst>
                <a:ext uri="{FF2B5EF4-FFF2-40B4-BE49-F238E27FC236}">
                  <a16:creationId xmlns:a16="http://schemas.microsoft.com/office/drawing/2014/main" id="{E1819F3B-D1AD-3A40-8497-1FEDD9C28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250" y="3965498"/>
              <a:ext cx="138194" cy="11913"/>
            </a:xfrm>
            <a:custGeom>
              <a:avLst/>
              <a:gdLst>
                <a:gd name="T0" fmla="*/ 0 w 116"/>
                <a:gd name="T1" fmla="*/ 0 h 10"/>
                <a:gd name="T2" fmla="*/ 0 w 116"/>
                <a:gd name="T3" fmla="*/ 7 h 10"/>
                <a:gd name="T4" fmla="*/ 115 w 116"/>
                <a:gd name="T5" fmla="*/ 10 h 10"/>
                <a:gd name="T6" fmla="*/ 116 w 116"/>
                <a:gd name="T7" fmla="*/ 4 h 10"/>
                <a:gd name="T8" fmla="*/ 0 w 11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0">
                  <a:moveTo>
                    <a:pt x="0" y="0"/>
                  </a:moveTo>
                  <a:lnTo>
                    <a:pt x="0" y="7"/>
                  </a:lnTo>
                  <a:lnTo>
                    <a:pt x="115" y="10"/>
                  </a:lnTo>
                  <a:lnTo>
                    <a:pt x="11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9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1" name="Freeform 50">
              <a:extLst>
                <a:ext uri="{FF2B5EF4-FFF2-40B4-BE49-F238E27FC236}">
                  <a16:creationId xmlns:a16="http://schemas.microsoft.com/office/drawing/2014/main" id="{CDE06B4E-7E97-7045-BEE8-4DCC62261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7871" y="3970264"/>
              <a:ext cx="293067" cy="97689"/>
            </a:xfrm>
            <a:custGeom>
              <a:avLst/>
              <a:gdLst>
                <a:gd name="T0" fmla="*/ 246 w 246"/>
                <a:gd name="T1" fmla="*/ 8 h 82"/>
                <a:gd name="T2" fmla="*/ 3 w 246"/>
                <a:gd name="T3" fmla="*/ 0 h 82"/>
                <a:gd name="T4" fmla="*/ 2 w 246"/>
                <a:gd name="T5" fmla="*/ 6 h 82"/>
                <a:gd name="T6" fmla="*/ 0 w 246"/>
                <a:gd name="T7" fmla="*/ 82 h 82"/>
                <a:gd name="T8" fmla="*/ 246 w 246"/>
                <a:gd name="T9" fmla="*/ 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82">
                  <a:moveTo>
                    <a:pt x="246" y="8"/>
                  </a:moveTo>
                  <a:lnTo>
                    <a:pt x="3" y="0"/>
                  </a:lnTo>
                  <a:lnTo>
                    <a:pt x="2" y="6"/>
                  </a:lnTo>
                  <a:lnTo>
                    <a:pt x="0" y="82"/>
                  </a:lnTo>
                  <a:lnTo>
                    <a:pt x="246" y="8"/>
                  </a:lnTo>
                  <a:close/>
                </a:path>
              </a:pathLst>
            </a:custGeom>
            <a:solidFill>
              <a:srgbClr val="4CAF50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2" name="Freeform 51">
              <a:extLst>
                <a:ext uri="{FF2B5EF4-FFF2-40B4-BE49-F238E27FC236}">
                  <a16:creationId xmlns:a16="http://schemas.microsoft.com/office/drawing/2014/main" id="{C02E9AC4-23B4-7E4D-9700-200877E40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9798" y="2938573"/>
              <a:ext cx="134620" cy="129855"/>
            </a:xfrm>
            <a:custGeom>
              <a:avLst/>
              <a:gdLst>
                <a:gd name="T0" fmla="*/ 71 w 113"/>
                <a:gd name="T1" fmla="*/ 0 h 109"/>
                <a:gd name="T2" fmla="*/ 61 w 113"/>
                <a:gd name="T3" fmla="*/ 8 h 109"/>
                <a:gd name="T4" fmla="*/ 38 w 113"/>
                <a:gd name="T5" fmla="*/ 29 h 109"/>
                <a:gd name="T6" fmla="*/ 32 w 113"/>
                <a:gd name="T7" fmla="*/ 35 h 109"/>
                <a:gd name="T8" fmla="*/ 9 w 113"/>
                <a:gd name="T9" fmla="*/ 57 h 109"/>
                <a:gd name="T10" fmla="*/ 0 w 113"/>
                <a:gd name="T11" fmla="*/ 65 h 109"/>
                <a:gd name="T12" fmla="*/ 24 w 113"/>
                <a:gd name="T13" fmla="*/ 109 h 109"/>
                <a:gd name="T14" fmla="*/ 33 w 113"/>
                <a:gd name="T15" fmla="*/ 101 h 109"/>
                <a:gd name="T16" fmla="*/ 65 w 113"/>
                <a:gd name="T17" fmla="*/ 72 h 109"/>
                <a:gd name="T18" fmla="*/ 73 w 113"/>
                <a:gd name="T19" fmla="*/ 64 h 109"/>
                <a:gd name="T20" fmla="*/ 104 w 113"/>
                <a:gd name="T21" fmla="*/ 35 h 109"/>
                <a:gd name="T22" fmla="*/ 113 w 113"/>
                <a:gd name="T23" fmla="*/ 27 h 109"/>
                <a:gd name="T24" fmla="*/ 71 w 113"/>
                <a:gd name="T2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09">
                  <a:moveTo>
                    <a:pt x="71" y="0"/>
                  </a:moveTo>
                  <a:lnTo>
                    <a:pt x="61" y="8"/>
                  </a:lnTo>
                  <a:lnTo>
                    <a:pt x="38" y="29"/>
                  </a:lnTo>
                  <a:lnTo>
                    <a:pt x="32" y="35"/>
                  </a:lnTo>
                  <a:lnTo>
                    <a:pt x="9" y="57"/>
                  </a:lnTo>
                  <a:lnTo>
                    <a:pt x="0" y="65"/>
                  </a:lnTo>
                  <a:lnTo>
                    <a:pt x="24" y="109"/>
                  </a:lnTo>
                  <a:lnTo>
                    <a:pt x="33" y="101"/>
                  </a:lnTo>
                  <a:lnTo>
                    <a:pt x="65" y="72"/>
                  </a:lnTo>
                  <a:lnTo>
                    <a:pt x="73" y="64"/>
                  </a:lnTo>
                  <a:lnTo>
                    <a:pt x="104" y="35"/>
                  </a:lnTo>
                  <a:lnTo>
                    <a:pt x="113" y="2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4CAF50">
                <a:lumMod val="20000"/>
                <a:lumOff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3" name="Freeform 52">
              <a:extLst>
                <a:ext uri="{FF2B5EF4-FFF2-40B4-BE49-F238E27FC236}">
                  <a16:creationId xmlns:a16="http://schemas.microsoft.com/office/drawing/2014/main" id="{64C39873-F222-A142-9797-82FAFBE4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112" y="2980270"/>
              <a:ext cx="135811" cy="129855"/>
            </a:xfrm>
            <a:custGeom>
              <a:avLst/>
              <a:gdLst>
                <a:gd name="T0" fmla="*/ 32 w 114"/>
                <a:gd name="T1" fmla="*/ 37 h 109"/>
                <a:gd name="T2" fmla="*/ 0 w 114"/>
                <a:gd name="T3" fmla="*/ 66 h 109"/>
                <a:gd name="T4" fmla="*/ 25 w 114"/>
                <a:gd name="T5" fmla="*/ 109 h 109"/>
                <a:gd name="T6" fmla="*/ 65 w 114"/>
                <a:gd name="T7" fmla="*/ 72 h 109"/>
                <a:gd name="T8" fmla="*/ 73 w 114"/>
                <a:gd name="T9" fmla="*/ 66 h 109"/>
                <a:gd name="T10" fmla="*/ 114 w 114"/>
                <a:gd name="T11" fmla="*/ 27 h 109"/>
                <a:gd name="T12" fmla="*/ 71 w 114"/>
                <a:gd name="T13" fmla="*/ 0 h 109"/>
                <a:gd name="T14" fmla="*/ 40 w 114"/>
                <a:gd name="T15" fmla="*/ 29 h 109"/>
                <a:gd name="T16" fmla="*/ 32 w 114"/>
                <a:gd name="T17" fmla="*/ 3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09">
                  <a:moveTo>
                    <a:pt x="32" y="37"/>
                  </a:moveTo>
                  <a:lnTo>
                    <a:pt x="0" y="66"/>
                  </a:lnTo>
                  <a:lnTo>
                    <a:pt x="25" y="109"/>
                  </a:lnTo>
                  <a:lnTo>
                    <a:pt x="65" y="72"/>
                  </a:lnTo>
                  <a:lnTo>
                    <a:pt x="73" y="66"/>
                  </a:lnTo>
                  <a:lnTo>
                    <a:pt x="114" y="27"/>
                  </a:lnTo>
                  <a:lnTo>
                    <a:pt x="71" y="0"/>
                  </a:lnTo>
                  <a:lnTo>
                    <a:pt x="40" y="29"/>
                  </a:lnTo>
                  <a:lnTo>
                    <a:pt x="32" y="37"/>
                  </a:lnTo>
                  <a:close/>
                </a:path>
              </a:pathLst>
            </a:custGeom>
            <a:solidFill>
              <a:srgbClr val="43A0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4" name="Freeform 53">
              <a:extLst>
                <a:ext uri="{FF2B5EF4-FFF2-40B4-BE49-F238E27FC236}">
                  <a16:creationId xmlns:a16="http://schemas.microsoft.com/office/drawing/2014/main" id="{C5D3C03C-5B76-7347-82B3-0536804F6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548" y="3058898"/>
              <a:ext cx="100072" cy="106029"/>
            </a:xfrm>
            <a:custGeom>
              <a:avLst/>
              <a:gdLst>
                <a:gd name="T0" fmla="*/ 77 w 84"/>
                <a:gd name="T1" fmla="*/ 89 h 89"/>
                <a:gd name="T2" fmla="*/ 84 w 84"/>
                <a:gd name="T3" fmla="*/ 81 h 89"/>
                <a:gd name="T4" fmla="*/ 8 w 84"/>
                <a:gd name="T5" fmla="*/ 0 h 89"/>
                <a:gd name="T6" fmla="*/ 0 w 84"/>
                <a:gd name="T7" fmla="*/ 6 h 89"/>
                <a:gd name="T8" fmla="*/ 77 w 84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9">
                  <a:moveTo>
                    <a:pt x="77" y="89"/>
                  </a:moveTo>
                  <a:lnTo>
                    <a:pt x="84" y="81"/>
                  </a:lnTo>
                  <a:lnTo>
                    <a:pt x="8" y="0"/>
                  </a:lnTo>
                  <a:lnTo>
                    <a:pt x="0" y="6"/>
                  </a:lnTo>
                  <a:lnTo>
                    <a:pt x="77" y="89"/>
                  </a:lnTo>
                  <a:close/>
                </a:path>
              </a:pathLst>
            </a:custGeom>
            <a:solidFill>
              <a:srgbClr val="73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5" name="Freeform 54">
              <a:extLst>
                <a:ext uri="{FF2B5EF4-FFF2-40B4-BE49-F238E27FC236}">
                  <a16:creationId xmlns:a16="http://schemas.microsoft.com/office/drawing/2014/main" id="{2DF0419D-B312-A04A-A732-AC60F0687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073" y="2774170"/>
              <a:ext cx="243031" cy="252562"/>
            </a:xfrm>
            <a:custGeom>
              <a:avLst/>
              <a:gdLst>
                <a:gd name="T0" fmla="*/ 156 w 204"/>
                <a:gd name="T1" fmla="*/ 173 h 212"/>
                <a:gd name="T2" fmla="*/ 162 w 204"/>
                <a:gd name="T3" fmla="*/ 167 h 212"/>
                <a:gd name="T4" fmla="*/ 185 w 204"/>
                <a:gd name="T5" fmla="*/ 146 h 212"/>
                <a:gd name="T6" fmla="*/ 195 w 204"/>
                <a:gd name="T7" fmla="*/ 138 h 212"/>
                <a:gd name="T8" fmla="*/ 204 w 204"/>
                <a:gd name="T9" fmla="*/ 128 h 212"/>
                <a:gd name="T10" fmla="*/ 0 w 204"/>
                <a:gd name="T11" fmla="*/ 0 h 212"/>
                <a:gd name="T12" fmla="*/ 115 w 204"/>
                <a:gd name="T13" fmla="*/ 212 h 212"/>
                <a:gd name="T14" fmla="*/ 124 w 204"/>
                <a:gd name="T15" fmla="*/ 203 h 212"/>
                <a:gd name="T16" fmla="*/ 133 w 204"/>
                <a:gd name="T17" fmla="*/ 195 h 212"/>
                <a:gd name="T18" fmla="*/ 156 w 204"/>
                <a:gd name="T19" fmla="*/ 17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" h="212">
                  <a:moveTo>
                    <a:pt x="156" y="173"/>
                  </a:moveTo>
                  <a:lnTo>
                    <a:pt x="162" y="167"/>
                  </a:lnTo>
                  <a:lnTo>
                    <a:pt x="185" y="146"/>
                  </a:lnTo>
                  <a:lnTo>
                    <a:pt x="195" y="138"/>
                  </a:lnTo>
                  <a:lnTo>
                    <a:pt x="204" y="128"/>
                  </a:lnTo>
                  <a:lnTo>
                    <a:pt x="0" y="0"/>
                  </a:lnTo>
                  <a:lnTo>
                    <a:pt x="115" y="212"/>
                  </a:lnTo>
                  <a:lnTo>
                    <a:pt x="124" y="203"/>
                  </a:lnTo>
                  <a:lnTo>
                    <a:pt x="133" y="195"/>
                  </a:lnTo>
                  <a:lnTo>
                    <a:pt x="156" y="173"/>
                  </a:ln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6" name="Freeform 55">
              <a:extLst>
                <a:ext uri="{FF2B5EF4-FFF2-40B4-BE49-F238E27FC236}">
                  <a16:creationId xmlns:a16="http://schemas.microsoft.com/office/drawing/2014/main" id="{5E02D4ED-E8E7-2F48-9A5B-1E36B75F5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495" y="2938573"/>
              <a:ext cx="92924" cy="79819"/>
            </a:xfrm>
            <a:custGeom>
              <a:avLst/>
              <a:gdLst>
                <a:gd name="T0" fmla="*/ 36 w 78"/>
                <a:gd name="T1" fmla="*/ 0 h 67"/>
                <a:gd name="T2" fmla="*/ 26 w 78"/>
                <a:gd name="T3" fmla="*/ 8 h 67"/>
                <a:gd name="T4" fmla="*/ 3 w 78"/>
                <a:gd name="T5" fmla="*/ 29 h 67"/>
                <a:gd name="T6" fmla="*/ 0 w 78"/>
                <a:gd name="T7" fmla="*/ 32 h 67"/>
                <a:gd name="T8" fmla="*/ 33 w 78"/>
                <a:gd name="T9" fmla="*/ 67 h 67"/>
                <a:gd name="T10" fmla="*/ 38 w 78"/>
                <a:gd name="T11" fmla="*/ 64 h 67"/>
                <a:gd name="T12" fmla="*/ 69 w 78"/>
                <a:gd name="T13" fmla="*/ 35 h 67"/>
                <a:gd name="T14" fmla="*/ 78 w 78"/>
                <a:gd name="T15" fmla="*/ 27 h 67"/>
                <a:gd name="T16" fmla="*/ 36 w 78"/>
                <a:gd name="T1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67">
                  <a:moveTo>
                    <a:pt x="36" y="0"/>
                  </a:moveTo>
                  <a:lnTo>
                    <a:pt x="26" y="8"/>
                  </a:lnTo>
                  <a:lnTo>
                    <a:pt x="3" y="29"/>
                  </a:lnTo>
                  <a:lnTo>
                    <a:pt x="0" y="32"/>
                  </a:lnTo>
                  <a:lnTo>
                    <a:pt x="33" y="67"/>
                  </a:lnTo>
                  <a:lnTo>
                    <a:pt x="38" y="64"/>
                  </a:lnTo>
                  <a:lnTo>
                    <a:pt x="69" y="35"/>
                  </a:lnTo>
                  <a:lnTo>
                    <a:pt x="78" y="2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7" name="Freeform 56">
              <a:extLst>
                <a:ext uri="{FF2B5EF4-FFF2-40B4-BE49-F238E27FC236}">
                  <a16:creationId xmlns:a16="http://schemas.microsoft.com/office/drawing/2014/main" id="{29530D41-18ED-854E-AB06-2B3EDD15E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0808" y="2980270"/>
              <a:ext cx="94115" cy="82202"/>
            </a:xfrm>
            <a:custGeom>
              <a:avLst/>
              <a:gdLst>
                <a:gd name="T0" fmla="*/ 0 w 79"/>
                <a:gd name="T1" fmla="*/ 32 h 69"/>
                <a:gd name="T2" fmla="*/ 34 w 79"/>
                <a:gd name="T3" fmla="*/ 69 h 69"/>
                <a:gd name="T4" fmla="*/ 38 w 79"/>
                <a:gd name="T5" fmla="*/ 66 h 69"/>
                <a:gd name="T6" fmla="*/ 79 w 79"/>
                <a:gd name="T7" fmla="*/ 27 h 69"/>
                <a:gd name="T8" fmla="*/ 36 w 79"/>
                <a:gd name="T9" fmla="*/ 0 h 69"/>
                <a:gd name="T10" fmla="*/ 5 w 79"/>
                <a:gd name="T11" fmla="*/ 29 h 69"/>
                <a:gd name="T12" fmla="*/ 0 w 79"/>
                <a:gd name="T13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9">
                  <a:moveTo>
                    <a:pt x="0" y="32"/>
                  </a:moveTo>
                  <a:lnTo>
                    <a:pt x="34" y="69"/>
                  </a:lnTo>
                  <a:lnTo>
                    <a:pt x="38" y="66"/>
                  </a:lnTo>
                  <a:lnTo>
                    <a:pt x="79" y="27"/>
                  </a:lnTo>
                  <a:lnTo>
                    <a:pt x="36" y="0"/>
                  </a:lnTo>
                  <a:lnTo>
                    <a:pt x="5" y="2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43A0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8" name="Freeform 57">
              <a:extLst>
                <a:ext uri="{FF2B5EF4-FFF2-40B4-BE49-F238E27FC236}">
                  <a16:creationId xmlns:a16="http://schemas.microsoft.com/office/drawing/2014/main" id="{F0300BCB-2CFE-E549-8B91-DF22CD4E3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313" y="3058898"/>
              <a:ext cx="95306" cy="100072"/>
            </a:xfrm>
            <a:custGeom>
              <a:avLst/>
              <a:gdLst>
                <a:gd name="T0" fmla="*/ 77 w 80"/>
                <a:gd name="T1" fmla="*/ 84 h 84"/>
                <a:gd name="T2" fmla="*/ 80 w 80"/>
                <a:gd name="T3" fmla="*/ 81 h 84"/>
                <a:gd name="T4" fmla="*/ 4 w 80"/>
                <a:gd name="T5" fmla="*/ 0 h 84"/>
                <a:gd name="T6" fmla="*/ 0 w 80"/>
                <a:gd name="T7" fmla="*/ 3 h 84"/>
                <a:gd name="T8" fmla="*/ 77 w 80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4">
                  <a:moveTo>
                    <a:pt x="77" y="84"/>
                  </a:moveTo>
                  <a:lnTo>
                    <a:pt x="80" y="81"/>
                  </a:lnTo>
                  <a:lnTo>
                    <a:pt x="4" y="0"/>
                  </a:lnTo>
                  <a:lnTo>
                    <a:pt x="0" y="3"/>
                  </a:lnTo>
                  <a:lnTo>
                    <a:pt x="77" y="84"/>
                  </a:lnTo>
                  <a:close/>
                </a:path>
              </a:pathLst>
            </a:custGeom>
            <a:solidFill>
              <a:srgbClr val="BD7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9" name="Freeform 58">
              <a:extLst>
                <a:ext uri="{FF2B5EF4-FFF2-40B4-BE49-F238E27FC236}">
                  <a16:creationId xmlns:a16="http://schemas.microsoft.com/office/drawing/2014/main" id="{803ACE17-35B1-B147-8108-95B20CC2F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073" y="2774170"/>
              <a:ext cx="243031" cy="202526"/>
            </a:xfrm>
            <a:custGeom>
              <a:avLst/>
              <a:gdLst>
                <a:gd name="T0" fmla="*/ 162 w 204"/>
                <a:gd name="T1" fmla="*/ 167 h 170"/>
                <a:gd name="T2" fmla="*/ 185 w 204"/>
                <a:gd name="T3" fmla="*/ 146 h 170"/>
                <a:gd name="T4" fmla="*/ 195 w 204"/>
                <a:gd name="T5" fmla="*/ 138 h 170"/>
                <a:gd name="T6" fmla="*/ 204 w 204"/>
                <a:gd name="T7" fmla="*/ 128 h 170"/>
                <a:gd name="T8" fmla="*/ 0 w 204"/>
                <a:gd name="T9" fmla="*/ 0 h 170"/>
                <a:gd name="T10" fmla="*/ 159 w 204"/>
                <a:gd name="T11" fmla="*/ 170 h 170"/>
                <a:gd name="T12" fmla="*/ 162 w 204"/>
                <a:gd name="T13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170">
                  <a:moveTo>
                    <a:pt x="162" y="167"/>
                  </a:moveTo>
                  <a:lnTo>
                    <a:pt x="185" y="146"/>
                  </a:lnTo>
                  <a:lnTo>
                    <a:pt x="195" y="138"/>
                  </a:lnTo>
                  <a:lnTo>
                    <a:pt x="204" y="128"/>
                  </a:lnTo>
                  <a:lnTo>
                    <a:pt x="0" y="0"/>
                  </a:lnTo>
                  <a:lnTo>
                    <a:pt x="159" y="170"/>
                  </a:lnTo>
                  <a:lnTo>
                    <a:pt x="162" y="167"/>
                  </a:ln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0" name="Freeform 59">
              <a:extLst>
                <a:ext uri="{FF2B5EF4-FFF2-40B4-BE49-F238E27FC236}">
                  <a16:creationId xmlns:a16="http://schemas.microsoft.com/office/drawing/2014/main" id="{95361CCE-FC0B-134F-B5B2-15EF77457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808" y="4100119"/>
              <a:ext cx="75054" cy="144151"/>
            </a:xfrm>
            <a:custGeom>
              <a:avLst/>
              <a:gdLst>
                <a:gd name="T0" fmla="*/ 0 w 63"/>
                <a:gd name="T1" fmla="*/ 19 h 121"/>
                <a:gd name="T2" fmla="*/ 3 w 63"/>
                <a:gd name="T3" fmla="*/ 32 h 121"/>
                <a:gd name="T4" fmla="*/ 6 w 63"/>
                <a:gd name="T5" fmla="*/ 62 h 121"/>
                <a:gd name="T6" fmla="*/ 7 w 63"/>
                <a:gd name="T7" fmla="*/ 72 h 121"/>
                <a:gd name="T8" fmla="*/ 11 w 63"/>
                <a:gd name="T9" fmla="*/ 102 h 121"/>
                <a:gd name="T10" fmla="*/ 13 w 63"/>
                <a:gd name="T11" fmla="*/ 115 h 121"/>
                <a:gd name="T12" fmla="*/ 63 w 63"/>
                <a:gd name="T13" fmla="*/ 121 h 121"/>
                <a:gd name="T14" fmla="*/ 62 w 63"/>
                <a:gd name="T15" fmla="*/ 108 h 121"/>
                <a:gd name="T16" fmla="*/ 56 w 63"/>
                <a:gd name="T17" fmla="*/ 65 h 121"/>
                <a:gd name="T18" fmla="*/ 54 w 63"/>
                <a:gd name="T19" fmla="*/ 56 h 121"/>
                <a:gd name="T20" fmla="*/ 49 w 63"/>
                <a:gd name="T21" fmla="*/ 13 h 121"/>
                <a:gd name="T22" fmla="*/ 48 w 63"/>
                <a:gd name="T23" fmla="*/ 0 h 121"/>
                <a:gd name="T24" fmla="*/ 0 w 63"/>
                <a:gd name="T25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21">
                  <a:moveTo>
                    <a:pt x="0" y="19"/>
                  </a:moveTo>
                  <a:lnTo>
                    <a:pt x="3" y="32"/>
                  </a:lnTo>
                  <a:lnTo>
                    <a:pt x="6" y="62"/>
                  </a:lnTo>
                  <a:lnTo>
                    <a:pt x="7" y="72"/>
                  </a:lnTo>
                  <a:lnTo>
                    <a:pt x="11" y="102"/>
                  </a:lnTo>
                  <a:lnTo>
                    <a:pt x="13" y="115"/>
                  </a:lnTo>
                  <a:lnTo>
                    <a:pt x="63" y="121"/>
                  </a:lnTo>
                  <a:lnTo>
                    <a:pt x="62" y="108"/>
                  </a:lnTo>
                  <a:lnTo>
                    <a:pt x="56" y="65"/>
                  </a:lnTo>
                  <a:lnTo>
                    <a:pt x="54" y="56"/>
                  </a:lnTo>
                  <a:lnTo>
                    <a:pt x="49" y="13"/>
                  </a:lnTo>
                  <a:lnTo>
                    <a:pt x="48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CAF50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1" name="Freeform 60">
              <a:extLst>
                <a:ext uri="{FF2B5EF4-FFF2-40B4-BE49-F238E27FC236}">
                  <a16:creationId xmlns:a16="http://schemas.microsoft.com/office/drawing/2014/main" id="{62A6B1D0-DD5F-754E-9CEB-1696156E8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183" y="4092971"/>
              <a:ext cx="75054" cy="144151"/>
            </a:xfrm>
            <a:custGeom>
              <a:avLst/>
              <a:gdLst>
                <a:gd name="T0" fmla="*/ 7 w 63"/>
                <a:gd name="T1" fmla="*/ 71 h 121"/>
                <a:gd name="T2" fmla="*/ 13 w 63"/>
                <a:gd name="T3" fmla="*/ 114 h 121"/>
                <a:gd name="T4" fmla="*/ 63 w 63"/>
                <a:gd name="T5" fmla="*/ 121 h 121"/>
                <a:gd name="T6" fmla="*/ 56 w 63"/>
                <a:gd name="T7" fmla="*/ 65 h 121"/>
                <a:gd name="T8" fmla="*/ 55 w 63"/>
                <a:gd name="T9" fmla="*/ 55 h 121"/>
                <a:gd name="T10" fmla="*/ 47 w 63"/>
                <a:gd name="T11" fmla="*/ 0 h 121"/>
                <a:gd name="T12" fmla="*/ 0 w 63"/>
                <a:gd name="T13" fmla="*/ 19 h 121"/>
                <a:gd name="T14" fmla="*/ 5 w 63"/>
                <a:gd name="T15" fmla="*/ 62 h 121"/>
                <a:gd name="T16" fmla="*/ 7 w 63"/>
                <a:gd name="T17" fmla="*/ 7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21">
                  <a:moveTo>
                    <a:pt x="7" y="71"/>
                  </a:moveTo>
                  <a:lnTo>
                    <a:pt x="13" y="114"/>
                  </a:lnTo>
                  <a:lnTo>
                    <a:pt x="63" y="121"/>
                  </a:lnTo>
                  <a:lnTo>
                    <a:pt x="56" y="65"/>
                  </a:lnTo>
                  <a:lnTo>
                    <a:pt x="55" y="55"/>
                  </a:lnTo>
                  <a:lnTo>
                    <a:pt x="47" y="0"/>
                  </a:lnTo>
                  <a:lnTo>
                    <a:pt x="0" y="19"/>
                  </a:lnTo>
                  <a:lnTo>
                    <a:pt x="5" y="62"/>
                  </a:lnTo>
                  <a:lnTo>
                    <a:pt x="7" y="71"/>
                  </a:lnTo>
                  <a:close/>
                </a:path>
              </a:pathLst>
            </a:custGeom>
            <a:solidFill>
              <a:srgbClr val="43A047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2" name="Freeform 61">
              <a:extLst>
                <a:ext uri="{FF2B5EF4-FFF2-40B4-BE49-F238E27FC236}">
                  <a16:creationId xmlns:a16="http://schemas.microsoft.com/office/drawing/2014/main" id="{6C3068D4-43A8-D543-9C8F-E55246BFA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706" y="4140624"/>
              <a:ext cx="133429" cy="29784"/>
            </a:xfrm>
            <a:custGeom>
              <a:avLst/>
              <a:gdLst>
                <a:gd name="T0" fmla="*/ 112 w 112"/>
                <a:gd name="T1" fmla="*/ 11 h 25"/>
                <a:gd name="T2" fmla="*/ 110 w 112"/>
                <a:gd name="T3" fmla="*/ 0 h 25"/>
                <a:gd name="T4" fmla="*/ 0 w 112"/>
                <a:gd name="T5" fmla="*/ 15 h 25"/>
                <a:gd name="T6" fmla="*/ 1 w 112"/>
                <a:gd name="T7" fmla="*/ 25 h 25"/>
                <a:gd name="T8" fmla="*/ 112 w 112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25">
                  <a:moveTo>
                    <a:pt x="112" y="11"/>
                  </a:moveTo>
                  <a:lnTo>
                    <a:pt x="110" y="0"/>
                  </a:lnTo>
                  <a:lnTo>
                    <a:pt x="0" y="15"/>
                  </a:lnTo>
                  <a:lnTo>
                    <a:pt x="1" y="25"/>
                  </a:lnTo>
                  <a:lnTo>
                    <a:pt x="112" y="11"/>
                  </a:lnTo>
                  <a:close/>
                </a:path>
              </a:pathLst>
            </a:custGeom>
            <a:solidFill>
              <a:srgbClr val="73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3" name="Freeform 62">
              <a:extLst>
                <a:ext uri="{FF2B5EF4-FFF2-40B4-BE49-F238E27FC236}">
                  <a16:creationId xmlns:a16="http://schemas.microsoft.com/office/drawing/2014/main" id="{95760C3B-8E21-9F44-B350-6427A7608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759" y="4108458"/>
              <a:ext cx="284728" cy="142959"/>
            </a:xfrm>
            <a:custGeom>
              <a:avLst/>
              <a:gdLst>
                <a:gd name="T0" fmla="*/ 232 w 239"/>
                <a:gd name="T1" fmla="*/ 65 h 120"/>
                <a:gd name="T2" fmla="*/ 231 w 239"/>
                <a:gd name="T3" fmla="*/ 55 h 120"/>
                <a:gd name="T4" fmla="*/ 228 w 239"/>
                <a:gd name="T5" fmla="*/ 25 h 120"/>
                <a:gd name="T6" fmla="*/ 225 w 239"/>
                <a:gd name="T7" fmla="*/ 12 h 120"/>
                <a:gd name="T8" fmla="*/ 224 w 239"/>
                <a:gd name="T9" fmla="*/ 0 h 120"/>
                <a:gd name="T10" fmla="*/ 0 w 239"/>
                <a:gd name="T11" fmla="*/ 90 h 120"/>
                <a:gd name="T12" fmla="*/ 239 w 239"/>
                <a:gd name="T13" fmla="*/ 120 h 120"/>
                <a:gd name="T14" fmla="*/ 238 w 239"/>
                <a:gd name="T15" fmla="*/ 108 h 120"/>
                <a:gd name="T16" fmla="*/ 236 w 239"/>
                <a:gd name="T17" fmla="*/ 95 h 120"/>
                <a:gd name="T18" fmla="*/ 232 w 239"/>
                <a:gd name="T19" fmla="*/ 6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120">
                  <a:moveTo>
                    <a:pt x="232" y="65"/>
                  </a:moveTo>
                  <a:lnTo>
                    <a:pt x="231" y="55"/>
                  </a:lnTo>
                  <a:lnTo>
                    <a:pt x="228" y="25"/>
                  </a:lnTo>
                  <a:lnTo>
                    <a:pt x="225" y="12"/>
                  </a:lnTo>
                  <a:lnTo>
                    <a:pt x="224" y="0"/>
                  </a:lnTo>
                  <a:lnTo>
                    <a:pt x="0" y="90"/>
                  </a:lnTo>
                  <a:lnTo>
                    <a:pt x="239" y="120"/>
                  </a:lnTo>
                  <a:lnTo>
                    <a:pt x="238" y="108"/>
                  </a:lnTo>
                  <a:lnTo>
                    <a:pt x="236" y="95"/>
                  </a:lnTo>
                  <a:lnTo>
                    <a:pt x="232" y="65"/>
                  </a:ln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4" name="Freeform 63">
              <a:extLst>
                <a:ext uri="{FF2B5EF4-FFF2-40B4-BE49-F238E27FC236}">
                  <a16:creationId xmlns:a16="http://schemas.microsoft.com/office/drawing/2014/main" id="{64267E15-DA27-F247-9B35-1FBDF2018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808" y="4100119"/>
              <a:ext cx="65523" cy="79819"/>
            </a:xfrm>
            <a:custGeom>
              <a:avLst/>
              <a:gdLst>
                <a:gd name="T0" fmla="*/ 0 w 55"/>
                <a:gd name="T1" fmla="*/ 19 h 67"/>
                <a:gd name="T2" fmla="*/ 3 w 55"/>
                <a:gd name="T3" fmla="*/ 32 h 67"/>
                <a:gd name="T4" fmla="*/ 6 w 55"/>
                <a:gd name="T5" fmla="*/ 62 h 67"/>
                <a:gd name="T6" fmla="*/ 7 w 55"/>
                <a:gd name="T7" fmla="*/ 67 h 67"/>
                <a:gd name="T8" fmla="*/ 55 w 55"/>
                <a:gd name="T9" fmla="*/ 60 h 67"/>
                <a:gd name="T10" fmla="*/ 54 w 55"/>
                <a:gd name="T11" fmla="*/ 56 h 67"/>
                <a:gd name="T12" fmla="*/ 49 w 55"/>
                <a:gd name="T13" fmla="*/ 13 h 67"/>
                <a:gd name="T14" fmla="*/ 48 w 55"/>
                <a:gd name="T15" fmla="*/ 0 h 67"/>
                <a:gd name="T16" fmla="*/ 0 w 55"/>
                <a:gd name="T17" fmla="*/ 1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7">
                  <a:moveTo>
                    <a:pt x="0" y="19"/>
                  </a:moveTo>
                  <a:lnTo>
                    <a:pt x="3" y="32"/>
                  </a:lnTo>
                  <a:lnTo>
                    <a:pt x="6" y="62"/>
                  </a:lnTo>
                  <a:lnTo>
                    <a:pt x="7" y="67"/>
                  </a:lnTo>
                  <a:lnTo>
                    <a:pt x="55" y="60"/>
                  </a:lnTo>
                  <a:lnTo>
                    <a:pt x="54" y="56"/>
                  </a:lnTo>
                  <a:lnTo>
                    <a:pt x="49" y="13"/>
                  </a:lnTo>
                  <a:lnTo>
                    <a:pt x="48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5" name="Freeform 64">
              <a:extLst>
                <a:ext uri="{FF2B5EF4-FFF2-40B4-BE49-F238E27FC236}">
                  <a16:creationId xmlns:a16="http://schemas.microsoft.com/office/drawing/2014/main" id="{083D31B8-A0EB-FA44-A99D-0D69E7238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183" y="4092971"/>
              <a:ext cx="65523" cy="78628"/>
            </a:xfrm>
            <a:custGeom>
              <a:avLst/>
              <a:gdLst>
                <a:gd name="T0" fmla="*/ 6 w 55"/>
                <a:gd name="T1" fmla="*/ 66 h 66"/>
                <a:gd name="T2" fmla="*/ 55 w 55"/>
                <a:gd name="T3" fmla="*/ 60 h 66"/>
                <a:gd name="T4" fmla="*/ 55 w 55"/>
                <a:gd name="T5" fmla="*/ 55 h 66"/>
                <a:gd name="T6" fmla="*/ 47 w 55"/>
                <a:gd name="T7" fmla="*/ 0 h 66"/>
                <a:gd name="T8" fmla="*/ 0 w 55"/>
                <a:gd name="T9" fmla="*/ 19 h 66"/>
                <a:gd name="T10" fmla="*/ 5 w 55"/>
                <a:gd name="T11" fmla="*/ 62 h 66"/>
                <a:gd name="T12" fmla="*/ 6 w 55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66">
                  <a:moveTo>
                    <a:pt x="6" y="66"/>
                  </a:moveTo>
                  <a:lnTo>
                    <a:pt x="55" y="60"/>
                  </a:lnTo>
                  <a:lnTo>
                    <a:pt x="55" y="55"/>
                  </a:lnTo>
                  <a:lnTo>
                    <a:pt x="47" y="0"/>
                  </a:lnTo>
                  <a:lnTo>
                    <a:pt x="0" y="19"/>
                  </a:lnTo>
                  <a:lnTo>
                    <a:pt x="5" y="62"/>
                  </a:lnTo>
                  <a:lnTo>
                    <a:pt x="6" y="66"/>
                  </a:lnTo>
                  <a:close/>
                </a:path>
              </a:pathLst>
            </a:custGeom>
            <a:solidFill>
              <a:srgbClr val="43A0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6" name="Freeform 65">
              <a:extLst>
                <a:ext uri="{FF2B5EF4-FFF2-40B4-BE49-F238E27FC236}">
                  <a16:creationId xmlns:a16="http://schemas.microsoft.com/office/drawing/2014/main" id="{078FF21C-B76D-D440-A86C-7AADAF478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706" y="4140624"/>
              <a:ext cx="132238" cy="23827"/>
            </a:xfrm>
            <a:custGeom>
              <a:avLst/>
              <a:gdLst>
                <a:gd name="T0" fmla="*/ 111 w 111"/>
                <a:gd name="T1" fmla="*/ 6 h 20"/>
                <a:gd name="T2" fmla="*/ 110 w 111"/>
                <a:gd name="T3" fmla="*/ 0 h 20"/>
                <a:gd name="T4" fmla="*/ 0 w 111"/>
                <a:gd name="T5" fmla="*/ 15 h 20"/>
                <a:gd name="T6" fmla="*/ 0 w 111"/>
                <a:gd name="T7" fmla="*/ 20 h 20"/>
                <a:gd name="T8" fmla="*/ 111 w 11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0">
                  <a:moveTo>
                    <a:pt x="111" y="6"/>
                  </a:moveTo>
                  <a:lnTo>
                    <a:pt x="110" y="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111" y="6"/>
                  </a:lnTo>
                  <a:close/>
                </a:path>
              </a:pathLst>
            </a:custGeom>
            <a:solidFill>
              <a:srgbClr val="BD7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7" name="Freeform 66">
              <a:extLst>
                <a:ext uri="{FF2B5EF4-FFF2-40B4-BE49-F238E27FC236}">
                  <a16:creationId xmlns:a16="http://schemas.microsoft.com/office/drawing/2014/main" id="{05B4ACA0-52CB-7246-998D-C77DE448A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759" y="4108458"/>
              <a:ext cx="276388" cy="107220"/>
            </a:xfrm>
            <a:custGeom>
              <a:avLst/>
              <a:gdLst>
                <a:gd name="T0" fmla="*/ 231 w 232"/>
                <a:gd name="T1" fmla="*/ 55 h 90"/>
                <a:gd name="T2" fmla="*/ 228 w 232"/>
                <a:gd name="T3" fmla="*/ 25 h 90"/>
                <a:gd name="T4" fmla="*/ 225 w 232"/>
                <a:gd name="T5" fmla="*/ 12 h 90"/>
                <a:gd name="T6" fmla="*/ 224 w 232"/>
                <a:gd name="T7" fmla="*/ 0 h 90"/>
                <a:gd name="T8" fmla="*/ 0 w 232"/>
                <a:gd name="T9" fmla="*/ 90 h 90"/>
                <a:gd name="T10" fmla="*/ 232 w 232"/>
                <a:gd name="T11" fmla="*/ 60 h 90"/>
                <a:gd name="T12" fmla="*/ 231 w 232"/>
                <a:gd name="T13" fmla="*/ 5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90">
                  <a:moveTo>
                    <a:pt x="231" y="55"/>
                  </a:moveTo>
                  <a:lnTo>
                    <a:pt x="228" y="25"/>
                  </a:lnTo>
                  <a:lnTo>
                    <a:pt x="225" y="12"/>
                  </a:lnTo>
                  <a:lnTo>
                    <a:pt x="224" y="0"/>
                  </a:lnTo>
                  <a:lnTo>
                    <a:pt x="0" y="90"/>
                  </a:lnTo>
                  <a:lnTo>
                    <a:pt x="232" y="60"/>
                  </a:lnTo>
                  <a:lnTo>
                    <a:pt x="231" y="55"/>
                  </a:ln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8" name="Freeform 67">
              <a:extLst>
                <a:ext uri="{FF2B5EF4-FFF2-40B4-BE49-F238E27FC236}">
                  <a16:creationId xmlns:a16="http://schemas.microsoft.com/office/drawing/2014/main" id="{5D677A0E-8B77-B041-9560-C44E9D429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832" y="3222109"/>
              <a:ext cx="119133" cy="140577"/>
            </a:xfrm>
            <a:custGeom>
              <a:avLst/>
              <a:gdLst>
                <a:gd name="T0" fmla="*/ 100 w 100"/>
                <a:gd name="T1" fmla="*/ 81 h 118"/>
                <a:gd name="T2" fmla="*/ 93 w 100"/>
                <a:gd name="T3" fmla="*/ 70 h 118"/>
                <a:gd name="T4" fmla="*/ 77 w 100"/>
                <a:gd name="T5" fmla="*/ 45 h 118"/>
                <a:gd name="T6" fmla="*/ 71 w 100"/>
                <a:gd name="T7" fmla="*/ 36 h 118"/>
                <a:gd name="T8" fmla="*/ 55 w 100"/>
                <a:gd name="T9" fmla="*/ 10 h 118"/>
                <a:gd name="T10" fmla="*/ 48 w 100"/>
                <a:gd name="T11" fmla="*/ 0 h 118"/>
                <a:gd name="T12" fmla="*/ 0 w 100"/>
                <a:gd name="T13" fmla="*/ 16 h 118"/>
                <a:gd name="T14" fmla="*/ 7 w 100"/>
                <a:gd name="T15" fmla="*/ 27 h 118"/>
                <a:gd name="T16" fmla="*/ 30 w 100"/>
                <a:gd name="T17" fmla="*/ 63 h 118"/>
                <a:gd name="T18" fmla="*/ 36 w 100"/>
                <a:gd name="T19" fmla="*/ 70 h 118"/>
                <a:gd name="T20" fmla="*/ 58 w 100"/>
                <a:gd name="T21" fmla="*/ 107 h 118"/>
                <a:gd name="T22" fmla="*/ 66 w 100"/>
                <a:gd name="T23" fmla="*/ 118 h 118"/>
                <a:gd name="T24" fmla="*/ 100 w 100"/>
                <a:gd name="T25" fmla="*/ 8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118">
                  <a:moveTo>
                    <a:pt x="100" y="81"/>
                  </a:moveTo>
                  <a:lnTo>
                    <a:pt x="93" y="70"/>
                  </a:lnTo>
                  <a:lnTo>
                    <a:pt x="77" y="45"/>
                  </a:lnTo>
                  <a:lnTo>
                    <a:pt x="71" y="36"/>
                  </a:lnTo>
                  <a:lnTo>
                    <a:pt x="55" y="10"/>
                  </a:lnTo>
                  <a:lnTo>
                    <a:pt x="48" y="0"/>
                  </a:lnTo>
                  <a:lnTo>
                    <a:pt x="0" y="16"/>
                  </a:lnTo>
                  <a:lnTo>
                    <a:pt x="7" y="27"/>
                  </a:lnTo>
                  <a:lnTo>
                    <a:pt x="30" y="63"/>
                  </a:lnTo>
                  <a:lnTo>
                    <a:pt x="36" y="70"/>
                  </a:lnTo>
                  <a:lnTo>
                    <a:pt x="58" y="107"/>
                  </a:lnTo>
                  <a:lnTo>
                    <a:pt x="66" y="118"/>
                  </a:lnTo>
                  <a:lnTo>
                    <a:pt x="100" y="81"/>
                  </a:ln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9" name="Freeform 68">
              <a:extLst>
                <a:ext uri="{FF2B5EF4-FFF2-40B4-BE49-F238E27FC236}">
                  <a16:creationId xmlns:a16="http://schemas.microsoft.com/office/drawing/2014/main" id="{7FC8D48C-59A8-D64B-93AE-A6F5BC975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0796" y="3254276"/>
              <a:ext cx="119133" cy="139386"/>
            </a:xfrm>
            <a:custGeom>
              <a:avLst/>
              <a:gdLst>
                <a:gd name="T0" fmla="*/ 72 w 100"/>
                <a:gd name="T1" fmla="*/ 36 h 117"/>
                <a:gd name="T2" fmla="*/ 49 w 100"/>
                <a:gd name="T3" fmla="*/ 0 h 117"/>
                <a:gd name="T4" fmla="*/ 0 w 100"/>
                <a:gd name="T5" fmla="*/ 15 h 117"/>
                <a:gd name="T6" fmla="*/ 31 w 100"/>
                <a:gd name="T7" fmla="*/ 62 h 117"/>
                <a:gd name="T8" fmla="*/ 36 w 100"/>
                <a:gd name="T9" fmla="*/ 70 h 117"/>
                <a:gd name="T10" fmla="*/ 66 w 100"/>
                <a:gd name="T11" fmla="*/ 117 h 117"/>
                <a:gd name="T12" fmla="*/ 100 w 100"/>
                <a:gd name="T13" fmla="*/ 80 h 117"/>
                <a:gd name="T14" fmla="*/ 78 w 100"/>
                <a:gd name="T15" fmla="*/ 43 h 117"/>
                <a:gd name="T16" fmla="*/ 72 w 100"/>
                <a:gd name="T17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17">
                  <a:moveTo>
                    <a:pt x="72" y="36"/>
                  </a:moveTo>
                  <a:lnTo>
                    <a:pt x="49" y="0"/>
                  </a:lnTo>
                  <a:lnTo>
                    <a:pt x="0" y="15"/>
                  </a:lnTo>
                  <a:lnTo>
                    <a:pt x="31" y="62"/>
                  </a:lnTo>
                  <a:lnTo>
                    <a:pt x="36" y="70"/>
                  </a:lnTo>
                  <a:lnTo>
                    <a:pt x="66" y="117"/>
                  </a:lnTo>
                  <a:lnTo>
                    <a:pt x="100" y="80"/>
                  </a:lnTo>
                  <a:lnTo>
                    <a:pt x="78" y="43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43A0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0" name="Freeform 69">
              <a:extLst>
                <a:ext uri="{FF2B5EF4-FFF2-40B4-BE49-F238E27FC236}">
                  <a16:creationId xmlns:a16="http://schemas.microsoft.com/office/drawing/2014/main" id="{78FE6587-3C36-8C4E-9D5E-A50A1744E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4551" y="3328138"/>
              <a:ext cx="119133" cy="81010"/>
            </a:xfrm>
            <a:custGeom>
              <a:avLst/>
              <a:gdLst>
                <a:gd name="T0" fmla="*/ 0 w 100"/>
                <a:gd name="T1" fmla="*/ 60 h 68"/>
                <a:gd name="T2" fmla="*/ 5 w 100"/>
                <a:gd name="T3" fmla="*/ 68 h 68"/>
                <a:gd name="T4" fmla="*/ 100 w 100"/>
                <a:gd name="T5" fmla="*/ 8 h 68"/>
                <a:gd name="T6" fmla="*/ 95 w 100"/>
                <a:gd name="T7" fmla="*/ 0 h 68"/>
                <a:gd name="T8" fmla="*/ 0 w 100"/>
                <a:gd name="T9" fmla="*/ 6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68">
                  <a:moveTo>
                    <a:pt x="0" y="60"/>
                  </a:moveTo>
                  <a:lnTo>
                    <a:pt x="5" y="68"/>
                  </a:lnTo>
                  <a:lnTo>
                    <a:pt x="100" y="8"/>
                  </a:lnTo>
                  <a:lnTo>
                    <a:pt x="95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73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1" name="Freeform 70">
              <a:extLst>
                <a:ext uri="{FF2B5EF4-FFF2-40B4-BE49-F238E27FC236}">
                  <a16:creationId xmlns:a16="http://schemas.microsoft.com/office/drawing/2014/main" id="{DF7AC597-2765-0345-B220-202295B9B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677" y="3120847"/>
              <a:ext cx="274006" cy="210866"/>
            </a:xfrm>
            <a:custGeom>
              <a:avLst/>
              <a:gdLst>
                <a:gd name="T0" fmla="*/ 30 w 230"/>
                <a:gd name="T1" fmla="*/ 121 h 177"/>
                <a:gd name="T2" fmla="*/ 36 w 230"/>
                <a:gd name="T3" fmla="*/ 130 h 177"/>
                <a:gd name="T4" fmla="*/ 52 w 230"/>
                <a:gd name="T5" fmla="*/ 155 h 177"/>
                <a:gd name="T6" fmla="*/ 59 w 230"/>
                <a:gd name="T7" fmla="*/ 166 h 177"/>
                <a:gd name="T8" fmla="*/ 66 w 230"/>
                <a:gd name="T9" fmla="*/ 177 h 177"/>
                <a:gd name="T10" fmla="*/ 230 w 230"/>
                <a:gd name="T11" fmla="*/ 0 h 177"/>
                <a:gd name="T12" fmla="*/ 0 w 230"/>
                <a:gd name="T13" fmla="*/ 74 h 177"/>
                <a:gd name="T14" fmla="*/ 7 w 230"/>
                <a:gd name="T15" fmla="*/ 85 h 177"/>
                <a:gd name="T16" fmla="*/ 14 w 230"/>
                <a:gd name="T17" fmla="*/ 95 h 177"/>
                <a:gd name="T18" fmla="*/ 30 w 230"/>
                <a:gd name="T19" fmla="*/ 12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177">
                  <a:moveTo>
                    <a:pt x="30" y="121"/>
                  </a:moveTo>
                  <a:lnTo>
                    <a:pt x="36" y="130"/>
                  </a:lnTo>
                  <a:lnTo>
                    <a:pt x="52" y="155"/>
                  </a:lnTo>
                  <a:lnTo>
                    <a:pt x="59" y="166"/>
                  </a:lnTo>
                  <a:lnTo>
                    <a:pt x="66" y="177"/>
                  </a:lnTo>
                  <a:lnTo>
                    <a:pt x="230" y="0"/>
                  </a:lnTo>
                  <a:lnTo>
                    <a:pt x="0" y="74"/>
                  </a:lnTo>
                  <a:lnTo>
                    <a:pt x="7" y="85"/>
                  </a:lnTo>
                  <a:lnTo>
                    <a:pt x="14" y="95"/>
                  </a:lnTo>
                  <a:lnTo>
                    <a:pt x="30" y="121"/>
                  </a:ln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2" name="Freeform 71">
              <a:extLst>
                <a:ext uri="{FF2B5EF4-FFF2-40B4-BE49-F238E27FC236}">
                  <a16:creationId xmlns:a16="http://schemas.microsoft.com/office/drawing/2014/main" id="{A041582A-A877-274D-938E-F2B972B92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0146" y="3269762"/>
              <a:ext cx="79819" cy="92924"/>
            </a:xfrm>
            <a:custGeom>
              <a:avLst/>
              <a:gdLst>
                <a:gd name="T0" fmla="*/ 67 w 67"/>
                <a:gd name="T1" fmla="*/ 41 h 78"/>
                <a:gd name="T2" fmla="*/ 60 w 67"/>
                <a:gd name="T3" fmla="*/ 30 h 78"/>
                <a:gd name="T4" fmla="*/ 44 w 67"/>
                <a:gd name="T5" fmla="*/ 5 h 78"/>
                <a:gd name="T6" fmla="*/ 41 w 67"/>
                <a:gd name="T7" fmla="*/ 0 h 78"/>
                <a:gd name="T8" fmla="*/ 0 w 67"/>
                <a:gd name="T9" fmla="*/ 26 h 78"/>
                <a:gd name="T10" fmla="*/ 3 w 67"/>
                <a:gd name="T11" fmla="*/ 30 h 78"/>
                <a:gd name="T12" fmla="*/ 25 w 67"/>
                <a:gd name="T13" fmla="*/ 67 h 78"/>
                <a:gd name="T14" fmla="*/ 33 w 67"/>
                <a:gd name="T15" fmla="*/ 78 h 78"/>
                <a:gd name="T16" fmla="*/ 67 w 67"/>
                <a:gd name="T17" fmla="*/ 4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78">
                  <a:moveTo>
                    <a:pt x="67" y="41"/>
                  </a:moveTo>
                  <a:lnTo>
                    <a:pt x="60" y="30"/>
                  </a:lnTo>
                  <a:lnTo>
                    <a:pt x="44" y="5"/>
                  </a:lnTo>
                  <a:lnTo>
                    <a:pt x="41" y="0"/>
                  </a:lnTo>
                  <a:lnTo>
                    <a:pt x="0" y="26"/>
                  </a:lnTo>
                  <a:lnTo>
                    <a:pt x="3" y="30"/>
                  </a:lnTo>
                  <a:lnTo>
                    <a:pt x="25" y="67"/>
                  </a:lnTo>
                  <a:lnTo>
                    <a:pt x="33" y="78"/>
                  </a:lnTo>
                  <a:lnTo>
                    <a:pt x="67" y="41"/>
                  </a:lnTo>
                  <a:close/>
                </a:path>
              </a:pathLst>
            </a:custGeom>
            <a:solidFill>
              <a:srgbClr val="4CAF50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3" name="Freeform 72">
              <a:extLst>
                <a:ext uri="{FF2B5EF4-FFF2-40B4-BE49-F238E27FC236}">
                  <a16:creationId xmlns:a16="http://schemas.microsoft.com/office/drawing/2014/main" id="{F567FB06-943D-EB41-9530-D1157DA32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1301" y="3300737"/>
              <a:ext cx="78628" cy="92924"/>
            </a:xfrm>
            <a:custGeom>
              <a:avLst/>
              <a:gdLst>
                <a:gd name="T0" fmla="*/ 41 w 66"/>
                <a:gd name="T1" fmla="*/ 0 h 78"/>
                <a:gd name="T2" fmla="*/ 0 w 66"/>
                <a:gd name="T3" fmla="*/ 27 h 78"/>
                <a:gd name="T4" fmla="*/ 2 w 66"/>
                <a:gd name="T5" fmla="*/ 31 h 78"/>
                <a:gd name="T6" fmla="*/ 32 w 66"/>
                <a:gd name="T7" fmla="*/ 78 h 78"/>
                <a:gd name="T8" fmla="*/ 66 w 66"/>
                <a:gd name="T9" fmla="*/ 41 h 78"/>
                <a:gd name="T10" fmla="*/ 44 w 66"/>
                <a:gd name="T11" fmla="*/ 4 h 78"/>
                <a:gd name="T12" fmla="*/ 41 w 66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78">
                  <a:moveTo>
                    <a:pt x="41" y="0"/>
                  </a:moveTo>
                  <a:lnTo>
                    <a:pt x="0" y="27"/>
                  </a:lnTo>
                  <a:lnTo>
                    <a:pt x="2" y="31"/>
                  </a:lnTo>
                  <a:lnTo>
                    <a:pt x="32" y="78"/>
                  </a:lnTo>
                  <a:lnTo>
                    <a:pt x="66" y="41"/>
                  </a:lnTo>
                  <a:lnTo>
                    <a:pt x="44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3A0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4" name="Freeform 73">
              <a:extLst>
                <a:ext uri="{FF2B5EF4-FFF2-40B4-BE49-F238E27FC236}">
                  <a16:creationId xmlns:a16="http://schemas.microsoft.com/office/drawing/2014/main" id="{25AD64A1-C1F5-5744-B2CB-5142C55A0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8125" y="3332903"/>
              <a:ext cx="115559" cy="76245"/>
            </a:xfrm>
            <a:custGeom>
              <a:avLst/>
              <a:gdLst>
                <a:gd name="T0" fmla="*/ 0 w 97"/>
                <a:gd name="T1" fmla="*/ 60 h 64"/>
                <a:gd name="T2" fmla="*/ 2 w 97"/>
                <a:gd name="T3" fmla="*/ 64 h 64"/>
                <a:gd name="T4" fmla="*/ 97 w 97"/>
                <a:gd name="T5" fmla="*/ 4 h 64"/>
                <a:gd name="T6" fmla="*/ 95 w 97"/>
                <a:gd name="T7" fmla="*/ 0 h 64"/>
                <a:gd name="T8" fmla="*/ 0 w 97"/>
                <a:gd name="T9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64">
                  <a:moveTo>
                    <a:pt x="0" y="60"/>
                  </a:moveTo>
                  <a:lnTo>
                    <a:pt x="2" y="64"/>
                  </a:lnTo>
                  <a:lnTo>
                    <a:pt x="97" y="4"/>
                  </a:lnTo>
                  <a:lnTo>
                    <a:pt x="95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BD7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5" name="Freeform 74">
              <a:extLst>
                <a:ext uri="{FF2B5EF4-FFF2-40B4-BE49-F238E27FC236}">
                  <a16:creationId xmlns:a16="http://schemas.microsoft.com/office/drawing/2014/main" id="{66B4A532-067E-124F-A8DF-5DBE11C72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8990" y="3120847"/>
              <a:ext cx="234692" cy="210866"/>
            </a:xfrm>
            <a:custGeom>
              <a:avLst/>
              <a:gdLst>
                <a:gd name="T0" fmla="*/ 3 w 197"/>
                <a:gd name="T1" fmla="*/ 130 h 177"/>
                <a:gd name="T2" fmla="*/ 19 w 197"/>
                <a:gd name="T3" fmla="*/ 155 h 177"/>
                <a:gd name="T4" fmla="*/ 26 w 197"/>
                <a:gd name="T5" fmla="*/ 166 h 177"/>
                <a:gd name="T6" fmla="*/ 33 w 197"/>
                <a:gd name="T7" fmla="*/ 177 h 177"/>
                <a:gd name="T8" fmla="*/ 197 w 197"/>
                <a:gd name="T9" fmla="*/ 0 h 177"/>
                <a:gd name="T10" fmla="*/ 0 w 197"/>
                <a:gd name="T11" fmla="*/ 125 h 177"/>
                <a:gd name="T12" fmla="*/ 3 w 197"/>
                <a:gd name="T13" fmla="*/ 1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77">
                  <a:moveTo>
                    <a:pt x="3" y="130"/>
                  </a:moveTo>
                  <a:lnTo>
                    <a:pt x="19" y="155"/>
                  </a:lnTo>
                  <a:lnTo>
                    <a:pt x="26" y="166"/>
                  </a:lnTo>
                  <a:lnTo>
                    <a:pt x="33" y="177"/>
                  </a:lnTo>
                  <a:lnTo>
                    <a:pt x="197" y="0"/>
                  </a:lnTo>
                  <a:lnTo>
                    <a:pt x="0" y="125"/>
                  </a:lnTo>
                  <a:lnTo>
                    <a:pt x="3" y="130"/>
                  </a:ln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6" name="Freeform 75">
              <a:extLst>
                <a:ext uri="{FF2B5EF4-FFF2-40B4-BE49-F238E27FC236}">
                  <a16:creationId xmlns:a16="http://schemas.microsoft.com/office/drawing/2014/main" id="{9EEB1356-8EEF-BC45-B609-67E04AAE1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695" y="2271429"/>
              <a:ext cx="94115" cy="111985"/>
            </a:xfrm>
            <a:custGeom>
              <a:avLst/>
              <a:gdLst>
                <a:gd name="T0" fmla="*/ 16 w 79"/>
                <a:gd name="T1" fmla="*/ 94 h 94"/>
                <a:gd name="T2" fmla="*/ 79 w 79"/>
                <a:gd name="T3" fmla="*/ 35 h 94"/>
                <a:gd name="T4" fmla="*/ 0 w 79"/>
                <a:gd name="T5" fmla="*/ 0 h 94"/>
                <a:gd name="T6" fmla="*/ 16 w 79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94">
                  <a:moveTo>
                    <a:pt x="16" y="94"/>
                  </a:moveTo>
                  <a:lnTo>
                    <a:pt x="79" y="35"/>
                  </a:lnTo>
                  <a:lnTo>
                    <a:pt x="0" y="0"/>
                  </a:lnTo>
                  <a:lnTo>
                    <a:pt x="16" y="94"/>
                  </a:lnTo>
                  <a:close/>
                </a:path>
              </a:pathLst>
            </a:custGeom>
            <a:solidFill>
              <a:srgbClr val="D45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7" name="Freeform 76">
              <a:extLst>
                <a:ext uri="{FF2B5EF4-FFF2-40B4-BE49-F238E27FC236}">
                  <a16:creationId xmlns:a16="http://schemas.microsoft.com/office/drawing/2014/main" id="{E51E5DDC-F54C-B546-B64E-1929E950A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190" y="2406050"/>
              <a:ext cx="103646" cy="97689"/>
            </a:xfrm>
            <a:custGeom>
              <a:avLst/>
              <a:gdLst>
                <a:gd name="T0" fmla="*/ 0 w 87"/>
                <a:gd name="T1" fmla="*/ 82 h 82"/>
                <a:gd name="T2" fmla="*/ 87 w 87"/>
                <a:gd name="T3" fmla="*/ 77 h 82"/>
                <a:gd name="T4" fmla="*/ 47 w 87"/>
                <a:gd name="T5" fmla="*/ 0 h 82"/>
                <a:gd name="T6" fmla="*/ 0 w 87"/>
                <a:gd name="T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2">
                  <a:moveTo>
                    <a:pt x="0" y="82"/>
                  </a:moveTo>
                  <a:lnTo>
                    <a:pt x="87" y="77"/>
                  </a:lnTo>
                  <a:lnTo>
                    <a:pt x="47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45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8" name="Freeform 77">
              <a:extLst>
                <a:ext uri="{FF2B5EF4-FFF2-40B4-BE49-F238E27FC236}">
                  <a16:creationId xmlns:a16="http://schemas.microsoft.com/office/drawing/2014/main" id="{B11798F8-B7DB-8A43-BA60-65CD60724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816" y="2148723"/>
              <a:ext cx="100072" cy="103646"/>
            </a:xfrm>
            <a:custGeom>
              <a:avLst/>
              <a:gdLst>
                <a:gd name="T0" fmla="*/ 84 w 84"/>
                <a:gd name="T1" fmla="*/ 0 h 87"/>
                <a:gd name="T2" fmla="*/ 0 w 84"/>
                <a:gd name="T3" fmla="*/ 26 h 87"/>
                <a:gd name="T4" fmla="*/ 73 w 84"/>
                <a:gd name="T5" fmla="*/ 87 h 87"/>
                <a:gd name="T6" fmla="*/ 84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84" y="0"/>
                  </a:moveTo>
                  <a:lnTo>
                    <a:pt x="0" y="26"/>
                  </a:lnTo>
                  <a:lnTo>
                    <a:pt x="73" y="8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45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9" name="Freeform 78">
              <a:extLst>
                <a:ext uri="{FF2B5EF4-FFF2-40B4-BE49-F238E27FC236}">
                  <a16:creationId xmlns:a16="http://schemas.microsoft.com/office/drawing/2014/main" id="{9D724F16-EC72-BF45-97B3-4A7C55EF0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101" y="2518035"/>
              <a:ext cx="107220" cy="101263"/>
            </a:xfrm>
            <a:custGeom>
              <a:avLst/>
              <a:gdLst>
                <a:gd name="T0" fmla="*/ 70 w 90"/>
                <a:gd name="T1" fmla="*/ 85 h 85"/>
                <a:gd name="T2" fmla="*/ 90 w 90"/>
                <a:gd name="T3" fmla="*/ 0 h 85"/>
                <a:gd name="T4" fmla="*/ 0 w 90"/>
                <a:gd name="T5" fmla="*/ 32 h 85"/>
                <a:gd name="T6" fmla="*/ 70 w 90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5">
                  <a:moveTo>
                    <a:pt x="70" y="85"/>
                  </a:moveTo>
                  <a:lnTo>
                    <a:pt x="90" y="0"/>
                  </a:lnTo>
                  <a:lnTo>
                    <a:pt x="0" y="32"/>
                  </a:lnTo>
                  <a:lnTo>
                    <a:pt x="70" y="85"/>
                  </a:lnTo>
                  <a:close/>
                </a:path>
              </a:pathLst>
            </a:custGeom>
            <a:solidFill>
              <a:srgbClr val="D45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0" name="Oval 2099">
              <a:extLst>
                <a:ext uri="{FF2B5EF4-FFF2-40B4-BE49-F238E27FC236}">
                  <a16:creationId xmlns:a16="http://schemas.microsoft.com/office/drawing/2014/main" id="{7D50270B-C674-0645-A0F8-8C488C214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8358" y="2198759"/>
              <a:ext cx="324041" cy="322850"/>
            </a:xfrm>
            <a:prstGeom prst="ellipse">
              <a:avLst/>
            </a:prstGeom>
            <a:solidFill>
              <a:srgbClr val="66BB6A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1" name="Freeform 80">
              <a:extLst>
                <a:ext uri="{FF2B5EF4-FFF2-40B4-BE49-F238E27FC236}">
                  <a16:creationId xmlns:a16="http://schemas.microsoft.com/office/drawing/2014/main" id="{6AE0E40E-F276-E140-8404-5B48CD136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195" y="2085582"/>
              <a:ext cx="113177" cy="86967"/>
            </a:xfrm>
            <a:custGeom>
              <a:avLst/>
              <a:gdLst>
                <a:gd name="T0" fmla="*/ 48 w 95"/>
                <a:gd name="T1" fmla="*/ 0 h 73"/>
                <a:gd name="T2" fmla="*/ 0 w 95"/>
                <a:gd name="T3" fmla="*/ 73 h 73"/>
                <a:gd name="T4" fmla="*/ 95 w 95"/>
                <a:gd name="T5" fmla="*/ 73 h 73"/>
                <a:gd name="T6" fmla="*/ 48 w 9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73">
                  <a:moveTo>
                    <a:pt x="48" y="0"/>
                  </a:moveTo>
                  <a:lnTo>
                    <a:pt x="0" y="73"/>
                  </a:lnTo>
                  <a:lnTo>
                    <a:pt x="95" y="7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2" name="Freeform 81">
              <a:extLst>
                <a:ext uri="{FF2B5EF4-FFF2-40B4-BE49-F238E27FC236}">
                  <a16:creationId xmlns:a16="http://schemas.microsoft.com/office/drawing/2014/main" id="{51FCEC3B-CCC3-8941-87A4-CBB69141E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438" y="2518035"/>
              <a:ext cx="106029" cy="101263"/>
            </a:xfrm>
            <a:custGeom>
              <a:avLst/>
              <a:gdLst>
                <a:gd name="T0" fmla="*/ 19 w 89"/>
                <a:gd name="T1" fmla="*/ 85 h 85"/>
                <a:gd name="T2" fmla="*/ 89 w 89"/>
                <a:gd name="T3" fmla="*/ 32 h 85"/>
                <a:gd name="T4" fmla="*/ 0 w 89"/>
                <a:gd name="T5" fmla="*/ 0 h 85"/>
                <a:gd name="T6" fmla="*/ 19 w 89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85">
                  <a:moveTo>
                    <a:pt x="19" y="85"/>
                  </a:moveTo>
                  <a:lnTo>
                    <a:pt x="89" y="32"/>
                  </a:lnTo>
                  <a:lnTo>
                    <a:pt x="0" y="0"/>
                  </a:lnTo>
                  <a:lnTo>
                    <a:pt x="19" y="85"/>
                  </a:ln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3" name="Freeform 82">
              <a:extLst>
                <a:ext uri="{FF2B5EF4-FFF2-40B4-BE49-F238E27FC236}">
                  <a16:creationId xmlns:a16="http://schemas.microsoft.com/office/drawing/2014/main" id="{AACAF906-1F61-F244-92DF-24F7BBBFA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062" y="2148723"/>
              <a:ext cx="97689" cy="103646"/>
            </a:xfrm>
            <a:custGeom>
              <a:avLst/>
              <a:gdLst>
                <a:gd name="T0" fmla="*/ 82 w 82"/>
                <a:gd name="T1" fmla="*/ 26 h 87"/>
                <a:gd name="T2" fmla="*/ 0 w 82"/>
                <a:gd name="T3" fmla="*/ 0 h 87"/>
                <a:gd name="T4" fmla="*/ 9 w 82"/>
                <a:gd name="T5" fmla="*/ 87 h 87"/>
                <a:gd name="T6" fmla="*/ 82 w 82"/>
                <a:gd name="T7" fmla="*/ 2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87">
                  <a:moveTo>
                    <a:pt x="82" y="26"/>
                  </a:moveTo>
                  <a:lnTo>
                    <a:pt x="0" y="0"/>
                  </a:lnTo>
                  <a:lnTo>
                    <a:pt x="9" y="87"/>
                  </a:lnTo>
                  <a:lnTo>
                    <a:pt x="82" y="26"/>
                  </a:ln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4" name="Freeform 83">
              <a:extLst>
                <a:ext uri="{FF2B5EF4-FFF2-40B4-BE49-F238E27FC236}">
                  <a16:creationId xmlns:a16="http://schemas.microsoft.com/office/drawing/2014/main" id="{85F9A5D7-130C-2B4F-8E4C-2232A9D3C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113" y="2406050"/>
              <a:ext cx="102454" cy="97689"/>
            </a:xfrm>
            <a:custGeom>
              <a:avLst/>
              <a:gdLst>
                <a:gd name="T0" fmla="*/ 0 w 86"/>
                <a:gd name="T1" fmla="*/ 77 h 82"/>
                <a:gd name="T2" fmla="*/ 86 w 86"/>
                <a:gd name="T3" fmla="*/ 82 h 82"/>
                <a:gd name="T4" fmla="*/ 39 w 86"/>
                <a:gd name="T5" fmla="*/ 0 h 82"/>
                <a:gd name="T6" fmla="*/ 0 w 86"/>
                <a:gd name="T7" fmla="*/ 7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2">
                  <a:moveTo>
                    <a:pt x="0" y="77"/>
                  </a:moveTo>
                  <a:lnTo>
                    <a:pt x="86" y="82"/>
                  </a:lnTo>
                  <a:lnTo>
                    <a:pt x="39" y="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5" name="Freeform 84">
              <a:extLst>
                <a:ext uri="{FF2B5EF4-FFF2-40B4-BE49-F238E27FC236}">
                  <a16:creationId xmlns:a16="http://schemas.microsoft.com/office/drawing/2014/main" id="{0C35E1C2-6E8F-DF4B-8EB0-D75633FF5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756" y="2271429"/>
              <a:ext cx="95306" cy="111985"/>
            </a:xfrm>
            <a:custGeom>
              <a:avLst/>
              <a:gdLst>
                <a:gd name="T0" fmla="*/ 80 w 80"/>
                <a:gd name="T1" fmla="*/ 0 h 94"/>
                <a:gd name="T2" fmla="*/ 0 w 80"/>
                <a:gd name="T3" fmla="*/ 35 h 94"/>
                <a:gd name="T4" fmla="*/ 63 w 80"/>
                <a:gd name="T5" fmla="*/ 94 h 94"/>
                <a:gd name="T6" fmla="*/ 80 w 80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94">
                  <a:moveTo>
                    <a:pt x="80" y="0"/>
                  </a:moveTo>
                  <a:lnTo>
                    <a:pt x="0" y="35"/>
                  </a:lnTo>
                  <a:lnTo>
                    <a:pt x="63" y="9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6" name="Freeform 85">
              <a:extLst>
                <a:ext uri="{FF2B5EF4-FFF2-40B4-BE49-F238E27FC236}">
                  <a16:creationId xmlns:a16="http://schemas.microsoft.com/office/drawing/2014/main" id="{71E9CE4E-E4DD-BF44-90FF-64F821898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695" y="2271429"/>
              <a:ext cx="94115" cy="111985"/>
            </a:xfrm>
            <a:custGeom>
              <a:avLst/>
              <a:gdLst>
                <a:gd name="T0" fmla="*/ 16 w 79"/>
                <a:gd name="T1" fmla="*/ 94 h 94"/>
                <a:gd name="T2" fmla="*/ 79 w 79"/>
                <a:gd name="T3" fmla="*/ 35 h 94"/>
                <a:gd name="T4" fmla="*/ 0 w 79"/>
                <a:gd name="T5" fmla="*/ 0 h 94"/>
                <a:gd name="T6" fmla="*/ 16 w 79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94">
                  <a:moveTo>
                    <a:pt x="16" y="94"/>
                  </a:moveTo>
                  <a:lnTo>
                    <a:pt x="79" y="35"/>
                  </a:lnTo>
                  <a:lnTo>
                    <a:pt x="0" y="0"/>
                  </a:lnTo>
                  <a:lnTo>
                    <a:pt x="16" y="94"/>
                  </a:ln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7" name="Freeform 86">
              <a:extLst>
                <a:ext uri="{FF2B5EF4-FFF2-40B4-BE49-F238E27FC236}">
                  <a16:creationId xmlns:a16="http://schemas.microsoft.com/office/drawing/2014/main" id="{97BF9210-FA4D-824F-8E51-80ABD7412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190" y="2406050"/>
              <a:ext cx="103646" cy="97689"/>
            </a:xfrm>
            <a:custGeom>
              <a:avLst/>
              <a:gdLst>
                <a:gd name="T0" fmla="*/ 0 w 87"/>
                <a:gd name="T1" fmla="*/ 82 h 82"/>
                <a:gd name="T2" fmla="*/ 87 w 87"/>
                <a:gd name="T3" fmla="*/ 77 h 82"/>
                <a:gd name="T4" fmla="*/ 47 w 87"/>
                <a:gd name="T5" fmla="*/ 0 h 82"/>
                <a:gd name="T6" fmla="*/ 0 w 87"/>
                <a:gd name="T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2">
                  <a:moveTo>
                    <a:pt x="0" y="82"/>
                  </a:moveTo>
                  <a:lnTo>
                    <a:pt x="87" y="77"/>
                  </a:lnTo>
                  <a:lnTo>
                    <a:pt x="47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D6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8" name="Freeform 87">
              <a:extLst>
                <a:ext uri="{FF2B5EF4-FFF2-40B4-BE49-F238E27FC236}">
                  <a16:creationId xmlns:a16="http://schemas.microsoft.com/office/drawing/2014/main" id="{CE1AAF85-1517-3541-93F8-1DF89AD79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816" y="2148723"/>
              <a:ext cx="100072" cy="103646"/>
            </a:xfrm>
            <a:custGeom>
              <a:avLst/>
              <a:gdLst>
                <a:gd name="T0" fmla="*/ 84 w 84"/>
                <a:gd name="T1" fmla="*/ 0 h 87"/>
                <a:gd name="T2" fmla="*/ 0 w 84"/>
                <a:gd name="T3" fmla="*/ 26 h 87"/>
                <a:gd name="T4" fmla="*/ 73 w 84"/>
                <a:gd name="T5" fmla="*/ 87 h 87"/>
                <a:gd name="T6" fmla="*/ 84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84" y="0"/>
                  </a:moveTo>
                  <a:lnTo>
                    <a:pt x="0" y="26"/>
                  </a:lnTo>
                  <a:lnTo>
                    <a:pt x="73" y="8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9" name="Freeform 88">
              <a:extLst>
                <a:ext uri="{FF2B5EF4-FFF2-40B4-BE49-F238E27FC236}">
                  <a16:creationId xmlns:a16="http://schemas.microsoft.com/office/drawing/2014/main" id="{89DA7E3F-63C5-F149-90DD-3FDC58FD1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101" y="2518035"/>
              <a:ext cx="107220" cy="101263"/>
            </a:xfrm>
            <a:custGeom>
              <a:avLst/>
              <a:gdLst>
                <a:gd name="T0" fmla="*/ 70 w 90"/>
                <a:gd name="T1" fmla="*/ 85 h 85"/>
                <a:gd name="T2" fmla="*/ 90 w 90"/>
                <a:gd name="T3" fmla="*/ 0 h 85"/>
                <a:gd name="T4" fmla="*/ 0 w 90"/>
                <a:gd name="T5" fmla="*/ 32 h 85"/>
                <a:gd name="T6" fmla="*/ 70 w 90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5">
                  <a:moveTo>
                    <a:pt x="70" y="85"/>
                  </a:moveTo>
                  <a:lnTo>
                    <a:pt x="90" y="0"/>
                  </a:lnTo>
                  <a:lnTo>
                    <a:pt x="0" y="32"/>
                  </a:lnTo>
                  <a:lnTo>
                    <a:pt x="70" y="85"/>
                  </a:lnTo>
                  <a:close/>
                </a:path>
              </a:pathLst>
            </a:custGeom>
            <a:solidFill>
              <a:srgbClr val="DD6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0" name="Freeform 89">
              <a:extLst>
                <a:ext uri="{FF2B5EF4-FFF2-40B4-BE49-F238E27FC236}">
                  <a16:creationId xmlns:a16="http://schemas.microsoft.com/office/drawing/2014/main" id="{4452350D-9BF6-7F4B-B429-FE403C17F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379" y="2198759"/>
              <a:ext cx="162021" cy="322850"/>
            </a:xfrm>
            <a:custGeom>
              <a:avLst/>
              <a:gdLst>
                <a:gd name="T0" fmla="*/ 127 w 127"/>
                <a:gd name="T1" fmla="*/ 126 h 253"/>
                <a:gd name="T2" fmla="*/ 0 w 127"/>
                <a:gd name="T3" fmla="*/ 0 h 253"/>
                <a:gd name="T4" fmla="*/ 0 w 127"/>
                <a:gd name="T5" fmla="*/ 253 h 253"/>
                <a:gd name="T6" fmla="*/ 127 w 127"/>
                <a:gd name="T7" fmla="*/ 12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253">
                  <a:moveTo>
                    <a:pt x="127" y="126"/>
                  </a:moveTo>
                  <a:cubicBezTo>
                    <a:pt x="127" y="57"/>
                    <a:pt x="70" y="0"/>
                    <a:pt x="0" y="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70" y="253"/>
                    <a:pt x="127" y="196"/>
                    <a:pt x="127" y="12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1" name="Freeform 90">
              <a:extLst>
                <a:ext uri="{FF2B5EF4-FFF2-40B4-BE49-F238E27FC236}">
                  <a16:creationId xmlns:a16="http://schemas.microsoft.com/office/drawing/2014/main" id="{29E2EA56-2A1E-7949-B793-2AB635C9F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379" y="2085582"/>
              <a:ext cx="55993" cy="86967"/>
            </a:xfrm>
            <a:custGeom>
              <a:avLst/>
              <a:gdLst>
                <a:gd name="T0" fmla="*/ 0 w 47"/>
                <a:gd name="T1" fmla="*/ 0 h 73"/>
                <a:gd name="T2" fmla="*/ 0 w 47"/>
                <a:gd name="T3" fmla="*/ 73 h 73"/>
                <a:gd name="T4" fmla="*/ 47 w 47"/>
                <a:gd name="T5" fmla="*/ 73 h 73"/>
                <a:gd name="T6" fmla="*/ 0 w 47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73">
                  <a:moveTo>
                    <a:pt x="0" y="0"/>
                  </a:moveTo>
                  <a:lnTo>
                    <a:pt x="0" y="73"/>
                  </a:lnTo>
                  <a:lnTo>
                    <a:pt x="47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2" name="Freeform 91">
              <a:extLst>
                <a:ext uri="{FF2B5EF4-FFF2-40B4-BE49-F238E27FC236}">
                  <a16:creationId xmlns:a16="http://schemas.microsoft.com/office/drawing/2014/main" id="{95ECF0BF-8C90-2A4F-8D2E-C96FFE61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9714" y="3228066"/>
              <a:ext cx="92924" cy="92924"/>
            </a:xfrm>
            <a:custGeom>
              <a:avLst/>
              <a:gdLst>
                <a:gd name="T0" fmla="*/ 0 w 78"/>
                <a:gd name="T1" fmla="*/ 10 h 78"/>
                <a:gd name="T2" fmla="*/ 69 w 78"/>
                <a:gd name="T3" fmla="*/ 78 h 78"/>
                <a:gd name="T4" fmla="*/ 78 w 78"/>
                <a:gd name="T5" fmla="*/ 69 h 78"/>
                <a:gd name="T6" fmla="*/ 10 w 78"/>
                <a:gd name="T7" fmla="*/ 0 h 78"/>
                <a:gd name="T8" fmla="*/ 0 w 78"/>
                <a:gd name="T9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8">
                  <a:moveTo>
                    <a:pt x="0" y="10"/>
                  </a:moveTo>
                  <a:lnTo>
                    <a:pt x="69" y="78"/>
                  </a:lnTo>
                  <a:lnTo>
                    <a:pt x="78" y="69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44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3" name="Freeform 92">
              <a:extLst>
                <a:ext uri="{FF2B5EF4-FFF2-40B4-BE49-F238E27FC236}">
                  <a16:creationId xmlns:a16="http://schemas.microsoft.com/office/drawing/2014/main" id="{E80A9608-847D-5742-A8FF-C806F972F6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8199" y="2961209"/>
              <a:ext cx="350251" cy="349060"/>
            </a:xfrm>
            <a:custGeom>
              <a:avLst/>
              <a:gdLst>
                <a:gd name="T0" fmla="*/ 106 w 274"/>
                <a:gd name="T1" fmla="*/ 0 h 273"/>
                <a:gd name="T2" fmla="*/ 0 w 274"/>
                <a:gd name="T3" fmla="*/ 106 h 273"/>
                <a:gd name="T4" fmla="*/ 64 w 274"/>
                <a:gd name="T5" fmla="*/ 169 h 273"/>
                <a:gd name="T6" fmla="*/ 109 w 274"/>
                <a:gd name="T7" fmla="*/ 124 h 273"/>
                <a:gd name="T8" fmla="*/ 145 w 274"/>
                <a:gd name="T9" fmla="*/ 128 h 273"/>
                <a:gd name="T10" fmla="*/ 154 w 274"/>
                <a:gd name="T11" fmla="*/ 147 h 273"/>
                <a:gd name="T12" fmla="*/ 149 w 274"/>
                <a:gd name="T13" fmla="*/ 164 h 273"/>
                <a:gd name="T14" fmla="*/ 104 w 274"/>
                <a:gd name="T15" fmla="*/ 209 h 273"/>
                <a:gd name="T16" fmla="*/ 168 w 274"/>
                <a:gd name="T17" fmla="*/ 273 h 273"/>
                <a:gd name="T18" fmla="*/ 274 w 274"/>
                <a:gd name="T19" fmla="*/ 167 h 273"/>
                <a:gd name="T20" fmla="*/ 191 w 274"/>
                <a:gd name="T21" fmla="*/ 85 h 273"/>
                <a:gd name="T22" fmla="*/ 106 w 274"/>
                <a:gd name="T23" fmla="*/ 0 h 273"/>
                <a:gd name="T24" fmla="*/ 99 w 274"/>
                <a:gd name="T25" fmla="*/ 106 h 273"/>
                <a:gd name="T26" fmla="*/ 96 w 274"/>
                <a:gd name="T27" fmla="*/ 109 h 273"/>
                <a:gd name="T28" fmla="*/ 78 w 274"/>
                <a:gd name="T29" fmla="*/ 127 h 273"/>
                <a:gd name="T30" fmla="*/ 76 w 274"/>
                <a:gd name="T31" fmla="*/ 129 h 273"/>
                <a:gd name="T32" fmla="*/ 64 w 274"/>
                <a:gd name="T33" fmla="*/ 141 h 273"/>
                <a:gd name="T34" fmla="*/ 48 w 274"/>
                <a:gd name="T35" fmla="*/ 125 h 273"/>
                <a:gd name="T36" fmla="*/ 45 w 274"/>
                <a:gd name="T37" fmla="*/ 122 h 273"/>
                <a:gd name="T38" fmla="*/ 29 w 274"/>
                <a:gd name="T39" fmla="*/ 106 h 273"/>
                <a:gd name="T40" fmla="*/ 41 w 274"/>
                <a:gd name="T41" fmla="*/ 94 h 273"/>
                <a:gd name="T42" fmla="*/ 43 w 274"/>
                <a:gd name="T43" fmla="*/ 92 h 273"/>
                <a:gd name="T44" fmla="*/ 61 w 274"/>
                <a:gd name="T45" fmla="*/ 74 h 273"/>
                <a:gd name="T46" fmla="*/ 64 w 274"/>
                <a:gd name="T47" fmla="*/ 71 h 273"/>
                <a:gd name="T48" fmla="*/ 76 w 274"/>
                <a:gd name="T49" fmla="*/ 59 h 273"/>
                <a:gd name="T50" fmla="*/ 92 w 274"/>
                <a:gd name="T51" fmla="*/ 76 h 273"/>
                <a:gd name="T52" fmla="*/ 94 w 274"/>
                <a:gd name="T53" fmla="*/ 78 h 273"/>
                <a:gd name="T54" fmla="*/ 111 w 274"/>
                <a:gd name="T55" fmla="*/ 94 h 273"/>
                <a:gd name="T56" fmla="*/ 99 w 274"/>
                <a:gd name="T57" fmla="*/ 106 h 273"/>
                <a:gd name="T58" fmla="*/ 144 w 274"/>
                <a:gd name="T59" fmla="*/ 197 h 273"/>
                <a:gd name="T60" fmla="*/ 147 w 274"/>
                <a:gd name="T61" fmla="*/ 195 h 273"/>
                <a:gd name="T62" fmla="*/ 164 w 274"/>
                <a:gd name="T63" fmla="*/ 177 h 273"/>
                <a:gd name="T64" fmla="*/ 167 w 274"/>
                <a:gd name="T65" fmla="*/ 175 h 273"/>
                <a:gd name="T66" fmla="*/ 179 w 274"/>
                <a:gd name="T67" fmla="*/ 163 h 273"/>
                <a:gd name="T68" fmla="*/ 195 w 274"/>
                <a:gd name="T69" fmla="*/ 179 h 273"/>
                <a:gd name="T70" fmla="*/ 198 w 274"/>
                <a:gd name="T71" fmla="*/ 181 h 273"/>
                <a:gd name="T72" fmla="*/ 214 w 274"/>
                <a:gd name="T73" fmla="*/ 198 h 273"/>
                <a:gd name="T74" fmla="*/ 202 w 274"/>
                <a:gd name="T75" fmla="*/ 210 h 273"/>
                <a:gd name="T76" fmla="*/ 199 w 274"/>
                <a:gd name="T77" fmla="*/ 212 h 273"/>
                <a:gd name="T78" fmla="*/ 182 w 274"/>
                <a:gd name="T79" fmla="*/ 230 h 273"/>
                <a:gd name="T80" fmla="*/ 179 w 274"/>
                <a:gd name="T81" fmla="*/ 232 h 273"/>
                <a:gd name="T82" fmla="*/ 167 w 274"/>
                <a:gd name="T83" fmla="*/ 244 h 273"/>
                <a:gd name="T84" fmla="*/ 151 w 274"/>
                <a:gd name="T85" fmla="*/ 228 h 273"/>
                <a:gd name="T86" fmla="*/ 148 w 274"/>
                <a:gd name="T87" fmla="*/ 226 h 273"/>
                <a:gd name="T88" fmla="*/ 132 w 274"/>
                <a:gd name="T89" fmla="*/ 209 h 273"/>
                <a:gd name="T90" fmla="*/ 144 w 274"/>
                <a:gd name="T91" fmla="*/ 19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4" h="273">
                  <a:moveTo>
                    <a:pt x="106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64" y="169"/>
                    <a:pt x="64" y="169"/>
                    <a:pt x="64" y="169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18" y="115"/>
                    <a:pt x="134" y="117"/>
                    <a:pt x="145" y="128"/>
                  </a:cubicBezTo>
                  <a:cubicBezTo>
                    <a:pt x="151" y="134"/>
                    <a:pt x="154" y="140"/>
                    <a:pt x="154" y="147"/>
                  </a:cubicBezTo>
                  <a:cubicBezTo>
                    <a:pt x="155" y="153"/>
                    <a:pt x="153" y="160"/>
                    <a:pt x="149" y="164"/>
                  </a:cubicBezTo>
                  <a:cubicBezTo>
                    <a:pt x="104" y="209"/>
                    <a:pt x="104" y="209"/>
                    <a:pt x="104" y="209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74" y="167"/>
                    <a:pt x="274" y="167"/>
                    <a:pt x="274" y="167"/>
                  </a:cubicBezTo>
                  <a:cubicBezTo>
                    <a:pt x="191" y="85"/>
                    <a:pt x="191" y="85"/>
                    <a:pt x="191" y="85"/>
                  </a:cubicBezTo>
                  <a:lnTo>
                    <a:pt x="106" y="0"/>
                  </a:lnTo>
                  <a:close/>
                  <a:moveTo>
                    <a:pt x="99" y="106"/>
                  </a:moveTo>
                  <a:cubicBezTo>
                    <a:pt x="96" y="109"/>
                    <a:pt x="96" y="109"/>
                    <a:pt x="96" y="109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6" y="129"/>
                    <a:pt x="76" y="129"/>
                    <a:pt x="76" y="129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48" y="125"/>
                    <a:pt x="48" y="125"/>
                    <a:pt x="48" y="125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111" y="94"/>
                    <a:pt x="111" y="94"/>
                    <a:pt x="111" y="94"/>
                  </a:cubicBezTo>
                  <a:lnTo>
                    <a:pt x="99" y="106"/>
                  </a:lnTo>
                  <a:close/>
                  <a:moveTo>
                    <a:pt x="144" y="197"/>
                  </a:moveTo>
                  <a:cubicBezTo>
                    <a:pt x="147" y="195"/>
                    <a:pt x="147" y="195"/>
                    <a:pt x="147" y="195"/>
                  </a:cubicBezTo>
                  <a:cubicBezTo>
                    <a:pt x="164" y="177"/>
                    <a:pt x="164" y="177"/>
                    <a:pt x="164" y="177"/>
                  </a:cubicBezTo>
                  <a:cubicBezTo>
                    <a:pt x="167" y="175"/>
                    <a:pt x="167" y="175"/>
                    <a:pt x="167" y="175"/>
                  </a:cubicBezTo>
                  <a:cubicBezTo>
                    <a:pt x="179" y="163"/>
                    <a:pt x="179" y="163"/>
                    <a:pt x="179" y="163"/>
                  </a:cubicBezTo>
                  <a:cubicBezTo>
                    <a:pt x="195" y="179"/>
                    <a:pt x="195" y="179"/>
                    <a:pt x="195" y="179"/>
                  </a:cubicBezTo>
                  <a:cubicBezTo>
                    <a:pt x="198" y="181"/>
                    <a:pt x="198" y="181"/>
                    <a:pt x="198" y="181"/>
                  </a:cubicBezTo>
                  <a:cubicBezTo>
                    <a:pt x="214" y="198"/>
                    <a:pt x="214" y="198"/>
                    <a:pt x="214" y="198"/>
                  </a:cubicBezTo>
                  <a:cubicBezTo>
                    <a:pt x="202" y="210"/>
                    <a:pt x="202" y="210"/>
                    <a:pt x="202" y="210"/>
                  </a:cubicBezTo>
                  <a:cubicBezTo>
                    <a:pt x="199" y="212"/>
                    <a:pt x="199" y="212"/>
                    <a:pt x="199" y="212"/>
                  </a:cubicBezTo>
                  <a:cubicBezTo>
                    <a:pt x="182" y="230"/>
                    <a:pt x="182" y="230"/>
                    <a:pt x="182" y="230"/>
                  </a:cubicBezTo>
                  <a:cubicBezTo>
                    <a:pt x="179" y="232"/>
                    <a:pt x="179" y="232"/>
                    <a:pt x="179" y="232"/>
                  </a:cubicBezTo>
                  <a:cubicBezTo>
                    <a:pt x="167" y="244"/>
                    <a:pt x="167" y="244"/>
                    <a:pt x="167" y="244"/>
                  </a:cubicBezTo>
                  <a:cubicBezTo>
                    <a:pt x="151" y="228"/>
                    <a:pt x="151" y="228"/>
                    <a:pt x="151" y="228"/>
                  </a:cubicBezTo>
                  <a:cubicBezTo>
                    <a:pt x="148" y="226"/>
                    <a:pt x="148" y="226"/>
                    <a:pt x="148" y="226"/>
                  </a:cubicBezTo>
                  <a:cubicBezTo>
                    <a:pt x="132" y="209"/>
                    <a:pt x="132" y="209"/>
                    <a:pt x="132" y="209"/>
                  </a:cubicBezTo>
                  <a:lnTo>
                    <a:pt x="144" y="197"/>
                  </a:lnTo>
                  <a:close/>
                </a:path>
              </a:pathLst>
            </a:custGeom>
            <a:solidFill>
              <a:srgbClr val="DF8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4" name="Freeform 93">
              <a:extLst>
                <a:ext uri="{FF2B5EF4-FFF2-40B4-BE49-F238E27FC236}">
                  <a16:creationId xmlns:a16="http://schemas.microsoft.com/office/drawing/2014/main" id="{80E61F47-738A-B447-944A-2F559AA7B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8306" y="2937382"/>
              <a:ext cx="223970" cy="222779"/>
            </a:xfrm>
            <a:custGeom>
              <a:avLst/>
              <a:gdLst>
                <a:gd name="T0" fmla="*/ 174 w 175"/>
                <a:gd name="T1" fmla="*/ 162 h 175"/>
                <a:gd name="T2" fmla="*/ 174 w 175"/>
                <a:gd name="T3" fmla="*/ 1 h 175"/>
                <a:gd name="T4" fmla="*/ 13 w 175"/>
                <a:gd name="T5" fmla="*/ 1 h 175"/>
                <a:gd name="T6" fmla="*/ 8 w 175"/>
                <a:gd name="T7" fmla="*/ 0 h 175"/>
                <a:gd name="T8" fmla="*/ 0 w 175"/>
                <a:gd name="T9" fmla="*/ 8 h 175"/>
                <a:gd name="T10" fmla="*/ 62 w 175"/>
                <a:gd name="T11" fmla="*/ 69 h 175"/>
                <a:gd name="T12" fmla="*/ 72 w 175"/>
                <a:gd name="T13" fmla="*/ 60 h 175"/>
                <a:gd name="T14" fmla="*/ 75 w 175"/>
                <a:gd name="T15" fmla="*/ 57 h 175"/>
                <a:gd name="T16" fmla="*/ 97 w 175"/>
                <a:gd name="T17" fmla="*/ 34 h 175"/>
                <a:gd name="T18" fmla="*/ 100 w 175"/>
                <a:gd name="T19" fmla="*/ 31 h 175"/>
                <a:gd name="T20" fmla="*/ 115 w 175"/>
                <a:gd name="T21" fmla="*/ 16 h 175"/>
                <a:gd name="T22" fmla="*/ 136 w 175"/>
                <a:gd name="T23" fmla="*/ 36 h 175"/>
                <a:gd name="T24" fmla="*/ 139 w 175"/>
                <a:gd name="T25" fmla="*/ 40 h 175"/>
                <a:gd name="T26" fmla="*/ 159 w 175"/>
                <a:gd name="T27" fmla="*/ 60 h 175"/>
                <a:gd name="T28" fmla="*/ 144 w 175"/>
                <a:gd name="T29" fmla="*/ 75 h 175"/>
                <a:gd name="T30" fmla="*/ 141 w 175"/>
                <a:gd name="T31" fmla="*/ 78 h 175"/>
                <a:gd name="T32" fmla="*/ 119 w 175"/>
                <a:gd name="T33" fmla="*/ 100 h 175"/>
                <a:gd name="T34" fmla="*/ 115 w 175"/>
                <a:gd name="T35" fmla="*/ 104 h 175"/>
                <a:gd name="T36" fmla="*/ 106 w 175"/>
                <a:gd name="T37" fmla="*/ 113 h 175"/>
                <a:gd name="T38" fmla="*/ 168 w 175"/>
                <a:gd name="T39" fmla="*/ 175 h 175"/>
                <a:gd name="T40" fmla="*/ 175 w 175"/>
                <a:gd name="T41" fmla="*/ 168 h 175"/>
                <a:gd name="T42" fmla="*/ 174 w 175"/>
                <a:gd name="T43" fmla="*/ 16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5" h="175">
                  <a:moveTo>
                    <a:pt x="174" y="162"/>
                  </a:moveTo>
                  <a:cubicBezTo>
                    <a:pt x="174" y="1"/>
                    <a:pt x="174" y="1"/>
                    <a:pt x="17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9" y="1"/>
                    <a:pt x="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36" y="36"/>
                    <a:pt x="136" y="36"/>
                    <a:pt x="136" y="36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44" y="75"/>
                    <a:pt x="144" y="75"/>
                    <a:pt x="144" y="75"/>
                  </a:cubicBezTo>
                  <a:cubicBezTo>
                    <a:pt x="141" y="78"/>
                    <a:pt x="141" y="78"/>
                    <a:pt x="141" y="78"/>
                  </a:cubicBezTo>
                  <a:cubicBezTo>
                    <a:pt x="119" y="100"/>
                    <a:pt x="119" y="100"/>
                    <a:pt x="119" y="100"/>
                  </a:cubicBezTo>
                  <a:cubicBezTo>
                    <a:pt x="115" y="104"/>
                    <a:pt x="115" y="104"/>
                    <a:pt x="115" y="104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68" y="175"/>
                    <a:pt x="168" y="175"/>
                    <a:pt x="168" y="175"/>
                  </a:cubicBezTo>
                  <a:cubicBezTo>
                    <a:pt x="175" y="168"/>
                    <a:pt x="175" y="168"/>
                    <a:pt x="175" y="168"/>
                  </a:cubicBezTo>
                  <a:cubicBezTo>
                    <a:pt x="175" y="166"/>
                    <a:pt x="174" y="164"/>
                    <a:pt x="174" y="162"/>
                  </a:cubicBezTo>
                  <a:close/>
                </a:path>
              </a:pathLst>
            </a:custGeom>
            <a:solidFill>
              <a:srgbClr val="DF8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5" name="Freeform 94">
              <a:extLst>
                <a:ext uri="{FF2B5EF4-FFF2-40B4-BE49-F238E27FC236}">
                  <a16:creationId xmlns:a16="http://schemas.microsoft.com/office/drawing/2014/main" id="{7711F2D0-3A60-514C-A31A-677C057EE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3576" y="3237597"/>
              <a:ext cx="29784" cy="28592"/>
            </a:xfrm>
            <a:custGeom>
              <a:avLst/>
              <a:gdLst>
                <a:gd name="T0" fmla="*/ 25 w 25"/>
                <a:gd name="T1" fmla="*/ 15 h 24"/>
                <a:gd name="T2" fmla="*/ 11 w 25"/>
                <a:gd name="T3" fmla="*/ 0 h 24"/>
                <a:gd name="T4" fmla="*/ 0 w 25"/>
                <a:gd name="T5" fmla="*/ 10 h 24"/>
                <a:gd name="T6" fmla="*/ 15 w 25"/>
                <a:gd name="T7" fmla="*/ 24 h 24"/>
                <a:gd name="T8" fmla="*/ 25 w 25"/>
                <a:gd name="T9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5" y="15"/>
                  </a:moveTo>
                  <a:lnTo>
                    <a:pt x="11" y="0"/>
                  </a:lnTo>
                  <a:lnTo>
                    <a:pt x="0" y="10"/>
                  </a:lnTo>
                  <a:lnTo>
                    <a:pt x="15" y="24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6" name="Freeform 95">
              <a:extLst>
                <a:ext uri="{FF2B5EF4-FFF2-40B4-BE49-F238E27FC236}">
                  <a16:creationId xmlns:a16="http://schemas.microsoft.com/office/drawing/2014/main" id="{A71650F6-F0A9-1D43-A585-3FD9918DD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9064" y="3211388"/>
              <a:ext cx="41697" cy="39314"/>
            </a:xfrm>
            <a:custGeom>
              <a:avLst/>
              <a:gdLst>
                <a:gd name="T0" fmla="*/ 35 w 35"/>
                <a:gd name="T1" fmla="*/ 15 h 33"/>
                <a:gd name="T2" fmla="*/ 20 w 35"/>
                <a:gd name="T3" fmla="*/ 0 h 33"/>
                <a:gd name="T4" fmla="*/ 0 w 35"/>
                <a:gd name="T5" fmla="*/ 19 h 33"/>
                <a:gd name="T6" fmla="*/ 15 w 35"/>
                <a:gd name="T7" fmla="*/ 33 h 33"/>
                <a:gd name="T8" fmla="*/ 35 w 35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3">
                  <a:moveTo>
                    <a:pt x="35" y="15"/>
                  </a:moveTo>
                  <a:lnTo>
                    <a:pt x="20" y="0"/>
                  </a:lnTo>
                  <a:lnTo>
                    <a:pt x="0" y="19"/>
                  </a:lnTo>
                  <a:lnTo>
                    <a:pt x="15" y="33"/>
                  </a:lnTo>
                  <a:lnTo>
                    <a:pt x="35" y="15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7" name="Freeform 96">
              <a:extLst>
                <a:ext uri="{FF2B5EF4-FFF2-40B4-BE49-F238E27FC236}">
                  <a16:creationId xmlns:a16="http://schemas.microsoft.com/office/drawing/2014/main" id="{4A1879E3-C39A-B845-BBD6-6DE21AD1E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464" y="3195900"/>
              <a:ext cx="28592" cy="29784"/>
            </a:xfrm>
            <a:custGeom>
              <a:avLst/>
              <a:gdLst>
                <a:gd name="T0" fmla="*/ 24 w 24"/>
                <a:gd name="T1" fmla="*/ 15 h 25"/>
                <a:gd name="T2" fmla="*/ 9 w 24"/>
                <a:gd name="T3" fmla="*/ 0 h 25"/>
                <a:gd name="T4" fmla="*/ 0 w 24"/>
                <a:gd name="T5" fmla="*/ 10 h 25"/>
                <a:gd name="T6" fmla="*/ 14 w 24"/>
                <a:gd name="T7" fmla="*/ 25 h 25"/>
                <a:gd name="T8" fmla="*/ 24 w 24"/>
                <a:gd name="T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24" y="15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14" y="25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8" name="Freeform 97">
              <a:extLst>
                <a:ext uri="{FF2B5EF4-FFF2-40B4-BE49-F238E27FC236}">
                  <a16:creationId xmlns:a16="http://schemas.microsoft.com/office/drawing/2014/main" id="{82720AF9-8A69-6243-9CCA-5497345A0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929" y="2961209"/>
              <a:ext cx="61949" cy="90541"/>
            </a:xfrm>
            <a:custGeom>
              <a:avLst/>
              <a:gdLst>
                <a:gd name="T0" fmla="*/ 52 w 52"/>
                <a:gd name="T1" fmla="*/ 26 h 76"/>
                <a:gd name="T2" fmla="*/ 25 w 52"/>
                <a:gd name="T3" fmla="*/ 0 h 76"/>
                <a:gd name="T4" fmla="*/ 0 w 52"/>
                <a:gd name="T5" fmla="*/ 25 h 76"/>
                <a:gd name="T6" fmla="*/ 0 w 52"/>
                <a:gd name="T7" fmla="*/ 76 h 76"/>
                <a:gd name="T8" fmla="*/ 52 w 52"/>
                <a:gd name="T9" fmla="*/ 2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6">
                  <a:moveTo>
                    <a:pt x="52" y="26"/>
                  </a:moveTo>
                  <a:lnTo>
                    <a:pt x="25" y="0"/>
                  </a:lnTo>
                  <a:lnTo>
                    <a:pt x="0" y="25"/>
                  </a:lnTo>
                  <a:lnTo>
                    <a:pt x="0" y="76"/>
                  </a:lnTo>
                  <a:lnTo>
                    <a:pt x="52" y="26"/>
                  </a:lnTo>
                  <a:close/>
                </a:path>
              </a:pathLst>
            </a:custGeom>
            <a:solidFill>
              <a:srgbClr val="D44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9" name="Freeform 98">
              <a:extLst>
                <a:ext uri="{FF2B5EF4-FFF2-40B4-BE49-F238E27FC236}">
                  <a16:creationId xmlns:a16="http://schemas.microsoft.com/office/drawing/2014/main" id="{839F3CED-23D1-1649-A6EE-5C224E40A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2095" y="2870668"/>
              <a:ext cx="123898" cy="107220"/>
            </a:xfrm>
            <a:custGeom>
              <a:avLst/>
              <a:gdLst>
                <a:gd name="T0" fmla="*/ 38 w 97"/>
                <a:gd name="T1" fmla="*/ 76 h 84"/>
                <a:gd name="T2" fmla="*/ 40 w 97"/>
                <a:gd name="T3" fmla="*/ 78 h 84"/>
                <a:gd name="T4" fmla="*/ 51 w 97"/>
                <a:gd name="T5" fmla="*/ 78 h 84"/>
                <a:gd name="T6" fmla="*/ 53 w 97"/>
                <a:gd name="T7" fmla="*/ 72 h 84"/>
                <a:gd name="T8" fmla="*/ 51 w 97"/>
                <a:gd name="T9" fmla="*/ 67 h 84"/>
                <a:gd name="T10" fmla="*/ 46 w 97"/>
                <a:gd name="T11" fmla="*/ 61 h 84"/>
                <a:gd name="T12" fmla="*/ 50 w 97"/>
                <a:gd name="T13" fmla="*/ 56 h 84"/>
                <a:gd name="T14" fmla="*/ 75 w 97"/>
                <a:gd name="T15" fmla="*/ 81 h 84"/>
                <a:gd name="T16" fmla="*/ 86 w 97"/>
                <a:gd name="T17" fmla="*/ 81 h 84"/>
                <a:gd name="T18" fmla="*/ 88 w 97"/>
                <a:gd name="T19" fmla="*/ 75 h 84"/>
                <a:gd name="T20" fmla="*/ 87 w 97"/>
                <a:gd name="T21" fmla="*/ 70 h 84"/>
                <a:gd name="T22" fmla="*/ 73 w 97"/>
                <a:gd name="T23" fmla="*/ 56 h 84"/>
                <a:gd name="T24" fmla="*/ 77 w 97"/>
                <a:gd name="T25" fmla="*/ 52 h 84"/>
                <a:gd name="T26" fmla="*/ 83 w 97"/>
                <a:gd name="T27" fmla="*/ 58 h 84"/>
                <a:gd name="T28" fmla="*/ 95 w 97"/>
                <a:gd name="T29" fmla="*/ 58 h 84"/>
                <a:gd name="T30" fmla="*/ 97 w 97"/>
                <a:gd name="T31" fmla="*/ 52 h 84"/>
                <a:gd name="T32" fmla="*/ 95 w 97"/>
                <a:gd name="T33" fmla="*/ 47 h 84"/>
                <a:gd name="T34" fmla="*/ 52 w 97"/>
                <a:gd name="T35" fmla="*/ 4 h 84"/>
                <a:gd name="T36" fmla="*/ 40 w 97"/>
                <a:gd name="T37" fmla="*/ 4 h 84"/>
                <a:gd name="T38" fmla="*/ 40 w 97"/>
                <a:gd name="T39" fmla="*/ 15 h 84"/>
                <a:gd name="T40" fmla="*/ 69 w 97"/>
                <a:gd name="T41" fmla="*/ 44 h 84"/>
                <a:gd name="T42" fmla="*/ 64 w 97"/>
                <a:gd name="T43" fmla="*/ 48 h 84"/>
                <a:gd name="T44" fmla="*/ 49 w 97"/>
                <a:gd name="T45" fmla="*/ 32 h 84"/>
                <a:gd name="T46" fmla="*/ 38 w 97"/>
                <a:gd name="T47" fmla="*/ 33 h 84"/>
                <a:gd name="T48" fmla="*/ 38 w 97"/>
                <a:gd name="T49" fmla="*/ 44 h 84"/>
                <a:gd name="T50" fmla="*/ 42 w 97"/>
                <a:gd name="T51" fmla="*/ 48 h 84"/>
                <a:gd name="T52" fmla="*/ 37 w 97"/>
                <a:gd name="T53" fmla="*/ 53 h 84"/>
                <a:gd name="T54" fmla="*/ 14 w 97"/>
                <a:gd name="T55" fmla="*/ 29 h 84"/>
                <a:gd name="T56" fmla="*/ 3 w 97"/>
                <a:gd name="T57" fmla="*/ 30 h 84"/>
                <a:gd name="T58" fmla="*/ 2 w 97"/>
                <a:gd name="T59" fmla="*/ 41 h 84"/>
                <a:gd name="T60" fmla="*/ 30 w 97"/>
                <a:gd name="T61" fmla="*/ 68 h 84"/>
                <a:gd name="T62" fmla="*/ 24 w 97"/>
                <a:gd name="T63" fmla="*/ 74 h 84"/>
                <a:gd name="T64" fmla="*/ 32 w 97"/>
                <a:gd name="T65" fmla="*/ 82 h 84"/>
                <a:gd name="T66" fmla="*/ 38 w 97"/>
                <a:gd name="T67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84">
                  <a:moveTo>
                    <a:pt x="38" y="76"/>
                  </a:moveTo>
                  <a:cubicBezTo>
                    <a:pt x="40" y="78"/>
                    <a:pt x="40" y="78"/>
                    <a:pt x="40" y="78"/>
                  </a:cubicBezTo>
                  <a:cubicBezTo>
                    <a:pt x="43" y="81"/>
                    <a:pt x="48" y="81"/>
                    <a:pt x="51" y="78"/>
                  </a:cubicBezTo>
                  <a:cubicBezTo>
                    <a:pt x="52" y="76"/>
                    <a:pt x="53" y="74"/>
                    <a:pt x="53" y="72"/>
                  </a:cubicBezTo>
                  <a:cubicBezTo>
                    <a:pt x="53" y="70"/>
                    <a:pt x="53" y="68"/>
                    <a:pt x="51" y="67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8" y="84"/>
                    <a:pt x="83" y="84"/>
                    <a:pt x="86" y="81"/>
                  </a:cubicBezTo>
                  <a:cubicBezTo>
                    <a:pt x="87" y="79"/>
                    <a:pt x="88" y="77"/>
                    <a:pt x="88" y="75"/>
                  </a:cubicBezTo>
                  <a:cubicBezTo>
                    <a:pt x="89" y="73"/>
                    <a:pt x="88" y="71"/>
                    <a:pt x="87" y="70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86" y="61"/>
                    <a:pt x="91" y="61"/>
                    <a:pt x="95" y="58"/>
                  </a:cubicBezTo>
                  <a:cubicBezTo>
                    <a:pt x="96" y="57"/>
                    <a:pt x="97" y="54"/>
                    <a:pt x="97" y="52"/>
                  </a:cubicBezTo>
                  <a:cubicBezTo>
                    <a:pt x="97" y="50"/>
                    <a:pt x="96" y="48"/>
                    <a:pt x="95" y="47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8" y="0"/>
                    <a:pt x="43" y="0"/>
                    <a:pt x="40" y="4"/>
                  </a:cubicBezTo>
                  <a:cubicBezTo>
                    <a:pt x="37" y="7"/>
                    <a:pt x="37" y="12"/>
                    <a:pt x="40" y="15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6" y="30"/>
                    <a:pt x="41" y="30"/>
                    <a:pt x="38" y="33"/>
                  </a:cubicBezTo>
                  <a:cubicBezTo>
                    <a:pt x="35" y="36"/>
                    <a:pt x="35" y="41"/>
                    <a:pt x="38" y="44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1" y="26"/>
                    <a:pt x="6" y="27"/>
                    <a:pt x="3" y="30"/>
                  </a:cubicBezTo>
                  <a:cubicBezTo>
                    <a:pt x="0" y="33"/>
                    <a:pt x="0" y="38"/>
                    <a:pt x="2" y="41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2" y="82"/>
                    <a:pt x="32" y="82"/>
                    <a:pt x="32" y="82"/>
                  </a:cubicBezTo>
                  <a:lnTo>
                    <a:pt x="38" y="76"/>
                  </a:lnTo>
                  <a:close/>
                </a:path>
              </a:pathLst>
            </a:custGeom>
            <a:solidFill>
              <a:srgbClr val="ABC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0" name="Freeform 99">
              <a:extLst>
                <a:ext uri="{FF2B5EF4-FFF2-40B4-BE49-F238E27FC236}">
                  <a16:creationId xmlns:a16="http://schemas.microsoft.com/office/drawing/2014/main" id="{FA2C8475-2FA3-3B4F-9EB3-03402CB93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3755" y="2939765"/>
              <a:ext cx="58375" cy="58375"/>
            </a:xfrm>
            <a:custGeom>
              <a:avLst/>
              <a:gdLst>
                <a:gd name="T0" fmla="*/ 34 w 46"/>
                <a:gd name="T1" fmla="*/ 45 h 46"/>
                <a:gd name="T2" fmla="*/ 37 w 46"/>
                <a:gd name="T3" fmla="*/ 45 h 46"/>
                <a:gd name="T4" fmla="*/ 45 w 46"/>
                <a:gd name="T5" fmla="*/ 37 h 46"/>
                <a:gd name="T6" fmla="*/ 45 w 46"/>
                <a:gd name="T7" fmla="*/ 34 h 46"/>
                <a:gd name="T8" fmla="*/ 39 w 46"/>
                <a:gd name="T9" fmla="*/ 28 h 46"/>
                <a:gd name="T10" fmla="*/ 31 w 46"/>
                <a:gd name="T11" fmla="*/ 20 h 46"/>
                <a:gd name="T12" fmla="*/ 12 w 46"/>
                <a:gd name="T13" fmla="*/ 1 h 46"/>
                <a:gd name="T14" fmla="*/ 9 w 46"/>
                <a:gd name="T15" fmla="*/ 1 h 46"/>
                <a:gd name="T16" fmla="*/ 1 w 46"/>
                <a:gd name="T17" fmla="*/ 9 h 46"/>
                <a:gd name="T18" fmla="*/ 1 w 46"/>
                <a:gd name="T19" fmla="*/ 12 h 46"/>
                <a:gd name="T20" fmla="*/ 5 w 46"/>
                <a:gd name="T21" fmla="*/ 17 h 46"/>
                <a:gd name="T22" fmla="*/ 30 w 46"/>
                <a:gd name="T23" fmla="*/ 41 h 46"/>
                <a:gd name="T24" fmla="*/ 34 w 46"/>
                <a:gd name="T25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6">
                  <a:moveTo>
                    <a:pt x="34" y="45"/>
                  </a:moveTo>
                  <a:cubicBezTo>
                    <a:pt x="35" y="46"/>
                    <a:pt x="36" y="46"/>
                    <a:pt x="37" y="45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6" y="36"/>
                    <a:pt x="46" y="35"/>
                    <a:pt x="45" y="34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30" y="41"/>
                    <a:pt x="30" y="41"/>
                    <a:pt x="30" y="41"/>
                  </a:cubicBezTo>
                  <a:lnTo>
                    <a:pt x="34" y="45"/>
                  </a:lnTo>
                  <a:close/>
                </a:path>
              </a:pathLst>
            </a:custGeom>
            <a:solidFill>
              <a:srgbClr val="DF8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1" name="Freeform 100">
              <a:extLst>
                <a:ext uri="{FF2B5EF4-FFF2-40B4-BE49-F238E27FC236}">
                  <a16:creationId xmlns:a16="http://schemas.microsoft.com/office/drawing/2014/main" id="{19DFE309-D7F5-A24C-9287-BECCC450F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3324" y="3216153"/>
              <a:ext cx="29784" cy="29784"/>
            </a:xfrm>
            <a:custGeom>
              <a:avLst/>
              <a:gdLst>
                <a:gd name="T0" fmla="*/ 25 w 25"/>
                <a:gd name="T1" fmla="*/ 15 h 25"/>
                <a:gd name="T2" fmla="*/ 11 w 25"/>
                <a:gd name="T3" fmla="*/ 0 h 25"/>
                <a:gd name="T4" fmla="*/ 0 w 25"/>
                <a:gd name="T5" fmla="*/ 10 h 25"/>
                <a:gd name="T6" fmla="*/ 15 w 25"/>
                <a:gd name="T7" fmla="*/ 25 h 25"/>
                <a:gd name="T8" fmla="*/ 25 w 25"/>
                <a:gd name="T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5"/>
                  </a:moveTo>
                  <a:lnTo>
                    <a:pt x="11" y="0"/>
                  </a:lnTo>
                  <a:lnTo>
                    <a:pt x="0" y="10"/>
                  </a:lnTo>
                  <a:lnTo>
                    <a:pt x="15" y="25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2" name="Freeform 101">
              <a:extLst>
                <a:ext uri="{FF2B5EF4-FFF2-40B4-BE49-F238E27FC236}">
                  <a16:creationId xmlns:a16="http://schemas.microsoft.com/office/drawing/2014/main" id="{2FD32D1A-C6A1-BE46-AECA-B7DDE96FC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811" y="3191135"/>
              <a:ext cx="40505" cy="39314"/>
            </a:xfrm>
            <a:custGeom>
              <a:avLst/>
              <a:gdLst>
                <a:gd name="T0" fmla="*/ 34 w 34"/>
                <a:gd name="T1" fmla="*/ 14 h 33"/>
                <a:gd name="T2" fmla="*/ 19 w 34"/>
                <a:gd name="T3" fmla="*/ 0 h 33"/>
                <a:gd name="T4" fmla="*/ 0 w 34"/>
                <a:gd name="T5" fmla="*/ 18 h 33"/>
                <a:gd name="T6" fmla="*/ 15 w 34"/>
                <a:gd name="T7" fmla="*/ 33 h 33"/>
                <a:gd name="T8" fmla="*/ 34 w 34"/>
                <a:gd name="T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4"/>
                  </a:moveTo>
                  <a:lnTo>
                    <a:pt x="19" y="0"/>
                  </a:lnTo>
                  <a:lnTo>
                    <a:pt x="0" y="18"/>
                  </a:lnTo>
                  <a:lnTo>
                    <a:pt x="15" y="33"/>
                  </a:lnTo>
                  <a:lnTo>
                    <a:pt x="34" y="14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3" name="Freeform 102">
              <a:extLst>
                <a:ext uri="{FF2B5EF4-FFF2-40B4-BE49-F238E27FC236}">
                  <a16:creationId xmlns:a16="http://schemas.microsoft.com/office/drawing/2014/main" id="{DB64A61C-93AA-0746-8711-2D81E1EA5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829" y="3175648"/>
              <a:ext cx="30975" cy="29784"/>
            </a:xfrm>
            <a:custGeom>
              <a:avLst/>
              <a:gdLst>
                <a:gd name="T0" fmla="*/ 26 w 26"/>
                <a:gd name="T1" fmla="*/ 14 h 25"/>
                <a:gd name="T2" fmla="*/ 11 w 26"/>
                <a:gd name="T3" fmla="*/ 0 h 25"/>
                <a:gd name="T4" fmla="*/ 0 w 26"/>
                <a:gd name="T5" fmla="*/ 10 h 25"/>
                <a:gd name="T6" fmla="*/ 16 w 26"/>
                <a:gd name="T7" fmla="*/ 25 h 25"/>
                <a:gd name="T8" fmla="*/ 26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6" y="14"/>
                  </a:moveTo>
                  <a:lnTo>
                    <a:pt x="11" y="0"/>
                  </a:lnTo>
                  <a:lnTo>
                    <a:pt x="0" y="10"/>
                  </a:lnTo>
                  <a:lnTo>
                    <a:pt x="16" y="25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4" name="Freeform 103">
              <a:extLst>
                <a:ext uri="{FF2B5EF4-FFF2-40B4-BE49-F238E27FC236}">
                  <a16:creationId xmlns:a16="http://schemas.microsoft.com/office/drawing/2014/main" id="{DF221702-1EC9-0347-9ABF-D3059470F6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7367" y="3169691"/>
              <a:ext cx="104837" cy="103646"/>
            </a:xfrm>
            <a:custGeom>
              <a:avLst/>
              <a:gdLst>
                <a:gd name="T0" fmla="*/ 20 w 88"/>
                <a:gd name="T1" fmla="*/ 69 h 87"/>
                <a:gd name="T2" fmla="*/ 37 w 88"/>
                <a:gd name="T3" fmla="*/ 87 h 87"/>
                <a:gd name="T4" fmla="*/ 50 w 88"/>
                <a:gd name="T5" fmla="*/ 74 h 87"/>
                <a:gd name="T6" fmla="*/ 53 w 88"/>
                <a:gd name="T7" fmla="*/ 72 h 87"/>
                <a:gd name="T8" fmla="*/ 72 w 88"/>
                <a:gd name="T9" fmla="*/ 52 h 87"/>
                <a:gd name="T10" fmla="*/ 75 w 88"/>
                <a:gd name="T11" fmla="*/ 50 h 87"/>
                <a:gd name="T12" fmla="*/ 88 w 88"/>
                <a:gd name="T13" fmla="*/ 37 h 87"/>
                <a:gd name="T14" fmla="*/ 71 w 88"/>
                <a:gd name="T15" fmla="*/ 19 h 87"/>
                <a:gd name="T16" fmla="*/ 67 w 88"/>
                <a:gd name="T17" fmla="*/ 17 h 87"/>
                <a:gd name="T18" fmla="*/ 50 w 88"/>
                <a:gd name="T19" fmla="*/ 0 h 87"/>
                <a:gd name="T20" fmla="*/ 37 w 88"/>
                <a:gd name="T21" fmla="*/ 13 h 87"/>
                <a:gd name="T22" fmla="*/ 34 w 88"/>
                <a:gd name="T23" fmla="*/ 15 h 87"/>
                <a:gd name="T24" fmla="*/ 16 w 88"/>
                <a:gd name="T25" fmla="*/ 34 h 87"/>
                <a:gd name="T26" fmla="*/ 13 w 88"/>
                <a:gd name="T27" fmla="*/ 36 h 87"/>
                <a:gd name="T28" fmla="*/ 0 w 88"/>
                <a:gd name="T29" fmla="*/ 49 h 87"/>
                <a:gd name="T30" fmla="*/ 17 w 88"/>
                <a:gd name="T31" fmla="*/ 67 h 87"/>
                <a:gd name="T32" fmla="*/ 20 w 88"/>
                <a:gd name="T33" fmla="*/ 69 h 87"/>
                <a:gd name="T34" fmla="*/ 67 w 88"/>
                <a:gd name="T35" fmla="*/ 22 h 87"/>
                <a:gd name="T36" fmla="*/ 82 w 88"/>
                <a:gd name="T37" fmla="*/ 37 h 87"/>
                <a:gd name="T38" fmla="*/ 72 w 88"/>
                <a:gd name="T39" fmla="*/ 47 h 87"/>
                <a:gd name="T40" fmla="*/ 58 w 88"/>
                <a:gd name="T41" fmla="*/ 32 h 87"/>
                <a:gd name="T42" fmla="*/ 67 w 88"/>
                <a:gd name="T43" fmla="*/ 22 h 87"/>
                <a:gd name="T44" fmla="*/ 55 w 88"/>
                <a:gd name="T45" fmla="*/ 35 h 87"/>
                <a:gd name="T46" fmla="*/ 70 w 88"/>
                <a:gd name="T47" fmla="*/ 50 h 87"/>
                <a:gd name="T48" fmla="*/ 50 w 88"/>
                <a:gd name="T49" fmla="*/ 68 h 87"/>
                <a:gd name="T50" fmla="*/ 35 w 88"/>
                <a:gd name="T51" fmla="*/ 54 h 87"/>
                <a:gd name="T52" fmla="*/ 55 w 88"/>
                <a:gd name="T53" fmla="*/ 35 h 87"/>
                <a:gd name="T54" fmla="*/ 33 w 88"/>
                <a:gd name="T55" fmla="*/ 57 h 87"/>
                <a:gd name="T56" fmla="*/ 47 w 88"/>
                <a:gd name="T57" fmla="*/ 72 h 87"/>
                <a:gd name="T58" fmla="*/ 37 w 88"/>
                <a:gd name="T59" fmla="*/ 81 h 87"/>
                <a:gd name="T60" fmla="*/ 22 w 88"/>
                <a:gd name="T61" fmla="*/ 67 h 87"/>
                <a:gd name="T62" fmla="*/ 33 w 88"/>
                <a:gd name="T63" fmla="*/ 57 h 87"/>
                <a:gd name="T64" fmla="*/ 50 w 88"/>
                <a:gd name="T65" fmla="*/ 5 h 87"/>
                <a:gd name="T66" fmla="*/ 65 w 88"/>
                <a:gd name="T67" fmla="*/ 19 h 87"/>
                <a:gd name="T68" fmla="*/ 55 w 88"/>
                <a:gd name="T69" fmla="*/ 30 h 87"/>
                <a:gd name="T70" fmla="*/ 39 w 88"/>
                <a:gd name="T71" fmla="*/ 15 h 87"/>
                <a:gd name="T72" fmla="*/ 50 w 88"/>
                <a:gd name="T73" fmla="*/ 5 h 87"/>
                <a:gd name="T74" fmla="*/ 37 w 88"/>
                <a:gd name="T75" fmla="*/ 18 h 87"/>
                <a:gd name="T76" fmla="*/ 52 w 88"/>
                <a:gd name="T77" fmla="*/ 32 h 87"/>
                <a:gd name="T78" fmla="*/ 33 w 88"/>
                <a:gd name="T79" fmla="*/ 51 h 87"/>
                <a:gd name="T80" fmla="*/ 18 w 88"/>
                <a:gd name="T81" fmla="*/ 36 h 87"/>
                <a:gd name="T82" fmla="*/ 37 w 88"/>
                <a:gd name="T83" fmla="*/ 18 h 87"/>
                <a:gd name="T84" fmla="*/ 16 w 88"/>
                <a:gd name="T85" fmla="*/ 39 h 87"/>
                <a:gd name="T86" fmla="*/ 30 w 88"/>
                <a:gd name="T87" fmla="*/ 54 h 87"/>
                <a:gd name="T88" fmla="*/ 20 w 88"/>
                <a:gd name="T89" fmla="*/ 64 h 87"/>
                <a:gd name="T90" fmla="*/ 5 w 88"/>
                <a:gd name="T91" fmla="*/ 49 h 87"/>
                <a:gd name="T92" fmla="*/ 16 w 88"/>
                <a:gd name="T93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87">
                  <a:moveTo>
                    <a:pt x="20" y="69"/>
                  </a:moveTo>
                  <a:lnTo>
                    <a:pt x="37" y="87"/>
                  </a:lnTo>
                  <a:lnTo>
                    <a:pt x="50" y="74"/>
                  </a:lnTo>
                  <a:lnTo>
                    <a:pt x="53" y="72"/>
                  </a:lnTo>
                  <a:lnTo>
                    <a:pt x="72" y="52"/>
                  </a:lnTo>
                  <a:lnTo>
                    <a:pt x="75" y="50"/>
                  </a:lnTo>
                  <a:lnTo>
                    <a:pt x="88" y="37"/>
                  </a:lnTo>
                  <a:lnTo>
                    <a:pt x="71" y="19"/>
                  </a:lnTo>
                  <a:lnTo>
                    <a:pt x="67" y="17"/>
                  </a:lnTo>
                  <a:lnTo>
                    <a:pt x="50" y="0"/>
                  </a:lnTo>
                  <a:lnTo>
                    <a:pt x="37" y="13"/>
                  </a:lnTo>
                  <a:lnTo>
                    <a:pt x="34" y="15"/>
                  </a:lnTo>
                  <a:lnTo>
                    <a:pt x="16" y="34"/>
                  </a:lnTo>
                  <a:lnTo>
                    <a:pt x="13" y="36"/>
                  </a:lnTo>
                  <a:lnTo>
                    <a:pt x="0" y="49"/>
                  </a:lnTo>
                  <a:lnTo>
                    <a:pt x="17" y="67"/>
                  </a:lnTo>
                  <a:lnTo>
                    <a:pt x="20" y="69"/>
                  </a:lnTo>
                  <a:close/>
                  <a:moveTo>
                    <a:pt x="67" y="22"/>
                  </a:moveTo>
                  <a:lnTo>
                    <a:pt x="82" y="37"/>
                  </a:lnTo>
                  <a:lnTo>
                    <a:pt x="72" y="47"/>
                  </a:lnTo>
                  <a:lnTo>
                    <a:pt x="58" y="32"/>
                  </a:lnTo>
                  <a:lnTo>
                    <a:pt x="67" y="22"/>
                  </a:lnTo>
                  <a:close/>
                  <a:moveTo>
                    <a:pt x="55" y="35"/>
                  </a:moveTo>
                  <a:lnTo>
                    <a:pt x="70" y="50"/>
                  </a:lnTo>
                  <a:lnTo>
                    <a:pt x="50" y="68"/>
                  </a:lnTo>
                  <a:lnTo>
                    <a:pt x="35" y="54"/>
                  </a:lnTo>
                  <a:lnTo>
                    <a:pt x="55" y="35"/>
                  </a:lnTo>
                  <a:close/>
                  <a:moveTo>
                    <a:pt x="33" y="57"/>
                  </a:moveTo>
                  <a:lnTo>
                    <a:pt x="47" y="72"/>
                  </a:lnTo>
                  <a:lnTo>
                    <a:pt x="37" y="81"/>
                  </a:lnTo>
                  <a:lnTo>
                    <a:pt x="22" y="67"/>
                  </a:lnTo>
                  <a:lnTo>
                    <a:pt x="33" y="57"/>
                  </a:lnTo>
                  <a:close/>
                  <a:moveTo>
                    <a:pt x="50" y="5"/>
                  </a:moveTo>
                  <a:lnTo>
                    <a:pt x="65" y="19"/>
                  </a:lnTo>
                  <a:lnTo>
                    <a:pt x="55" y="30"/>
                  </a:lnTo>
                  <a:lnTo>
                    <a:pt x="39" y="15"/>
                  </a:lnTo>
                  <a:lnTo>
                    <a:pt x="50" y="5"/>
                  </a:lnTo>
                  <a:close/>
                  <a:moveTo>
                    <a:pt x="37" y="18"/>
                  </a:moveTo>
                  <a:lnTo>
                    <a:pt x="52" y="32"/>
                  </a:lnTo>
                  <a:lnTo>
                    <a:pt x="33" y="51"/>
                  </a:lnTo>
                  <a:lnTo>
                    <a:pt x="18" y="36"/>
                  </a:lnTo>
                  <a:lnTo>
                    <a:pt x="37" y="18"/>
                  </a:lnTo>
                  <a:close/>
                  <a:moveTo>
                    <a:pt x="16" y="39"/>
                  </a:moveTo>
                  <a:lnTo>
                    <a:pt x="30" y="54"/>
                  </a:lnTo>
                  <a:lnTo>
                    <a:pt x="20" y="64"/>
                  </a:lnTo>
                  <a:lnTo>
                    <a:pt x="5" y="49"/>
                  </a:lnTo>
                  <a:lnTo>
                    <a:pt x="16" y="39"/>
                  </a:lnTo>
                  <a:close/>
                </a:path>
              </a:pathLst>
            </a:custGeom>
            <a:solidFill>
              <a:srgbClr val="8CD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5" name="Freeform 104">
              <a:extLst>
                <a:ext uri="{FF2B5EF4-FFF2-40B4-BE49-F238E27FC236}">
                  <a16:creationId xmlns:a16="http://schemas.microsoft.com/office/drawing/2014/main" id="{D646C3DF-CA02-6E42-95E6-19059FA0E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4949" y="3223301"/>
              <a:ext cx="16679" cy="16679"/>
            </a:xfrm>
            <a:custGeom>
              <a:avLst/>
              <a:gdLst>
                <a:gd name="T0" fmla="*/ 9 w 14"/>
                <a:gd name="T1" fmla="*/ 0 h 14"/>
                <a:gd name="T2" fmla="*/ 0 w 14"/>
                <a:gd name="T3" fmla="*/ 9 h 14"/>
                <a:gd name="T4" fmla="*/ 4 w 14"/>
                <a:gd name="T5" fmla="*/ 14 h 14"/>
                <a:gd name="T6" fmla="*/ 14 w 14"/>
                <a:gd name="T7" fmla="*/ 4 h 14"/>
                <a:gd name="T8" fmla="*/ 9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9" y="0"/>
                  </a:moveTo>
                  <a:lnTo>
                    <a:pt x="0" y="9"/>
                  </a:lnTo>
                  <a:lnTo>
                    <a:pt x="4" y="14"/>
                  </a:lnTo>
                  <a:lnTo>
                    <a:pt x="14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4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6" name="Freeform 105">
              <a:extLst>
                <a:ext uri="{FF2B5EF4-FFF2-40B4-BE49-F238E27FC236}">
                  <a16:creationId xmlns:a16="http://schemas.microsoft.com/office/drawing/2014/main" id="{F3D20DF2-B980-E54D-B474-D8A5E8837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6717" y="3043410"/>
              <a:ext cx="34549" cy="34549"/>
            </a:xfrm>
            <a:custGeom>
              <a:avLst/>
              <a:gdLst>
                <a:gd name="T0" fmla="*/ 11 w 29"/>
                <a:gd name="T1" fmla="*/ 0 h 29"/>
                <a:gd name="T2" fmla="*/ 0 w 29"/>
                <a:gd name="T3" fmla="*/ 10 h 29"/>
                <a:gd name="T4" fmla="*/ 19 w 29"/>
                <a:gd name="T5" fmla="*/ 29 h 29"/>
                <a:gd name="T6" fmla="*/ 29 w 29"/>
                <a:gd name="T7" fmla="*/ 18 h 29"/>
                <a:gd name="T8" fmla="*/ 11 w 2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1" y="0"/>
                  </a:moveTo>
                  <a:lnTo>
                    <a:pt x="0" y="10"/>
                  </a:lnTo>
                  <a:lnTo>
                    <a:pt x="19" y="29"/>
                  </a:lnTo>
                  <a:lnTo>
                    <a:pt x="29" y="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7" name="Freeform 106">
              <a:extLst>
                <a:ext uri="{FF2B5EF4-FFF2-40B4-BE49-F238E27FC236}">
                  <a16:creationId xmlns:a16="http://schemas.microsoft.com/office/drawing/2014/main" id="{530722FE-CF5A-B440-AD9B-BA906E386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3396" y="3011245"/>
              <a:ext cx="51227" cy="50036"/>
            </a:xfrm>
            <a:custGeom>
              <a:avLst/>
              <a:gdLst>
                <a:gd name="T0" fmla="*/ 43 w 43"/>
                <a:gd name="T1" fmla="*/ 18 h 42"/>
                <a:gd name="T2" fmla="*/ 25 w 43"/>
                <a:gd name="T3" fmla="*/ 0 h 42"/>
                <a:gd name="T4" fmla="*/ 0 w 43"/>
                <a:gd name="T5" fmla="*/ 23 h 42"/>
                <a:gd name="T6" fmla="*/ 18 w 43"/>
                <a:gd name="T7" fmla="*/ 42 h 42"/>
                <a:gd name="T8" fmla="*/ 43 w 43"/>
                <a:gd name="T9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43" y="18"/>
                  </a:moveTo>
                  <a:lnTo>
                    <a:pt x="25" y="0"/>
                  </a:lnTo>
                  <a:lnTo>
                    <a:pt x="0" y="23"/>
                  </a:lnTo>
                  <a:lnTo>
                    <a:pt x="18" y="42"/>
                  </a:lnTo>
                  <a:lnTo>
                    <a:pt x="43" y="18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8" name="Freeform 107">
              <a:extLst>
                <a:ext uri="{FF2B5EF4-FFF2-40B4-BE49-F238E27FC236}">
                  <a16:creationId xmlns:a16="http://schemas.microsoft.com/office/drawing/2014/main" id="{3C0CE048-B8D1-E147-81A1-A5EE76754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6753" y="2992183"/>
              <a:ext cx="36932" cy="36932"/>
            </a:xfrm>
            <a:custGeom>
              <a:avLst/>
              <a:gdLst>
                <a:gd name="T0" fmla="*/ 31 w 31"/>
                <a:gd name="T1" fmla="*/ 18 h 31"/>
                <a:gd name="T2" fmla="*/ 13 w 31"/>
                <a:gd name="T3" fmla="*/ 0 h 31"/>
                <a:gd name="T4" fmla="*/ 0 w 31"/>
                <a:gd name="T5" fmla="*/ 13 h 31"/>
                <a:gd name="T6" fmla="*/ 18 w 31"/>
                <a:gd name="T7" fmla="*/ 31 h 31"/>
                <a:gd name="T8" fmla="*/ 31 w 31"/>
                <a:gd name="T9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1" y="18"/>
                  </a:moveTo>
                  <a:lnTo>
                    <a:pt x="13" y="0"/>
                  </a:lnTo>
                  <a:lnTo>
                    <a:pt x="0" y="13"/>
                  </a:lnTo>
                  <a:lnTo>
                    <a:pt x="18" y="31"/>
                  </a:lnTo>
                  <a:lnTo>
                    <a:pt x="31" y="18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9" name="Freeform 108">
              <a:extLst>
                <a:ext uri="{FF2B5EF4-FFF2-40B4-BE49-F238E27FC236}">
                  <a16:creationId xmlns:a16="http://schemas.microsoft.com/office/drawing/2014/main" id="{4A64997F-1F25-2B46-912F-3275300EF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253" y="3182796"/>
              <a:ext cx="52418" cy="51227"/>
            </a:xfrm>
            <a:custGeom>
              <a:avLst/>
              <a:gdLst>
                <a:gd name="T0" fmla="*/ 10 w 44"/>
                <a:gd name="T1" fmla="*/ 0 h 43"/>
                <a:gd name="T2" fmla="*/ 0 w 44"/>
                <a:gd name="T3" fmla="*/ 9 h 43"/>
                <a:gd name="T4" fmla="*/ 35 w 44"/>
                <a:gd name="T5" fmla="*/ 43 h 43"/>
                <a:gd name="T6" fmla="*/ 44 w 44"/>
                <a:gd name="T7" fmla="*/ 34 h 43"/>
                <a:gd name="T8" fmla="*/ 10 w 44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10" y="0"/>
                  </a:moveTo>
                  <a:lnTo>
                    <a:pt x="0" y="9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D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0" name="Freeform 109">
              <a:extLst>
                <a:ext uri="{FF2B5EF4-FFF2-40B4-BE49-F238E27FC236}">
                  <a16:creationId xmlns:a16="http://schemas.microsoft.com/office/drawing/2014/main" id="{FE7E98E6-6AE8-1141-8648-3009DC9ED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5166" y="3119655"/>
              <a:ext cx="101263" cy="103646"/>
            </a:xfrm>
            <a:custGeom>
              <a:avLst/>
              <a:gdLst>
                <a:gd name="T0" fmla="*/ 79 w 79"/>
                <a:gd name="T1" fmla="*/ 25 h 81"/>
                <a:gd name="T2" fmla="*/ 72 w 79"/>
                <a:gd name="T3" fmla="*/ 9 h 81"/>
                <a:gd name="T4" fmla="*/ 41 w 79"/>
                <a:gd name="T5" fmla="*/ 8 h 81"/>
                <a:gd name="T6" fmla="*/ 0 w 79"/>
                <a:gd name="T7" fmla="*/ 49 h 81"/>
                <a:gd name="T8" fmla="*/ 32 w 79"/>
                <a:gd name="T9" fmla="*/ 81 h 81"/>
                <a:gd name="T10" fmla="*/ 73 w 79"/>
                <a:gd name="T11" fmla="*/ 40 h 81"/>
                <a:gd name="T12" fmla="*/ 79 w 79"/>
                <a:gd name="T13" fmla="*/ 2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1">
                  <a:moveTo>
                    <a:pt x="79" y="25"/>
                  </a:moveTo>
                  <a:cubicBezTo>
                    <a:pt x="79" y="19"/>
                    <a:pt x="76" y="14"/>
                    <a:pt x="72" y="9"/>
                  </a:cubicBezTo>
                  <a:cubicBezTo>
                    <a:pt x="63" y="0"/>
                    <a:pt x="49" y="0"/>
                    <a:pt x="41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7" y="36"/>
                    <a:pt x="79" y="31"/>
                    <a:pt x="79" y="25"/>
                  </a:cubicBezTo>
                  <a:close/>
                </a:path>
              </a:pathLst>
            </a:custGeom>
            <a:solidFill>
              <a:srgbClr val="7886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1" name="Freeform 110">
              <a:extLst>
                <a:ext uri="{FF2B5EF4-FFF2-40B4-BE49-F238E27FC236}">
                  <a16:creationId xmlns:a16="http://schemas.microsoft.com/office/drawing/2014/main" id="{B2E0AF0F-679A-D742-85BA-C9F50D863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967" y="2888537"/>
              <a:ext cx="279963" cy="281154"/>
            </a:xfrm>
            <a:custGeom>
              <a:avLst/>
              <a:gdLst>
                <a:gd name="T0" fmla="*/ 180 w 219"/>
                <a:gd name="T1" fmla="*/ 39 h 220"/>
                <a:gd name="T2" fmla="*/ 180 w 219"/>
                <a:gd name="T3" fmla="*/ 200 h 220"/>
                <a:gd name="T4" fmla="*/ 181 w 219"/>
                <a:gd name="T5" fmla="*/ 206 h 220"/>
                <a:gd name="T6" fmla="*/ 200 w 219"/>
                <a:gd name="T7" fmla="*/ 220 h 220"/>
                <a:gd name="T8" fmla="*/ 219 w 219"/>
                <a:gd name="T9" fmla="*/ 200 h 220"/>
                <a:gd name="T10" fmla="*/ 219 w 219"/>
                <a:gd name="T11" fmla="*/ 128 h 220"/>
                <a:gd name="T12" fmla="*/ 219 w 219"/>
                <a:gd name="T13" fmla="*/ 80 h 220"/>
                <a:gd name="T14" fmla="*/ 219 w 219"/>
                <a:gd name="T15" fmla="*/ 20 h 220"/>
                <a:gd name="T16" fmla="*/ 214 w 219"/>
                <a:gd name="T17" fmla="*/ 6 h 220"/>
                <a:gd name="T18" fmla="*/ 213 w 219"/>
                <a:gd name="T19" fmla="*/ 6 h 220"/>
                <a:gd name="T20" fmla="*/ 199 w 219"/>
                <a:gd name="T21" fmla="*/ 0 h 220"/>
                <a:gd name="T22" fmla="*/ 19 w 219"/>
                <a:gd name="T23" fmla="*/ 0 h 220"/>
                <a:gd name="T24" fmla="*/ 5 w 219"/>
                <a:gd name="T25" fmla="*/ 6 h 220"/>
                <a:gd name="T26" fmla="*/ 0 w 219"/>
                <a:gd name="T27" fmla="*/ 19 h 220"/>
                <a:gd name="T28" fmla="*/ 14 w 219"/>
                <a:gd name="T29" fmla="*/ 38 h 220"/>
                <a:gd name="T30" fmla="*/ 19 w 219"/>
                <a:gd name="T31" fmla="*/ 39 h 220"/>
                <a:gd name="T32" fmla="*/ 180 w 219"/>
                <a:gd name="T33" fmla="*/ 3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9" h="220">
                  <a:moveTo>
                    <a:pt x="180" y="39"/>
                  </a:moveTo>
                  <a:cubicBezTo>
                    <a:pt x="180" y="200"/>
                    <a:pt x="180" y="200"/>
                    <a:pt x="180" y="200"/>
                  </a:cubicBezTo>
                  <a:cubicBezTo>
                    <a:pt x="180" y="202"/>
                    <a:pt x="181" y="204"/>
                    <a:pt x="181" y="206"/>
                  </a:cubicBezTo>
                  <a:cubicBezTo>
                    <a:pt x="184" y="214"/>
                    <a:pt x="191" y="220"/>
                    <a:pt x="200" y="220"/>
                  </a:cubicBezTo>
                  <a:cubicBezTo>
                    <a:pt x="211" y="220"/>
                    <a:pt x="219" y="211"/>
                    <a:pt x="219" y="200"/>
                  </a:cubicBezTo>
                  <a:cubicBezTo>
                    <a:pt x="219" y="128"/>
                    <a:pt x="219" y="128"/>
                    <a:pt x="219" y="128"/>
                  </a:cubicBezTo>
                  <a:cubicBezTo>
                    <a:pt x="219" y="80"/>
                    <a:pt x="219" y="80"/>
                    <a:pt x="219" y="80"/>
                  </a:cubicBezTo>
                  <a:cubicBezTo>
                    <a:pt x="219" y="20"/>
                    <a:pt x="219" y="20"/>
                    <a:pt x="219" y="20"/>
                  </a:cubicBezTo>
                  <a:cubicBezTo>
                    <a:pt x="219" y="15"/>
                    <a:pt x="217" y="10"/>
                    <a:pt x="214" y="6"/>
                  </a:cubicBezTo>
                  <a:cubicBezTo>
                    <a:pt x="214" y="6"/>
                    <a:pt x="213" y="6"/>
                    <a:pt x="213" y="6"/>
                  </a:cubicBezTo>
                  <a:cubicBezTo>
                    <a:pt x="210" y="2"/>
                    <a:pt x="205" y="0"/>
                    <a:pt x="19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9" y="2"/>
                    <a:pt x="5" y="6"/>
                  </a:cubicBezTo>
                  <a:cubicBezTo>
                    <a:pt x="2" y="9"/>
                    <a:pt x="0" y="14"/>
                    <a:pt x="0" y="19"/>
                  </a:cubicBezTo>
                  <a:cubicBezTo>
                    <a:pt x="0" y="28"/>
                    <a:pt x="6" y="36"/>
                    <a:pt x="14" y="38"/>
                  </a:cubicBezTo>
                  <a:cubicBezTo>
                    <a:pt x="15" y="39"/>
                    <a:pt x="17" y="39"/>
                    <a:pt x="19" y="39"/>
                  </a:cubicBezTo>
                  <a:lnTo>
                    <a:pt x="180" y="39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2" name="Freeform 111">
              <a:extLst>
                <a:ext uri="{FF2B5EF4-FFF2-40B4-BE49-F238E27FC236}">
                  <a16:creationId xmlns:a16="http://schemas.microsoft.com/office/drawing/2014/main" id="{D54727FC-7E39-7245-A2D4-8FBF0AD96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0508" y="3017201"/>
              <a:ext cx="34549" cy="34549"/>
            </a:xfrm>
            <a:custGeom>
              <a:avLst/>
              <a:gdLst>
                <a:gd name="T0" fmla="*/ 11 w 29"/>
                <a:gd name="T1" fmla="*/ 0 h 29"/>
                <a:gd name="T2" fmla="*/ 0 w 29"/>
                <a:gd name="T3" fmla="*/ 11 h 29"/>
                <a:gd name="T4" fmla="*/ 19 w 29"/>
                <a:gd name="T5" fmla="*/ 29 h 29"/>
                <a:gd name="T6" fmla="*/ 29 w 29"/>
                <a:gd name="T7" fmla="*/ 18 h 29"/>
                <a:gd name="T8" fmla="*/ 11 w 2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1" y="0"/>
                  </a:moveTo>
                  <a:lnTo>
                    <a:pt x="0" y="11"/>
                  </a:lnTo>
                  <a:lnTo>
                    <a:pt x="19" y="29"/>
                  </a:lnTo>
                  <a:lnTo>
                    <a:pt x="29" y="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3" name="Freeform 112">
              <a:extLst>
                <a:ext uri="{FF2B5EF4-FFF2-40B4-BE49-F238E27FC236}">
                  <a16:creationId xmlns:a16="http://schemas.microsoft.com/office/drawing/2014/main" id="{56057E7E-F21A-AF4A-B1C0-5ABF5C6B1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187" y="2985035"/>
              <a:ext cx="50036" cy="50036"/>
            </a:xfrm>
            <a:custGeom>
              <a:avLst/>
              <a:gdLst>
                <a:gd name="T0" fmla="*/ 42 w 42"/>
                <a:gd name="T1" fmla="*/ 19 h 42"/>
                <a:gd name="T2" fmla="*/ 24 w 42"/>
                <a:gd name="T3" fmla="*/ 0 h 42"/>
                <a:gd name="T4" fmla="*/ 0 w 42"/>
                <a:gd name="T5" fmla="*/ 24 h 42"/>
                <a:gd name="T6" fmla="*/ 19 w 42"/>
                <a:gd name="T7" fmla="*/ 42 h 42"/>
                <a:gd name="T8" fmla="*/ 42 w 42"/>
                <a:gd name="T9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42" y="19"/>
                  </a:moveTo>
                  <a:lnTo>
                    <a:pt x="24" y="0"/>
                  </a:lnTo>
                  <a:lnTo>
                    <a:pt x="0" y="24"/>
                  </a:lnTo>
                  <a:lnTo>
                    <a:pt x="19" y="42"/>
                  </a:lnTo>
                  <a:lnTo>
                    <a:pt x="42" y="19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4" name="Freeform 113">
              <a:extLst>
                <a:ext uri="{FF2B5EF4-FFF2-40B4-BE49-F238E27FC236}">
                  <a16:creationId xmlns:a16="http://schemas.microsoft.com/office/drawing/2014/main" id="{B05107E5-A4BD-BF4F-B187-A5D54CF0E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9352" y="2965974"/>
              <a:ext cx="36932" cy="35740"/>
            </a:xfrm>
            <a:custGeom>
              <a:avLst/>
              <a:gdLst>
                <a:gd name="T0" fmla="*/ 31 w 31"/>
                <a:gd name="T1" fmla="*/ 19 h 30"/>
                <a:gd name="T2" fmla="*/ 13 w 31"/>
                <a:gd name="T3" fmla="*/ 0 h 30"/>
                <a:gd name="T4" fmla="*/ 0 w 31"/>
                <a:gd name="T5" fmla="*/ 12 h 30"/>
                <a:gd name="T6" fmla="*/ 20 w 31"/>
                <a:gd name="T7" fmla="*/ 30 h 30"/>
                <a:gd name="T8" fmla="*/ 31 w 31"/>
                <a:gd name="T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31" y="19"/>
                  </a:moveTo>
                  <a:lnTo>
                    <a:pt x="13" y="0"/>
                  </a:lnTo>
                  <a:lnTo>
                    <a:pt x="0" y="12"/>
                  </a:lnTo>
                  <a:lnTo>
                    <a:pt x="20" y="30"/>
                  </a:lnTo>
                  <a:lnTo>
                    <a:pt x="31" y="19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5" name="Freeform 114">
              <a:extLst>
                <a:ext uri="{FF2B5EF4-FFF2-40B4-BE49-F238E27FC236}">
                  <a16:creationId xmlns:a16="http://schemas.microsoft.com/office/drawing/2014/main" id="{94FE9CF4-208C-F445-A2CE-9D71C844A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487" y="3176839"/>
              <a:ext cx="16679" cy="16679"/>
            </a:xfrm>
            <a:custGeom>
              <a:avLst/>
              <a:gdLst>
                <a:gd name="T0" fmla="*/ 10 w 14"/>
                <a:gd name="T1" fmla="*/ 0 h 14"/>
                <a:gd name="T2" fmla="*/ 0 w 14"/>
                <a:gd name="T3" fmla="*/ 10 h 14"/>
                <a:gd name="T4" fmla="*/ 4 w 14"/>
                <a:gd name="T5" fmla="*/ 14 h 14"/>
                <a:gd name="T6" fmla="*/ 14 w 14"/>
                <a:gd name="T7" fmla="*/ 5 h 14"/>
                <a:gd name="T8" fmla="*/ 10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0"/>
                  </a:moveTo>
                  <a:lnTo>
                    <a:pt x="0" y="10"/>
                  </a:lnTo>
                  <a:lnTo>
                    <a:pt x="4" y="14"/>
                  </a:lnTo>
                  <a:lnTo>
                    <a:pt x="14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4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6" name="Freeform 115">
              <a:extLst>
                <a:ext uri="{FF2B5EF4-FFF2-40B4-BE49-F238E27FC236}">
                  <a16:creationId xmlns:a16="http://schemas.microsoft.com/office/drawing/2014/main" id="{1DF86BE9-F5A9-144E-8F88-6BFA8827B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0401" y="3107742"/>
              <a:ext cx="115559" cy="120325"/>
            </a:xfrm>
            <a:custGeom>
              <a:avLst/>
              <a:gdLst>
                <a:gd name="T0" fmla="*/ 45 w 91"/>
                <a:gd name="T1" fmla="*/ 17 h 94"/>
                <a:gd name="T2" fmla="*/ 76 w 91"/>
                <a:gd name="T3" fmla="*/ 18 h 94"/>
                <a:gd name="T4" fmla="*/ 83 w 91"/>
                <a:gd name="T5" fmla="*/ 34 h 94"/>
                <a:gd name="T6" fmla="*/ 77 w 91"/>
                <a:gd name="T7" fmla="*/ 49 h 94"/>
                <a:gd name="T8" fmla="*/ 36 w 91"/>
                <a:gd name="T9" fmla="*/ 90 h 94"/>
                <a:gd name="T10" fmla="*/ 40 w 91"/>
                <a:gd name="T11" fmla="*/ 94 h 94"/>
                <a:gd name="T12" fmla="*/ 85 w 91"/>
                <a:gd name="T13" fmla="*/ 49 h 94"/>
                <a:gd name="T14" fmla="*/ 90 w 91"/>
                <a:gd name="T15" fmla="*/ 32 h 94"/>
                <a:gd name="T16" fmla="*/ 81 w 91"/>
                <a:gd name="T17" fmla="*/ 13 h 94"/>
                <a:gd name="T18" fmla="*/ 45 w 91"/>
                <a:gd name="T19" fmla="*/ 9 h 94"/>
                <a:gd name="T20" fmla="*/ 0 w 91"/>
                <a:gd name="T21" fmla="*/ 54 h 94"/>
                <a:gd name="T22" fmla="*/ 4 w 91"/>
                <a:gd name="T23" fmla="*/ 58 h 94"/>
                <a:gd name="T24" fmla="*/ 45 w 91"/>
                <a:gd name="T25" fmla="*/ 1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94">
                  <a:moveTo>
                    <a:pt x="45" y="17"/>
                  </a:moveTo>
                  <a:cubicBezTo>
                    <a:pt x="53" y="9"/>
                    <a:pt x="67" y="9"/>
                    <a:pt x="76" y="18"/>
                  </a:cubicBezTo>
                  <a:cubicBezTo>
                    <a:pt x="80" y="23"/>
                    <a:pt x="83" y="28"/>
                    <a:pt x="83" y="34"/>
                  </a:cubicBezTo>
                  <a:cubicBezTo>
                    <a:pt x="83" y="40"/>
                    <a:pt x="81" y="45"/>
                    <a:pt x="77" y="4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9" y="45"/>
                    <a:pt x="91" y="38"/>
                    <a:pt x="90" y="32"/>
                  </a:cubicBezTo>
                  <a:cubicBezTo>
                    <a:pt x="90" y="25"/>
                    <a:pt x="87" y="19"/>
                    <a:pt x="81" y="13"/>
                  </a:cubicBezTo>
                  <a:cubicBezTo>
                    <a:pt x="70" y="2"/>
                    <a:pt x="54" y="0"/>
                    <a:pt x="45" y="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4" y="58"/>
                    <a:pt x="4" y="58"/>
                    <a:pt x="4" y="58"/>
                  </a:cubicBezTo>
                  <a:lnTo>
                    <a:pt x="45" y="17"/>
                  </a:lnTo>
                  <a:close/>
                </a:path>
              </a:pathLst>
            </a:custGeom>
            <a:solidFill>
              <a:srgbClr val="637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7" name="Freeform 116">
              <a:extLst>
                <a:ext uri="{FF2B5EF4-FFF2-40B4-BE49-F238E27FC236}">
                  <a16:creationId xmlns:a16="http://schemas.microsoft.com/office/drawing/2014/main" id="{55054F5C-B575-0A4D-8665-9FF795C1A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671" y="2938573"/>
              <a:ext cx="244223" cy="244223"/>
            </a:xfrm>
            <a:custGeom>
              <a:avLst/>
              <a:gdLst>
                <a:gd name="T0" fmla="*/ 120 w 191"/>
                <a:gd name="T1" fmla="*/ 109 h 191"/>
                <a:gd name="T2" fmla="*/ 102 w 191"/>
                <a:gd name="T3" fmla="*/ 92 h 191"/>
                <a:gd name="T4" fmla="*/ 99 w 191"/>
                <a:gd name="T5" fmla="*/ 89 h 191"/>
                <a:gd name="T6" fmla="*/ 82 w 191"/>
                <a:gd name="T7" fmla="*/ 72 h 191"/>
                <a:gd name="T8" fmla="*/ 79 w 191"/>
                <a:gd name="T9" fmla="*/ 68 h 191"/>
                <a:gd name="T10" fmla="*/ 17 w 191"/>
                <a:gd name="T11" fmla="*/ 7 h 191"/>
                <a:gd name="T12" fmla="*/ 12 w 191"/>
                <a:gd name="T13" fmla="*/ 1 h 191"/>
                <a:gd name="T14" fmla="*/ 8 w 191"/>
                <a:gd name="T15" fmla="*/ 1 h 191"/>
                <a:gd name="T16" fmla="*/ 1 w 191"/>
                <a:gd name="T17" fmla="*/ 9 h 191"/>
                <a:gd name="T18" fmla="*/ 1 w 191"/>
                <a:gd name="T19" fmla="*/ 12 h 191"/>
                <a:gd name="T20" fmla="*/ 6 w 191"/>
                <a:gd name="T21" fmla="*/ 18 h 191"/>
                <a:gd name="T22" fmla="*/ 91 w 191"/>
                <a:gd name="T23" fmla="*/ 103 h 191"/>
                <a:gd name="T24" fmla="*/ 174 w 191"/>
                <a:gd name="T25" fmla="*/ 185 h 191"/>
                <a:gd name="T26" fmla="*/ 179 w 191"/>
                <a:gd name="T27" fmla="*/ 191 h 191"/>
                <a:gd name="T28" fmla="*/ 182 w 191"/>
                <a:gd name="T29" fmla="*/ 191 h 191"/>
                <a:gd name="T30" fmla="*/ 190 w 191"/>
                <a:gd name="T31" fmla="*/ 183 h 191"/>
                <a:gd name="T32" fmla="*/ 190 w 191"/>
                <a:gd name="T33" fmla="*/ 180 h 191"/>
                <a:gd name="T34" fmla="*/ 185 w 191"/>
                <a:gd name="T35" fmla="*/ 174 h 191"/>
                <a:gd name="T36" fmla="*/ 123 w 191"/>
                <a:gd name="T37" fmla="*/ 112 h 191"/>
                <a:gd name="T38" fmla="*/ 120 w 191"/>
                <a:gd name="T39" fmla="*/ 10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191">
                  <a:moveTo>
                    <a:pt x="120" y="109"/>
                  </a:moveTo>
                  <a:cubicBezTo>
                    <a:pt x="102" y="92"/>
                    <a:pt x="102" y="92"/>
                    <a:pt x="102" y="92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174" y="185"/>
                    <a:pt x="174" y="185"/>
                    <a:pt x="174" y="185"/>
                  </a:cubicBezTo>
                  <a:cubicBezTo>
                    <a:pt x="179" y="191"/>
                    <a:pt x="179" y="191"/>
                    <a:pt x="179" y="191"/>
                  </a:cubicBezTo>
                  <a:cubicBezTo>
                    <a:pt x="180" y="191"/>
                    <a:pt x="181" y="191"/>
                    <a:pt x="182" y="191"/>
                  </a:cubicBezTo>
                  <a:cubicBezTo>
                    <a:pt x="190" y="183"/>
                    <a:pt x="190" y="183"/>
                    <a:pt x="190" y="183"/>
                  </a:cubicBezTo>
                  <a:cubicBezTo>
                    <a:pt x="191" y="182"/>
                    <a:pt x="191" y="181"/>
                    <a:pt x="190" y="180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23" y="112"/>
                    <a:pt x="123" y="112"/>
                    <a:pt x="123" y="112"/>
                  </a:cubicBezTo>
                  <a:lnTo>
                    <a:pt x="120" y="109"/>
                  </a:lnTo>
                  <a:close/>
                </a:path>
              </a:pathLst>
            </a:custGeom>
            <a:solidFill>
              <a:srgbClr val="7886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8" name="Freeform 117">
              <a:extLst>
                <a:ext uri="{FF2B5EF4-FFF2-40B4-BE49-F238E27FC236}">
                  <a16:creationId xmlns:a16="http://schemas.microsoft.com/office/drawing/2014/main" id="{CD2365A0-0266-284F-A405-74D84F0D3C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6934" y="2957634"/>
              <a:ext cx="123898" cy="123898"/>
            </a:xfrm>
            <a:custGeom>
              <a:avLst/>
              <a:gdLst>
                <a:gd name="T0" fmla="*/ 14 w 104"/>
                <a:gd name="T1" fmla="*/ 50 h 104"/>
                <a:gd name="T2" fmla="*/ 32 w 104"/>
                <a:gd name="T3" fmla="*/ 68 h 104"/>
                <a:gd name="T4" fmla="*/ 22 w 104"/>
                <a:gd name="T5" fmla="*/ 79 h 104"/>
                <a:gd name="T6" fmla="*/ 25 w 104"/>
                <a:gd name="T7" fmla="*/ 82 h 104"/>
                <a:gd name="T8" fmla="*/ 36 w 104"/>
                <a:gd name="T9" fmla="*/ 72 h 104"/>
                <a:gd name="T10" fmla="*/ 54 w 104"/>
                <a:gd name="T11" fmla="*/ 90 h 104"/>
                <a:gd name="T12" fmla="*/ 44 w 104"/>
                <a:gd name="T13" fmla="*/ 101 h 104"/>
                <a:gd name="T14" fmla="*/ 47 w 104"/>
                <a:gd name="T15" fmla="*/ 104 h 104"/>
                <a:gd name="T16" fmla="*/ 57 w 104"/>
                <a:gd name="T17" fmla="*/ 94 h 104"/>
                <a:gd name="T18" fmla="*/ 61 w 104"/>
                <a:gd name="T19" fmla="*/ 90 h 104"/>
                <a:gd name="T20" fmla="*/ 85 w 104"/>
                <a:gd name="T21" fmla="*/ 66 h 104"/>
                <a:gd name="T22" fmla="*/ 88 w 104"/>
                <a:gd name="T23" fmla="*/ 63 h 104"/>
                <a:gd name="T24" fmla="*/ 104 w 104"/>
                <a:gd name="T25" fmla="*/ 47 h 104"/>
                <a:gd name="T26" fmla="*/ 83 w 104"/>
                <a:gd name="T27" fmla="*/ 26 h 104"/>
                <a:gd name="T28" fmla="*/ 80 w 104"/>
                <a:gd name="T29" fmla="*/ 21 h 104"/>
                <a:gd name="T30" fmla="*/ 57 w 104"/>
                <a:gd name="T31" fmla="*/ 0 h 104"/>
                <a:gd name="T32" fmla="*/ 41 w 104"/>
                <a:gd name="T33" fmla="*/ 16 h 104"/>
                <a:gd name="T34" fmla="*/ 38 w 104"/>
                <a:gd name="T35" fmla="*/ 19 h 104"/>
                <a:gd name="T36" fmla="*/ 14 w 104"/>
                <a:gd name="T37" fmla="*/ 44 h 104"/>
                <a:gd name="T38" fmla="*/ 11 w 104"/>
                <a:gd name="T39" fmla="*/ 47 h 104"/>
                <a:gd name="T40" fmla="*/ 0 w 104"/>
                <a:gd name="T41" fmla="*/ 57 h 104"/>
                <a:gd name="T42" fmla="*/ 3 w 104"/>
                <a:gd name="T43" fmla="*/ 61 h 104"/>
                <a:gd name="T44" fmla="*/ 14 w 104"/>
                <a:gd name="T45" fmla="*/ 50 h 104"/>
                <a:gd name="T46" fmla="*/ 80 w 104"/>
                <a:gd name="T47" fmla="*/ 29 h 104"/>
                <a:gd name="T48" fmla="*/ 98 w 104"/>
                <a:gd name="T49" fmla="*/ 47 h 104"/>
                <a:gd name="T50" fmla="*/ 85 w 104"/>
                <a:gd name="T51" fmla="*/ 60 h 104"/>
                <a:gd name="T52" fmla="*/ 67 w 104"/>
                <a:gd name="T53" fmla="*/ 42 h 104"/>
                <a:gd name="T54" fmla="*/ 80 w 104"/>
                <a:gd name="T55" fmla="*/ 29 h 104"/>
                <a:gd name="T56" fmla="*/ 64 w 104"/>
                <a:gd name="T57" fmla="*/ 45 h 104"/>
                <a:gd name="T58" fmla="*/ 82 w 104"/>
                <a:gd name="T59" fmla="*/ 63 h 104"/>
                <a:gd name="T60" fmla="*/ 57 w 104"/>
                <a:gd name="T61" fmla="*/ 87 h 104"/>
                <a:gd name="T62" fmla="*/ 39 w 104"/>
                <a:gd name="T63" fmla="*/ 68 h 104"/>
                <a:gd name="T64" fmla="*/ 64 w 104"/>
                <a:gd name="T65" fmla="*/ 45 h 104"/>
                <a:gd name="T66" fmla="*/ 57 w 104"/>
                <a:gd name="T67" fmla="*/ 7 h 104"/>
                <a:gd name="T68" fmla="*/ 75 w 104"/>
                <a:gd name="T69" fmla="*/ 26 h 104"/>
                <a:gd name="T70" fmla="*/ 64 w 104"/>
                <a:gd name="T71" fmla="*/ 37 h 104"/>
                <a:gd name="T72" fmla="*/ 44 w 104"/>
                <a:gd name="T73" fmla="*/ 19 h 104"/>
                <a:gd name="T74" fmla="*/ 57 w 104"/>
                <a:gd name="T75" fmla="*/ 7 h 104"/>
                <a:gd name="T76" fmla="*/ 41 w 104"/>
                <a:gd name="T77" fmla="*/ 23 h 104"/>
                <a:gd name="T78" fmla="*/ 59 w 104"/>
                <a:gd name="T79" fmla="*/ 42 h 104"/>
                <a:gd name="T80" fmla="*/ 36 w 104"/>
                <a:gd name="T81" fmla="*/ 65 h 104"/>
                <a:gd name="T82" fmla="*/ 17 w 104"/>
                <a:gd name="T83" fmla="*/ 47 h 104"/>
                <a:gd name="T84" fmla="*/ 41 w 104"/>
                <a:gd name="T8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04">
                  <a:moveTo>
                    <a:pt x="14" y="50"/>
                  </a:moveTo>
                  <a:lnTo>
                    <a:pt x="32" y="68"/>
                  </a:lnTo>
                  <a:lnTo>
                    <a:pt x="22" y="79"/>
                  </a:lnTo>
                  <a:lnTo>
                    <a:pt x="25" y="82"/>
                  </a:lnTo>
                  <a:lnTo>
                    <a:pt x="36" y="72"/>
                  </a:lnTo>
                  <a:lnTo>
                    <a:pt x="54" y="90"/>
                  </a:lnTo>
                  <a:lnTo>
                    <a:pt x="44" y="101"/>
                  </a:lnTo>
                  <a:lnTo>
                    <a:pt x="47" y="104"/>
                  </a:lnTo>
                  <a:lnTo>
                    <a:pt x="57" y="94"/>
                  </a:lnTo>
                  <a:lnTo>
                    <a:pt x="61" y="90"/>
                  </a:lnTo>
                  <a:lnTo>
                    <a:pt x="85" y="66"/>
                  </a:lnTo>
                  <a:lnTo>
                    <a:pt x="88" y="63"/>
                  </a:lnTo>
                  <a:lnTo>
                    <a:pt x="104" y="47"/>
                  </a:lnTo>
                  <a:lnTo>
                    <a:pt x="83" y="26"/>
                  </a:lnTo>
                  <a:lnTo>
                    <a:pt x="80" y="21"/>
                  </a:lnTo>
                  <a:lnTo>
                    <a:pt x="57" y="0"/>
                  </a:lnTo>
                  <a:lnTo>
                    <a:pt x="41" y="16"/>
                  </a:lnTo>
                  <a:lnTo>
                    <a:pt x="38" y="19"/>
                  </a:lnTo>
                  <a:lnTo>
                    <a:pt x="14" y="44"/>
                  </a:lnTo>
                  <a:lnTo>
                    <a:pt x="11" y="47"/>
                  </a:lnTo>
                  <a:lnTo>
                    <a:pt x="0" y="57"/>
                  </a:lnTo>
                  <a:lnTo>
                    <a:pt x="3" y="61"/>
                  </a:lnTo>
                  <a:lnTo>
                    <a:pt x="14" y="50"/>
                  </a:lnTo>
                  <a:close/>
                  <a:moveTo>
                    <a:pt x="80" y="29"/>
                  </a:moveTo>
                  <a:lnTo>
                    <a:pt x="98" y="47"/>
                  </a:lnTo>
                  <a:lnTo>
                    <a:pt x="85" y="60"/>
                  </a:lnTo>
                  <a:lnTo>
                    <a:pt x="67" y="42"/>
                  </a:lnTo>
                  <a:lnTo>
                    <a:pt x="80" y="29"/>
                  </a:lnTo>
                  <a:close/>
                  <a:moveTo>
                    <a:pt x="64" y="45"/>
                  </a:moveTo>
                  <a:lnTo>
                    <a:pt x="82" y="63"/>
                  </a:lnTo>
                  <a:lnTo>
                    <a:pt x="57" y="87"/>
                  </a:lnTo>
                  <a:lnTo>
                    <a:pt x="39" y="68"/>
                  </a:lnTo>
                  <a:lnTo>
                    <a:pt x="64" y="45"/>
                  </a:lnTo>
                  <a:close/>
                  <a:moveTo>
                    <a:pt x="57" y="7"/>
                  </a:moveTo>
                  <a:lnTo>
                    <a:pt x="75" y="26"/>
                  </a:lnTo>
                  <a:lnTo>
                    <a:pt x="64" y="37"/>
                  </a:lnTo>
                  <a:lnTo>
                    <a:pt x="44" y="19"/>
                  </a:lnTo>
                  <a:lnTo>
                    <a:pt x="57" y="7"/>
                  </a:lnTo>
                  <a:close/>
                  <a:moveTo>
                    <a:pt x="41" y="23"/>
                  </a:moveTo>
                  <a:lnTo>
                    <a:pt x="59" y="42"/>
                  </a:lnTo>
                  <a:lnTo>
                    <a:pt x="36" y="65"/>
                  </a:lnTo>
                  <a:lnTo>
                    <a:pt x="17" y="47"/>
                  </a:lnTo>
                  <a:lnTo>
                    <a:pt x="41" y="23"/>
                  </a:lnTo>
                  <a:close/>
                </a:path>
              </a:pathLst>
            </a:custGeom>
            <a:solidFill>
              <a:srgbClr val="8CD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9" name="Freeform 118">
              <a:extLst>
                <a:ext uri="{FF2B5EF4-FFF2-40B4-BE49-F238E27FC236}">
                  <a16:creationId xmlns:a16="http://schemas.microsoft.com/office/drawing/2014/main" id="{40D2C743-3F8D-EA4F-AABF-7F2FD6C9A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285" y="3097020"/>
              <a:ext cx="94115" cy="91733"/>
            </a:xfrm>
            <a:custGeom>
              <a:avLst/>
              <a:gdLst>
                <a:gd name="T0" fmla="*/ 10 w 79"/>
                <a:gd name="T1" fmla="*/ 0 h 77"/>
                <a:gd name="T2" fmla="*/ 0 w 79"/>
                <a:gd name="T3" fmla="*/ 9 h 77"/>
                <a:gd name="T4" fmla="*/ 69 w 79"/>
                <a:gd name="T5" fmla="*/ 77 h 77"/>
                <a:gd name="T6" fmla="*/ 79 w 79"/>
                <a:gd name="T7" fmla="*/ 67 h 77"/>
                <a:gd name="T8" fmla="*/ 10 w 79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7">
                  <a:moveTo>
                    <a:pt x="10" y="0"/>
                  </a:moveTo>
                  <a:lnTo>
                    <a:pt x="0" y="9"/>
                  </a:lnTo>
                  <a:lnTo>
                    <a:pt x="69" y="77"/>
                  </a:lnTo>
                  <a:lnTo>
                    <a:pt x="79" y="6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44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0" name="Freeform 119">
              <a:extLst>
                <a:ext uri="{FF2B5EF4-FFF2-40B4-BE49-F238E27FC236}">
                  <a16:creationId xmlns:a16="http://schemas.microsoft.com/office/drawing/2014/main" id="{FE26EDC3-75F7-1C4D-9A77-CC4B1002A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2530" y="3105359"/>
              <a:ext cx="28592" cy="29784"/>
            </a:xfrm>
            <a:custGeom>
              <a:avLst/>
              <a:gdLst>
                <a:gd name="T0" fmla="*/ 0 w 24"/>
                <a:gd name="T1" fmla="*/ 10 h 25"/>
                <a:gd name="T2" fmla="*/ 15 w 24"/>
                <a:gd name="T3" fmla="*/ 25 h 25"/>
                <a:gd name="T4" fmla="*/ 24 w 24"/>
                <a:gd name="T5" fmla="*/ 15 h 25"/>
                <a:gd name="T6" fmla="*/ 9 w 24"/>
                <a:gd name="T7" fmla="*/ 0 h 25"/>
                <a:gd name="T8" fmla="*/ 0 w 24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0" y="10"/>
                  </a:moveTo>
                  <a:lnTo>
                    <a:pt x="15" y="25"/>
                  </a:lnTo>
                  <a:lnTo>
                    <a:pt x="24" y="15"/>
                  </a:lnTo>
                  <a:lnTo>
                    <a:pt x="9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1" name="Freeform 120">
              <a:extLst>
                <a:ext uri="{FF2B5EF4-FFF2-40B4-BE49-F238E27FC236}">
                  <a16:creationId xmlns:a16="http://schemas.microsoft.com/office/drawing/2014/main" id="{D0EA7BBE-588F-0644-B8EF-77499E6F0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8018" y="3080342"/>
              <a:ext cx="40505" cy="39314"/>
            </a:xfrm>
            <a:custGeom>
              <a:avLst/>
              <a:gdLst>
                <a:gd name="T0" fmla="*/ 0 w 34"/>
                <a:gd name="T1" fmla="*/ 18 h 33"/>
                <a:gd name="T2" fmla="*/ 15 w 34"/>
                <a:gd name="T3" fmla="*/ 33 h 33"/>
                <a:gd name="T4" fmla="*/ 34 w 34"/>
                <a:gd name="T5" fmla="*/ 14 h 33"/>
                <a:gd name="T6" fmla="*/ 19 w 34"/>
                <a:gd name="T7" fmla="*/ 0 h 33"/>
                <a:gd name="T8" fmla="*/ 0 w 34"/>
                <a:gd name="T9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0" y="18"/>
                  </a:moveTo>
                  <a:lnTo>
                    <a:pt x="15" y="33"/>
                  </a:lnTo>
                  <a:lnTo>
                    <a:pt x="34" y="14"/>
                  </a:lnTo>
                  <a:lnTo>
                    <a:pt x="19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2" name="Freeform 121">
              <a:extLst>
                <a:ext uri="{FF2B5EF4-FFF2-40B4-BE49-F238E27FC236}">
                  <a16:creationId xmlns:a16="http://schemas.microsoft.com/office/drawing/2014/main" id="{69B266D6-E29A-3C42-8C30-2741D2727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3035" y="3064854"/>
              <a:ext cx="30975" cy="29784"/>
            </a:xfrm>
            <a:custGeom>
              <a:avLst/>
              <a:gdLst>
                <a:gd name="T0" fmla="*/ 0 w 26"/>
                <a:gd name="T1" fmla="*/ 10 h 25"/>
                <a:gd name="T2" fmla="*/ 15 w 26"/>
                <a:gd name="T3" fmla="*/ 25 h 25"/>
                <a:gd name="T4" fmla="*/ 26 w 26"/>
                <a:gd name="T5" fmla="*/ 14 h 25"/>
                <a:gd name="T6" fmla="*/ 11 w 26"/>
                <a:gd name="T7" fmla="*/ 0 h 25"/>
                <a:gd name="T8" fmla="*/ 0 w 26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0"/>
                  </a:moveTo>
                  <a:lnTo>
                    <a:pt x="15" y="25"/>
                  </a:lnTo>
                  <a:lnTo>
                    <a:pt x="26" y="14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3" name="Freeform 122">
              <a:extLst>
                <a:ext uri="{FF2B5EF4-FFF2-40B4-BE49-F238E27FC236}">
                  <a16:creationId xmlns:a16="http://schemas.microsoft.com/office/drawing/2014/main" id="{E78A5F4C-9C6D-1343-A9C8-E892341C8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2278" y="3085107"/>
              <a:ext cx="28592" cy="29784"/>
            </a:xfrm>
            <a:custGeom>
              <a:avLst/>
              <a:gdLst>
                <a:gd name="T0" fmla="*/ 0 w 24"/>
                <a:gd name="T1" fmla="*/ 10 h 25"/>
                <a:gd name="T2" fmla="*/ 15 w 24"/>
                <a:gd name="T3" fmla="*/ 25 h 25"/>
                <a:gd name="T4" fmla="*/ 24 w 24"/>
                <a:gd name="T5" fmla="*/ 14 h 25"/>
                <a:gd name="T6" fmla="*/ 9 w 24"/>
                <a:gd name="T7" fmla="*/ 0 h 25"/>
                <a:gd name="T8" fmla="*/ 0 w 24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0" y="10"/>
                  </a:moveTo>
                  <a:lnTo>
                    <a:pt x="15" y="25"/>
                  </a:lnTo>
                  <a:lnTo>
                    <a:pt x="24" y="14"/>
                  </a:lnTo>
                  <a:lnTo>
                    <a:pt x="9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4" name="Freeform 123">
              <a:extLst>
                <a:ext uri="{FF2B5EF4-FFF2-40B4-BE49-F238E27FC236}">
                  <a16:creationId xmlns:a16="http://schemas.microsoft.com/office/drawing/2014/main" id="{4CF825DB-1913-E543-9AED-A25530792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574" y="3058898"/>
              <a:ext cx="40505" cy="40505"/>
            </a:xfrm>
            <a:custGeom>
              <a:avLst/>
              <a:gdLst>
                <a:gd name="T0" fmla="*/ 0 w 34"/>
                <a:gd name="T1" fmla="*/ 19 h 34"/>
                <a:gd name="T2" fmla="*/ 14 w 34"/>
                <a:gd name="T3" fmla="*/ 34 h 34"/>
                <a:gd name="T4" fmla="*/ 34 w 34"/>
                <a:gd name="T5" fmla="*/ 15 h 34"/>
                <a:gd name="T6" fmla="*/ 20 w 34"/>
                <a:gd name="T7" fmla="*/ 0 h 34"/>
                <a:gd name="T8" fmla="*/ 0 w 34"/>
                <a:gd name="T9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0" y="19"/>
                  </a:moveTo>
                  <a:lnTo>
                    <a:pt x="14" y="34"/>
                  </a:lnTo>
                  <a:lnTo>
                    <a:pt x="34" y="15"/>
                  </a:lnTo>
                  <a:lnTo>
                    <a:pt x="2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5" name="Freeform 124">
              <a:extLst>
                <a:ext uri="{FF2B5EF4-FFF2-40B4-BE49-F238E27FC236}">
                  <a16:creationId xmlns:a16="http://schemas.microsoft.com/office/drawing/2014/main" id="{9D860D1A-CFE5-9A43-A0D6-E0EA250C7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783" y="3043410"/>
              <a:ext cx="29784" cy="28592"/>
            </a:xfrm>
            <a:custGeom>
              <a:avLst/>
              <a:gdLst>
                <a:gd name="T0" fmla="*/ 0 w 25"/>
                <a:gd name="T1" fmla="*/ 10 h 24"/>
                <a:gd name="T2" fmla="*/ 15 w 25"/>
                <a:gd name="T3" fmla="*/ 24 h 24"/>
                <a:gd name="T4" fmla="*/ 25 w 25"/>
                <a:gd name="T5" fmla="*/ 15 h 24"/>
                <a:gd name="T6" fmla="*/ 11 w 25"/>
                <a:gd name="T7" fmla="*/ 0 h 24"/>
                <a:gd name="T8" fmla="*/ 0 w 25"/>
                <a:gd name="T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10"/>
                  </a:moveTo>
                  <a:lnTo>
                    <a:pt x="15" y="24"/>
                  </a:lnTo>
                  <a:lnTo>
                    <a:pt x="25" y="15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6" name="Freeform 125">
              <a:extLst>
                <a:ext uri="{FF2B5EF4-FFF2-40B4-BE49-F238E27FC236}">
                  <a16:creationId xmlns:a16="http://schemas.microsoft.com/office/drawing/2014/main" id="{3B55B8D2-E9C5-B444-AAE7-C839AFDC4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5130" y="3036262"/>
              <a:ext cx="104837" cy="104837"/>
            </a:xfrm>
            <a:custGeom>
              <a:avLst/>
              <a:gdLst>
                <a:gd name="T0" fmla="*/ 68 w 88"/>
                <a:gd name="T1" fmla="*/ 19 h 88"/>
                <a:gd name="T2" fmla="*/ 51 w 88"/>
                <a:gd name="T3" fmla="*/ 0 h 88"/>
                <a:gd name="T4" fmla="*/ 38 w 88"/>
                <a:gd name="T5" fmla="*/ 13 h 88"/>
                <a:gd name="T6" fmla="*/ 35 w 88"/>
                <a:gd name="T7" fmla="*/ 16 h 88"/>
                <a:gd name="T8" fmla="*/ 15 w 88"/>
                <a:gd name="T9" fmla="*/ 36 h 88"/>
                <a:gd name="T10" fmla="*/ 13 w 88"/>
                <a:gd name="T11" fmla="*/ 38 h 88"/>
                <a:gd name="T12" fmla="*/ 0 w 88"/>
                <a:gd name="T13" fmla="*/ 51 h 88"/>
                <a:gd name="T14" fmla="*/ 17 w 88"/>
                <a:gd name="T15" fmla="*/ 68 h 88"/>
                <a:gd name="T16" fmla="*/ 21 w 88"/>
                <a:gd name="T17" fmla="*/ 71 h 88"/>
                <a:gd name="T18" fmla="*/ 38 w 88"/>
                <a:gd name="T19" fmla="*/ 88 h 88"/>
                <a:gd name="T20" fmla="*/ 51 w 88"/>
                <a:gd name="T21" fmla="*/ 75 h 88"/>
                <a:gd name="T22" fmla="*/ 53 w 88"/>
                <a:gd name="T23" fmla="*/ 73 h 88"/>
                <a:gd name="T24" fmla="*/ 72 w 88"/>
                <a:gd name="T25" fmla="*/ 54 h 88"/>
                <a:gd name="T26" fmla="*/ 75 w 88"/>
                <a:gd name="T27" fmla="*/ 51 h 88"/>
                <a:gd name="T28" fmla="*/ 88 w 88"/>
                <a:gd name="T29" fmla="*/ 38 h 88"/>
                <a:gd name="T30" fmla="*/ 70 w 88"/>
                <a:gd name="T31" fmla="*/ 21 h 88"/>
                <a:gd name="T32" fmla="*/ 68 w 88"/>
                <a:gd name="T33" fmla="*/ 19 h 88"/>
                <a:gd name="T34" fmla="*/ 21 w 88"/>
                <a:gd name="T35" fmla="*/ 66 h 88"/>
                <a:gd name="T36" fmla="*/ 6 w 88"/>
                <a:gd name="T37" fmla="*/ 51 h 88"/>
                <a:gd name="T38" fmla="*/ 15 w 88"/>
                <a:gd name="T39" fmla="*/ 41 h 88"/>
                <a:gd name="T40" fmla="*/ 30 w 88"/>
                <a:gd name="T41" fmla="*/ 55 h 88"/>
                <a:gd name="T42" fmla="*/ 21 w 88"/>
                <a:gd name="T43" fmla="*/ 66 h 88"/>
                <a:gd name="T44" fmla="*/ 32 w 88"/>
                <a:gd name="T45" fmla="*/ 53 h 88"/>
                <a:gd name="T46" fmla="*/ 18 w 88"/>
                <a:gd name="T47" fmla="*/ 38 h 88"/>
                <a:gd name="T48" fmla="*/ 38 w 88"/>
                <a:gd name="T49" fmla="*/ 19 h 88"/>
                <a:gd name="T50" fmla="*/ 52 w 88"/>
                <a:gd name="T51" fmla="*/ 34 h 88"/>
                <a:gd name="T52" fmla="*/ 32 w 88"/>
                <a:gd name="T53" fmla="*/ 53 h 88"/>
                <a:gd name="T54" fmla="*/ 55 w 88"/>
                <a:gd name="T55" fmla="*/ 30 h 88"/>
                <a:gd name="T56" fmla="*/ 40 w 88"/>
                <a:gd name="T57" fmla="*/ 16 h 88"/>
                <a:gd name="T58" fmla="*/ 51 w 88"/>
                <a:gd name="T59" fmla="*/ 6 h 88"/>
                <a:gd name="T60" fmla="*/ 65 w 88"/>
                <a:gd name="T61" fmla="*/ 21 h 88"/>
                <a:gd name="T62" fmla="*/ 55 w 88"/>
                <a:gd name="T63" fmla="*/ 30 h 88"/>
                <a:gd name="T64" fmla="*/ 38 w 88"/>
                <a:gd name="T65" fmla="*/ 83 h 88"/>
                <a:gd name="T66" fmla="*/ 23 w 88"/>
                <a:gd name="T67" fmla="*/ 68 h 88"/>
                <a:gd name="T68" fmla="*/ 32 w 88"/>
                <a:gd name="T69" fmla="*/ 58 h 88"/>
                <a:gd name="T70" fmla="*/ 47 w 88"/>
                <a:gd name="T71" fmla="*/ 73 h 88"/>
                <a:gd name="T72" fmla="*/ 38 w 88"/>
                <a:gd name="T73" fmla="*/ 83 h 88"/>
                <a:gd name="T74" fmla="*/ 51 w 88"/>
                <a:gd name="T75" fmla="*/ 70 h 88"/>
                <a:gd name="T76" fmla="*/ 36 w 88"/>
                <a:gd name="T77" fmla="*/ 55 h 88"/>
                <a:gd name="T78" fmla="*/ 55 w 88"/>
                <a:gd name="T79" fmla="*/ 37 h 88"/>
                <a:gd name="T80" fmla="*/ 70 w 88"/>
                <a:gd name="T81" fmla="*/ 51 h 88"/>
                <a:gd name="T82" fmla="*/ 51 w 88"/>
                <a:gd name="T83" fmla="*/ 70 h 88"/>
                <a:gd name="T84" fmla="*/ 72 w 88"/>
                <a:gd name="T85" fmla="*/ 49 h 88"/>
                <a:gd name="T86" fmla="*/ 57 w 88"/>
                <a:gd name="T87" fmla="*/ 34 h 88"/>
                <a:gd name="T88" fmla="*/ 68 w 88"/>
                <a:gd name="T89" fmla="*/ 24 h 88"/>
                <a:gd name="T90" fmla="*/ 83 w 88"/>
                <a:gd name="T91" fmla="*/ 38 h 88"/>
                <a:gd name="T92" fmla="*/ 72 w 88"/>
                <a:gd name="T93" fmla="*/ 4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88">
                  <a:moveTo>
                    <a:pt x="68" y="19"/>
                  </a:moveTo>
                  <a:lnTo>
                    <a:pt x="51" y="0"/>
                  </a:lnTo>
                  <a:lnTo>
                    <a:pt x="38" y="13"/>
                  </a:lnTo>
                  <a:lnTo>
                    <a:pt x="35" y="16"/>
                  </a:lnTo>
                  <a:lnTo>
                    <a:pt x="15" y="36"/>
                  </a:lnTo>
                  <a:lnTo>
                    <a:pt x="13" y="38"/>
                  </a:lnTo>
                  <a:lnTo>
                    <a:pt x="0" y="51"/>
                  </a:lnTo>
                  <a:lnTo>
                    <a:pt x="17" y="68"/>
                  </a:lnTo>
                  <a:lnTo>
                    <a:pt x="21" y="71"/>
                  </a:lnTo>
                  <a:lnTo>
                    <a:pt x="38" y="88"/>
                  </a:lnTo>
                  <a:lnTo>
                    <a:pt x="51" y="75"/>
                  </a:lnTo>
                  <a:lnTo>
                    <a:pt x="53" y="73"/>
                  </a:lnTo>
                  <a:lnTo>
                    <a:pt x="72" y="54"/>
                  </a:lnTo>
                  <a:lnTo>
                    <a:pt x="75" y="51"/>
                  </a:lnTo>
                  <a:lnTo>
                    <a:pt x="88" y="38"/>
                  </a:lnTo>
                  <a:lnTo>
                    <a:pt x="70" y="21"/>
                  </a:lnTo>
                  <a:lnTo>
                    <a:pt x="68" y="19"/>
                  </a:lnTo>
                  <a:close/>
                  <a:moveTo>
                    <a:pt x="21" y="66"/>
                  </a:moveTo>
                  <a:lnTo>
                    <a:pt x="6" y="51"/>
                  </a:lnTo>
                  <a:lnTo>
                    <a:pt x="15" y="41"/>
                  </a:lnTo>
                  <a:lnTo>
                    <a:pt x="30" y="55"/>
                  </a:lnTo>
                  <a:lnTo>
                    <a:pt x="21" y="66"/>
                  </a:lnTo>
                  <a:close/>
                  <a:moveTo>
                    <a:pt x="32" y="53"/>
                  </a:moveTo>
                  <a:lnTo>
                    <a:pt x="18" y="38"/>
                  </a:lnTo>
                  <a:lnTo>
                    <a:pt x="38" y="19"/>
                  </a:lnTo>
                  <a:lnTo>
                    <a:pt x="52" y="34"/>
                  </a:lnTo>
                  <a:lnTo>
                    <a:pt x="32" y="53"/>
                  </a:lnTo>
                  <a:close/>
                  <a:moveTo>
                    <a:pt x="55" y="30"/>
                  </a:moveTo>
                  <a:lnTo>
                    <a:pt x="40" y="16"/>
                  </a:lnTo>
                  <a:lnTo>
                    <a:pt x="51" y="6"/>
                  </a:lnTo>
                  <a:lnTo>
                    <a:pt x="65" y="21"/>
                  </a:lnTo>
                  <a:lnTo>
                    <a:pt x="55" y="30"/>
                  </a:lnTo>
                  <a:close/>
                  <a:moveTo>
                    <a:pt x="38" y="83"/>
                  </a:moveTo>
                  <a:lnTo>
                    <a:pt x="23" y="68"/>
                  </a:lnTo>
                  <a:lnTo>
                    <a:pt x="32" y="58"/>
                  </a:lnTo>
                  <a:lnTo>
                    <a:pt x="47" y="73"/>
                  </a:lnTo>
                  <a:lnTo>
                    <a:pt x="38" y="83"/>
                  </a:lnTo>
                  <a:close/>
                  <a:moveTo>
                    <a:pt x="51" y="70"/>
                  </a:moveTo>
                  <a:lnTo>
                    <a:pt x="36" y="55"/>
                  </a:lnTo>
                  <a:lnTo>
                    <a:pt x="55" y="37"/>
                  </a:lnTo>
                  <a:lnTo>
                    <a:pt x="70" y="51"/>
                  </a:lnTo>
                  <a:lnTo>
                    <a:pt x="51" y="70"/>
                  </a:lnTo>
                  <a:close/>
                  <a:moveTo>
                    <a:pt x="72" y="49"/>
                  </a:moveTo>
                  <a:lnTo>
                    <a:pt x="57" y="34"/>
                  </a:lnTo>
                  <a:lnTo>
                    <a:pt x="68" y="24"/>
                  </a:lnTo>
                  <a:lnTo>
                    <a:pt x="83" y="38"/>
                  </a:lnTo>
                  <a:lnTo>
                    <a:pt x="72" y="49"/>
                  </a:lnTo>
                  <a:close/>
                </a:path>
              </a:pathLst>
            </a:custGeom>
            <a:solidFill>
              <a:srgbClr val="8CD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" name="Freeform 126">
              <a:extLst>
                <a:ext uri="{FF2B5EF4-FFF2-40B4-BE49-F238E27FC236}">
                  <a16:creationId xmlns:a16="http://schemas.microsoft.com/office/drawing/2014/main" id="{7C740E47-C428-F94D-8727-54A68E10F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9714" y="3228066"/>
              <a:ext cx="92924" cy="92924"/>
            </a:xfrm>
            <a:custGeom>
              <a:avLst/>
              <a:gdLst>
                <a:gd name="T0" fmla="*/ 0 w 78"/>
                <a:gd name="T1" fmla="*/ 10 h 78"/>
                <a:gd name="T2" fmla="*/ 69 w 78"/>
                <a:gd name="T3" fmla="*/ 78 h 78"/>
                <a:gd name="T4" fmla="*/ 78 w 78"/>
                <a:gd name="T5" fmla="*/ 69 h 78"/>
                <a:gd name="T6" fmla="*/ 10 w 78"/>
                <a:gd name="T7" fmla="*/ 0 h 78"/>
                <a:gd name="T8" fmla="*/ 0 w 78"/>
                <a:gd name="T9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8">
                  <a:moveTo>
                    <a:pt x="0" y="10"/>
                  </a:moveTo>
                  <a:lnTo>
                    <a:pt x="69" y="78"/>
                  </a:lnTo>
                  <a:lnTo>
                    <a:pt x="78" y="69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05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8" name="Freeform 127">
              <a:extLst>
                <a:ext uri="{FF2B5EF4-FFF2-40B4-BE49-F238E27FC236}">
                  <a16:creationId xmlns:a16="http://schemas.microsoft.com/office/drawing/2014/main" id="{D6E7A846-0037-0848-A41E-3968D85B9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1627" y="3067237"/>
              <a:ext cx="216822" cy="243031"/>
            </a:xfrm>
            <a:custGeom>
              <a:avLst/>
              <a:gdLst>
                <a:gd name="T0" fmla="*/ 86 w 170"/>
                <a:gd name="T1" fmla="*/ 0 h 190"/>
                <a:gd name="T2" fmla="*/ 41 w 170"/>
                <a:gd name="T3" fmla="*/ 45 h 190"/>
                <a:gd name="T4" fmla="*/ 50 w 170"/>
                <a:gd name="T5" fmla="*/ 64 h 190"/>
                <a:gd name="T6" fmla="*/ 45 w 170"/>
                <a:gd name="T7" fmla="*/ 81 h 190"/>
                <a:gd name="T8" fmla="*/ 0 w 170"/>
                <a:gd name="T9" fmla="*/ 126 h 190"/>
                <a:gd name="T10" fmla="*/ 64 w 170"/>
                <a:gd name="T11" fmla="*/ 190 h 190"/>
                <a:gd name="T12" fmla="*/ 170 w 170"/>
                <a:gd name="T13" fmla="*/ 84 h 190"/>
                <a:gd name="T14" fmla="*/ 87 w 170"/>
                <a:gd name="T15" fmla="*/ 2 h 190"/>
                <a:gd name="T16" fmla="*/ 86 w 170"/>
                <a:gd name="T17" fmla="*/ 0 h 190"/>
                <a:gd name="T18" fmla="*/ 60 w 170"/>
                <a:gd name="T19" fmla="*/ 94 h 190"/>
                <a:gd name="T20" fmla="*/ 63 w 170"/>
                <a:gd name="T21" fmla="*/ 92 h 190"/>
                <a:gd name="T22" fmla="*/ 75 w 170"/>
                <a:gd name="T23" fmla="*/ 80 h 190"/>
                <a:gd name="T24" fmla="*/ 91 w 170"/>
                <a:gd name="T25" fmla="*/ 96 h 190"/>
                <a:gd name="T26" fmla="*/ 94 w 170"/>
                <a:gd name="T27" fmla="*/ 98 h 190"/>
                <a:gd name="T28" fmla="*/ 110 w 170"/>
                <a:gd name="T29" fmla="*/ 115 h 190"/>
                <a:gd name="T30" fmla="*/ 98 w 170"/>
                <a:gd name="T31" fmla="*/ 127 h 190"/>
                <a:gd name="T32" fmla="*/ 95 w 170"/>
                <a:gd name="T33" fmla="*/ 129 h 190"/>
                <a:gd name="T34" fmla="*/ 78 w 170"/>
                <a:gd name="T35" fmla="*/ 147 h 190"/>
                <a:gd name="T36" fmla="*/ 75 w 170"/>
                <a:gd name="T37" fmla="*/ 149 h 190"/>
                <a:gd name="T38" fmla="*/ 63 w 170"/>
                <a:gd name="T39" fmla="*/ 161 h 190"/>
                <a:gd name="T40" fmla="*/ 47 w 170"/>
                <a:gd name="T41" fmla="*/ 145 h 190"/>
                <a:gd name="T42" fmla="*/ 44 w 170"/>
                <a:gd name="T43" fmla="*/ 143 h 190"/>
                <a:gd name="T44" fmla="*/ 28 w 170"/>
                <a:gd name="T45" fmla="*/ 126 h 190"/>
                <a:gd name="T46" fmla="*/ 40 w 170"/>
                <a:gd name="T47" fmla="*/ 114 h 190"/>
                <a:gd name="T48" fmla="*/ 43 w 170"/>
                <a:gd name="T49" fmla="*/ 112 h 190"/>
                <a:gd name="T50" fmla="*/ 60 w 170"/>
                <a:gd name="T51" fmla="*/ 9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0" h="190">
                  <a:moveTo>
                    <a:pt x="86" y="0"/>
                  </a:moveTo>
                  <a:cubicBezTo>
                    <a:pt x="41" y="45"/>
                    <a:pt x="41" y="45"/>
                    <a:pt x="41" y="45"/>
                  </a:cubicBezTo>
                  <a:cubicBezTo>
                    <a:pt x="47" y="51"/>
                    <a:pt x="50" y="57"/>
                    <a:pt x="50" y="64"/>
                  </a:cubicBezTo>
                  <a:cubicBezTo>
                    <a:pt x="51" y="70"/>
                    <a:pt x="49" y="77"/>
                    <a:pt x="45" y="81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64" y="190"/>
                    <a:pt x="64" y="190"/>
                    <a:pt x="64" y="190"/>
                  </a:cubicBezTo>
                  <a:cubicBezTo>
                    <a:pt x="170" y="84"/>
                    <a:pt x="170" y="84"/>
                    <a:pt x="170" y="84"/>
                  </a:cubicBezTo>
                  <a:cubicBezTo>
                    <a:pt x="87" y="2"/>
                    <a:pt x="87" y="2"/>
                    <a:pt x="87" y="2"/>
                  </a:cubicBezTo>
                  <a:lnTo>
                    <a:pt x="86" y="0"/>
                  </a:lnTo>
                  <a:close/>
                  <a:moveTo>
                    <a:pt x="60" y="94"/>
                  </a:moveTo>
                  <a:cubicBezTo>
                    <a:pt x="63" y="92"/>
                    <a:pt x="63" y="92"/>
                    <a:pt x="63" y="9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95" y="129"/>
                    <a:pt x="95" y="129"/>
                    <a:pt x="95" y="129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3" y="112"/>
                    <a:pt x="43" y="112"/>
                    <a:pt x="43" y="112"/>
                  </a:cubicBezTo>
                  <a:lnTo>
                    <a:pt x="60" y="94"/>
                  </a:lnTo>
                  <a:close/>
                </a:path>
              </a:pathLst>
            </a:custGeom>
            <a:solidFill>
              <a:srgbClr val="F58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9" name="Freeform 128">
              <a:extLst>
                <a:ext uri="{FF2B5EF4-FFF2-40B4-BE49-F238E27FC236}">
                  <a16:creationId xmlns:a16="http://schemas.microsoft.com/office/drawing/2014/main" id="{EA6390CF-0489-ED4F-A09D-CAC58E54C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926" y="2938573"/>
              <a:ext cx="89350" cy="221587"/>
            </a:xfrm>
            <a:custGeom>
              <a:avLst/>
              <a:gdLst>
                <a:gd name="T0" fmla="*/ 68 w 69"/>
                <a:gd name="T1" fmla="*/ 161 h 174"/>
                <a:gd name="T2" fmla="*/ 68 w 69"/>
                <a:gd name="T3" fmla="*/ 0 h 174"/>
                <a:gd name="T4" fmla="*/ 31 w 69"/>
                <a:gd name="T5" fmla="*/ 37 h 174"/>
                <a:gd name="T6" fmla="*/ 33 w 69"/>
                <a:gd name="T7" fmla="*/ 39 h 174"/>
                <a:gd name="T8" fmla="*/ 53 w 69"/>
                <a:gd name="T9" fmla="*/ 59 h 174"/>
                <a:gd name="T10" fmla="*/ 38 w 69"/>
                <a:gd name="T11" fmla="*/ 74 h 174"/>
                <a:gd name="T12" fmla="*/ 35 w 69"/>
                <a:gd name="T13" fmla="*/ 77 h 174"/>
                <a:gd name="T14" fmla="*/ 13 w 69"/>
                <a:gd name="T15" fmla="*/ 99 h 174"/>
                <a:gd name="T16" fmla="*/ 9 w 69"/>
                <a:gd name="T17" fmla="*/ 103 h 174"/>
                <a:gd name="T18" fmla="*/ 0 w 69"/>
                <a:gd name="T19" fmla="*/ 112 h 174"/>
                <a:gd name="T20" fmla="*/ 62 w 69"/>
                <a:gd name="T21" fmla="*/ 174 h 174"/>
                <a:gd name="T22" fmla="*/ 69 w 69"/>
                <a:gd name="T23" fmla="*/ 167 h 174"/>
                <a:gd name="T24" fmla="*/ 68 w 69"/>
                <a:gd name="T25" fmla="*/ 16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74">
                  <a:moveTo>
                    <a:pt x="68" y="161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62" y="174"/>
                    <a:pt x="62" y="174"/>
                    <a:pt x="62" y="174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69" y="165"/>
                    <a:pt x="68" y="163"/>
                    <a:pt x="68" y="161"/>
                  </a:cubicBezTo>
                  <a:close/>
                </a:path>
              </a:pathLst>
            </a:custGeom>
            <a:solidFill>
              <a:srgbClr val="F58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0" name="Freeform 129">
              <a:extLst>
                <a:ext uri="{FF2B5EF4-FFF2-40B4-BE49-F238E27FC236}">
                  <a16:creationId xmlns:a16="http://schemas.microsoft.com/office/drawing/2014/main" id="{05CE6BBD-3437-164F-84B7-E0D5A38AE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3576" y="3237597"/>
              <a:ext cx="29784" cy="28592"/>
            </a:xfrm>
            <a:custGeom>
              <a:avLst/>
              <a:gdLst>
                <a:gd name="T0" fmla="*/ 15 w 25"/>
                <a:gd name="T1" fmla="*/ 24 h 24"/>
                <a:gd name="T2" fmla="*/ 25 w 25"/>
                <a:gd name="T3" fmla="*/ 15 h 24"/>
                <a:gd name="T4" fmla="*/ 11 w 25"/>
                <a:gd name="T5" fmla="*/ 0 h 24"/>
                <a:gd name="T6" fmla="*/ 0 w 25"/>
                <a:gd name="T7" fmla="*/ 10 h 24"/>
                <a:gd name="T8" fmla="*/ 15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5" y="24"/>
                  </a:moveTo>
                  <a:lnTo>
                    <a:pt x="25" y="15"/>
                  </a:lnTo>
                  <a:lnTo>
                    <a:pt x="11" y="0"/>
                  </a:lnTo>
                  <a:lnTo>
                    <a:pt x="0" y="10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8A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1" name="Freeform 130">
              <a:extLst>
                <a:ext uri="{FF2B5EF4-FFF2-40B4-BE49-F238E27FC236}">
                  <a16:creationId xmlns:a16="http://schemas.microsoft.com/office/drawing/2014/main" id="{88A9B5FF-C55C-AA47-91B7-754D7A286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9064" y="3211388"/>
              <a:ext cx="41697" cy="39314"/>
            </a:xfrm>
            <a:custGeom>
              <a:avLst/>
              <a:gdLst>
                <a:gd name="T0" fmla="*/ 0 w 35"/>
                <a:gd name="T1" fmla="*/ 19 h 33"/>
                <a:gd name="T2" fmla="*/ 15 w 35"/>
                <a:gd name="T3" fmla="*/ 33 h 33"/>
                <a:gd name="T4" fmla="*/ 35 w 35"/>
                <a:gd name="T5" fmla="*/ 15 h 33"/>
                <a:gd name="T6" fmla="*/ 20 w 35"/>
                <a:gd name="T7" fmla="*/ 0 h 33"/>
                <a:gd name="T8" fmla="*/ 0 w 35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3">
                  <a:moveTo>
                    <a:pt x="0" y="19"/>
                  </a:moveTo>
                  <a:lnTo>
                    <a:pt x="15" y="33"/>
                  </a:lnTo>
                  <a:lnTo>
                    <a:pt x="35" y="15"/>
                  </a:lnTo>
                  <a:lnTo>
                    <a:pt x="2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A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2" name="Freeform 131">
              <a:extLst>
                <a:ext uri="{FF2B5EF4-FFF2-40B4-BE49-F238E27FC236}">
                  <a16:creationId xmlns:a16="http://schemas.microsoft.com/office/drawing/2014/main" id="{0032B600-A0CD-F54B-AB68-CCC4AB5D7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464" y="3195900"/>
              <a:ext cx="28592" cy="29784"/>
            </a:xfrm>
            <a:custGeom>
              <a:avLst/>
              <a:gdLst>
                <a:gd name="T0" fmla="*/ 24 w 24"/>
                <a:gd name="T1" fmla="*/ 15 h 25"/>
                <a:gd name="T2" fmla="*/ 9 w 24"/>
                <a:gd name="T3" fmla="*/ 0 h 25"/>
                <a:gd name="T4" fmla="*/ 0 w 24"/>
                <a:gd name="T5" fmla="*/ 10 h 25"/>
                <a:gd name="T6" fmla="*/ 14 w 24"/>
                <a:gd name="T7" fmla="*/ 25 h 25"/>
                <a:gd name="T8" fmla="*/ 24 w 24"/>
                <a:gd name="T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24" y="15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14" y="25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8A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3" name="Freeform 132">
              <a:extLst>
                <a:ext uri="{FF2B5EF4-FFF2-40B4-BE49-F238E27FC236}">
                  <a16:creationId xmlns:a16="http://schemas.microsoft.com/office/drawing/2014/main" id="{049B182A-6868-E445-8D9F-F3E18D37E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929" y="2961209"/>
              <a:ext cx="61949" cy="90541"/>
            </a:xfrm>
            <a:custGeom>
              <a:avLst/>
              <a:gdLst>
                <a:gd name="T0" fmla="*/ 52 w 52"/>
                <a:gd name="T1" fmla="*/ 26 h 76"/>
                <a:gd name="T2" fmla="*/ 25 w 52"/>
                <a:gd name="T3" fmla="*/ 0 h 76"/>
                <a:gd name="T4" fmla="*/ 0 w 52"/>
                <a:gd name="T5" fmla="*/ 25 h 76"/>
                <a:gd name="T6" fmla="*/ 0 w 52"/>
                <a:gd name="T7" fmla="*/ 76 h 76"/>
                <a:gd name="T8" fmla="*/ 52 w 52"/>
                <a:gd name="T9" fmla="*/ 2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6">
                  <a:moveTo>
                    <a:pt x="52" y="26"/>
                  </a:moveTo>
                  <a:lnTo>
                    <a:pt x="25" y="0"/>
                  </a:lnTo>
                  <a:lnTo>
                    <a:pt x="0" y="25"/>
                  </a:lnTo>
                  <a:lnTo>
                    <a:pt x="0" y="76"/>
                  </a:lnTo>
                  <a:lnTo>
                    <a:pt x="52" y="26"/>
                  </a:lnTo>
                  <a:close/>
                </a:path>
              </a:pathLst>
            </a:custGeom>
            <a:solidFill>
              <a:srgbClr val="F05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4" name="Freeform 133">
              <a:extLst>
                <a:ext uri="{FF2B5EF4-FFF2-40B4-BE49-F238E27FC236}">
                  <a16:creationId xmlns:a16="http://schemas.microsoft.com/office/drawing/2014/main" id="{B503DB3B-1642-1644-9C8E-C2A48C663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2095" y="2870668"/>
              <a:ext cx="123898" cy="107220"/>
            </a:xfrm>
            <a:custGeom>
              <a:avLst/>
              <a:gdLst>
                <a:gd name="T0" fmla="*/ 38 w 97"/>
                <a:gd name="T1" fmla="*/ 76 h 84"/>
                <a:gd name="T2" fmla="*/ 40 w 97"/>
                <a:gd name="T3" fmla="*/ 78 h 84"/>
                <a:gd name="T4" fmla="*/ 51 w 97"/>
                <a:gd name="T5" fmla="*/ 78 h 84"/>
                <a:gd name="T6" fmla="*/ 53 w 97"/>
                <a:gd name="T7" fmla="*/ 72 h 84"/>
                <a:gd name="T8" fmla="*/ 51 w 97"/>
                <a:gd name="T9" fmla="*/ 67 h 84"/>
                <a:gd name="T10" fmla="*/ 46 w 97"/>
                <a:gd name="T11" fmla="*/ 61 h 84"/>
                <a:gd name="T12" fmla="*/ 50 w 97"/>
                <a:gd name="T13" fmla="*/ 56 h 84"/>
                <a:gd name="T14" fmla="*/ 75 w 97"/>
                <a:gd name="T15" fmla="*/ 81 h 84"/>
                <a:gd name="T16" fmla="*/ 86 w 97"/>
                <a:gd name="T17" fmla="*/ 81 h 84"/>
                <a:gd name="T18" fmla="*/ 88 w 97"/>
                <a:gd name="T19" fmla="*/ 75 h 84"/>
                <a:gd name="T20" fmla="*/ 87 w 97"/>
                <a:gd name="T21" fmla="*/ 70 h 84"/>
                <a:gd name="T22" fmla="*/ 73 w 97"/>
                <a:gd name="T23" fmla="*/ 56 h 84"/>
                <a:gd name="T24" fmla="*/ 77 w 97"/>
                <a:gd name="T25" fmla="*/ 52 h 84"/>
                <a:gd name="T26" fmla="*/ 83 w 97"/>
                <a:gd name="T27" fmla="*/ 58 h 84"/>
                <a:gd name="T28" fmla="*/ 95 w 97"/>
                <a:gd name="T29" fmla="*/ 58 h 84"/>
                <a:gd name="T30" fmla="*/ 97 w 97"/>
                <a:gd name="T31" fmla="*/ 52 h 84"/>
                <a:gd name="T32" fmla="*/ 95 w 97"/>
                <a:gd name="T33" fmla="*/ 47 h 84"/>
                <a:gd name="T34" fmla="*/ 52 w 97"/>
                <a:gd name="T35" fmla="*/ 4 h 84"/>
                <a:gd name="T36" fmla="*/ 40 w 97"/>
                <a:gd name="T37" fmla="*/ 4 h 84"/>
                <a:gd name="T38" fmla="*/ 40 w 97"/>
                <a:gd name="T39" fmla="*/ 15 h 84"/>
                <a:gd name="T40" fmla="*/ 69 w 97"/>
                <a:gd name="T41" fmla="*/ 44 h 84"/>
                <a:gd name="T42" fmla="*/ 64 w 97"/>
                <a:gd name="T43" fmla="*/ 48 h 84"/>
                <a:gd name="T44" fmla="*/ 49 w 97"/>
                <a:gd name="T45" fmla="*/ 32 h 84"/>
                <a:gd name="T46" fmla="*/ 38 w 97"/>
                <a:gd name="T47" fmla="*/ 33 h 84"/>
                <a:gd name="T48" fmla="*/ 38 w 97"/>
                <a:gd name="T49" fmla="*/ 44 h 84"/>
                <a:gd name="T50" fmla="*/ 42 w 97"/>
                <a:gd name="T51" fmla="*/ 48 h 84"/>
                <a:gd name="T52" fmla="*/ 37 w 97"/>
                <a:gd name="T53" fmla="*/ 53 h 84"/>
                <a:gd name="T54" fmla="*/ 14 w 97"/>
                <a:gd name="T55" fmla="*/ 29 h 84"/>
                <a:gd name="T56" fmla="*/ 3 w 97"/>
                <a:gd name="T57" fmla="*/ 30 h 84"/>
                <a:gd name="T58" fmla="*/ 2 w 97"/>
                <a:gd name="T59" fmla="*/ 41 h 84"/>
                <a:gd name="T60" fmla="*/ 30 w 97"/>
                <a:gd name="T61" fmla="*/ 68 h 84"/>
                <a:gd name="T62" fmla="*/ 24 w 97"/>
                <a:gd name="T63" fmla="*/ 74 h 84"/>
                <a:gd name="T64" fmla="*/ 32 w 97"/>
                <a:gd name="T65" fmla="*/ 82 h 84"/>
                <a:gd name="T66" fmla="*/ 38 w 97"/>
                <a:gd name="T67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84">
                  <a:moveTo>
                    <a:pt x="38" y="76"/>
                  </a:moveTo>
                  <a:cubicBezTo>
                    <a:pt x="40" y="78"/>
                    <a:pt x="40" y="78"/>
                    <a:pt x="40" y="78"/>
                  </a:cubicBezTo>
                  <a:cubicBezTo>
                    <a:pt x="43" y="81"/>
                    <a:pt x="48" y="81"/>
                    <a:pt x="51" y="78"/>
                  </a:cubicBezTo>
                  <a:cubicBezTo>
                    <a:pt x="52" y="76"/>
                    <a:pt x="53" y="74"/>
                    <a:pt x="53" y="72"/>
                  </a:cubicBezTo>
                  <a:cubicBezTo>
                    <a:pt x="53" y="70"/>
                    <a:pt x="53" y="68"/>
                    <a:pt x="51" y="67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8" y="84"/>
                    <a:pt x="83" y="84"/>
                    <a:pt x="86" y="81"/>
                  </a:cubicBezTo>
                  <a:cubicBezTo>
                    <a:pt x="87" y="79"/>
                    <a:pt x="88" y="77"/>
                    <a:pt x="88" y="75"/>
                  </a:cubicBezTo>
                  <a:cubicBezTo>
                    <a:pt x="89" y="73"/>
                    <a:pt x="88" y="71"/>
                    <a:pt x="87" y="70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86" y="61"/>
                    <a:pt x="91" y="61"/>
                    <a:pt x="95" y="58"/>
                  </a:cubicBezTo>
                  <a:cubicBezTo>
                    <a:pt x="96" y="57"/>
                    <a:pt x="97" y="54"/>
                    <a:pt x="97" y="52"/>
                  </a:cubicBezTo>
                  <a:cubicBezTo>
                    <a:pt x="97" y="50"/>
                    <a:pt x="96" y="48"/>
                    <a:pt x="95" y="47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8" y="0"/>
                    <a:pt x="43" y="0"/>
                    <a:pt x="40" y="4"/>
                  </a:cubicBezTo>
                  <a:cubicBezTo>
                    <a:pt x="37" y="7"/>
                    <a:pt x="37" y="12"/>
                    <a:pt x="40" y="15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6" y="30"/>
                    <a:pt x="41" y="30"/>
                    <a:pt x="38" y="33"/>
                  </a:cubicBezTo>
                  <a:cubicBezTo>
                    <a:pt x="35" y="36"/>
                    <a:pt x="35" y="41"/>
                    <a:pt x="38" y="44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1" y="26"/>
                    <a:pt x="6" y="27"/>
                    <a:pt x="3" y="30"/>
                  </a:cubicBezTo>
                  <a:cubicBezTo>
                    <a:pt x="0" y="33"/>
                    <a:pt x="0" y="38"/>
                    <a:pt x="2" y="41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2" y="82"/>
                    <a:pt x="32" y="82"/>
                    <a:pt x="32" y="82"/>
                  </a:cubicBezTo>
                  <a:lnTo>
                    <a:pt x="38" y="76"/>
                  </a:ln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5" name="Freeform 134">
              <a:extLst>
                <a:ext uri="{FF2B5EF4-FFF2-40B4-BE49-F238E27FC236}">
                  <a16:creationId xmlns:a16="http://schemas.microsoft.com/office/drawing/2014/main" id="{ABFBBD94-4479-A84B-AC31-A85638154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3755" y="2939765"/>
              <a:ext cx="58375" cy="58375"/>
            </a:xfrm>
            <a:custGeom>
              <a:avLst/>
              <a:gdLst>
                <a:gd name="T0" fmla="*/ 34 w 46"/>
                <a:gd name="T1" fmla="*/ 45 h 46"/>
                <a:gd name="T2" fmla="*/ 37 w 46"/>
                <a:gd name="T3" fmla="*/ 45 h 46"/>
                <a:gd name="T4" fmla="*/ 45 w 46"/>
                <a:gd name="T5" fmla="*/ 37 h 46"/>
                <a:gd name="T6" fmla="*/ 45 w 46"/>
                <a:gd name="T7" fmla="*/ 34 h 46"/>
                <a:gd name="T8" fmla="*/ 39 w 46"/>
                <a:gd name="T9" fmla="*/ 28 h 46"/>
                <a:gd name="T10" fmla="*/ 31 w 46"/>
                <a:gd name="T11" fmla="*/ 20 h 46"/>
                <a:gd name="T12" fmla="*/ 12 w 46"/>
                <a:gd name="T13" fmla="*/ 1 h 46"/>
                <a:gd name="T14" fmla="*/ 9 w 46"/>
                <a:gd name="T15" fmla="*/ 1 h 46"/>
                <a:gd name="T16" fmla="*/ 1 w 46"/>
                <a:gd name="T17" fmla="*/ 9 h 46"/>
                <a:gd name="T18" fmla="*/ 1 w 46"/>
                <a:gd name="T19" fmla="*/ 12 h 46"/>
                <a:gd name="T20" fmla="*/ 5 w 46"/>
                <a:gd name="T21" fmla="*/ 17 h 46"/>
                <a:gd name="T22" fmla="*/ 30 w 46"/>
                <a:gd name="T23" fmla="*/ 41 h 46"/>
                <a:gd name="T24" fmla="*/ 34 w 46"/>
                <a:gd name="T25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6">
                  <a:moveTo>
                    <a:pt x="34" y="45"/>
                  </a:moveTo>
                  <a:cubicBezTo>
                    <a:pt x="35" y="46"/>
                    <a:pt x="36" y="46"/>
                    <a:pt x="37" y="45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6" y="36"/>
                    <a:pt x="46" y="35"/>
                    <a:pt x="45" y="34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30" y="41"/>
                    <a:pt x="30" y="41"/>
                    <a:pt x="30" y="41"/>
                  </a:cubicBezTo>
                  <a:lnTo>
                    <a:pt x="34" y="45"/>
                  </a:lnTo>
                  <a:close/>
                </a:path>
              </a:pathLst>
            </a:custGeom>
            <a:solidFill>
              <a:srgbClr val="F58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6" name="Freeform 135">
              <a:extLst>
                <a:ext uri="{FF2B5EF4-FFF2-40B4-BE49-F238E27FC236}">
                  <a16:creationId xmlns:a16="http://schemas.microsoft.com/office/drawing/2014/main" id="{1E27A3F7-9476-9943-A3A9-933EA1E0B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3324" y="3216153"/>
              <a:ext cx="29784" cy="29784"/>
            </a:xfrm>
            <a:custGeom>
              <a:avLst/>
              <a:gdLst>
                <a:gd name="T0" fmla="*/ 25 w 25"/>
                <a:gd name="T1" fmla="*/ 15 h 25"/>
                <a:gd name="T2" fmla="*/ 11 w 25"/>
                <a:gd name="T3" fmla="*/ 0 h 25"/>
                <a:gd name="T4" fmla="*/ 0 w 25"/>
                <a:gd name="T5" fmla="*/ 10 h 25"/>
                <a:gd name="T6" fmla="*/ 15 w 25"/>
                <a:gd name="T7" fmla="*/ 25 h 25"/>
                <a:gd name="T8" fmla="*/ 25 w 25"/>
                <a:gd name="T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5"/>
                  </a:moveTo>
                  <a:lnTo>
                    <a:pt x="11" y="0"/>
                  </a:lnTo>
                  <a:lnTo>
                    <a:pt x="0" y="10"/>
                  </a:lnTo>
                  <a:lnTo>
                    <a:pt x="15" y="25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8A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7" name="Freeform 136">
              <a:extLst>
                <a:ext uri="{FF2B5EF4-FFF2-40B4-BE49-F238E27FC236}">
                  <a16:creationId xmlns:a16="http://schemas.microsoft.com/office/drawing/2014/main" id="{9BBFA0A0-6D0C-C742-8335-957A84716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811" y="3191135"/>
              <a:ext cx="40505" cy="39314"/>
            </a:xfrm>
            <a:custGeom>
              <a:avLst/>
              <a:gdLst>
                <a:gd name="T0" fmla="*/ 34 w 34"/>
                <a:gd name="T1" fmla="*/ 14 h 33"/>
                <a:gd name="T2" fmla="*/ 19 w 34"/>
                <a:gd name="T3" fmla="*/ 0 h 33"/>
                <a:gd name="T4" fmla="*/ 0 w 34"/>
                <a:gd name="T5" fmla="*/ 18 h 33"/>
                <a:gd name="T6" fmla="*/ 15 w 34"/>
                <a:gd name="T7" fmla="*/ 33 h 33"/>
                <a:gd name="T8" fmla="*/ 34 w 34"/>
                <a:gd name="T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4"/>
                  </a:moveTo>
                  <a:lnTo>
                    <a:pt x="19" y="0"/>
                  </a:lnTo>
                  <a:lnTo>
                    <a:pt x="0" y="18"/>
                  </a:lnTo>
                  <a:lnTo>
                    <a:pt x="15" y="33"/>
                  </a:lnTo>
                  <a:lnTo>
                    <a:pt x="34" y="14"/>
                  </a:lnTo>
                  <a:close/>
                </a:path>
              </a:pathLst>
            </a:custGeom>
            <a:solidFill>
              <a:srgbClr val="8A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8" name="Freeform 137">
              <a:extLst>
                <a:ext uri="{FF2B5EF4-FFF2-40B4-BE49-F238E27FC236}">
                  <a16:creationId xmlns:a16="http://schemas.microsoft.com/office/drawing/2014/main" id="{8E7A9F93-F75F-4543-BB10-B14A4E226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829" y="3175648"/>
              <a:ext cx="30975" cy="29784"/>
            </a:xfrm>
            <a:custGeom>
              <a:avLst/>
              <a:gdLst>
                <a:gd name="T0" fmla="*/ 26 w 26"/>
                <a:gd name="T1" fmla="*/ 14 h 25"/>
                <a:gd name="T2" fmla="*/ 11 w 26"/>
                <a:gd name="T3" fmla="*/ 0 h 25"/>
                <a:gd name="T4" fmla="*/ 0 w 26"/>
                <a:gd name="T5" fmla="*/ 10 h 25"/>
                <a:gd name="T6" fmla="*/ 16 w 26"/>
                <a:gd name="T7" fmla="*/ 25 h 25"/>
                <a:gd name="T8" fmla="*/ 26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6" y="14"/>
                  </a:moveTo>
                  <a:lnTo>
                    <a:pt x="11" y="0"/>
                  </a:lnTo>
                  <a:lnTo>
                    <a:pt x="0" y="10"/>
                  </a:lnTo>
                  <a:lnTo>
                    <a:pt x="16" y="25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rgbClr val="8A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9" name="Freeform 138">
              <a:extLst>
                <a:ext uri="{FF2B5EF4-FFF2-40B4-BE49-F238E27FC236}">
                  <a16:creationId xmlns:a16="http://schemas.microsoft.com/office/drawing/2014/main" id="{575622FA-EC51-3B40-B708-D4A8839641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7367" y="3169691"/>
              <a:ext cx="104837" cy="103646"/>
            </a:xfrm>
            <a:custGeom>
              <a:avLst/>
              <a:gdLst>
                <a:gd name="T0" fmla="*/ 0 w 88"/>
                <a:gd name="T1" fmla="*/ 49 h 87"/>
                <a:gd name="T2" fmla="*/ 17 w 88"/>
                <a:gd name="T3" fmla="*/ 67 h 87"/>
                <a:gd name="T4" fmla="*/ 20 w 88"/>
                <a:gd name="T5" fmla="*/ 69 h 87"/>
                <a:gd name="T6" fmla="*/ 37 w 88"/>
                <a:gd name="T7" fmla="*/ 87 h 87"/>
                <a:gd name="T8" fmla="*/ 50 w 88"/>
                <a:gd name="T9" fmla="*/ 74 h 87"/>
                <a:gd name="T10" fmla="*/ 53 w 88"/>
                <a:gd name="T11" fmla="*/ 72 h 87"/>
                <a:gd name="T12" fmla="*/ 72 w 88"/>
                <a:gd name="T13" fmla="*/ 52 h 87"/>
                <a:gd name="T14" fmla="*/ 75 w 88"/>
                <a:gd name="T15" fmla="*/ 50 h 87"/>
                <a:gd name="T16" fmla="*/ 88 w 88"/>
                <a:gd name="T17" fmla="*/ 37 h 87"/>
                <a:gd name="T18" fmla="*/ 71 w 88"/>
                <a:gd name="T19" fmla="*/ 19 h 87"/>
                <a:gd name="T20" fmla="*/ 67 w 88"/>
                <a:gd name="T21" fmla="*/ 17 h 87"/>
                <a:gd name="T22" fmla="*/ 50 w 88"/>
                <a:gd name="T23" fmla="*/ 0 h 87"/>
                <a:gd name="T24" fmla="*/ 37 w 88"/>
                <a:gd name="T25" fmla="*/ 13 h 87"/>
                <a:gd name="T26" fmla="*/ 34 w 88"/>
                <a:gd name="T27" fmla="*/ 15 h 87"/>
                <a:gd name="T28" fmla="*/ 16 w 88"/>
                <a:gd name="T29" fmla="*/ 34 h 87"/>
                <a:gd name="T30" fmla="*/ 13 w 88"/>
                <a:gd name="T31" fmla="*/ 36 h 87"/>
                <a:gd name="T32" fmla="*/ 0 w 88"/>
                <a:gd name="T33" fmla="*/ 49 h 87"/>
                <a:gd name="T34" fmla="*/ 67 w 88"/>
                <a:gd name="T35" fmla="*/ 22 h 87"/>
                <a:gd name="T36" fmla="*/ 82 w 88"/>
                <a:gd name="T37" fmla="*/ 37 h 87"/>
                <a:gd name="T38" fmla="*/ 72 w 88"/>
                <a:gd name="T39" fmla="*/ 47 h 87"/>
                <a:gd name="T40" fmla="*/ 58 w 88"/>
                <a:gd name="T41" fmla="*/ 32 h 87"/>
                <a:gd name="T42" fmla="*/ 67 w 88"/>
                <a:gd name="T43" fmla="*/ 22 h 87"/>
                <a:gd name="T44" fmla="*/ 50 w 88"/>
                <a:gd name="T45" fmla="*/ 68 h 87"/>
                <a:gd name="T46" fmla="*/ 35 w 88"/>
                <a:gd name="T47" fmla="*/ 54 h 87"/>
                <a:gd name="T48" fmla="*/ 55 w 88"/>
                <a:gd name="T49" fmla="*/ 35 h 87"/>
                <a:gd name="T50" fmla="*/ 70 w 88"/>
                <a:gd name="T51" fmla="*/ 50 h 87"/>
                <a:gd name="T52" fmla="*/ 50 w 88"/>
                <a:gd name="T53" fmla="*/ 68 h 87"/>
                <a:gd name="T54" fmla="*/ 47 w 88"/>
                <a:gd name="T55" fmla="*/ 72 h 87"/>
                <a:gd name="T56" fmla="*/ 37 w 88"/>
                <a:gd name="T57" fmla="*/ 81 h 87"/>
                <a:gd name="T58" fmla="*/ 22 w 88"/>
                <a:gd name="T59" fmla="*/ 67 h 87"/>
                <a:gd name="T60" fmla="*/ 33 w 88"/>
                <a:gd name="T61" fmla="*/ 57 h 87"/>
                <a:gd name="T62" fmla="*/ 47 w 88"/>
                <a:gd name="T63" fmla="*/ 72 h 87"/>
                <a:gd name="T64" fmla="*/ 50 w 88"/>
                <a:gd name="T65" fmla="*/ 5 h 87"/>
                <a:gd name="T66" fmla="*/ 65 w 88"/>
                <a:gd name="T67" fmla="*/ 19 h 87"/>
                <a:gd name="T68" fmla="*/ 55 w 88"/>
                <a:gd name="T69" fmla="*/ 30 h 87"/>
                <a:gd name="T70" fmla="*/ 39 w 88"/>
                <a:gd name="T71" fmla="*/ 15 h 87"/>
                <a:gd name="T72" fmla="*/ 50 w 88"/>
                <a:gd name="T73" fmla="*/ 5 h 87"/>
                <a:gd name="T74" fmla="*/ 37 w 88"/>
                <a:gd name="T75" fmla="*/ 18 h 87"/>
                <a:gd name="T76" fmla="*/ 52 w 88"/>
                <a:gd name="T77" fmla="*/ 32 h 87"/>
                <a:gd name="T78" fmla="*/ 33 w 88"/>
                <a:gd name="T79" fmla="*/ 51 h 87"/>
                <a:gd name="T80" fmla="*/ 18 w 88"/>
                <a:gd name="T81" fmla="*/ 36 h 87"/>
                <a:gd name="T82" fmla="*/ 37 w 88"/>
                <a:gd name="T83" fmla="*/ 18 h 87"/>
                <a:gd name="T84" fmla="*/ 16 w 88"/>
                <a:gd name="T85" fmla="*/ 39 h 87"/>
                <a:gd name="T86" fmla="*/ 30 w 88"/>
                <a:gd name="T87" fmla="*/ 54 h 87"/>
                <a:gd name="T88" fmla="*/ 20 w 88"/>
                <a:gd name="T89" fmla="*/ 64 h 87"/>
                <a:gd name="T90" fmla="*/ 5 w 88"/>
                <a:gd name="T91" fmla="*/ 49 h 87"/>
                <a:gd name="T92" fmla="*/ 16 w 88"/>
                <a:gd name="T93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87">
                  <a:moveTo>
                    <a:pt x="0" y="49"/>
                  </a:moveTo>
                  <a:lnTo>
                    <a:pt x="17" y="67"/>
                  </a:lnTo>
                  <a:lnTo>
                    <a:pt x="20" y="69"/>
                  </a:lnTo>
                  <a:lnTo>
                    <a:pt x="37" y="87"/>
                  </a:lnTo>
                  <a:lnTo>
                    <a:pt x="50" y="74"/>
                  </a:lnTo>
                  <a:lnTo>
                    <a:pt x="53" y="72"/>
                  </a:lnTo>
                  <a:lnTo>
                    <a:pt x="72" y="52"/>
                  </a:lnTo>
                  <a:lnTo>
                    <a:pt x="75" y="50"/>
                  </a:lnTo>
                  <a:lnTo>
                    <a:pt x="88" y="37"/>
                  </a:lnTo>
                  <a:lnTo>
                    <a:pt x="71" y="19"/>
                  </a:lnTo>
                  <a:lnTo>
                    <a:pt x="67" y="17"/>
                  </a:lnTo>
                  <a:lnTo>
                    <a:pt x="50" y="0"/>
                  </a:lnTo>
                  <a:lnTo>
                    <a:pt x="37" y="13"/>
                  </a:lnTo>
                  <a:lnTo>
                    <a:pt x="34" y="15"/>
                  </a:lnTo>
                  <a:lnTo>
                    <a:pt x="16" y="34"/>
                  </a:lnTo>
                  <a:lnTo>
                    <a:pt x="13" y="36"/>
                  </a:lnTo>
                  <a:lnTo>
                    <a:pt x="0" y="49"/>
                  </a:lnTo>
                  <a:close/>
                  <a:moveTo>
                    <a:pt x="67" y="22"/>
                  </a:moveTo>
                  <a:lnTo>
                    <a:pt x="82" y="37"/>
                  </a:lnTo>
                  <a:lnTo>
                    <a:pt x="72" y="47"/>
                  </a:lnTo>
                  <a:lnTo>
                    <a:pt x="58" y="32"/>
                  </a:lnTo>
                  <a:lnTo>
                    <a:pt x="67" y="22"/>
                  </a:lnTo>
                  <a:close/>
                  <a:moveTo>
                    <a:pt x="50" y="68"/>
                  </a:moveTo>
                  <a:lnTo>
                    <a:pt x="35" y="54"/>
                  </a:lnTo>
                  <a:lnTo>
                    <a:pt x="55" y="35"/>
                  </a:lnTo>
                  <a:lnTo>
                    <a:pt x="70" y="50"/>
                  </a:lnTo>
                  <a:lnTo>
                    <a:pt x="50" y="68"/>
                  </a:lnTo>
                  <a:close/>
                  <a:moveTo>
                    <a:pt x="47" y="72"/>
                  </a:moveTo>
                  <a:lnTo>
                    <a:pt x="37" y="81"/>
                  </a:lnTo>
                  <a:lnTo>
                    <a:pt x="22" y="67"/>
                  </a:lnTo>
                  <a:lnTo>
                    <a:pt x="33" y="57"/>
                  </a:lnTo>
                  <a:lnTo>
                    <a:pt x="47" y="72"/>
                  </a:lnTo>
                  <a:close/>
                  <a:moveTo>
                    <a:pt x="50" y="5"/>
                  </a:moveTo>
                  <a:lnTo>
                    <a:pt x="65" y="19"/>
                  </a:lnTo>
                  <a:lnTo>
                    <a:pt x="55" y="30"/>
                  </a:lnTo>
                  <a:lnTo>
                    <a:pt x="39" y="15"/>
                  </a:lnTo>
                  <a:lnTo>
                    <a:pt x="50" y="5"/>
                  </a:lnTo>
                  <a:close/>
                  <a:moveTo>
                    <a:pt x="37" y="18"/>
                  </a:moveTo>
                  <a:lnTo>
                    <a:pt x="52" y="32"/>
                  </a:lnTo>
                  <a:lnTo>
                    <a:pt x="33" y="51"/>
                  </a:lnTo>
                  <a:lnTo>
                    <a:pt x="18" y="36"/>
                  </a:lnTo>
                  <a:lnTo>
                    <a:pt x="37" y="18"/>
                  </a:lnTo>
                  <a:close/>
                  <a:moveTo>
                    <a:pt x="16" y="39"/>
                  </a:moveTo>
                  <a:lnTo>
                    <a:pt x="30" y="54"/>
                  </a:lnTo>
                  <a:lnTo>
                    <a:pt x="20" y="64"/>
                  </a:lnTo>
                  <a:lnTo>
                    <a:pt x="5" y="49"/>
                  </a:lnTo>
                  <a:lnTo>
                    <a:pt x="16" y="39"/>
                  </a:lnTo>
                  <a:close/>
                </a:path>
              </a:pathLst>
            </a:custGeom>
            <a:solidFill>
              <a:srgbClr val="93D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0" name="Freeform 139">
              <a:extLst>
                <a:ext uri="{FF2B5EF4-FFF2-40B4-BE49-F238E27FC236}">
                  <a16:creationId xmlns:a16="http://schemas.microsoft.com/office/drawing/2014/main" id="{B4E11BEF-C15B-BA45-B37E-7BB339559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4949" y="3223301"/>
              <a:ext cx="16679" cy="16679"/>
            </a:xfrm>
            <a:custGeom>
              <a:avLst/>
              <a:gdLst>
                <a:gd name="T0" fmla="*/ 9 w 14"/>
                <a:gd name="T1" fmla="*/ 0 h 14"/>
                <a:gd name="T2" fmla="*/ 0 w 14"/>
                <a:gd name="T3" fmla="*/ 9 h 14"/>
                <a:gd name="T4" fmla="*/ 4 w 14"/>
                <a:gd name="T5" fmla="*/ 14 h 14"/>
                <a:gd name="T6" fmla="*/ 14 w 14"/>
                <a:gd name="T7" fmla="*/ 4 h 14"/>
                <a:gd name="T8" fmla="*/ 9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9" y="0"/>
                  </a:moveTo>
                  <a:lnTo>
                    <a:pt x="0" y="9"/>
                  </a:lnTo>
                  <a:lnTo>
                    <a:pt x="4" y="14"/>
                  </a:lnTo>
                  <a:lnTo>
                    <a:pt x="14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AB4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1" name="Freeform 140">
              <a:extLst>
                <a:ext uri="{FF2B5EF4-FFF2-40B4-BE49-F238E27FC236}">
                  <a16:creationId xmlns:a16="http://schemas.microsoft.com/office/drawing/2014/main" id="{879BDC61-6D45-584C-86E8-C97254A83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6717" y="3043410"/>
              <a:ext cx="34549" cy="34549"/>
            </a:xfrm>
            <a:custGeom>
              <a:avLst/>
              <a:gdLst>
                <a:gd name="T0" fmla="*/ 11 w 29"/>
                <a:gd name="T1" fmla="*/ 0 h 29"/>
                <a:gd name="T2" fmla="*/ 0 w 29"/>
                <a:gd name="T3" fmla="*/ 10 h 29"/>
                <a:gd name="T4" fmla="*/ 19 w 29"/>
                <a:gd name="T5" fmla="*/ 29 h 29"/>
                <a:gd name="T6" fmla="*/ 29 w 29"/>
                <a:gd name="T7" fmla="*/ 18 h 29"/>
                <a:gd name="T8" fmla="*/ 11 w 2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1" y="0"/>
                  </a:moveTo>
                  <a:lnTo>
                    <a:pt x="0" y="10"/>
                  </a:lnTo>
                  <a:lnTo>
                    <a:pt x="19" y="29"/>
                  </a:lnTo>
                  <a:lnTo>
                    <a:pt x="29" y="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A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2" name="Freeform 141">
              <a:extLst>
                <a:ext uri="{FF2B5EF4-FFF2-40B4-BE49-F238E27FC236}">
                  <a16:creationId xmlns:a16="http://schemas.microsoft.com/office/drawing/2014/main" id="{AA1C6956-7E6A-4349-A974-E27FC4BE1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3396" y="3011245"/>
              <a:ext cx="51227" cy="50036"/>
            </a:xfrm>
            <a:custGeom>
              <a:avLst/>
              <a:gdLst>
                <a:gd name="T0" fmla="*/ 43 w 43"/>
                <a:gd name="T1" fmla="*/ 18 h 42"/>
                <a:gd name="T2" fmla="*/ 25 w 43"/>
                <a:gd name="T3" fmla="*/ 0 h 42"/>
                <a:gd name="T4" fmla="*/ 0 w 43"/>
                <a:gd name="T5" fmla="*/ 23 h 42"/>
                <a:gd name="T6" fmla="*/ 18 w 43"/>
                <a:gd name="T7" fmla="*/ 42 h 42"/>
                <a:gd name="T8" fmla="*/ 43 w 43"/>
                <a:gd name="T9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43" y="18"/>
                  </a:moveTo>
                  <a:lnTo>
                    <a:pt x="25" y="0"/>
                  </a:lnTo>
                  <a:lnTo>
                    <a:pt x="0" y="23"/>
                  </a:lnTo>
                  <a:lnTo>
                    <a:pt x="18" y="42"/>
                  </a:lnTo>
                  <a:lnTo>
                    <a:pt x="43" y="18"/>
                  </a:lnTo>
                  <a:close/>
                </a:path>
              </a:pathLst>
            </a:custGeom>
            <a:solidFill>
              <a:srgbClr val="8A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3" name="Freeform 142">
              <a:extLst>
                <a:ext uri="{FF2B5EF4-FFF2-40B4-BE49-F238E27FC236}">
                  <a16:creationId xmlns:a16="http://schemas.microsoft.com/office/drawing/2014/main" id="{42EF465D-0603-A244-84BF-16F4F5C59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6753" y="2992183"/>
              <a:ext cx="36932" cy="36932"/>
            </a:xfrm>
            <a:custGeom>
              <a:avLst/>
              <a:gdLst>
                <a:gd name="T0" fmla="*/ 31 w 31"/>
                <a:gd name="T1" fmla="*/ 18 h 31"/>
                <a:gd name="T2" fmla="*/ 13 w 31"/>
                <a:gd name="T3" fmla="*/ 0 h 31"/>
                <a:gd name="T4" fmla="*/ 0 w 31"/>
                <a:gd name="T5" fmla="*/ 13 h 31"/>
                <a:gd name="T6" fmla="*/ 18 w 31"/>
                <a:gd name="T7" fmla="*/ 31 h 31"/>
                <a:gd name="T8" fmla="*/ 31 w 31"/>
                <a:gd name="T9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1" y="18"/>
                  </a:moveTo>
                  <a:lnTo>
                    <a:pt x="13" y="0"/>
                  </a:lnTo>
                  <a:lnTo>
                    <a:pt x="0" y="13"/>
                  </a:lnTo>
                  <a:lnTo>
                    <a:pt x="18" y="31"/>
                  </a:lnTo>
                  <a:lnTo>
                    <a:pt x="31" y="18"/>
                  </a:lnTo>
                  <a:close/>
                </a:path>
              </a:pathLst>
            </a:custGeom>
            <a:solidFill>
              <a:srgbClr val="8A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4" name="Freeform 143">
              <a:extLst>
                <a:ext uri="{FF2B5EF4-FFF2-40B4-BE49-F238E27FC236}">
                  <a16:creationId xmlns:a16="http://schemas.microsoft.com/office/drawing/2014/main" id="{36680B85-CB85-114F-BDEA-6F7A67DFC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4696" y="3203048"/>
              <a:ext cx="30975" cy="30975"/>
            </a:xfrm>
            <a:custGeom>
              <a:avLst/>
              <a:gdLst>
                <a:gd name="T0" fmla="*/ 9 w 26"/>
                <a:gd name="T1" fmla="*/ 0 h 26"/>
                <a:gd name="T2" fmla="*/ 0 w 26"/>
                <a:gd name="T3" fmla="*/ 9 h 26"/>
                <a:gd name="T4" fmla="*/ 17 w 26"/>
                <a:gd name="T5" fmla="*/ 26 h 26"/>
                <a:gd name="T6" fmla="*/ 26 w 26"/>
                <a:gd name="T7" fmla="*/ 17 h 26"/>
                <a:gd name="T8" fmla="*/ 9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9" y="0"/>
                  </a:moveTo>
                  <a:lnTo>
                    <a:pt x="0" y="9"/>
                  </a:lnTo>
                  <a:lnTo>
                    <a:pt x="17" y="26"/>
                  </a:lnTo>
                  <a:lnTo>
                    <a:pt x="26" y="1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7BA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5" name="Freeform 144">
              <a:extLst>
                <a:ext uri="{FF2B5EF4-FFF2-40B4-BE49-F238E27FC236}">
                  <a16:creationId xmlns:a16="http://schemas.microsoft.com/office/drawing/2014/main" id="{E6C0A326-B68B-9F40-95AD-6C16E73B2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418" y="3131568"/>
              <a:ext cx="81010" cy="91733"/>
            </a:xfrm>
            <a:custGeom>
              <a:avLst/>
              <a:gdLst>
                <a:gd name="T0" fmla="*/ 63 w 63"/>
                <a:gd name="T1" fmla="*/ 16 h 72"/>
                <a:gd name="T2" fmla="*/ 56 w 63"/>
                <a:gd name="T3" fmla="*/ 0 h 72"/>
                <a:gd name="T4" fmla="*/ 0 w 63"/>
                <a:gd name="T5" fmla="*/ 56 h 72"/>
                <a:gd name="T6" fmla="*/ 16 w 63"/>
                <a:gd name="T7" fmla="*/ 72 h 72"/>
                <a:gd name="T8" fmla="*/ 57 w 63"/>
                <a:gd name="T9" fmla="*/ 31 h 72"/>
                <a:gd name="T10" fmla="*/ 63 w 63"/>
                <a:gd name="T11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2">
                  <a:moveTo>
                    <a:pt x="63" y="16"/>
                  </a:moveTo>
                  <a:cubicBezTo>
                    <a:pt x="63" y="10"/>
                    <a:pt x="60" y="5"/>
                    <a:pt x="56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61" y="27"/>
                    <a:pt x="63" y="22"/>
                    <a:pt x="63" y="16"/>
                  </a:cubicBezTo>
                  <a:close/>
                </a:path>
              </a:pathLst>
            </a:custGeom>
            <a:solidFill>
              <a:srgbClr val="B8C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6" name="Freeform 145">
              <a:extLst>
                <a:ext uri="{FF2B5EF4-FFF2-40B4-BE49-F238E27FC236}">
                  <a16:creationId xmlns:a16="http://schemas.microsoft.com/office/drawing/2014/main" id="{28F56370-8970-E04F-85AA-17C0FE14A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9893" y="2895685"/>
              <a:ext cx="50036" cy="274006"/>
            </a:xfrm>
            <a:custGeom>
              <a:avLst/>
              <a:gdLst>
                <a:gd name="T0" fmla="*/ 0 w 39"/>
                <a:gd name="T1" fmla="*/ 194 h 214"/>
                <a:gd name="T2" fmla="*/ 1 w 39"/>
                <a:gd name="T3" fmla="*/ 200 h 214"/>
                <a:gd name="T4" fmla="*/ 20 w 39"/>
                <a:gd name="T5" fmla="*/ 214 h 214"/>
                <a:gd name="T6" fmla="*/ 39 w 39"/>
                <a:gd name="T7" fmla="*/ 194 h 214"/>
                <a:gd name="T8" fmla="*/ 39 w 39"/>
                <a:gd name="T9" fmla="*/ 122 h 214"/>
                <a:gd name="T10" fmla="*/ 39 w 39"/>
                <a:gd name="T11" fmla="*/ 74 h 214"/>
                <a:gd name="T12" fmla="*/ 39 w 39"/>
                <a:gd name="T13" fmla="*/ 14 h 214"/>
                <a:gd name="T14" fmla="*/ 34 w 39"/>
                <a:gd name="T15" fmla="*/ 0 h 214"/>
                <a:gd name="T16" fmla="*/ 33 w 39"/>
                <a:gd name="T17" fmla="*/ 0 h 214"/>
                <a:gd name="T18" fmla="*/ 0 w 39"/>
                <a:gd name="T19" fmla="*/ 33 h 214"/>
                <a:gd name="T20" fmla="*/ 0 w 39"/>
                <a:gd name="T21" fmla="*/ 19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214">
                  <a:moveTo>
                    <a:pt x="0" y="194"/>
                  </a:moveTo>
                  <a:cubicBezTo>
                    <a:pt x="0" y="196"/>
                    <a:pt x="1" y="198"/>
                    <a:pt x="1" y="200"/>
                  </a:cubicBezTo>
                  <a:cubicBezTo>
                    <a:pt x="4" y="208"/>
                    <a:pt x="11" y="214"/>
                    <a:pt x="20" y="214"/>
                  </a:cubicBezTo>
                  <a:cubicBezTo>
                    <a:pt x="31" y="214"/>
                    <a:pt x="39" y="205"/>
                    <a:pt x="39" y="194"/>
                  </a:cubicBezTo>
                  <a:cubicBezTo>
                    <a:pt x="39" y="122"/>
                    <a:pt x="39" y="122"/>
                    <a:pt x="39" y="122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9"/>
                    <a:pt x="37" y="4"/>
                    <a:pt x="34" y="0"/>
                  </a:cubicBezTo>
                  <a:cubicBezTo>
                    <a:pt x="34" y="0"/>
                    <a:pt x="33" y="0"/>
                    <a:pt x="33" y="0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8A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7" name="Freeform 146">
              <a:extLst>
                <a:ext uri="{FF2B5EF4-FFF2-40B4-BE49-F238E27FC236}">
                  <a16:creationId xmlns:a16="http://schemas.microsoft.com/office/drawing/2014/main" id="{0CD5EB2E-149C-6E45-8F50-D0C5236D5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671" y="3124420"/>
              <a:ext cx="70289" cy="103646"/>
            </a:xfrm>
            <a:custGeom>
              <a:avLst/>
              <a:gdLst>
                <a:gd name="T0" fmla="*/ 47 w 55"/>
                <a:gd name="T1" fmla="*/ 21 h 81"/>
                <a:gd name="T2" fmla="*/ 41 w 55"/>
                <a:gd name="T3" fmla="*/ 36 h 81"/>
                <a:gd name="T4" fmla="*/ 0 w 55"/>
                <a:gd name="T5" fmla="*/ 77 h 81"/>
                <a:gd name="T6" fmla="*/ 4 w 55"/>
                <a:gd name="T7" fmla="*/ 81 h 81"/>
                <a:gd name="T8" fmla="*/ 49 w 55"/>
                <a:gd name="T9" fmla="*/ 36 h 81"/>
                <a:gd name="T10" fmla="*/ 54 w 55"/>
                <a:gd name="T11" fmla="*/ 19 h 81"/>
                <a:gd name="T12" fmla="*/ 45 w 55"/>
                <a:gd name="T13" fmla="*/ 0 h 81"/>
                <a:gd name="T14" fmla="*/ 40 w 55"/>
                <a:gd name="T15" fmla="*/ 5 h 81"/>
                <a:gd name="T16" fmla="*/ 47 w 55"/>
                <a:gd name="T17" fmla="*/ 2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81">
                  <a:moveTo>
                    <a:pt x="47" y="21"/>
                  </a:moveTo>
                  <a:cubicBezTo>
                    <a:pt x="47" y="27"/>
                    <a:pt x="45" y="32"/>
                    <a:pt x="41" y="3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3" y="32"/>
                    <a:pt x="55" y="25"/>
                    <a:pt x="54" y="19"/>
                  </a:cubicBezTo>
                  <a:cubicBezTo>
                    <a:pt x="54" y="12"/>
                    <a:pt x="51" y="6"/>
                    <a:pt x="45" y="0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4" y="10"/>
                    <a:pt x="47" y="15"/>
                    <a:pt x="47" y="21"/>
                  </a:cubicBezTo>
                  <a:close/>
                </a:path>
              </a:pathLst>
            </a:custGeom>
            <a:solidFill>
              <a:srgbClr val="9EBD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8" name="Freeform 147">
              <a:extLst>
                <a:ext uri="{FF2B5EF4-FFF2-40B4-BE49-F238E27FC236}">
                  <a16:creationId xmlns:a16="http://schemas.microsoft.com/office/drawing/2014/main" id="{551AC155-DBF8-A34F-B743-A5C0A2B63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1229" y="3052941"/>
              <a:ext cx="128663" cy="129855"/>
            </a:xfrm>
            <a:custGeom>
              <a:avLst/>
              <a:gdLst>
                <a:gd name="T0" fmla="*/ 30 w 101"/>
                <a:gd name="T1" fmla="*/ 19 h 101"/>
                <a:gd name="T2" fmla="*/ 12 w 101"/>
                <a:gd name="T3" fmla="*/ 2 h 101"/>
                <a:gd name="T4" fmla="*/ 11 w 101"/>
                <a:gd name="T5" fmla="*/ 0 h 101"/>
                <a:gd name="T6" fmla="*/ 0 w 101"/>
                <a:gd name="T7" fmla="*/ 11 h 101"/>
                <a:gd name="T8" fmla="*/ 1 w 101"/>
                <a:gd name="T9" fmla="*/ 13 h 101"/>
                <a:gd name="T10" fmla="*/ 84 w 101"/>
                <a:gd name="T11" fmla="*/ 95 h 101"/>
                <a:gd name="T12" fmla="*/ 89 w 101"/>
                <a:gd name="T13" fmla="*/ 101 h 101"/>
                <a:gd name="T14" fmla="*/ 92 w 101"/>
                <a:gd name="T15" fmla="*/ 101 h 101"/>
                <a:gd name="T16" fmla="*/ 100 w 101"/>
                <a:gd name="T17" fmla="*/ 93 h 101"/>
                <a:gd name="T18" fmla="*/ 100 w 101"/>
                <a:gd name="T19" fmla="*/ 90 h 101"/>
                <a:gd name="T20" fmla="*/ 95 w 101"/>
                <a:gd name="T21" fmla="*/ 84 h 101"/>
                <a:gd name="T22" fmla="*/ 33 w 101"/>
                <a:gd name="T23" fmla="*/ 22 h 101"/>
                <a:gd name="T24" fmla="*/ 30 w 101"/>
                <a:gd name="T25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101">
                  <a:moveTo>
                    <a:pt x="30" y="19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90" y="101"/>
                    <a:pt x="91" y="101"/>
                    <a:pt x="92" y="101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1" y="92"/>
                    <a:pt x="101" y="91"/>
                    <a:pt x="100" y="90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33" y="22"/>
                    <a:pt x="33" y="22"/>
                    <a:pt x="33" y="22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B8C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9" name="Freeform 148">
              <a:extLst>
                <a:ext uri="{FF2B5EF4-FFF2-40B4-BE49-F238E27FC236}">
                  <a16:creationId xmlns:a16="http://schemas.microsoft.com/office/drawing/2014/main" id="{388AC8DF-05C0-A94A-9BF2-4BCDFE39A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5525" y="2985035"/>
              <a:ext cx="95306" cy="96498"/>
            </a:xfrm>
            <a:custGeom>
              <a:avLst/>
              <a:gdLst>
                <a:gd name="T0" fmla="*/ 1 w 80"/>
                <a:gd name="T1" fmla="*/ 59 h 81"/>
                <a:gd name="T2" fmla="*/ 12 w 80"/>
                <a:gd name="T3" fmla="*/ 49 h 81"/>
                <a:gd name="T4" fmla="*/ 30 w 80"/>
                <a:gd name="T5" fmla="*/ 67 h 81"/>
                <a:gd name="T6" fmla="*/ 20 w 80"/>
                <a:gd name="T7" fmla="*/ 78 h 81"/>
                <a:gd name="T8" fmla="*/ 23 w 80"/>
                <a:gd name="T9" fmla="*/ 81 h 81"/>
                <a:gd name="T10" fmla="*/ 33 w 80"/>
                <a:gd name="T11" fmla="*/ 71 h 81"/>
                <a:gd name="T12" fmla="*/ 37 w 80"/>
                <a:gd name="T13" fmla="*/ 67 h 81"/>
                <a:gd name="T14" fmla="*/ 61 w 80"/>
                <a:gd name="T15" fmla="*/ 43 h 81"/>
                <a:gd name="T16" fmla="*/ 64 w 80"/>
                <a:gd name="T17" fmla="*/ 40 h 81"/>
                <a:gd name="T18" fmla="*/ 80 w 80"/>
                <a:gd name="T19" fmla="*/ 24 h 81"/>
                <a:gd name="T20" fmla="*/ 59 w 80"/>
                <a:gd name="T21" fmla="*/ 3 h 81"/>
                <a:gd name="T22" fmla="*/ 57 w 80"/>
                <a:gd name="T23" fmla="*/ 0 h 81"/>
                <a:gd name="T24" fmla="*/ 0 w 80"/>
                <a:gd name="T25" fmla="*/ 57 h 81"/>
                <a:gd name="T26" fmla="*/ 1 w 80"/>
                <a:gd name="T27" fmla="*/ 59 h 81"/>
                <a:gd name="T28" fmla="*/ 56 w 80"/>
                <a:gd name="T29" fmla="*/ 6 h 81"/>
                <a:gd name="T30" fmla="*/ 74 w 80"/>
                <a:gd name="T31" fmla="*/ 24 h 81"/>
                <a:gd name="T32" fmla="*/ 61 w 80"/>
                <a:gd name="T33" fmla="*/ 37 h 81"/>
                <a:gd name="T34" fmla="*/ 43 w 80"/>
                <a:gd name="T35" fmla="*/ 19 h 81"/>
                <a:gd name="T36" fmla="*/ 56 w 80"/>
                <a:gd name="T37" fmla="*/ 6 h 81"/>
                <a:gd name="T38" fmla="*/ 40 w 80"/>
                <a:gd name="T39" fmla="*/ 22 h 81"/>
                <a:gd name="T40" fmla="*/ 58 w 80"/>
                <a:gd name="T41" fmla="*/ 40 h 81"/>
                <a:gd name="T42" fmla="*/ 33 w 80"/>
                <a:gd name="T43" fmla="*/ 64 h 81"/>
                <a:gd name="T44" fmla="*/ 15 w 80"/>
                <a:gd name="T45" fmla="*/ 45 h 81"/>
                <a:gd name="T46" fmla="*/ 40 w 80"/>
                <a:gd name="T47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81">
                  <a:moveTo>
                    <a:pt x="1" y="59"/>
                  </a:moveTo>
                  <a:lnTo>
                    <a:pt x="12" y="49"/>
                  </a:lnTo>
                  <a:lnTo>
                    <a:pt x="30" y="67"/>
                  </a:lnTo>
                  <a:lnTo>
                    <a:pt x="20" y="78"/>
                  </a:lnTo>
                  <a:lnTo>
                    <a:pt x="23" y="81"/>
                  </a:lnTo>
                  <a:lnTo>
                    <a:pt x="33" y="71"/>
                  </a:lnTo>
                  <a:lnTo>
                    <a:pt x="37" y="67"/>
                  </a:lnTo>
                  <a:lnTo>
                    <a:pt x="61" y="43"/>
                  </a:lnTo>
                  <a:lnTo>
                    <a:pt x="64" y="40"/>
                  </a:lnTo>
                  <a:lnTo>
                    <a:pt x="80" y="24"/>
                  </a:lnTo>
                  <a:lnTo>
                    <a:pt x="59" y="3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1" y="59"/>
                  </a:lnTo>
                  <a:close/>
                  <a:moveTo>
                    <a:pt x="56" y="6"/>
                  </a:moveTo>
                  <a:lnTo>
                    <a:pt x="74" y="24"/>
                  </a:lnTo>
                  <a:lnTo>
                    <a:pt x="61" y="37"/>
                  </a:lnTo>
                  <a:lnTo>
                    <a:pt x="43" y="19"/>
                  </a:lnTo>
                  <a:lnTo>
                    <a:pt x="56" y="6"/>
                  </a:lnTo>
                  <a:close/>
                  <a:moveTo>
                    <a:pt x="40" y="22"/>
                  </a:moveTo>
                  <a:lnTo>
                    <a:pt x="58" y="40"/>
                  </a:lnTo>
                  <a:lnTo>
                    <a:pt x="33" y="64"/>
                  </a:lnTo>
                  <a:lnTo>
                    <a:pt x="15" y="45"/>
                  </a:lnTo>
                  <a:lnTo>
                    <a:pt x="40" y="22"/>
                  </a:lnTo>
                  <a:close/>
                </a:path>
              </a:pathLst>
            </a:custGeom>
            <a:solidFill>
              <a:srgbClr val="93D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0" name="Freeform 149">
              <a:extLst>
                <a:ext uri="{FF2B5EF4-FFF2-40B4-BE49-F238E27FC236}">
                  <a16:creationId xmlns:a16="http://schemas.microsoft.com/office/drawing/2014/main" id="{499AA698-D93D-6B46-BD31-A74CB58AA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6511" y="2924277"/>
              <a:ext cx="4765" cy="9531"/>
            </a:xfrm>
            <a:custGeom>
              <a:avLst/>
              <a:gdLst>
                <a:gd name="T0" fmla="*/ 3 w 4"/>
                <a:gd name="T1" fmla="*/ 5 h 7"/>
                <a:gd name="T2" fmla="*/ 4 w 4"/>
                <a:gd name="T3" fmla="*/ 2 h 7"/>
                <a:gd name="T4" fmla="*/ 0 w 4"/>
                <a:gd name="T5" fmla="*/ 0 h 7"/>
                <a:gd name="T6" fmla="*/ 0 w 4"/>
                <a:gd name="T7" fmla="*/ 7 h 7"/>
                <a:gd name="T8" fmla="*/ 3 w 4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3" y="5"/>
                  </a:moveTo>
                  <a:cubicBezTo>
                    <a:pt x="3" y="4"/>
                    <a:pt x="3" y="3"/>
                    <a:pt x="4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5"/>
                    <a:pt x="0" y="7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73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1" name="Freeform 150">
              <a:extLst>
                <a:ext uri="{FF2B5EF4-FFF2-40B4-BE49-F238E27FC236}">
                  <a16:creationId xmlns:a16="http://schemas.microsoft.com/office/drawing/2014/main" id="{38831A0E-5831-0B47-BD11-DFA73D43B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620" y="2917129"/>
              <a:ext cx="175126" cy="163212"/>
            </a:xfrm>
            <a:custGeom>
              <a:avLst/>
              <a:gdLst>
                <a:gd name="T0" fmla="*/ 95 w 137"/>
                <a:gd name="T1" fmla="*/ 102 h 128"/>
                <a:gd name="T2" fmla="*/ 25 w 137"/>
                <a:gd name="T3" fmla="*/ 85 h 128"/>
                <a:gd name="T4" fmla="*/ 43 w 137"/>
                <a:gd name="T5" fmla="*/ 15 h 128"/>
                <a:gd name="T6" fmla="*/ 55 w 137"/>
                <a:gd name="T7" fmla="*/ 9 h 128"/>
                <a:gd name="T8" fmla="*/ 53 w 137"/>
                <a:gd name="T9" fmla="*/ 0 h 128"/>
                <a:gd name="T10" fmla="*/ 38 w 137"/>
                <a:gd name="T11" fmla="*/ 6 h 128"/>
                <a:gd name="T12" fmla="*/ 17 w 137"/>
                <a:gd name="T13" fmla="*/ 90 h 128"/>
                <a:gd name="T14" fmla="*/ 100 w 137"/>
                <a:gd name="T15" fmla="*/ 111 h 128"/>
                <a:gd name="T16" fmla="*/ 125 w 137"/>
                <a:gd name="T17" fmla="*/ 34 h 128"/>
                <a:gd name="T18" fmla="*/ 116 w 137"/>
                <a:gd name="T19" fmla="*/ 39 h 128"/>
                <a:gd name="T20" fmla="*/ 95 w 137"/>
                <a:gd name="T21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28">
                  <a:moveTo>
                    <a:pt x="95" y="102"/>
                  </a:moveTo>
                  <a:cubicBezTo>
                    <a:pt x="71" y="117"/>
                    <a:pt x="40" y="109"/>
                    <a:pt x="25" y="85"/>
                  </a:cubicBezTo>
                  <a:cubicBezTo>
                    <a:pt x="11" y="60"/>
                    <a:pt x="19" y="29"/>
                    <a:pt x="43" y="15"/>
                  </a:cubicBezTo>
                  <a:cubicBezTo>
                    <a:pt x="47" y="12"/>
                    <a:pt x="51" y="11"/>
                    <a:pt x="55" y="9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8" y="1"/>
                    <a:pt x="43" y="3"/>
                    <a:pt x="38" y="6"/>
                  </a:cubicBezTo>
                  <a:cubicBezTo>
                    <a:pt x="9" y="23"/>
                    <a:pt x="0" y="61"/>
                    <a:pt x="17" y="90"/>
                  </a:cubicBezTo>
                  <a:cubicBezTo>
                    <a:pt x="34" y="119"/>
                    <a:pt x="71" y="128"/>
                    <a:pt x="100" y="111"/>
                  </a:cubicBezTo>
                  <a:cubicBezTo>
                    <a:pt x="127" y="95"/>
                    <a:pt x="137" y="62"/>
                    <a:pt x="125" y="34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26" y="62"/>
                    <a:pt x="117" y="89"/>
                    <a:pt x="95" y="102"/>
                  </a:cubicBezTo>
                  <a:close/>
                </a:path>
              </a:pathLst>
            </a:custGeom>
            <a:solidFill>
              <a:srgbClr val="906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2" name="Freeform 151">
              <a:extLst>
                <a:ext uri="{FF2B5EF4-FFF2-40B4-BE49-F238E27FC236}">
                  <a16:creationId xmlns:a16="http://schemas.microsoft.com/office/drawing/2014/main" id="{855E2DE9-FF4B-0C4F-9DBA-E069A523B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788" y="2686012"/>
              <a:ext cx="51227" cy="61949"/>
            </a:xfrm>
            <a:custGeom>
              <a:avLst/>
              <a:gdLst>
                <a:gd name="T0" fmla="*/ 39 w 40"/>
                <a:gd name="T1" fmla="*/ 8 h 49"/>
                <a:gd name="T2" fmla="*/ 38 w 40"/>
                <a:gd name="T3" fmla="*/ 1 h 49"/>
                <a:gd name="T4" fmla="*/ 31 w 40"/>
                <a:gd name="T5" fmla="*/ 2 h 49"/>
                <a:gd name="T6" fmla="*/ 16 w 40"/>
                <a:gd name="T7" fmla="*/ 21 h 49"/>
                <a:gd name="T8" fmla="*/ 1 w 40"/>
                <a:gd name="T9" fmla="*/ 40 h 49"/>
                <a:gd name="T10" fmla="*/ 1 w 40"/>
                <a:gd name="T11" fmla="*/ 46 h 49"/>
                <a:gd name="T12" fmla="*/ 2 w 40"/>
                <a:gd name="T13" fmla="*/ 47 h 49"/>
                <a:gd name="T14" fmla="*/ 9 w 40"/>
                <a:gd name="T15" fmla="*/ 46 h 49"/>
                <a:gd name="T16" fmla="*/ 21 w 40"/>
                <a:gd name="T17" fmla="*/ 31 h 49"/>
                <a:gd name="T18" fmla="*/ 27 w 40"/>
                <a:gd name="T19" fmla="*/ 23 h 49"/>
                <a:gd name="T20" fmla="*/ 39 w 40"/>
                <a:gd name="T21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49">
                  <a:moveTo>
                    <a:pt x="39" y="8"/>
                  </a:moveTo>
                  <a:cubicBezTo>
                    <a:pt x="40" y="6"/>
                    <a:pt x="40" y="3"/>
                    <a:pt x="38" y="1"/>
                  </a:cubicBezTo>
                  <a:cubicBezTo>
                    <a:pt x="36" y="0"/>
                    <a:pt x="33" y="0"/>
                    <a:pt x="31" y="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2"/>
                    <a:pt x="0" y="44"/>
                    <a:pt x="1" y="46"/>
                  </a:cubicBezTo>
                  <a:cubicBezTo>
                    <a:pt x="1" y="46"/>
                    <a:pt x="2" y="47"/>
                    <a:pt x="2" y="47"/>
                  </a:cubicBezTo>
                  <a:cubicBezTo>
                    <a:pt x="4" y="49"/>
                    <a:pt x="7" y="48"/>
                    <a:pt x="9" y="46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39" y="8"/>
                  </a:lnTo>
                  <a:close/>
                </a:path>
              </a:pathLst>
            </a:custGeom>
            <a:solidFill>
              <a:srgbClr val="D44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3" name="Freeform 152">
              <a:extLst>
                <a:ext uri="{FF2B5EF4-FFF2-40B4-BE49-F238E27FC236}">
                  <a16:creationId xmlns:a16="http://schemas.microsoft.com/office/drawing/2014/main" id="{8A932665-FAA1-C743-8B79-D69A6ED40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033" y="2759874"/>
              <a:ext cx="172743" cy="177508"/>
            </a:xfrm>
            <a:custGeom>
              <a:avLst/>
              <a:gdLst>
                <a:gd name="T0" fmla="*/ 34 w 135"/>
                <a:gd name="T1" fmla="*/ 17 h 139"/>
                <a:gd name="T2" fmla="*/ 24 w 135"/>
                <a:gd name="T3" fmla="*/ 25 h 139"/>
                <a:gd name="T4" fmla="*/ 31 w 135"/>
                <a:gd name="T5" fmla="*/ 31 h 139"/>
                <a:gd name="T6" fmla="*/ 39 w 135"/>
                <a:gd name="T7" fmla="*/ 26 h 139"/>
                <a:gd name="T8" fmla="*/ 109 w 135"/>
                <a:gd name="T9" fmla="*/ 43 h 139"/>
                <a:gd name="T10" fmla="*/ 91 w 135"/>
                <a:gd name="T11" fmla="*/ 113 h 139"/>
                <a:gd name="T12" fmla="*/ 21 w 135"/>
                <a:gd name="T13" fmla="*/ 95 h 139"/>
                <a:gd name="T14" fmla="*/ 24 w 135"/>
                <a:gd name="T15" fmla="*/ 39 h 139"/>
                <a:gd name="T16" fmla="*/ 17 w 135"/>
                <a:gd name="T17" fmla="*/ 32 h 139"/>
                <a:gd name="T18" fmla="*/ 13 w 135"/>
                <a:gd name="T19" fmla="*/ 101 h 139"/>
                <a:gd name="T20" fmla="*/ 96 w 135"/>
                <a:gd name="T21" fmla="*/ 122 h 139"/>
                <a:gd name="T22" fmla="*/ 117 w 135"/>
                <a:gd name="T23" fmla="*/ 38 h 139"/>
                <a:gd name="T24" fmla="*/ 34 w 135"/>
                <a:gd name="T25" fmla="*/ 1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139">
                  <a:moveTo>
                    <a:pt x="34" y="17"/>
                  </a:moveTo>
                  <a:cubicBezTo>
                    <a:pt x="30" y="19"/>
                    <a:pt x="27" y="22"/>
                    <a:pt x="24" y="25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3" y="29"/>
                    <a:pt x="36" y="27"/>
                    <a:pt x="39" y="26"/>
                  </a:cubicBezTo>
                  <a:cubicBezTo>
                    <a:pt x="63" y="11"/>
                    <a:pt x="94" y="19"/>
                    <a:pt x="109" y="43"/>
                  </a:cubicBezTo>
                  <a:cubicBezTo>
                    <a:pt x="123" y="67"/>
                    <a:pt x="115" y="99"/>
                    <a:pt x="91" y="113"/>
                  </a:cubicBezTo>
                  <a:cubicBezTo>
                    <a:pt x="67" y="128"/>
                    <a:pt x="36" y="120"/>
                    <a:pt x="21" y="95"/>
                  </a:cubicBezTo>
                  <a:cubicBezTo>
                    <a:pt x="10" y="77"/>
                    <a:pt x="12" y="55"/>
                    <a:pt x="24" y="39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2" y="51"/>
                    <a:pt x="0" y="78"/>
                    <a:pt x="13" y="101"/>
                  </a:cubicBezTo>
                  <a:cubicBezTo>
                    <a:pt x="30" y="130"/>
                    <a:pt x="67" y="139"/>
                    <a:pt x="96" y="122"/>
                  </a:cubicBezTo>
                  <a:cubicBezTo>
                    <a:pt x="125" y="105"/>
                    <a:pt x="135" y="67"/>
                    <a:pt x="117" y="38"/>
                  </a:cubicBezTo>
                  <a:cubicBezTo>
                    <a:pt x="100" y="9"/>
                    <a:pt x="63" y="0"/>
                    <a:pt x="34" y="17"/>
                  </a:cubicBezTo>
                  <a:close/>
                </a:path>
              </a:pathLst>
            </a:custGeom>
            <a:solidFill>
              <a:srgbClr val="906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4" name="Freeform 153">
              <a:extLst>
                <a:ext uri="{FF2B5EF4-FFF2-40B4-BE49-F238E27FC236}">
                  <a16:creationId xmlns:a16="http://schemas.microsoft.com/office/drawing/2014/main" id="{FCFBC46B-3011-914B-912C-6BB8FB24A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630" y="2909981"/>
              <a:ext cx="72671" cy="45270"/>
            </a:xfrm>
            <a:custGeom>
              <a:avLst/>
              <a:gdLst>
                <a:gd name="T0" fmla="*/ 0 w 57"/>
                <a:gd name="T1" fmla="*/ 3 h 35"/>
                <a:gd name="T2" fmla="*/ 2 w 57"/>
                <a:gd name="T3" fmla="*/ 13 h 35"/>
                <a:gd name="T4" fmla="*/ 49 w 57"/>
                <a:gd name="T5" fmla="*/ 35 h 35"/>
                <a:gd name="T6" fmla="*/ 57 w 57"/>
                <a:gd name="T7" fmla="*/ 30 h 35"/>
                <a:gd name="T8" fmla="*/ 0 w 57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5">
                  <a:moveTo>
                    <a:pt x="0" y="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0" y="11"/>
                    <a:pt x="38" y="19"/>
                    <a:pt x="49" y="35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44" y="10"/>
                    <a:pt x="22" y="0"/>
                    <a:pt x="0" y="3"/>
                  </a:cubicBezTo>
                  <a:close/>
                </a:path>
              </a:pathLst>
            </a:custGeom>
            <a:solidFill>
              <a:srgbClr val="906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5" name="Freeform 154">
              <a:extLst>
                <a:ext uri="{FF2B5EF4-FFF2-40B4-BE49-F238E27FC236}">
                  <a16:creationId xmlns:a16="http://schemas.microsoft.com/office/drawing/2014/main" id="{09560FAB-1951-7543-B3A2-51405458D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16" y="2784892"/>
              <a:ext cx="54801" cy="45270"/>
            </a:xfrm>
            <a:custGeom>
              <a:avLst/>
              <a:gdLst>
                <a:gd name="T0" fmla="*/ 38 w 43"/>
                <a:gd name="T1" fmla="*/ 18 h 35"/>
                <a:gd name="T2" fmla="*/ 41 w 43"/>
                <a:gd name="T3" fmla="*/ 6 h 35"/>
                <a:gd name="T4" fmla="*/ 29 w 43"/>
                <a:gd name="T5" fmla="*/ 3 h 35"/>
                <a:gd name="T6" fmla="*/ 4 w 43"/>
                <a:gd name="T7" fmla="*/ 18 h 35"/>
                <a:gd name="T8" fmla="*/ 0 w 43"/>
                <a:gd name="T9" fmla="*/ 23 h 35"/>
                <a:gd name="T10" fmla="*/ 1 w 43"/>
                <a:gd name="T11" fmla="*/ 29 h 35"/>
                <a:gd name="T12" fmla="*/ 13 w 43"/>
                <a:gd name="T13" fmla="*/ 32 h 35"/>
                <a:gd name="T14" fmla="*/ 21 w 43"/>
                <a:gd name="T15" fmla="*/ 27 h 35"/>
                <a:gd name="T16" fmla="*/ 30 w 43"/>
                <a:gd name="T17" fmla="*/ 22 h 35"/>
                <a:gd name="T18" fmla="*/ 38 w 43"/>
                <a:gd name="T1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35">
                  <a:moveTo>
                    <a:pt x="38" y="18"/>
                  </a:moveTo>
                  <a:cubicBezTo>
                    <a:pt x="42" y="15"/>
                    <a:pt x="43" y="10"/>
                    <a:pt x="41" y="6"/>
                  </a:cubicBezTo>
                  <a:cubicBezTo>
                    <a:pt x="38" y="2"/>
                    <a:pt x="33" y="0"/>
                    <a:pt x="29" y="3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9"/>
                    <a:pt x="1" y="21"/>
                    <a:pt x="0" y="23"/>
                  </a:cubicBezTo>
                  <a:cubicBezTo>
                    <a:pt x="0" y="25"/>
                    <a:pt x="0" y="27"/>
                    <a:pt x="1" y="29"/>
                  </a:cubicBezTo>
                  <a:cubicBezTo>
                    <a:pt x="4" y="33"/>
                    <a:pt x="9" y="35"/>
                    <a:pt x="13" y="3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30" y="22"/>
                    <a:pt x="30" y="22"/>
                    <a:pt x="30" y="22"/>
                  </a:cubicBezTo>
                  <a:lnTo>
                    <a:pt x="38" y="18"/>
                  </a:lnTo>
                  <a:close/>
                </a:path>
              </a:pathLst>
            </a:custGeom>
            <a:solidFill>
              <a:srgbClr val="D44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6" name="Freeform 155">
              <a:extLst>
                <a:ext uri="{FF2B5EF4-FFF2-40B4-BE49-F238E27FC236}">
                  <a16:creationId xmlns:a16="http://schemas.microsoft.com/office/drawing/2014/main" id="{D64E4B48-9994-0F46-83AF-4F462A0172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8317" y="2714603"/>
              <a:ext cx="295449" cy="285919"/>
            </a:xfrm>
            <a:custGeom>
              <a:avLst/>
              <a:gdLst>
                <a:gd name="T0" fmla="*/ 222 w 231"/>
                <a:gd name="T1" fmla="*/ 108 h 224"/>
                <a:gd name="T2" fmla="*/ 228 w 231"/>
                <a:gd name="T3" fmla="*/ 109 h 224"/>
                <a:gd name="T4" fmla="*/ 229 w 231"/>
                <a:gd name="T5" fmla="*/ 108 h 224"/>
                <a:gd name="T6" fmla="*/ 228 w 231"/>
                <a:gd name="T7" fmla="*/ 101 h 224"/>
                <a:gd name="T8" fmla="*/ 191 w 231"/>
                <a:gd name="T9" fmla="*/ 66 h 224"/>
                <a:gd name="T10" fmla="*/ 184 w 231"/>
                <a:gd name="T11" fmla="*/ 60 h 224"/>
                <a:gd name="T12" fmla="*/ 138 w 231"/>
                <a:gd name="T13" fmla="*/ 17 h 224"/>
                <a:gd name="T14" fmla="*/ 128 w 231"/>
                <a:gd name="T15" fmla="*/ 1 h 224"/>
                <a:gd name="T16" fmla="*/ 127 w 231"/>
                <a:gd name="T17" fmla="*/ 0 h 224"/>
                <a:gd name="T18" fmla="*/ 121 w 231"/>
                <a:gd name="T19" fmla="*/ 8 h 224"/>
                <a:gd name="T20" fmla="*/ 127 w 231"/>
                <a:gd name="T21" fmla="*/ 19 h 224"/>
                <a:gd name="T22" fmla="*/ 14 w 231"/>
                <a:gd name="T23" fmla="*/ 86 h 224"/>
                <a:gd name="T24" fmla="*/ 9 w 231"/>
                <a:gd name="T25" fmla="*/ 77 h 224"/>
                <a:gd name="T26" fmla="*/ 0 w 231"/>
                <a:gd name="T27" fmla="*/ 82 h 224"/>
                <a:gd name="T28" fmla="*/ 7 w 231"/>
                <a:gd name="T29" fmla="*/ 95 h 224"/>
                <a:gd name="T30" fmla="*/ 21 w 231"/>
                <a:gd name="T31" fmla="*/ 158 h 224"/>
                <a:gd name="T32" fmla="*/ 23 w 231"/>
                <a:gd name="T33" fmla="*/ 167 h 224"/>
                <a:gd name="T34" fmla="*/ 34 w 231"/>
                <a:gd name="T35" fmla="*/ 220 h 224"/>
                <a:gd name="T36" fmla="*/ 36 w 231"/>
                <a:gd name="T37" fmla="*/ 223 h 224"/>
                <a:gd name="T38" fmla="*/ 41 w 231"/>
                <a:gd name="T39" fmla="*/ 223 h 224"/>
                <a:gd name="T40" fmla="*/ 84 w 231"/>
                <a:gd name="T41" fmla="*/ 197 h 224"/>
                <a:gd name="T42" fmla="*/ 93 w 231"/>
                <a:gd name="T43" fmla="*/ 192 h 224"/>
                <a:gd name="T44" fmla="*/ 113 w 231"/>
                <a:gd name="T45" fmla="*/ 180 h 224"/>
                <a:gd name="T46" fmla="*/ 117 w 231"/>
                <a:gd name="T47" fmla="*/ 178 h 224"/>
                <a:gd name="T48" fmla="*/ 126 w 231"/>
                <a:gd name="T49" fmla="*/ 173 h 224"/>
                <a:gd name="T50" fmla="*/ 126 w 231"/>
                <a:gd name="T51" fmla="*/ 172 h 224"/>
                <a:gd name="T52" fmla="*/ 128 w 231"/>
                <a:gd name="T53" fmla="*/ 166 h 224"/>
                <a:gd name="T54" fmla="*/ 126 w 231"/>
                <a:gd name="T55" fmla="*/ 164 h 224"/>
                <a:gd name="T56" fmla="*/ 117 w 231"/>
                <a:gd name="T57" fmla="*/ 158 h 224"/>
                <a:gd name="T58" fmla="*/ 114 w 231"/>
                <a:gd name="T59" fmla="*/ 156 h 224"/>
                <a:gd name="T60" fmla="*/ 22 w 231"/>
                <a:gd name="T61" fmla="*/ 93 h 224"/>
                <a:gd name="T62" fmla="*/ 133 w 231"/>
                <a:gd name="T63" fmla="*/ 27 h 224"/>
                <a:gd name="T64" fmla="*/ 177 w 231"/>
                <a:gd name="T65" fmla="*/ 67 h 224"/>
                <a:gd name="T66" fmla="*/ 184 w 231"/>
                <a:gd name="T67" fmla="*/ 74 h 224"/>
                <a:gd name="T68" fmla="*/ 222 w 231"/>
                <a:gd name="T69" fmla="*/ 108 h 224"/>
                <a:gd name="T70" fmla="*/ 108 w 231"/>
                <a:gd name="T71" fmla="*/ 164 h 224"/>
                <a:gd name="T72" fmla="*/ 112 w 231"/>
                <a:gd name="T73" fmla="*/ 166 h 224"/>
                <a:gd name="T74" fmla="*/ 114 w 231"/>
                <a:gd name="T75" fmla="*/ 168 h 224"/>
                <a:gd name="T76" fmla="*/ 111 w 231"/>
                <a:gd name="T77" fmla="*/ 169 h 224"/>
                <a:gd name="T78" fmla="*/ 108 w 231"/>
                <a:gd name="T79" fmla="*/ 171 h 224"/>
                <a:gd name="T80" fmla="*/ 88 w 231"/>
                <a:gd name="T81" fmla="*/ 183 h 224"/>
                <a:gd name="T82" fmla="*/ 80 w 231"/>
                <a:gd name="T83" fmla="*/ 188 h 224"/>
                <a:gd name="T84" fmla="*/ 42 w 231"/>
                <a:gd name="T85" fmla="*/ 211 h 224"/>
                <a:gd name="T86" fmla="*/ 33 w 231"/>
                <a:gd name="T87" fmla="*/ 166 h 224"/>
                <a:gd name="T88" fmla="*/ 31 w 231"/>
                <a:gd name="T89" fmla="*/ 156 h 224"/>
                <a:gd name="T90" fmla="*/ 20 w 231"/>
                <a:gd name="T91" fmla="*/ 104 h 224"/>
                <a:gd name="T92" fmla="*/ 108 w 231"/>
                <a:gd name="T93" fmla="*/ 16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1" h="224">
                  <a:moveTo>
                    <a:pt x="222" y="108"/>
                  </a:moveTo>
                  <a:cubicBezTo>
                    <a:pt x="223" y="110"/>
                    <a:pt x="226" y="110"/>
                    <a:pt x="228" y="109"/>
                  </a:cubicBezTo>
                  <a:cubicBezTo>
                    <a:pt x="228" y="109"/>
                    <a:pt x="228" y="108"/>
                    <a:pt x="229" y="108"/>
                  </a:cubicBezTo>
                  <a:cubicBezTo>
                    <a:pt x="231" y="106"/>
                    <a:pt x="231" y="103"/>
                    <a:pt x="228" y="101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84" y="60"/>
                    <a:pt x="184" y="60"/>
                    <a:pt x="184" y="60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0"/>
                    <a:pt x="127" y="0"/>
                    <a:pt x="127" y="0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21" y="158"/>
                    <a:pt x="21" y="158"/>
                    <a:pt x="21" y="158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34" y="220"/>
                    <a:pt x="34" y="220"/>
                    <a:pt x="34" y="220"/>
                  </a:cubicBezTo>
                  <a:cubicBezTo>
                    <a:pt x="34" y="221"/>
                    <a:pt x="35" y="223"/>
                    <a:pt x="36" y="223"/>
                  </a:cubicBezTo>
                  <a:cubicBezTo>
                    <a:pt x="38" y="224"/>
                    <a:pt x="40" y="224"/>
                    <a:pt x="41" y="223"/>
                  </a:cubicBezTo>
                  <a:cubicBezTo>
                    <a:pt x="84" y="197"/>
                    <a:pt x="84" y="197"/>
                    <a:pt x="84" y="197"/>
                  </a:cubicBezTo>
                  <a:cubicBezTo>
                    <a:pt x="93" y="192"/>
                    <a:pt x="93" y="192"/>
                    <a:pt x="93" y="192"/>
                  </a:cubicBezTo>
                  <a:cubicBezTo>
                    <a:pt x="113" y="180"/>
                    <a:pt x="113" y="180"/>
                    <a:pt x="113" y="180"/>
                  </a:cubicBezTo>
                  <a:cubicBezTo>
                    <a:pt x="117" y="178"/>
                    <a:pt x="117" y="178"/>
                    <a:pt x="117" y="178"/>
                  </a:cubicBezTo>
                  <a:cubicBezTo>
                    <a:pt x="126" y="173"/>
                    <a:pt x="126" y="173"/>
                    <a:pt x="126" y="173"/>
                  </a:cubicBezTo>
                  <a:cubicBezTo>
                    <a:pt x="126" y="173"/>
                    <a:pt x="126" y="173"/>
                    <a:pt x="126" y="172"/>
                  </a:cubicBezTo>
                  <a:cubicBezTo>
                    <a:pt x="128" y="171"/>
                    <a:pt x="129" y="168"/>
                    <a:pt x="128" y="166"/>
                  </a:cubicBezTo>
                  <a:cubicBezTo>
                    <a:pt x="127" y="165"/>
                    <a:pt x="127" y="164"/>
                    <a:pt x="126" y="164"/>
                  </a:cubicBezTo>
                  <a:cubicBezTo>
                    <a:pt x="117" y="158"/>
                    <a:pt x="117" y="158"/>
                    <a:pt x="117" y="158"/>
                  </a:cubicBezTo>
                  <a:cubicBezTo>
                    <a:pt x="114" y="156"/>
                    <a:pt x="114" y="156"/>
                    <a:pt x="114" y="156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77" y="67"/>
                    <a:pt x="177" y="67"/>
                    <a:pt x="177" y="67"/>
                  </a:cubicBezTo>
                  <a:cubicBezTo>
                    <a:pt x="184" y="74"/>
                    <a:pt x="184" y="74"/>
                    <a:pt x="184" y="74"/>
                  </a:cubicBezTo>
                  <a:lnTo>
                    <a:pt x="222" y="108"/>
                  </a:lnTo>
                  <a:close/>
                  <a:moveTo>
                    <a:pt x="108" y="164"/>
                  </a:moveTo>
                  <a:cubicBezTo>
                    <a:pt x="112" y="166"/>
                    <a:pt x="112" y="166"/>
                    <a:pt x="112" y="166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1" y="169"/>
                    <a:pt x="111" y="169"/>
                    <a:pt x="111" y="169"/>
                  </a:cubicBezTo>
                  <a:cubicBezTo>
                    <a:pt x="108" y="171"/>
                    <a:pt x="108" y="171"/>
                    <a:pt x="108" y="171"/>
                  </a:cubicBezTo>
                  <a:cubicBezTo>
                    <a:pt x="88" y="183"/>
                    <a:pt x="88" y="183"/>
                    <a:pt x="88" y="183"/>
                  </a:cubicBezTo>
                  <a:cubicBezTo>
                    <a:pt x="80" y="188"/>
                    <a:pt x="80" y="188"/>
                    <a:pt x="80" y="188"/>
                  </a:cubicBezTo>
                  <a:cubicBezTo>
                    <a:pt x="42" y="211"/>
                    <a:pt x="42" y="211"/>
                    <a:pt x="42" y="211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20" y="104"/>
                    <a:pt x="20" y="104"/>
                    <a:pt x="20" y="104"/>
                  </a:cubicBezTo>
                  <a:lnTo>
                    <a:pt x="108" y="164"/>
                  </a:ln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7" name="Freeform 156">
              <a:extLst>
                <a:ext uri="{FF2B5EF4-FFF2-40B4-BE49-F238E27FC236}">
                  <a16:creationId xmlns:a16="http://schemas.microsoft.com/office/drawing/2014/main" id="{7E8F8C4A-9F33-EC4B-9740-69AAC6B6E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467" y="2907599"/>
              <a:ext cx="35740" cy="44080"/>
            </a:xfrm>
            <a:custGeom>
              <a:avLst/>
              <a:gdLst>
                <a:gd name="T0" fmla="*/ 4 w 28"/>
                <a:gd name="T1" fmla="*/ 7 h 34"/>
                <a:gd name="T2" fmla="*/ 21 w 28"/>
                <a:gd name="T3" fmla="*/ 11 h 34"/>
                <a:gd name="T4" fmla="*/ 17 w 28"/>
                <a:gd name="T5" fmla="*/ 27 h 34"/>
                <a:gd name="T6" fmla="*/ 4 w 28"/>
                <a:gd name="T7" fmla="*/ 27 h 34"/>
                <a:gd name="T8" fmla="*/ 0 w 28"/>
                <a:gd name="T9" fmla="*/ 29 h 34"/>
                <a:gd name="T10" fmla="*/ 18 w 28"/>
                <a:gd name="T11" fmla="*/ 30 h 34"/>
                <a:gd name="T12" fmla="*/ 24 w 28"/>
                <a:gd name="T13" fmla="*/ 9 h 34"/>
                <a:gd name="T14" fmla="*/ 3 w 28"/>
                <a:gd name="T15" fmla="*/ 4 h 34"/>
                <a:gd name="T16" fmla="*/ 1 w 28"/>
                <a:gd name="T17" fmla="*/ 5 h 34"/>
                <a:gd name="T18" fmla="*/ 4 w 28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4" y="7"/>
                  </a:moveTo>
                  <a:cubicBezTo>
                    <a:pt x="10" y="3"/>
                    <a:pt x="17" y="5"/>
                    <a:pt x="21" y="11"/>
                  </a:cubicBezTo>
                  <a:cubicBezTo>
                    <a:pt x="24" y="17"/>
                    <a:pt x="22" y="24"/>
                    <a:pt x="17" y="27"/>
                  </a:cubicBezTo>
                  <a:cubicBezTo>
                    <a:pt x="12" y="30"/>
                    <a:pt x="7" y="30"/>
                    <a:pt x="4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5" y="33"/>
                    <a:pt x="13" y="34"/>
                    <a:pt x="18" y="30"/>
                  </a:cubicBezTo>
                  <a:cubicBezTo>
                    <a:pt x="26" y="26"/>
                    <a:pt x="28" y="17"/>
                    <a:pt x="24" y="9"/>
                  </a:cubicBezTo>
                  <a:cubicBezTo>
                    <a:pt x="19" y="2"/>
                    <a:pt x="10" y="0"/>
                    <a:pt x="3" y="4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4" y="7"/>
                    <a:pt x="4" y="7"/>
                    <a:pt x="4" y="7"/>
                  </a:cubicBezTo>
                  <a:close/>
                </a:path>
              </a:pathLst>
            </a:custGeom>
            <a:solidFill>
              <a:srgbClr val="73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8" name="Freeform 157">
              <a:extLst>
                <a:ext uri="{FF2B5EF4-FFF2-40B4-BE49-F238E27FC236}">
                  <a16:creationId xmlns:a16="http://schemas.microsoft.com/office/drawing/2014/main" id="{DC17B96A-03CE-974F-B33E-43606DBC4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788" y="2686012"/>
              <a:ext cx="51227" cy="61949"/>
            </a:xfrm>
            <a:custGeom>
              <a:avLst/>
              <a:gdLst>
                <a:gd name="T0" fmla="*/ 39 w 40"/>
                <a:gd name="T1" fmla="*/ 8 h 49"/>
                <a:gd name="T2" fmla="*/ 38 w 40"/>
                <a:gd name="T3" fmla="*/ 1 h 49"/>
                <a:gd name="T4" fmla="*/ 31 w 40"/>
                <a:gd name="T5" fmla="*/ 2 h 49"/>
                <a:gd name="T6" fmla="*/ 16 w 40"/>
                <a:gd name="T7" fmla="*/ 21 h 49"/>
                <a:gd name="T8" fmla="*/ 1 w 40"/>
                <a:gd name="T9" fmla="*/ 40 h 49"/>
                <a:gd name="T10" fmla="*/ 1 w 40"/>
                <a:gd name="T11" fmla="*/ 46 h 49"/>
                <a:gd name="T12" fmla="*/ 2 w 40"/>
                <a:gd name="T13" fmla="*/ 47 h 49"/>
                <a:gd name="T14" fmla="*/ 9 w 40"/>
                <a:gd name="T15" fmla="*/ 46 h 49"/>
                <a:gd name="T16" fmla="*/ 21 w 40"/>
                <a:gd name="T17" fmla="*/ 31 h 49"/>
                <a:gd name="T18" fmla="*/ 27 w 40"/>
                <a:gd name="T19" fmla="*/ 23 h 49"/>
                <a:gd name="T20" fmla="*/ 39 w 40"/>
                <a:gd name="T21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49">
                  <a:moveTo>
                    <a:pt x="39" y="8"/>
                  </a:moveTo>
                  <a:cubicBezTo>
                    <a:pt x="40" y="6"/>
                    <a:pt x="40" y="3"/>
                    <a:pt x="38" y="1"/>
                  </a:cubicBezTo>
                  <a:cubicBezTo>
                    <a:pt x="36" y="0"/>
                    <a:pt x="33" y="0"/>
                    <a:pt x="31" y="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2"/>
                    <a:pt x="0" y="44"/>
                    <a:pt x="1" y="46"/>
                  </a:cubicBezTo>
                  <a:cubicBezTo>
                    <a:pt x="1" y="46"/>
                    <a:pt x="2" y="47"/>
                    <a:pt x="2" y="47"/>
                  </a:cubicBezTo>
                  <a:cubicBezTo>
                    <a:pt x="4" y="49"/>
                    <a:pt x="7" y="48"/>
                    <a:pt x="9" y="46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39" y="8"/>
                  </a:lnTo>
                  <a:close/>
                </a:path>
              </a:pathLst>
            </a:custGeom>
            <a:solidFill>
              <a:srgbClr val="F05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9" name="Freeform 158">
              <a:extLst>
                <a:ext uri="{FF2B5EF4-FFF2-40B4-BE49-F238E27FC236}">
                  <a16:creationId xmlns:a16="http://schemas.microsoft.com/office/drawing/2014/main" id="{7941FDFE-1F3A-8845-94FE-4EB3E50C7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135" y="2714603"/>
              <a:ext cx="215631" cy="140577"/>
            </a:xfrm>
            <a:custGeom>
              <a:avLst/>
              <a:gdLst>
                <a:gd name="T0" fmla="*/ 165 w 168"/>
                <a:gd name="T1" fmla="*/ 109 h 110"/>
                <a:gd name="T2" fmla="*/ 166 w 168"/>
                <a:gd name="T3" fmla="*/ 108 h 110"/>
                <a:gd name="T4" fmla="*/ 165 w 168"/>
                <a:gd name="T5" fmla="*/ 101 h 110"/>
                <a:gd name="T6" fmla="*/ 128 w 168"/>
                <a:gd name="T7" fmla="*/ 66 h 110"/>
                <a:gd name="T8" fmla="*/ 121 w 168"/>
                <a:gd name="T9" fmla="*/ 60 h 110"/>
                <a:gd name="T10" fmla="*/ 75 w 168"/>
                <a:gd name="T11" fmla="*/ 17 h 110"/>
                <a:gd name="T12" fmla="*/ 65 w 168"/>
                <a:gd name="T13" fmla="*/ 1 h 110"/>
                <a:gd name="T14" fmla="*/ 64 w 168"/>
                <a:gd name="T15" fmla="*/ 0 h 110"/>
                <a:gd name="T16" fmla="*/ 58 w 168"/>
                <a:gd name="T17" fmla="*/ 8 h 110"/>
                <a:gd name="T18" fmla="*/ 64 w 168"/>
                <a:gd name="T19" fmla="*/ 19 h 110"/>
                <a:gd name="T20" fmla="*/ 0 w 168"/>
                <a:gd name="T21" fmla="*/ 57 h 110"/>
                <a:gd name="T22" fmla="*/ 6 w 168"/>
                <a:gd name="T23" fmla="*/ 65 h 110"/>
                <a:gd name="T24" fmla="*/ 70 w 168"/>
                <a:gd name="T25" fmla="*/ 27 h 110"/>
                <a:gd name="T26" fmla="*/ 114 w 168"/>
                <a:gd name="T27" fmla="*/ 67 h 110"/>
                <a:gd name="T28" fmla="*/ 121 w 168"/>
                <a:gd name="T29" fmla="*/ 74 h 110"/>
                <a:gd name="T30" fmla="*/ 159 w 168"/>
                <a:gd name="T31" fmla="*/ 108 h 110"/>
                <a:gd name="T32" fmla="*/ 165 w 168"/>
                <a:gd name="T33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110">
                  <a:moveTo>
                    <a:pt x="165" y="109"/>
                  </a:moveTo>
                  <a:cubicBezTo>
                    <a:pt x="165" y="109"/>
                    <a:pt x="165" y="108"/>
                    <a:pt x="166" y="108"/>
                  </a:cubicBezTo>
                  <a:cubicBezTo>
                    <a:pt x="168" y="106"/>
                    <a:pt x="168" y="103"/>
                    <a:pt x="165" y="101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1" y="60"/>
                    <a:pt x="121" y="60"/>
                    <a:pt x="121" y="60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60" y="110"/>
                    <a:pt x="163" y="110"/>
                    <a:pt x="165" y="109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0" name="Freeform 159">
              <a:extLst>
                <a:ext uri="{FF2B5EF4-FFF2-40B4-BE49-F238E27FC236}">
                  <a16:creationId xmlns:a16="http://schemas.microsoft.com/office/drawing/2014/main" id="{DE0A0BDF-3627-A743-9A0F-44349C8EF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998" y="2908790"/>
              <a:ext cx="25018" cy="33357"/>
            </a:xfrm>
            <a:custGeom>
              <a:avLst/>
              <a:gdLst>
                <a:gd name="T0" fmla="*/ 13 w 19"/>
                <a:gd name="T1" fmla="*/ 10 h 26"/>
                <a:gd name="T2" fmla="*/ 13 w 19"/>
                <a:gd name="T3" fmla="*/ 22 h 26"/>
                <a:gd name="T4" fmla="*/ 15 w 19"/>
                <a:gd name="T5" fmla="*/ 26 h 26"/>
                <a:gd name="T6" fmla="*/ 16 w 19"/>
                <a:gd name="T7" fmla="*/ 8 h 26"/>
                <a:gd name="T8" fmla="*/ 0 w 19"/>
                <a:gd name="T9" fmla="*/ 1 h 26"/>
                <a:gd name="T10" fmla="*/ 2 w 19"/>
                <a:gd name="T11" fmla="*/ 4 h 26"/>
                <a:gd name="T12" fmla="*/ 13 w 19"/>
                <a:gd name="T13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6">
                  <a:moveTo>
                    <a:pt x="13" y="10"/>
                  </a:moveTo>
                  <a:cubicBezTo>
                    <a:pt x="15" y="14"/>
                    <a:pt x="15" y="19"/>
                    <a:pt x="13" y="22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1"/>
                    <a:pt x="19" y="14"/>
                    <a:pt x="16" y="8"/>
                  </a:cubicBezTo>
                  <a:cubicBezTo>
                    <a:pt x="12" y="3"/>
                    <a:pt x="6" y="0"/>
                    <a:pt x="0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4"/>
                    <a:pt x="10" y="6"/>
                    <a:pt x="13" y="10"/>
                  </a:cubicBezTo>
                  <a:close/>
                </a:path>
              </a:pathLst>
            </a:custGeom>
            <a:solidFill>
              <a:srgbClr val="BD7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1" name="Freeform 160">
              <a:extLst>
                <a:ext uri="{FF2B5EF4-FFF2-40B4-BE49-F238E27FC236}">
                  <a16:creationId xmlns:a16="http://schemas.microsoft.com/office/drawing/2014/main" id="{15F46EBB-9D33-B54E-9509-563B2E736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002" y="4736288"/>
              <a:ext cx="119133" cy="119133"/>
            </a:xfrm>
            <a:custGeom>
              <a:avLst/>
              <a:gdLst>
                <a:gd name="T0" fmla="*/ 1 w 93"/>
                <a:gd name="T1" fmla="*/ 25 h 93"/>
                <a:gd name="T2" fmla="*/ 14 w 93"/>
                <a:gd name="T3" fmla="*/ 39 h 93"/>
                <a:gd name="T4" fmla="*/ 69 w 93"/>
                <a:gd name="T5" fmla="*/ 93 h 93"/>
                <a:gd name="T6" fmla="*/ 93 w 93"/>
                <a:gd name="T7" fmla="*/ 69 h 93"/>
                <a:gd name="T8" fmla="*/ 38 w 93"/>
                <a:gd name="T9" fmla="*/ 15 h 93"/>
                <a:gd name="T10" fmla="*/ 25 w 93"/>
                <a:gd name="T11" fmla="*/ 2 h 93"/>
                <a:gd name="T12" fmla="*/ 21 w 93"/>
                <a:gd name="T13" fmla="*/ 2 h 93"/>
                <a:gd name="T14" fmla="*/ 1 w 93"/>
                <a:gd name="T15" fmla="*/ 21 h 93"/>
                <a:gd name="T16" fmla="*/ 1 w 93"/>
                <a:gd name="T17" fmla="*/ 2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93">
                  <a:moveTo>
                    <a:pt x="1" y="25"/>
                  </a:moveTo>
                  <a:cubicBezTo>
                    <a:pt x="14" y="39"/>
                    <a:pt x="14" y="39"/>
                    <a:pt x="14" y="39"/>
                  </a:cubicBezTo>
                  <a:cubicBezTo>
                    <a:pt x="69" y="93"/>
                    <a:pt x="69" y="93"/>
                    <a:pt x="69" y="93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0"/>
                    <a:pt x="22" y="0"/>
                    <a:pt x="21" y="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2"/>
                    <a:pt x="0" y="24"/>
                    <a:pt x="1" y="25"/>
                  </a:cubicBezTo>
                  <a:close/>
                </a:path>
              </a:pathLst>
            </a:custGeom>
            <a:solidFill>
              <a:srgbClr val="61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2" name="Freeform 161">
              <a:extLst>
                <a:ext uri="{FF2B5EF4-FFF2-40B4-BE49-F238E27FC236}">
                  <a16:creationId xmlns:a16="http://schemas.microsoft.com/office/drawing/2014/main" id="{83BFB1D5-ECAC-4F4D-BD96-361446A28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847" y="4549249"/>
              <a:ext cx="275197" cy="275197"/>
            </a:xfrm>
            <a:custGeom>
              <a:avLst/>
              <a:gdLst>
                <a:gd name="T0" fmla="*/ 231 w 231"/>
                <a:gd name="T1" fmla="*/ 59 h 231"/>
                <a:gd name="T2" fmla="*/ 173 w 231"/>
                <a:gd name="T3" fmla="*/ 0 h 231"/>
                <a:gd name="T4" fmla="*/ 0 w 231"/>
                <a:gd name="T5" fmla="*/ 173 h 231"/>
                <a:gd name="T6" fmla="*/ 59 w 231"/>
                <a:gd name="T7" fmla="*/ 231 h 231"/>
                <a:gd name="T8" fmla="*/ 231 w 231"/>
                <a:gd name="T9" fmla="*/ 5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31">
                  <a:moveTo>
                    <a:pt x="231" y="59"/>
                  </a:moveTo>
                  <a:lnTo>
                    <a:pt x="173" y="0"/>
                  </a:lnTo>
                  <a:lnTo>
                    <a:pt x="0" y="173"/>
                  </a:lnTo>
                  <a:lnTo>
                    <a:pt x="59" y="231"/>
                  </a:lnTo>
                  <a:lnTo>
                    <a:pt x="231" y="59"/>
                  </a:lnTo>
                  <a:close/>
                </a:path>
              </a:pathLst>
            </a:custGeom>
            <a:solidFill>
              <a:srgbClr val="7A8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3" name="Freeform 162">
              <a:extLst>
                <a:ext uri="{FF2B5EF4-FFF2-40B4-BE49-F238E27FC236}">
                  <a16:creationId xmlns:a16="http://schemas.microsoft.com/office/drawing/2014/main" id="{FBA99F19-A6B5-5440-9D81-4212276FB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532" y="4868525"/>
              <a:ext cx="135811" cy="135811"/>
            </a:xfrm>
            <a:custGeom>
              <a:avLst/>
              <a:gdLst>
                <a:gd name="T0" fmla="*/ 19 w 106"/>
                <a:gd name="T1" fmla="*/ 1 h 106"/>
                <a:gd name="T2" fmla="*/ 1 w 106"/>
                <a:gd name="T3" fmla="*/ 18 h 106"/>
                <a:gd name="T4" fmla="*/ 1 w 106"/>
                <a:gd name="T5" fmla="*/ 22 h 106"/>
                <a:gd name="T6" fmla="*/ 15 w 106"/>
                <a:gd name="T7" fmla="*/ 36 h 106"/>
                <a:gd name="T8" fmla="*/ 70 w 106"/>
                <a:gd name="T9" fmla="*/ 91 h 106"/>
                <a:gd name="T10" fmla="*/ 84 w 106"/>
                <a:gd name="T11" fmla="*/ 104 h 106"/>
                <a:gd name="T12" fmla="*/ 88 w 106"/>
                <a:gd name="T13" fmla="*/ 104 h 106"/>
                <a:gd name="T14" fmla="*/ 105 w 106"/>
                <a:gd name="T15" fmla="*/ 87 h 106"/>
                <a:gd name="T16" fmla="*/ 105 w 106"/>
                <a:gd name="T17" fmla="*/ 83 h 106"/>
                <a:gd name="T18" fmla="*/ 91 w 106"/>
                <a:gd name="T19" fmla="*/ 69 h 106"/>
                <a:gd name="T20" fmla="*/ 37 w 106"/>
                <a:gd name="T21" fmla="*/ 15 h 106"/>
                <a:gd name="T22" fmla="*/ 23 w 106"/>
                <a:gd name="T23" fmla="*/ 1 h 106"/>
                <a:gd name="T24" fmla="*/ 19 w 106"/>
                <a:gd name="T25" fmla="*/ 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06">
                  <a:moveTo>
                    <a:pt x="19" y="1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9"/>
                    <a:pt x="0" y="21"/>
                    <a:pt x="1" y="22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85" y="106"/>
                    <a:pt x="87" y="106"/>
                    <a:pt x="88" y="104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6" y="86"/>
                    <a:pt x="106" y="84"/>
                    <a:pt x="105" y="83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D45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4" name="Freeform 163">
              <a:extLst>
                <a:ext uri="{FF2B5EF4-FFF2-40B4-BE49-F238E27FC236}">
                  <a16:creationId xmlns:a16="http://schemas.microsoft.com/office/drawing/2014/main" id="{10106E97-AAE1-8E42-A1EF-F83C6E83F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302" y="4786324"/>
              <a:ext cx="268049" cy="202526"/>
            </a:xfrm>
            <a:custGeom>
              <a:avLst/>
              <a:gdLst>
                <a:gd name="T0" fmla="*/ 148 w 209"/>
                <a:gd name="T1" fmla="*/ 87 h 159"/>
                <a:gd name="T2" fmla="*/ 148 w 209"/>
                <a:gd name="T3" fmla="*/ 83 h 159"/>
                <a:gd name="T4" fmla="*/ 166 w 209"/>
                <a:gd name="T5" fmla="*/ 66 h 159"/>
                <a:gd name="T6" fmla="*/ 170 w 209"/>
                <a:gd name="T7" fmla="*/ 66 h 159"/>
                <a:gd name="T8" fmla="*/ 184 w 209"/>
                <a:gd name="T9" fmla="*/ 80 h 159"/>
                <a:gd name="T10" fmla="*/ 209 w 209"/>
                <a:gd name="T11" fmla="*/ 54 h 159"/>
                <a:gd name="T12" fmla="*/ 154 w 209"/>
                <a:gd name="T13" fmla="*/ 0 h 159"/>
                <a:gd name="T14" fmla="*/ 0 w 209"/>
                <a:gd name="T15" fmla="*/ 154 h 159"/>
                <a:gd name="T16" fmla="*/ 104 w 209"/>
                <a:gd name="T17" fmla="*/ 159 h 159"/>
                <a:gd name="T18" fmla="*/ 162 w 209"/>
                <a:gd name="T19" fmla="*/ 101 h 159"/>
                <a:gd name="T20" fmla="*/ 148 w 209"/>
                <a:gd name="T21" fmla="*/ 8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159">
                  <a:moveTo>
                    <a:pt x="148" y="87"/>
                  </a:moveTo>
                  <a:cubicBezTo>
                    <a:pt x="147" y="86"/>
                    <a:pt x="147" y="84"/>
                    <a:pt x="148" y="83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67" y="65"/>
                    <a:pt x="169" y="65"/>
                    <a:pt x="170" y="66"/>
                  </a:cubicBezTo>
                  <a:cubicBezTo>
                    <a:pt x="184" y="80"/>
                    <a:pt x="184" y="80"/>
                    <a:pt x="184" y="80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62" y="101"/>
                    <a:pt x="162" y="101"/>
                    <a:pt x="162" y="101"/>
                  </a:cubicBezTo>
                  <a:lnTo>
                    <a:pt x="148" y="87"/>
                  </a:lnTo>
                  <a:close/>
                </a:path>
              </a:pathLst>
            </a:custGeom>
            <a:solidFill>
              <a:srgbClr val="7A8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5" name="Freeform 164">
              <a:extLst>
                <a:ext uri="{FF2B5EF4-FFF2-40B4-BE49-F238E27FC236}">
                  <a16:creationId xmlns:a16="http://schemas.microsoft.com/office/drawing/2014/main" id="{315DDB0A-5611-5443-A90E-FCD1FA12B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005" y="4787515"/>
              <a:ext cx="88158" cy="89350"/>
            </a:xfrm>
            <a:custGeom>
              <a:avLst/>
              <a:gdLst>
                <a:gd name="T0" fmla="*/ 74 w 74"/>
                <a:gd name="T1" fmla="*/ 33 h 75"/>
                <a:gd name="T2" fmla="*/ 42 w 74"/>
                <a:gd name="T3" fmla="*/ 0 h 75"/>
                <a:gd name="T4" fmla="*/ 0 w 74"/>
                <a:gd name="T5" fmla="*/ 43 h 75"/>
                <a:gd name="T6" fmla="*/ 33 w 74"/>
                <a:gd name="T7" fmla="*/ 75 h 75"/>
                <a:gd name="T8" fmla="*/ 74 w 74"/>
                <a:gd name="T9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74" y="33"/>
                  </a:moveTo>
                  <a:lnTo>
                    <a:pt x="42" y="0"/>
                  </a:lnTo>
                  <a:lnTo>
                    <a:pt x="0" y="43"/>
                  </a:lnTo>
                  <a:lnTo>
                    <a:pt x="33" y="75"/>
                  </a:lnTo>
                  <a:lnTo>
                    <a:pt x="74" y="33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6" name="Freeform 165">
              <a:extLst>
                <a:ext uri="{FF2B5EF4-FFF2-40B4-BE49-F238E27FC236}">
                  <a16:creationId xmlns:a16="http://schemas.microsoft.com/office/drawing/2014/main" id="{1508C13D-FD70-FA40-808C-1DA018A2D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56" y="4845890"/>
              <a:ext cx="65523" cy="65523"/>
            </a:xfrm>
            <a:custGeom>
              <a:avLst/>
              <a:gdLst>
                <a:gd name="T0" fmla="*/ 23 w 55"/>
                <a:gd name="T1" fmla="*/ 0 h 55"/>
                <a:gd name="T2" fmla="*/ 1 w 55"/>
                <a:gd name="T3" fmla="*/ 20 h 55"/>
                <a:gd name="T4" fmla="*/ 0 w 55"/>
                <a:gd name="T5" fmla="*/ 21 h 55"/>
                <a:gd name="T6" fmla="*/ 33 w 55"/>
                <a:gd name="T7" fmla="*/ 55 h 55"/>
                <a:gd name="T8" fmla="*/ 34 w 55"/>
                <a:gd name="T9" fmla="*/ 54 h 55"/>
                <a:gd name="T10" fmla="*/ 55 w 55"/>
                <a:gd name="T11" fmla="*/ 32 h 55"/>
                <a:gd name="T12" fmla="*/ 23 w 55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5">
                  <a:moveTo>
                    <a:pt x="23" y="0"/>
                  </a:moveTo>
                  <a:lnTo>
                    <a:pt x="1" y="20"/>
                  </a:lnTo>
                  <a:lnTo>
                    <a:pt x="0" y="21"/>
                  </a:lnTo>
                  <a:lnTo>
                    <a:pt x="33" y="55"/>
                  </a:lnTo>
                  <a:lnTo>
                    <a:pt x="34" y="54"/>
                  </a:lnTo>
                  <a:lnTo>
                    <a:pt x="55" y="3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7" name="Freeform 166">
              <a:extLst>
                <a:ext uri="{FF2B5EF4-FFF2-40B4-BE49-F238E27FC236}">
                  <a16:creationId xmlns:a16="http://schemas.microsoft.com/office/drawing/2014/main" id="{C8587003-6682-6D4C-A1EC-F769BDF75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045" y="4953110"/>
              <a:ext cx="66714" cy="65523"/>
            </a:xfrm>
            <a:custGeom>
              <a:avLst/>
              <a:gdLst>
                <a:gd name="T0" fmla="*/ 29 w 56"/>
                <a:gd name="T1" fmla="*/ 50 h 55"/>
                <a:gd name="T2" fmla="*/ 33 w 56"/>
                <a:gd name="T3" fmla="*/ 55 h 55"/>
                <a:gd name="T4" fmla="*/ 56 w 56"/>
                <a:gd name="T5" fmla="*/ 32 h 55"/>
                <a:gd name="T6" fmla="*/ 23 w 56"/>
                <a:gd name="T7" fmla="*/ 0 h 55"/>
                <a:gd name="T8" fmla="*/ 0 w 56"/>
                <a:gd name="T9" fmla="*/ 23 h 55"/>
                <a:gd name="T10" fmla="*/ 11 w 56"/>
                <a:gd name="T11" fmla="*/ 32 h 55"/>
                <a:gd name="T12" fmla="*/ 29 w 56"/>
                <a:gd name="T13" fmla="*/ 5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5">
                  <a:moveTo>
                    <a:pt x="29" y="50"/>
                  </a:moveTo>
                  <a:lnTo>
                    <a:pt x="33" y="55"/>
                  </a:lnTo>
                  <a:lnTo>
                    <a:pt x="56" y="32"/>
                  </a:lnTo>
                  <a:lnTo>
                    <a:pt x="23" y="0"/>
                  </a:lnTo>
                  <a:lnTo>
                    <a:pt x="0" y="23"/>
                  </a:lnTo>
                  <a:lnTo>
                    <a:pt x="11" y="32"/>
                  </a:lnTo>
                  <a:lnTo>
                    <a:pt x="29" y="50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8" name="Freeform 167">
              <a:extLst>
                <a:ext uri="{FF2B5EF4-FFF2-40B4-BE49-F238E27FC236}">
                  <a16:creationId xmlns:a16="http://schemas.microsoft.com/office/drawing/2014/main" id="{817A62FC-B058-0540-B6BA-27A3BF307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862" y="4990041"/>
              <a:ext cx="89350" cy="85776"/>
            </a:xfrm>
            <a:custGeom>
              <a:avLst/>
              <a:gdLst>
                <a:gd name="T0" fmla="*/ 28 w 75"/>
                <a:gd name="T1" fmla="*/ 68 h 72"/>
                <a:gd name="T2" fmla="*/ 33 w 75"/>
                <a:gd name="T3" fmla="*/ 72 h 72"/>
                <a:gd name="T4" fmla="*/ 75 w 75"/>
                <a:gd name="T5" fmla="*/ 30 h 72"/>
                <a:gd name="T6" fmla="*/ 71 w 75"/>
                <a:gd name="T7" fmla="*/ 26 h 72"/>
                <a:gd name="T8" fmla="*/ 46 w 75"/>
                <a:gd name="T9" fmla="*/ 1 h 72"/>
                <a:gd name="T10" fmla="*/ 46 w 75"/>
                <a:gd name="T11" fmla="*/ 1 h 72"/>
                <a:gd name="T12" fmla="*/ 39 w 75"/>
                <a:gd name="T13" fmla="*/ 0 h 72"/>
                <a:gd name="T14" fmla="*/ 0 w 75"/>
                <a:gd name="T15" fmla="*/ 40 h 72"/>
                <a:gd name="T16" fmla="*/ 28 w 75"/>
                <a:gd name="T17" fmla="*/ 6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2">
                  <a:moveTo>
                    <a:pt x="28" y="68"/>
                  </a:moveTo>
                  <a:lnTo>
                    <a:pt x="33" y="72"/>
                  </a:lnTo>
                  <a:lnTo>
                    <a:pt x="75" y="30"/>
                  </a:lnTo>
                  <a:lnTo>
                    <a:pt x="71" y="26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0" y="40"/>
                  </a:lnTo>
                  <a:lnTo>
                    <a:pt x="28" y="68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9" name="Freeform 168">
              <a:extLst>
                <a:ext uri="{FF2B5EF4-FFF2-40B4-BE49-F238E27FC236}">
                  <a16:creationId xmlns:a16="http://schemas.microsoft.com/office/drawing/2014/main" id="{C364560C-1E94-7A47-8135-9902F3F2D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7380" y="4754158"/>
              <a:ext cx="64332" cy="65523"/>
            </a:xfrm>
            <a:custGeom>
              <a:avLst/>
              <a:gdLst>
                <a:gd name="T0" fmla="*/ 54 w 54"/>
                <a:gd name="T1" fmla="*/ 32 h 55"/>
                <a:gd name="T2" fmla="*/ 21 w 54"/>
                <a:gd name="T3" fmla="*/ 0 h 55"/>
                <a:gd name="T4" fmla="*/ 0 w 54"/>
                <a:gd name="T5" fmla="*/ 22 h 55"/>
                <a:gd name="T6" fmla="*/ 32 w 54"/>
                <a:gd name="T7" fmla="*/ 55 h 55"/>
                <a:gd name="T8" fmla="*/ 54 w 54"/>
                <a:gd name="T9" fmla="*/ 3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54" y="32"/>
                  </a:moveTo>
                  <a:lnTo>
                    <a:pt x="21" y="0"/>
                  </a:lnTo>
                  <a:lnTo>
                    <a:pt x="0" y="22"/>
                  </a:lnTo>
                  <a:lnTo>
                    <a:pt x="32" y="55"/>
                  </a:lnTo>
                  <a:lnTo>
                    <a:pt x="54" y="32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0" name="Freeform 169">
              <a:extLst>
                <a:ext uri="{FF2B5EF4-FFF2-40B4-BE49-F238E27FC236}">
                  <a16:creationId xmlns:a16="http://schemas.microsoft.com/office/drawing/2014/main" id="{C3B03427-7EF7-9849-9433-A0370ADBF9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9185" y="4619538"/>
              <a:ext cx="337146" cy="337146"/>
            </a:xfrm>
            <a:custGeom>
              <a:avLst/>
              <a:gdLst>
                <a:gd name="T0" fmla="*/ 27 w 283"/>
                <a:gd name="T1" fmla="*/ 198 h 283"/>
                <a:gd name="T2" fmla="*/ 0 w 283"/>
                <a:gd name="T3" fmla="*/ 225 h 283"/>
                <a:gd name="T4" fmla="*/ 58 w 283"/>
                <a:gd name="T5" fmla="*/ 283 h 283"/>
                <a:gd name="T6" fmla="*/ 86 w 283"/>
                <a:gd name="T7" fmla="*/ 256 h 283"/>
                <a:gd name="T8" fmla="*/ 110 w 283"/>
                <a:gd name="T9" fmla="*/ 231 h 283"/>
                <a:gd name="T10" fmla="*/ 283 w 283"/>
                <a:gd name="T11" fmla="*/ 58 h 283"/>
                <a:gd name="T12" fmla="*/ 224 w 283"/>
                <a:gd name="T13" fmla="*/ 0 h 283"/>
                <a:gd name="T14" fmla="*/ 52 w 283"/>
                <a:gd name="T15" fmla="*/ 172 h 283"/>
                <a:gd name="T16" fmla="*/ 27 w 283"/>
                <a:gd name="T17" fmla="*/ 198 h 283"/>
                <a:gd name="T18" fmla="*/ 137 w 283"/>
                <a:gd name="T19" fmla="*/ 113 h 283"/>
                <a:gd name="T20" fmla="*/ 170 w 283"/>
                <a:gd name="T21" fmla="*/ 145 h 283"/>
                <a:gd name="T22" fmla="*/ 148 w 283"/>
                <a:gd name="T23" fmla="*/ 168 h 283"/>
                <a:gd name="T24" fmla="*/ 116 w 283"/>
                <a:gd name="T25" fmla="*/ 135 h 283"/>
                <a:gd name="T26" fmla="*/ 137 w 283"/>
                <a:gd name="T27" fmla="*/ 113 h 283"/>
                <a:gd name="T28" fmla="*/ 109 w 283"/>
                <a:gd name="T29" fmla="*/ 141 h 283"/>
                <a:gd name="T30" fmla="*/ 141 w 283"/>
                <a:gd name="T31" fmla="*/ 174 h 283"/>
                <a:gd name="T32" fmla="*/ 100 w 283"/>
                <a:gd name="T33" fmla="*/ 216 h 283"/>
                <a:gd name="T34" fmla="*/ 67 w 283"/>
                <a:gd name="T35" fmla="*/ 184 h 283"/>
                <a:gd name="T36" fmla="*/ 109 w 283"/>
                <a:gd name="T37" fmla="*/ 141 h 283"/>
                <a:gd name="T38" fmla="*/ 71 w 283"/>
                <a:gd name="T39" fmla="*/ 245 h 283"/>
                <a:gd name="T40" fmla="*/ 38 w 283"/>
                <a:gd name="T41" fmla="*/ 211 h 283"/>
                <a:gd name="T42" fmla="*/ 39 w 283"/>
                <a:gd name="T43" fmla="*/ 210 h 283"/>
                <a:gd name="T44" fmla="*/ 61 w 283"/>
                <a:gd name="T45" fmla="*/ 190 h 283"/>
                <a:gd name="T46" fmla="*/ 93 w 283"/>
                <a:gd name="T47" fmla="*/ 222 h 283"/>
                <a:gd name="T48" fmla="*/ 72 w 283"/>
                <a:gd name="T49" fmla="*/ 244 h 283"/>
                <a:gd name="T50" fmla="*/ 71 w 283"/>
                <a:gd name="T51" fmla="*/ 245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3" h="283">
                  <a:moveTo>
                    <a:pt x="27" y="198"/>
                  </a:moveTo>
                  <a:lnTo>
                    <a:pt x="0" y="225"/>
                  </a:lnTo>
                  <a:lnTo>
                    <a:pt x="58" y="283"/>
                  </a:lnTo>
                  <a:lnTo>
                    <a:pt x="86" y="256"/>
                  </a:lnTo>
                  <a:lnTo>
                    <a:pt x="110" y="231"/>
                  </a:lnTo>
                  <a:lnTo>
                    <a:pt x="283" y="58"/>
                  </a:lnTo>
                  <a:lnTo>
                    <a:pt x="224" y="0"/>
                  </a:lnTo>
                  <a:lnTo>
                    <a:pt x="52" y="172"/>
                  </a:lnTo>
                  <a:lnTo>
                    <a:pt x="27" y="198"/>
                  </a:lnTo>
                  <a:close/>
                  <a:moveTo>
                    <a:pt x="137" y="113"/>
                  </a:moveTo>
                  <a:lnTo>
                    <a:pt x="170" y="145"/>
                  </a:lnTo>
                  <a:lnTo>
                    <a:pt x="148" y="168"/>
                  </a:lnTo>
                  <a:lnTo>
                    <a:pt x="116" y="135"/>
                  </a:lnTo>
                  <a:lnTo>
                    <a:pt x="137" y="113"/>
                  </a:lnTo>
                  <a:close/>
                  <a:moveTo>
                    <a:pt x="109" y="141"/>
                  </a:moveTo>
                  <a:lnTo>
                    <a:pt x="141" y="174"/>
                  </a:lnTo>
                  <a:lnTo>
                    <a:pt x="100" y="216"/>
                  </a:lnTo>
                  <a:lnTo>
                    <a:pt x="67" y="184"/>
                  </a:lnTo>
                  <a:lnTo>
                    <a:pt x="109" y="141"/>
                  </a:lnTo>
                  <a:close/>
                  <a:moveTo>
                    <a:pt x="71" y="245"/>
                  </a:moveTo>
                  <a:lnTo>
                    <a:pt x="38" y="211"/>
                  </a:lnTo>
                  <a:lnTo>
                    <a:pt x="39" y="210"/>
                  </a:lnTo>
                  <a:lnTo>
                    <a:pt x="61" y="190"/>
                  </a:lnTo>
                  <a:lnTo>
                    <a:pt x="93" y="222"/>
                  </a:lnTo>
                  <a:lnTo>
                    <a:pt x="72" y="244"/>
                  </a:lnTo>
                  <a:lnTo>
                    <a:pt x="71" y="245"/>
                  </a:lnTo>
                  <a:close/>
                </a:path>
              </a:pathLst>
            </a:custGeom>
            <a:solidFill>
              <a:srgbClr val="DD7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1" name="Freeform 170">
              <a:extLst>
                <a:ext uri="{FF2B5EF4-FFF2-40B4-BE49-F238E27FC236}">
                  <a16:creationId xmlns:a16="http://schemas.microsoft.com/office/drawing/2014/main" id="{B5E6F37E-4481-0D4D-93C5-FF3FBE97A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086" y="4914987"/>
              <a:ext cx="247796" cy="247796"/>
            </a:xfrm>
            <a:custGeom>
              <a:avLst/>
              <a:gdLst>
                <a:gd name="T0" fmla="*/ 149 w 208"/>
                <a:gd name="T1" fmla="*/ 0 h 208"/>
                <a:gd name="T2" fmla="*/ 87 w 208"/>
                <a:gd name="T3" fmla="*/ 62 h 208"/>
                <a:gd name="T4" fmla="*/ 0 w 208"/>
                <a:gd name="T5" fmla="*/ 149 h 208"/>
                <a:gd name="T6" fmla="*/ 58 w 208"/>
                <a:gd name="T7" fmla="*/ 208 h 208"/>
                <a:gd name="T8" fmla="*/ 108 w 208"/>
                <a:gd name="T9" fmla="*/ 157 h 208"/>
                <a:gd name="T10" fmla="*/ 208 w 208"/>
                <a:gd name="T11" fmla="*/ 59 h 208"/>
                <a:gd name="T12" fmla="*/ 149 w 208"/>
                <a:gd name="T13" fmla="*/ 0 h 208"/>
                <a:gd name="T14" fmla="*/ 143 w 208"/>
                <a:gd name="T15" fmla="*/ 32 h 208"/>
                <a:gd name="T16" fmla="*/ 176 w 208"/>
                <a:gd name="T17" fmla="*/ 64 h 208"/>
                <a:gd name="T18" fmla="*/ 153 w 208"/>
                <a:gd name="T19" fmla="*/ 87 h 208"/>
                <a:gd name="T20" fmla="*/ 149 w 208"/>
                <a:gd name="T21" fmla="*/ 82 h 208"/>
                <a:gd name="T22" fmla="*/ 131 w 208"/>
                <a:gd name="T23" fmla="*/ 64 h 208"/>
                <a:gd name="T24" fmla="*/ 120 w 208"/>
                <a:gd name="T25" fmla="*/ 55 h 208"/>
                <a:gd name="T26" fmla="*/ 143 w 208"/>
                <a:gd name="T27" fmla="*/ 32 h 208"/>
                <a:gd name="T28" fmla="*/ 115 w 208"/>
                <a:gd name="T29" fmla="*/ 61 h 208"/>
                <a:gd name="T30" fmla="*/ 118 w 208"/>
                <a:gd name="T31" fmla="*/ 64 h 208"/>
                <a:gd name="T32" fmla="*/ 118 w 208"/>
                <a:gd name="T33" fmla="*/ 64 h 208"/>
                <a:gd name="T34" fmla="*/ 143 w 208"/>
                <a:gd name="T35" fmla="*/ 89 h 208"/>
                <a:gd name="T36" fmla="*/ 147 w 208"/>
                <a:gd name="T37" fmla="*/ 93 h 208"/>
                <a:gd name="T38" fmla="*/ 105 w 208"/>
                <a:gd name="T39" fmla="*/ 135 h 208"/>
                <a:gd name="T40" fmla="*/ 100 w 208"/>
                <a:gd name="T41" fmla="*/ 131 h 208"/>
                <a:gd name="T42" fmla="*/ 72 w 208"/>
                <a:gd name="T43" fmla="*/ 103 h 208"/>
                <a:gd name="T44" fmla="*/ 111 w 208"/>
                <a:gd name="T45" fmla="*/ 63 h 208"/>
                <a:gd name="T46" fmla="*/ 115 w 208"/>
                <a:gd name="T47" fmla="*/ 61 h 208"/>
                <a:gd name="T48" fmla="*/ 84 w 208"/>
                <a:gd name="T49" fmla="*/ 156 h 208"/>
                <a:gd name="T50" fmla="*/ 76 w 208"/>
                <a:gd name="T51" fmla="*/ 164 h 208"/>
                <a:gd name="T52" fmla="*/ 44 w 208"/>
                <a:gd name="T53" fmla="*/ 132 h 208"/>
                <a:gd name="T54" fmla="*/ 66 w 208"/>
                <a:gd name="T55" fmla="*/ 109 h 208"/>
                <a:gd name="T56" fmla="*/ 94 w 208"/>
                <a:gd name="T57" fmla="*/ 137 h 208"/>
                <a:gd name="T58" fmla="*/ 99 w 208"/>
                <a:gd name="T59" fmla="*/ 141 h 208"/>
                <a:gd name="T60" fmla="*/ 84 w 208"/>
                <a:gd name="T61" fmla="*/ 156 h 208"/>
                <a:gd name="T62" fmla="*/ 84 w 208"/>
                <a:gd name="T63" fmla="*/ 15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8" h="208">
                  <a:moveTo>
                    <a:pt x="149" y="0"/>
                  </a:moveTo>
                  <a:lnTo>
                    <a:pt x="87" y="62"/>
                  </a:lnTo>
                  <a:lnTo>
                    <a:pt x="0" y="149"/>
                  </a:lnTo>
                  <a:lnTo>
                    <a:pt x="58" y="208"/>
                  </a:lnTo>
                  <a:lnTo>
                    <a:pt x="108" y="157"/>
                  </a:lnTo>
                  <a:lnTo>
                    <a:pt x="208" y="59"/>
                  </a:lnTo>
                  <a:lnTo>
                    <a:pt x="149" y="0"/>
                  </a:lnTo>
                  <a:close/>
                  <a:moveTo>
                    <a:pt x="143" y="32"/>
                  </a:moveTo>
                  <a:lnTo>
                    <a:pt x="176" y="64"/>
                  </a:lnTo>
                  <a:lnTo>
                    <a:pt x="153" y="87"/>
                  </a:lnTo>
                  <a:lnTo>
                    <a:pt x="149" y="82"/>
                  </a:lnTo>
                  <a:lnTo>
                    <a:pt x="131" y="64"/>
                  </a:lnTo>
                  <a:lnTo>
                    <a:pt x="120" y="55"/>
                  </a:lnTo>
                  <a:lnTo>
                    <a:pt x="143" y="32"/>
                  </a:lnTo>
                  <a:close/>
                  <a:moveTo>
                    <a:pt x="115" y="61"/>
                  </a:moveTo>
                  <a:lnTo>
                    <a:pt x="118" y="64"/>
                  </a:lnTo>
                  <a:lnTo>
                    <a:pt x="118" y="64"/>
                  </a:lnTo>
                  <a:lnTo>
                    <a:pt x="143" y="89"/>
                  </a:lnTo>
                  <a:lnTo>
                    <a:pt x="147" y="93"/>
                  </a:lnTo>
                  <a:lnTo>
                    <a:pt x="105" y="135"/>
                  </a:lnTo>
                  <a:lnTo>
                    <a:pt x="100" y="131"/>
                  </a:lnTo>
                  <a:lnTo>
                    <a:pt x="72" y="103"/>
                  </a:lnTo>
                  <a:lnTo>
                    <a:pt x="111" y="63"/>
                  </a:lnTo>
                  <a:lnTo>
                    <a:pt x="115" y="61"/>
                  </a:lnTo>
                  <a:close/>
                  <a:moveTo>
                    <a:pt x="84" y="156"/>
                  </a:moveTo>
                  <a:lnTo>
                    <a:pt x="76" y="164"/>
                  </a:lnTo>
                  <a:lnTo>
                    <a:pt x="44" y="132"/>
                  </a:lnTo>
                  <a:lnTo>
                    <a:pt x="66" y="109"/>
                  </a:lnTo>
                  <a:lnTo>
                    <a:pt x="94" y="137"/>
                  </a:lnTo>
                  <a:lnTo>
                    <a:pt x="99" y="141"/>
                  </a:lnTo>
                  <a:lnTo>
                    <a:pt x="84" y="156"/>
                  </a:lnTo>
                  <a:lnTo>
                    <a:pt x="84" y="156"/>
                  </a:lnTo>
                  <a:close/>
                </a:path>
              </a:pathLst>
            </a:custGeom>
            <a:solidFill>
              <a:srgbClr val="DD7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2" name="Freeform 171">
              <a:extLst>
                <a:ext uri="{FF2B5EF4-FFF2-40B4-BE49-F238E27FC236}">
                  <a16:creationId xmlns:a16="http://schemas.microsoft.com/office/drawing/2014/main" id="{7C913B81-CBCE-9941-A272-2E1D33A93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504" y="5044842"/>
              <a:ext cx="65523" cy="65523"/>
            </a:xfrm>
            <a:custGeom>
              <a:avLst/>
              <a:gdLst>
                <a:gd name="T0" fmla="*/ 50 w 55"/>
                <a:gd name="T1" fmla="*/ 28 h 55"/>
                <a:gd name="T2" fmla="*/ 22 w 55"/>
                <a:gd name="T3" fmla="*/ 0 h 55"/>
                <a:gd name="T4" fmla="*/ 0 w 55"/>
                <a:gd name="T5" fmla="*/ 23 h 55"/>
                <a:gd name="T6" fmla="*/ 32 w 55"/>
                <a:gd name="T7" fmla="*/ 55 h 55"/>
                <a:gd name="T8" fmla="*/ 40 w 55"/>
                <a:gd name="T9" fmla="*/ 47 h 55"/>
                <a:gd name="T10" fmla="*/ 40 w 55"/>
                <a:gd name="T11" fmla="*/ 47 h 55"/>
                <a:gd name="T12" fmla="*/ 55 w 55"/>
                <a:gd name="T13" fmla="*/ 32 h 55"/>
                <a:gd name="T14" fmla="*/ 50 w 55"/>
                <a:gd name="T1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55">
                  <a:moveTo>
                    <a:pt x="50" y="28"/>
                  </a:moveTo>
                  <a:lnTo>
                    <a:pt x="22" y="0"/>
                  </a:lnTo>
                  <a:lnTo>
                    <a:pt x="0" y="23"/>
                  </a:lnTo>
                  <a:lnTo>
                    <a:pt x="32" y="55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55" y="32"/>
                  </a:lnTo>
                  <a:lnTo>
                    <a:pt x="50" y="28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3" name="Freeform 172">
              <a:extLst>
                <a:ext uri="{FF2B5EF4-FFF2-40B4-BE49-F238E27FC236}">
                  <a16:creationId xmlns:a16="http://schemas.microsoft.com/office/drawing/2014/main" id="{DE2F921D-9254-9843-B5B1-A4B8F1FE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154" y="5084156"/>
              <a:ext cx="114368" cy="115559"/>
            </a:xfrm>
            <a:custGeom>
              <a:avLst/>
              <a:gdLst>
                <a:gd name="T0" fmla="*/ 26 w 90"/>
                <a:gd name="T1" fmla="*/ 3 h 90"/>
                <a:gd name="T2" fmla="*/ 14 w 90"/>
                <a:gd name="T3" fmla="*/ 3 h 90"/>
                <a:gd name="T4" fmla="*/ 3 w 90"/>
                <a:gd name="T5" fmla="*/ 14 h 90"/>
                <a:gd name="T6" fmla="*/ 3 w 90"/>
                <a:gd name="T7" fmla="*/ 26 h 90"/>
                <a:gd name="T8" fmla="*/ 37 w 90"/>
                <a:gd name="T9" fmla="*/ 59 h 90"/>
                <a:gd name="T10" fmla="*/ 51 w 90"/>
                <a:gd name="T11" fmla="*/ 74 h 90"/>
                <a:gd name="T12" fmla="*/ 64 w 90"/>
                <a:gd name="T13" fmla="*/ 86 h 90"/>
                <a:gd name="T14" fmla="*/ 75 w 90"/>
                <a:gd name="T15" fmla="*/ 86 h 90"/>
                <a:gd name="T16" fmla="*/ 86 w 90"/>
                <a:gd name="T17" fmla="*/ 75 h 90"/>
                <a:gd name="T18" fmla="*/ 86 w 90"/>
                <a:gd name="T19" fmla="*/ 64 h 90"/>
                <a:gd name="T20" fmla="*/ 83 w 90"/>
                <a:gd name="T21" fmla="*/ 61 h 90"/>
                <a:gd name="T22" fmla="*/ 29 w 90"/>
                <a:gd name="T23" fmla="*/ 6 h 90"/>
                <a:gd name="T24" fmla="*/ 26 w 90"/>
                <a:gd name="T2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90">
                  <a:moveTo>
                    <a:pt x="26" y="3"/>
                  </a:moveTo>
                  <a:cubicBezTo>
                    <a:pt x="23" y="0"/>
                    <a:pt x="17" y="0"/>
                    <a:pt x="14" y="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8"/>
                    <a:pt x="0" y="23"/>
                    <a:pt x="3" y="26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64" y="86"/>
                    <a:pt x="64" y="86"/>
                    <a:pt x="64" y="86"/>
                  </a:cubicBezTo>
                  <a:cubicBezTo>
                    <a:pt x="67" y="90"/>
                    <a:pt x="72" y="90"/>
                    <a:pt x="75" y="86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90" y="72"/>
                    <a:pt x="90" y="67"/>
                    <a:pt x="86" y="64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29" y="6"/>
                    <a:pt x="29" y="6"/>
                    <a:pt x="29" y="6"/>
                  </a:cubicBezTo>
                  <a:lnTo>
                    <a:pt x="26" y="3"/>
                  </a:lnTo>
                  <a:close/>
                </a:path>
              </a:pathLst>
            </a:custGeom>
            <a:solidFill>
              <a:srgbClr val="D45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4" name="Freeform 173">
              <a:extLst>
                <a:ext uri="{FF2B5EF4-FFF2-40B4-BE49-F238E27FC236}">
                  <a16:creationId xmlns:a16="http://schemas.microsoft.com/office/drawing/2014/main" id="{A8725999-127C-FE4A-95AA-9C18BE40A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831" y="5105600"/>
              <a:ext cx="189422" cy="220396"/>
            </a:xfrm>
            <a:custGeom>
              <a:avLst/>
              <a:gdLst>
                <a:gd name="T0" fmla="*/ 120 w 148"/>
                <a:gd name="T1" fmla="*/ 54 h 173"/>
                <a:gd name="T2" fmla="*/ 71 w 148"/>
                <a:gd name="T3" fmla="*/ 5 h 173"/>
                <a:gd name="T4" fmla="*/ 52 w 148"/>
                <a:gd name="T5" fmla="*/ 6 h 173"/>
                <a:gd name="T6" fmla="*/ 51 w 148"/>
                <a:gd name="T7" fmla="*/ 25 h 173"/>
                <a:gd name="T8" fmla="*/ 92 w 148"/>
                <a:gd name="T9" fmla="*/ 67 h 173"/>
                <a:gd name="T10" fmla="*/ 84 w 148"/>
                <a:gd name="T11" fmla="*/ 75 h 173"/>
                <a:gd name="T12" fmla="*/ 77 w 148"/>
                <a:gd name="T13" fmla="*/ 67 h 173"/>
                <a:gd name="T14" fmla="*/ 57 w 148"/>
                <a:gd name="T15" fmla="*/ 68 h 173"/>
                <a:gd name="T16" fmla="*/ 56 w 148"/>
                <a:gd name="T17" fmla="*/ 87 h 173"/>
                <a:gd name="T18" fmla="*/ 84 w 148"/>
                <a:gd name="T19" fmla="*/ 115 h 173"/>
                <a:gd name="T20" fmla="*/ 76 w 148"/>
                <a:gd name="T21" fmla="*/ 122 h 173"/>
                <a:gd name="T22" fmla="*/ 25 w 148"/>
                <a:gd name="T23" fmla="*/ 72 h 173"/>
                <a:gd name="T24" fmla="*/ 5 w 148"/>
                <a:gd name="T25" fmla="*/ 72 h 173"/>
                <a:gd name="T26" fmla="*/ 5 w 148"/>
                <a:gd name="T27" fmla="*/ 92 h 173"/>
                <a:gd name="T28" fmla="*/ 56 w 148"/>
                <a:gd name="T29" fmla="*/ 143 h 173"/>
                <a:gd name="T30" fmla="*/ 82 w 148"/>
                <a:gd name="T31" fmla="*/ 169 h 173"/>
                <a:gd name="T32" fmla="*/ 92 w 148"/>
                <a:gd name="T33" fmla="*/ 173 h 173"/>
                <a:gd name="T34" fmla="*/ 102 w 148"/>
                <a:gd name="T35" fmla="*/ 169 h 173"/>
                <a:gd name="T36" fmla="*/ 102 w 148"/>
                <a:gd name="T37" fmla="*/ 148 h 173"/>
                <a:gd name="T38" fmla="*/ 91 w 148"/>
                <a:gd name="T39" fmla="*/ 137 h 173"/>
                <a:gd name="T40" fmla="*/ 98 w 148"/>
                <a:gd name="T41" fmla="*/ 130 h 173"/>
                <a:gd name="T42" fmla="*/ 123 w 148"/>
                <a:gd name="T43" fmla="*/ 154 h 173"/>
                <a:gd name="T44" fmla="*/ 132 w 148"/>
                <a:gd name="T45" fmla="*/ 158 h 173"/>
                <a:gd name="T46" fmla="*/ 142 w 148"/>
                <a:gd name="T47" fmla="*/ 153 h 173"/>
                <a:gd name="T48" fmla="*/ 144 w 148"/>
                <a:gd name="T49" fmla="*/ 134 h 173"/>
                <a:gd name="T50" fmla="*/ 99 w 148"/>
                <a:gd name="T51" fmla="*/ 89 h 173"/>
                <a:gd name="T52" fmla="*/ 107 w 148"/>
                <a:gd name="T53" fmla="*/ 81 h 173"/>
                <a:gd name="T54" fmla="*/ 118 w 148"/>
                <a:gd name="T55" fmla="*/ 92 h 173"/>
                <a:gd name="T56" fmla="*/ 127 w 148"/>
                <a:gd name="T57" fmla="*/ 95 h 173"/>
                <a:gd name="T58" fmla="*/ 137 w 148"/>
                <a:gd name="T59" fmla="*/ 91 h 173"/>
                <a:gd name="T60" fmla="*/ 138 w 148"/>
                <a:gd name="T61" fmla="*/ 72 h 173"/>
                <a:gd name="T62" fmla="*/ 135 w 148"/>
                <a:gd name="T63" fmla="*/ 68 h 173"/>
                <a:gd name="T64" fmla="*/ 145 w 148"/>
                <a:gd name="T65" fmla="*/ 58 h 173"/>
                <a:gd name="T66" fmla="*/ 131 w 148"/>
                <a:gd name="T67" fmla="*/ 43 h 173"/>
                <a:gd name="T68" fmla="*/ 120 w 148"/>
                <a:gd name="T69" fmla="*/ 5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73">
                  <a:moveTo>
                    <a:pt x="120" y="54"/>
                  </a:moveTo>
                  <a:cubicBezTo>
                    <a:pt x="71" y="5"/>
                    <a:pt x="71" y="5"/>
                    <a:pt x="71" y="5"/>
                  </a:cubicBezTo>
                  <a:cubicBezTo>
                    <a:pt x="66" y="0"/>
                    <a:pt x="58" y="0"/>
                    <a:pt x="52" y="6"/>
                  </a:cubicBezTo>
                  <a:cubicBezTo>
                    <a:pt x="46" y="12"/>
                    <a:pt x="46" y="20"/>
                    <a:pt x="51" y="2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84" y="75"/>
                    <a:pt x="84" y="75"/>
                    <a:pt x="84" y="75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2" y="62"/>
                    <a:pt x="63" y="63"/>
                    <a:pt x="57" y="68"/>
                  </a:cubicBezTo>
                  <a:cubicBezTo>
                    <a:pt x="52" y="74"/>
                    <a:pt x="51" y="83"/>
                    <a:pt x="56" y="87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0" y="66"/>
                    <a:pt x="11" y="66"/>
                    <a:pt x="5" y="72"/>
                  </a:cubicBezTo>
                  <a:cubicBezTo>
                    <a:pt x="0" y="77"/>
                    <a:pt x="0" y="86"/>
                    <a:pt x="5" y="92"/>
                  </a:cubicBezTo>
                  <a:cubicBezTo>
                    <a:pt x="56" y="143"/>
                    <a:pt x="56" y="143"/>
                    <a:pt x="56" y="143"/>
                  </a:cubicBezTo>
                  <a:cubicBezTo>
                    <a:pt x="82" y="169"/>
                    <a:pt x="82" y="169"/>
                    <a:pt x="82" y="169"/>
                  </a:cubicBezTo>
                  <a:cubicBezTo>
                    <a:pt x="85" y="171"/>
                    <a:pt x="88" y="173"/>
                    <a:pt x="92" y="173"/>
                  </a:cubicBezTo>
                  <a:cubicBezTo>
                    <a:pt x="96" y="173"/>
                    <a:pt x="99" y="171"/>
                    <a:pt x="102" y="169"/>
                  </a:cubicBezTo>
                  <a:cubicBezTo>
                    <a:pt x="108" y="163"/>
                    <a:pt x="108" y="154"/>
                    <a:pt x="102" y="148"/>
                  </a:cubicBezTo>
                  <a:cubicBezTo>
                    <a:pt x="91" y="137"/>
                    <a:pt x="91" y="137"/>
                    <a:pt x="91" y="137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6" y="157"/>
                    <a:pt x="129" y="158"/>
                    <a:pt x="132" y="158"/>
                  </a:cubicBezTo>
                  <a:cubicBezTo>
                    <a:pt x="136" y="158"/>
                    <a:pt x="139" y="156"/>
                    <a:pt x="142" y="153"/>
                  </a:cubicBezTo>
                  <a:cubicBezTo>
                    <a:pt x="148" y="148"/>
                    <a:pt x="148" y="139"/>
                    <a:pt x="144" y="134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20" y="94"/>
                    <a:pt x="123" y="95"/>
                    <a:pt x="127" y="95"/>
                  </a:cubicBezTo>
                  <a:cubicBezTo>
                    <a:pt x="130" y="95"/>
                    <a:pt x="134" y="93"/>
                    <a:pt x="137" y="91"/>
                  </a:cubicBezTo>
                  <a:cubicBezTo>
                    <a:pt x="142" y="85"/>
                    <a:pt x="143" y="77"/>
                    <a:pt x="138" y="72"/>
                  </a:cubicBezTo>
                  <a:cubicBezTo>
                    <a:pt x="135" y="68"/>
                    <a:pt x="135" y="68"/>
                    <a:pt x="135" y="6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31" y="43"/>
                    <a:pt x="131" y="43"/>
                    <a:pt x="131" y="43"/>
                  </a:cubicBezTo>
                  <a:lnTo>
                    <a:pt x="120" y="54"/>
                  </a:ln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5" name="Freeform 174">
              <a:extLst>
                <a:ext uri="{FF2B5EF4-FFF2-40B4-BE49-F238E27FC236}">
                  <a16:creationId xmlns:a16="http://schemas.microsoft.com/office/drawing/2014/main" id="{9138F947-5035-6241-996C-19F46FC41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553" y="5016250"/>
              <a:ext cx="65523" cy="64332"/>
            </a:xfrm>
            <a:custGeom>
              <a:avLst/>
              <a:gdLst>
                <a:gd name="T0" fmla="*/ 0 w 55"/>
                <a:gd name="T1" fmla="*/ 32 h 54"/>
                <a:gd name="T2" fmla="*/ 22 w 55"/>
                <a:gd name="T3" fmla="*/ 54 h 54"/>
                <a:gd name="T4" fmla="*/ 55 w 55"/>
                <a:gd name="T5" fmla="*/ 22 h 54"/>
                <a:gd name="T6" fmla="*/ 33 w 55"/>
                <a:gd name="T7" fmla="*/ 0 h 54"/>
                <a:gd name="T8" fmla="*/ 0 w 55"/>
                <a:gd name="T9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0" y="32"/>
                  </a:moveTo>
                  <a:lnTo>
                    <a:pt x="22" y="54"/>
                  </a:lnTo>
                  <a:lnTo>
                    <a:pt x="55" y="22"/>
                  </a:lnTo>
                  <a:lnTo>
                    <a:pt x="33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6" name="Freeform 175">
              <a:extLst>
                <a:ext uri="{FF2B5EF4-FFF2-40B4-BE49-F238E27FC236}">
                  <a16:creationId xmlns:a16="http://schemas.microsoft.com/office/drawing/2014/main" id="{33AA083E-95F4-4342-B4C8-A996D211BB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1749" y="4924518"/>
              <a:ext cx="521802" cy="431261"/>
            </a:xfrm>
            <a:custGeom>
              <a:avLst/>
              <a:gdLst>
                <a:gd name="T0" fmla="*/ 140 w 408"/>
                <a:gd name="T1" fmla="*/ 0 h 337"/>
                <a:gd name="T2" fmla="*/ 114 w 408"/>
                <a:gd name="T3" fmla="*/ 25 h 337"/>
                <a:gd name="T4" fmla="*/ 128 w 408"/>
                <a:gd name="T5" fmla="*/ 39 h 337"/>
                <a:gd name="T6" fmla="*/ 128 w 408"/>
                <a:gd name="T7" fmla="*/ 43 h 337"/>
                <a:gd name="T8" fmla="*/ 111 w 408"/>
                <a:gd name="T9" fmla="*/ 60 h 337"/>
                <a:gd name="T10" fmla="*/ 107 w 408"/>
                <a:gd name="T11" fmla="*/ 60 h 337"/>
                <a:gd name="T12" fmla="*/ 93 w 408"/>
                <a:gd name="T13" fmla="*/ 47 h 337"/>
                <a:gd name="T14" fmla="*/ 0 w 408"/>
                <a:gd name="T15" fmla="*/ 139 h 337"/>
                <a:gd name="T16" fmla="*/ 154 w 408"/>
                <a:gd name="T17" fmla="*/ 146 h 337"/>
                <a:gd name="T18" fmla="*/ 66 w 408"/>
                <a:gd name="T19" fmla="*/ 235 h 337"/>
                <a:gd name="T20" fmla="*/ 245 w 408"/>
                <a:gd name="T21" fmla="*/ 243 h 337"/>
                <a:gd name="T22" fmla="*/ 159 w 408"/>
                <a:gd name="T23" fmla="*/ 329 h 337"/>
                <a:gd name="T24" fmla="*/ 340 w 408"/>
                <a:gd name="T25" fmla="*/ 337 h 337"/>
                <a:gd name="T26" fmla="*/ 408 w 408"/>
                <a:gd name="T27" fmla="*/ 269 h 337"/>
                <a:gd name="T28" fmla="*/ 216 w 408"/>
                <a:gd name="T29" fmla="*/ 76 h 337"/>
                <a:gd name="T30" fmla="*/ 140 w 408"/>
                <a:gd name="T31" fmla="*/ 0 h 337"/>
                <a:gd name="T32" fmla="*/ 170 w 408"/>
                <a:gd name="T33" fmla="*/ 122 h 337"/>
                <a:gd name="T34" fmla="*/ 150 w 408"/>
                <a:gd name="T35" fmla="*/ 101 h 337"/>
                <a:gd name="T36" fmla="*/ 180 w 408"/>
                <a:gd name="T37" fmla="*/ 71 h 337"/>
                <a:gd name="T38" fmla="*/ 201 w 408"/>
                <a:gd name="T39" fmla="*/ 92 h 337"/>
                <a:gd name="T40" fmla="*/ 170 w 408"/>
                <a:gd name="T41" fmla="*/ 122 h 337"/>
                <a:gd name="T42" fmla="*/ 354 w 408"/>
                <a:gd name="T43" fmla="*/ 245 h 337"/>
                <a:gd name="T44" fmla="*/ 374 w 408"/>
                <a:gd name="T45" fmla="*/ 265 h 337"/>
                <a:gd name="T46" fmla="*/ 344 w 408"/>
                <a:gd name="T47" fmla="*/ 296 h 337"/>
                <a:gd name="T48" fmla="*/ 323 w 408"/>
                <a:gd name="T49" fmla="*/ 275 h 337"/>
                <a:gd name="T50" fmla="*/ 354 w 408"/>
                <a:gd name="T51" fmla="*/ 245 h 337"/>
                <a:gd name="T52" fmla="*/ 309 w 408"/>
                <a:gd name="T53" fmla="*/ 200 h 337"/>
                <a:gd name="T54" fmla="*/ 348 w 408"/>
                <a:gd name="T55" fmla="*/ 239 h 337"/>
                <a:gd name="T56" fmla="*/ 318 w 408"/>
                <a:gd name="T57" fmla="*/ 269 h 337"/>
                <a:gd name="T58" fmla="*/ 278 w 408"/>
                <a:gd name="T59" fmla="*/ 230 h 337"/>
                <a:gd name="T60" fmla="*/ 309 w 408"/>
                <a:gd name="T61" fmla="*/ 200 h 337"/>
                <a:gd name="T62" fmla="*/ 282 w 408"/>
                <a:gd name="T63" fmla="*/ 173 h 337"/>
                <a:gd name="T64" fmla="*/ 303 w 408"/>
                <a:gd name="T65" fmla="*/ 194 h 337"/>
                <a:gd name="T66" fmla="*/ 273 w 408"/>
                <a:gd name="T67" fmla="*/ 224 h 337"/>
                <a:gd name="T68" fmla="*/ 252 w 408"/>
                <a:gd name="T69" fmla="*/ 203 h 337"/>
                <a:gd name="T70" fmla="*/ 282 w 408"/>
                <a:gd name="T71" fmla="*/ 173 h 337"/>
                <a:gd name="T72" fmla="*/ 251 w 408"/>
                <a:gd name="T73" fmla="*/ 142 h 337"/>
                <a:gd name="T74" fmla="*/ 272 w 408"/>
                <a:gd name="T75" fmla="*/ 163 h 337"/>
                <a:gd name="T76" fmla="*/ 242 w 408"/>
                <a:gd name="T77" fmla="*/ 194 h 337"/>
                <a:gd name="T78" fmla="*/ 221 w 408"/>
                <a:gd name="T79" fmla="*/ 173 h 337"/>
                <a:gd name="T80" fmla="*/ 251 w 408"/>
                <a:gd name="T81" fmla="*/ 142 h 337"/>
                <a:gd name="T82" fmla="*/ 246 w 408"/>
                <a:gd name="T83" fmla="*/ 137 h 337"/>
                <a:gd name="T84" fmla="*/ 215 w 408"/>
                <a:gd name="T85" fmla="*/ 167 h 337"/>
                <a:gd name="T86" fmla="*/ 176 w 408"/>
                <a:gd name="T87" fmla="*/ 128 h 337"/>
                <a:gd name="T88" fmla="*/ 206 w 408"/>
                <a:gd name="T89" fmla="*/ 97 h 337"/>
                <a:gd name="T90" fmla="*/ 246 w 408"/>
                <a:gd name="T91" fmla="*/ 1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8" h="337">
                  <a:moveTo>
                    <a:pt x="140" y="0"/>
                  </a:moveTo>
                  <a:cubicBezTo>
                    <a:pt x="114" y="25"/>
                    <a:pt x="114" y="25"/>
                    <a:pt x="114" y="25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9" y="40"/>
                    <a:pt x="129" y="42"/>
                    <a:pt x="128" y="43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0" y="62"/>
                    <a:pt x="108" y="62"/>
                    <a:pt x="107" y="60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66" y="235"/>
                    <a:pt x="66" y="235"/>
                    <a:pt x="66" y="235"/>
                  </a:cubicBezTo>
                  <a:cubicBezTo>
                    <a:pt x="245" y="243"/>
                    <a:pt x="245" y="243"/>
                    <a:pt x="245" y="243"/>
                  </a:cubicBezTo>
                  <a:cubicBezTo>
                    <a:pt x="159" y="329"/>
                    <a:pt x="159" y="329"/>
                    <a:pt x="159" y="329"/>
                  </a:cubicBezTo>
                  <a:cubicBezTo>
                    <a:pt x="340" y="337"/>
                    <a:pt x="340" y="337"/>
                    <a:pt x="340" y="337"/>
                  </a:cubicBezTo>
                  <a:cubicBezTo>
                    <a:pt x="408" y="269"/>
                    <a:pt x="408" y="269"/>
                    <a:pt x="408" y="269"/>
                  </a:cubicBezTo>
                  <a:cubicBezTo>
                    <a:pt x="216" y="76"/>
                    <a:pt x="216" y="76"/>
                    <a:pt x="216" y="76"/>
                  </a:cubicBezTo>
                  <a:lnTo>
                    <a:pt x="140" y="0"/>
                  </a:lnTo>
                  <a:close/>
                  <a:moveTo>
                    <a:pt x="170" y="122"/>
                  </a:moveTo>
                  <a:cubicBezTo>
                    <a:pt x="150" y="101"/>
                    <a:pt x="150" y="101"/>
                    <a:pt x="150" y="101"/>
                  </a:cubicBezTo>
                  <a:cubicBezTo>
                    <a:pt x="180" y="71"/>
                    <a:pt x="180" y="71"/>
                    <a:pt x="180" y="71"/>
                  </a:cubicBezTo>
                  <a:cubicBezTo>
                    <a:pt x="201" y="92"/>
                    <a:pt x="201" y="92"/>
                    <a:pt x="201" y="92"/>
                  </a:cubicBezTo>
                  <a:lnTo>
                    <a:pt x="170" y="122"/>
                  </a:lnTo>
                  <a:close/>
                  <a:moveTo>
                    <a:pt x="354" y="245"/>
                  </a:moveTo>
                  <a:cubicBezTo>
                    <a:pt x="374" y="265"/>
                    <a:pt x="374" y="265"/>
                    <a:pt x="374" y="265"/>
                  </a:cubicBezTo>
                  <a:cubicBezTo>
                    <a:pt x="344" y="296"/>
                    <a:pt x="344" y="296"/>
                    <a:pt x="344" y="296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54" y="245"/>
                  </a:lnTo>
                  <a:close/>
                  <a:moveTo>
                    <a:pt x="309" y="200"/>
                  </a:moveTo>
                  <a:cubicBezTo>
                    <a:pt x="348" y="239"/>
                    <a:pt x="348" y="239"/>
                    <a:pt x="348" y="239"/>
                  </a:cubicBezTo>
                  <a:cubicBezTo>
                    <a:pt x="318" y="269"/>
                    <a:pt x="318" y="269"/>
                    <a:pt x="318" y="269"/>
                  </a:cubicBezTo>
                  <a:cubicBezTo>
                    <a:pt x="278" y="230"/>
                    <a:pt x="278" y="230"/>
                    <a:pt x="278" y="230"/>
                  </a:cubicBezTo>
                  <a:lnTo>
                    <a:pt x="309" y="200"/>
                  </a:lnTo>
                  <a:close/>
                  <a:moveTo>
                    <a:pt x="282" y="173"/>
                  </a:moveTo>
                  <a:cubicBezTo>
                    <a:pt x="303" y="194"/>
                    <a:pt x="303" y="194"/>
                    <a:pt x="303" y="194"/>
                  </a:cubicBezTo>
                  <a:cubicBezTo>
                    <a:pt x="273" y="224"/>
                    <a:pt x="273" y="224"/>
                    <a:pt x="273" y="224"/>
                  </a:cubicBezTo>
                  <a:cubicBezTo>
                    <a:pt x="252" y="203"/>
                    <a:pt x="252" y="203"/>
                    <a:pt x="252" y="203"/>
                  </a:cubicBezTo>
                  <a:lnTo>
                    <a:pt x="282" y="173"/>
                  </a:lnTo>
                  <a:close/>
                  <a:moveTo>
                    <a:pt x="251" y="142"/>
                  </a:moveTo>
                  <a:cubicBezTo>
                    <a:pt x="272" y="163"/>
                    <a:pt x="272" y="163"/>
                    <a:pt x="272" y="163"/>
                  </a:cubicBezTo>
                  <a:cubicBezTo>
                    <a:pt x="242" y="194"/>
                    <a:pt x="242" y="194"/>
                    <a:pt x="242" y="194"/>
                  </a:cubicBezTo>
                  <a:cubicBezTo>
                    <a:pt x="221" y="173"/>
                    <a:pt x="221" y="173"/>
                    <a:pt x="221" y="173"/>
                  </a:cubicBezTo>
                  <a:lnTo>
                    <a:pt x="251" y="142"/>
                  </a:lnTo>
                  <a:close/>
                  <a:moveTo>
                    <a:pt x="246" y="137"/>
                  </a:moveTo>
                  <a:cubicBezTo>
                    <a:pt x="215" y="167"/>
                    <a:pt x="215" y="167"/>
                    <a:pt x="215" y="167"/>
                  </a:cubicBezTo>
                  <a:cubicBezTo>
                    <a:pt x="176" y="128"/>
                    <a:pt x="176" y="128"/>
                    <a:pt x="176" y="128"/>
                  </a:cubicBezTo>
                  <a:cubicBezTo>
                    <a:pt x="206" y="97"/>
                    <a:pt x="206" y="97"/>
                    <a:pt x="206" y="97"/>
                  </a:cubicBezTo>
                  <a:lnTo>
                    <a:pt x="246" y="137"/>
                  </a:lnTo>
                  <a:close/>
                </a:path>
              </a:pathLst>
            </a:custGeom>
            <a:solidFill>
              <a:srgbClr val="7A8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7" name="Freeform 176">
              <a:extLst>
                <a:ext uri="{FF2B5EF4-FFF2-40B4-BE49-F238E27FC236}">
                  <a16:creationId xmlns:a16="http://schemas.microsoft.com/office/drawing/2014/main" id="{C70F8CBD-7DEC-E74A-9008-E99441800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910" y="5048416"/>
              <a:ext cx="89350" cy="89350"/>
            </a:xfrm>
            <a:custGeom>
              <a:avLst/>
              <a:gdLst>
                <a:gd name="T0" fmla="*/ 42 w 75"/>
                <a:gd name="T1" fmla="*/ 75 h 75"/>
                <a:gd name="T2" fmla="*/ 75 w 75"/>
                <a:gd name="T3" fmla="*/ 43 h 75"/>
                <a:gd name="T4" fmla="*/ 32 w 75"/>
                <a:gd name="T5" fmla="*/ 0 h 75"/>
                <a:gd name="T6" fmla="*/ 0 w 75"/>
                <a:gd name="T7" fmla="*/ 34 h 75"/>
                <a:gd name="T8" fmla="*/ 42 w 75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42" y="75"/>
                  </a:moveTo>
                  <a:lnTo>
                    <a:pt x="75" y="43"/>
                  </a:lnTo>
                  <a:lnTo>
                    <a:pt x="32" y="0"/>
                  </a:lnTo>
                  <a:lnTo>
                    <a:pt x="0" y="34"/>
                  </a:lnTo>
                  <a:lnTo>
                    <a:pt x="42" y="75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8" name="Freeform 177">
              <a:extLst>
                <a:ext uri="{FF2B5EF4-FFF2-40B4-BE49-F238E27FC236}">
                  <a16:creationId xmlns:a16="http://schemas.microsoft.com/office/drawing/2014/main" id="{61E72096-8077-3846-AE47-00DFAA9D5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286" y="5106791"/>
              <a:ext cx="64332" cy="65523"/>
            </a:xfrm>
            <a:custGeom>
              <a:avLst/>
              <a:gdLst>
                <a:gd name="T0" fmla="*/ 54 w 54"/>
                <a:gd name="T1" fmla="*/ 22 h 55"/>
                <a:gd name="T2" fmla="*/ 32 w 54"/>
                <a:gd name="T3" fmla="*/ 0 h 55"/>
                <a:gd name="T4" fmla="*/ 0 w 54"/>
                <a:gd name="T5" fmla="*/ 33 h 55"/>
                <a:gd name="T6" fmla="*/ 22 w 54"/>
                <a:gd name="T7" fmla="*/ 55 h 55"/>
                <a:gd name="T8" fmla="*/ 54 w 54"/>
                <a:gd name="T9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54" y="22"/>
                  </a:moveTo>
                  <a:lnTo>
                    <a:pt x="32" y="0"/>
                  </a:lnTo>
                  <a:lnTo>
                    <a:pt x="0" y="33"/>
                  </a:lnTo>
                  <a:lnTo>
                    <a:pt x="22" y="55"/>
                  </a:lnTo>
                  <a:lnTo>
                    <a:pt x="54" y="22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9" name="Freeform 178">
              <a:extLst>
                <a:ext uri="{FF2B5EF4-FFF2-40B4-BE49-F238E27FC236}">
                  <a16:creationId xmlns:a16="http://schemas.microsoft.com/office/drawing/2014/main" id="{6BE184D9-5C61-9D42-BCE6-040A946A4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599" y="5146105"/>
              <a:ext cx="65523" cy="65523"/>
            </a:xfrm>
            <a:custGeom>
              <a:avLst/>
              <a:gdLst>
                <a:gd name="T0" fmla="*/ 55 w 55"/>
                <a:gd name="T1" fmla="*/ 22 h 55"/>
                <a:gd name="T2" fmla="*/ 32 w 55"/>
                <a:gd name="T3" fmla="*/ 0 h 55"/>
                <a:gd name="T4" fmla="*/ 0 w 55"/>
                <a:gd name="T5" fmla="*/ 32 h 55"/>
                <a:gd name="T6" fmla="*/ 22 w 55"/>
                <a:gd name="T7" fmla="*/ 55 h 55"/>
                <a:gd name="T8" fmla="*/ 55 w 55"/>
                <a:gd name="T9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55" y="22"/>
                  </a:moveTo>
                  <a:lnTo>
                    <a:pt x="32" y="0"/>
                  </a:lnTo>
                  <a:lnTo>
                    <a:pt x="0" y="32"/>
                  </a:lnTo>
                  <a:lnTo>
                    <a:pt x="22" y="55"/>
                  </a:lnTo>
                  <a:lnTo>
                    <a:pt x="55" y="22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0" name="Freeform 179">
              <a:extLst>
                <a:ext uri="{FF2B5EF4-FFF2-40B4-BE49-F238E27FC236}">
                  <a16:creationId xmlns:a16="http://schemas.microsoft.com/office/drawing/2014/main" id="{0FCFB130-C2E5-3643-A972-B489B80C9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956" y="5180653"/>
              <a:ext cx="89350" cy="88158"/>
            </a:xfrm>
            <a:custGeom>
              <a:avLst/>
              <a:gdLst>
                <a:gd name="T0" fmla="*/ 75 w 75"/>
                <a:gd name="T1" fmla="*/ 42 h 74"/>
                <a:gd name="T2" fmla="*/ 33 w 75"/>
                <a:gd name="T3" fmla="*/ 0 h 74"/>
                <a:gd name="T4" fmla="*/ 0 w 75"/>
                <a:gd name="T5" fmla="*/ 32 h 74"/>
                <a:gd name="T6" fmla="*/ 43 w 75"/>
                <a:gd name="T7" fmla="*/ 74 h 74"/>
                <a:gd name="T8" fmla="*/ 75 w 75"/>
                <a:gd name="T9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4">
                  <a:moveTo>
                    <a:pt x="75" y="42"/>
                  </a:moveTo>
                  <a:lnTo>
                    <a:pt x="33" y="0"/>
                  </a:lnTo>
                  <a:lnTo>
                    <a:pt x="0" y="32"/>
                  </a:lnTo>
                  <a:lnTo>
                    <a:pt x="43" y="74"/>
                  </a:lnTo>
                  <a:lnTo>
                    <a:pt x="75" y="42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1" name="Freeform 180">
              <a:extLst>
                <a:ext uri="{FF2B5EF4-FFF2-40B4-BE49-F238E27FC236}">
                  <a16:creationId xmlns:a16="http://schemas.microsoft.com/office/drawing/2014/main" id="{E49065E2-EB86-3642-9D85-F14EA5FB6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140" y="5237837"/>
              <a:ext cx="65523" cy="65523"/>
            </a:xfrm>
            <a:custGeom>
              <a:avLst/>
              <a:gdLst>
                <a:gd name="T0" fmla="*/ 55 w 55"/>
                <a:gd name="T1" fmla="*/ 21 h 55"/>
                <a:gd name="T2" fmla="*/ 33 w 55"/>
                <a:gd name="T3" fmla="*/ 0 h 55"/>
                <a:gd name="T4" fmla="*/ 0 w 55"/>
                <a:gd name="T5" fmla="*/ 32 h 55"/>
                <a:gd name="T6" fmla="*/ 23 w 55"/>
                <a:gd name="T7" fmla="*/ 55 h 55"/>
                <a:gd name="T8" fmla="*/ 55 w 55"/>
                <a:gd name="T9" fmla="*/ 2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55" y="21"/>
                  </a:moveTo>
                  <a:lnTo>
                    <a:pt x="33" y="0"/>
                  </a:lnTo>
                  <a:lnTo>
                    <a:pt x="0" y="32"/>
                  </a:lnTo>
                  <a:lnTo>
                    <a:pt x="23" y="55"/>
                  </a:lnTo>
                  <a:lnTo>
                    <a:pt x="55" y="21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2" name="Freeform 181">
              <a:extLst>
                <a:ext uri="{FF2B5EF4-FFF2-40B4-BE49-F238E27FC236}">
                  <a16:creationId xmlns:a16="http://schemas.microsoft.com/office/drawing/2014/main" id="{8532B716-6EB3-C243-A078-6690F3AAC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232" y="4688635"/>
              <a:ext cx="550394" cy="549203"/>
            </a:xfrm>
            <a:custGeom>
              <a:avLst/>
              <a:gdLst>
                <a:gd name="T0" fmla="*/ 289 w 462"/>
                <a:gd name="T1" fmla="*/ 461 h 461"/>
                <a:gd name="T2" fmla="*/ 462 w 462"/>
                <a:gd name="T3" fmla="*/ 288 h 461"/>
                <a:gd name="T4" fmla="*/ 173 w 462"/>
                <a:gd name="T5" fmla="*/ 0 h 461"/>
                <a:gd name="T6" fmla="*/ 0 w 462"/>
                <a:gd name="T7" fmla="*/ 173 h 461"/>
                <a:gd name="T8" fmla="*/ 289 w 462"/>
                <a:gd name="T9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461">
                  <a:moveTo>
                    <a:pt x="289" y="461"/>
                  </a:moveTo>
                  <a:lnTo>
                    <a:pt x="462" y="288"/>
                  </a:lnTo>
                  <a:lnTo>
                    <a:pt x="173" y="0"/>
                  </a:lnTo>
                  <a:lnTo>
                    <a:pt x="0" y="173"/>
                  </a:lnTo>
                  <a:lnTo>
                    <a:pt x="289" y="461"/>
                  </a:lnTo>
                  <a:close/>
                </a:path>
              </a:pathLst>
            </a:custGeom>
            <a:solidFill>
              <a:srgbClr val="7A8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3" name="Freeform 182">
              <a:extLst>
                <a:ext uri="{FF2B5EF4-FFF2-40B4-BE49-F238E27FC236}">
                  <a16:creationId xmlns:a16="http://schemas.microsoft.com/office/drawing/2014/main" id="{20F6E0BD-577E-7546-A36C-0D4501F49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640" y="4894734"/>
              <a:ext cx="391947" cy="391947"/>
            </a:xfrm>
            <a:custGeom>
              <a:avLst/>
              <a:gdLst>
                <a:gd name="T0" fmla="*/ 0 w 307"/>
                <a:gd name="T1" fmla="*/ 24 h 307"/>
                <a:gd name="T2" fmla="*/ 76 w 307"/>
                <a:gd name="T3" fmla="*/ 100 h 307"/>
                <a:gd name="T4" fmla="*/ 268 w 307"/>
                <a:gd name="T5" fmla="*/ 293 h 307"/>
                <a:gd name="T6" fmla="*/ 282 w 307"/>
                <a:gd name="T7" fmla="*/ 306 h 307"/>
                <a:gd name="T8" fmla="*/ 286 w 307"/>
                <a:gd name="T9" fmla="*/ 306 h 307"/>
                <a:gd name="T10" fmla="*/ 306 w 307"/>
                <a:gd name="T11" fmla="*/ 287 h 307"/>
                <a:gd name="T12" fmla="*/ 306 w 307"/>
                <a:gd name="T13" fmla="*/ 282 h 307"/>
                <a:gd name="T14" fmla="*/ 292 w 307"/>
                <a:gd name="T15" fmla="*/ 269 h 307"/>
                <a:gd name="T16" fmla="*/ 23 w 307"/>
                <a:gd name="T17" fmla="*/ 0 h 307"/>
                <a:gd name="T18" fmla="*/ 0 w 307"/>
                <a:gd name="T19" fmla="*/ 2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307">
                  <a:moveTo>
                    <a:pt x="0" y="24"/>
                  </a:moveTo>
                  <a:cubicBezTo>
                    <a:pt x="76" y="100"/>
                    <a:pt x="76" y="100"/>
                    <a:pt x="76" y="100"/>
                  </a:cubicBezTo>
                  <a:cubicBezTo>
                    <a:pt x="268" y="293"/>
                    <a:pt x="268" y="293"/>
                    <a:pt x="268" y="293"/>
                  </a:cubicBezTo>
                  <a:cubicBezTo>
                    <a:pt x="282" y="306"/>
                    <a:pt x="282" y="306"/>
                    <a:pt x="282" y="306"/>
                  </a:cubicBezTo>
                  <a:cubicBezTo>
                    <a:pt x="283" y="307"/>
                    <a:pt x="285" y="307"/>
                    <a:pt x="286" y="306"/>
                  </a:cubicBezTo>
                  <a:cubicBezTo>
                    <a:pt x="306" y="287"/>
                    <a:pt x="306" y="287"/>
                    <a:pt x="306" y="287"/>
                  </a:cubicBezTo>
                  <a:cubicBezTo>
                    <a:pt x="307" y="286"/>
                    <a:pt x="307" y="284"/>
                    <a:pt x="306" y="282"/>
                  </a:cubicBezTo>
                  <a:cubicBezTo>
                    <a:pt x="292" y="269"/>
                    <a:pt x="292" y="269"/>
                    <a:pt x="292" y="269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61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4" name="Freeform 183">
              <a:extLst>
                <a:ext uri="{FF2B5EF4-FFF2-40B4-BE49-F238E27FC236}">
                  <a16:creationId xmlns:a16="http://schemas.microsoft.com/office/drawing/2014/main" id="{EC9C59B7-95A5-5F42-8206-9AE615B06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002" y="4736288"/>
              <a:ext cx="119133" cy="119133"/>
            </a:xfrm>
            <a:custGeom>
              <a:avLst/>
              <a:gdLst>
                <a:gd name="T0" fmla="*/ 1 w 93"/>
                <a:gd name="T1" fmla="*/ 25 h 93"/>
                <a:gd name="T2" fmla="*/ 14 w 93"/>
                <a:gd name="T3" fmla="*/ 39 h 93"/>
                <a:gd name="T4" fmla="*/ 69 w 93"/>
                <a:gd name="T5" fmla="*/ 93 h 93"/>
                <a:gd name="T6" fmla="*/ 93 w 93"/>
                <a:gd name="T7" fmla="*/ 69 h 93"/>
                <a:gd name="T8" fmla="*/ 38 w 93"/>
                <a:gd name="T9" fmla="*/ 15 h 93"/>
                <a:gd name="T10" fmla="*/ 25 w 93"/>
                <a:gd name="T11" fmla="*/ 2 h 93"/>
                <a:gd name="T12" fmla="*/ 21 w 93"/>
                <a:gd name="T13" fmla="*/ 2 h 93"/>
                <a:gd name="T14" fmla="*/ 1 w 93"/>
                <a:gd name="T15" fmla="*/ 21 h 93"/>
                <a:gd name="T16" fmla="*/ 1 w 93"/>
                <a:gd name="T17" fmla="*/ 2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93">
                  <a:moveTo>
                    <a:pt x="1" y="25"/>
                  </a:moveTo>
                  <a:cubicBezTo>
                    <a:pt x="14" y="39"/>
                    <a:pt x="14" y="39"/>
                    <a:pt x="14" y="39"/>
                  </a:cubicBezTo>
                  <a:cubicBezTo>
                    <a:pt x="69" y="93"/>
                    <a:pt x="69" y="93"/>
                    <a:pt x="69" y="93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0"/>
                    <a:pt x="22" y="0"/>
                    <a:pt x="21" y="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2"/>
                    <a:pt x="0" y="24"/>
                    <a:pt x="1" y="25"/>
                  </a:cubicBezTo>
                  <a:close/>
                </a:path>
              </a:pathLst>
            </a:custGeom>
            <a:solidFill>
              <a:srgbClr val="A2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5" name="Freeform 184">
              <a:extLst>
                <a:ext uri="{FF2B5EF4-FFF2-40B4-BE49-F238E27FC236}">
                  <a16:creationId xmlns:a16="http://schemas.microsoft.com/office/drawing/2014/main" id="{169E2867-6398-8E42-9FB9-013AEC98C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847" y="4549249"/>
              <a:ext cx="275197" cy="275197"/>
            </a:xfrm>
            <a:custGeom>
              <a:avLst/>
              <a:gdLst>
                <a:gd name="T0" fmla="*/ 231 w 231"/>
                <a:gd name="T1" fmla="*/ 59 h 231"/>
                <a:gd name="T2" fmla="*/ 173 w 231"/>
                <a:gd name="T3" fmla="*/ 0 h 231"/>
                <a:gd name="T4" fmla="*/ 0 w 231"/>
                <a:gd name="T5" fmla="*/ 173 h 231"/>
                <a:gd name="T6" fmla="*/ 59 w 231"/>
                <a:gd name="T7" fmla="*/ 231 h 231"/>
                <a:gd name="T8" fmla="*/ 231 w 231"/>
                <a:gd name="T9" fmla="*/ 5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31">
                  <a:moveTo>
                    <a:pt x="231" y="59"/>
                  </a:moveTo>
                  <a:lnTo>
                    <a:pt x="173" y="0"/>
                  </a:lnTo>
                  <a:lnTo>
                    <a:pt x="0" y="173"/>
                  </a:lnTo>
                  <a:lnTo>
                    <a:pt x="59" y="231"/>
                  </a:lnTo>
                  <a:lnTo>
                    <a:pt x="231" y="59"/>
                  </a:lnTo>
                  <a:close/>
                </a:path>
              </a:pathLst>
            </a:custGeom>
            <a:solidFill>
              <a:srgbClr val="BEC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6" name="Freeform 185">
              <a:extLst>
                <a:ext uri="{FF2B5EF4-FFF2-40B4-BE49-F238E27FC236}">
                  <a16:creationId xmlns:a16="http://schemas.microsoft.com/office/drawing/2014/main" id="{8CD16FB2-6A93-E44B-A25E-6A0F0A665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532" y="4868525"/>
              <a:ext cx="83393" cy="83393"/>
            </a:xfrm>
            <a:custGeom>
              <a:avLst/>
              <a:gdLst>
                <a:gd name="T0" fmla="*/ 19 w 65"/>
                <a:gd name="T1" fmla="*/ 1 h 65"/>
                <a:gd name="T2" fmla="*/ 1 w 65"/>
                <a:gd name="T3" fmla="*/ 18 h 65"/>
                <a:gd name="T4" fmla="*/ 1 w 65"/>
                <a:gd name="T5" fmla="*/ 22 h 65"/>
                <a:gd name="T6" fmla="*/ 15 w 65"/>
                <a:gd name="T7" fmla="*/ 36 h 65"/>
                <a:gd name="T8" fmla="*/ 44 w 65"/>
                <a:gd name="T9" fmla="*/ 65 h 65"/>
                <a:gd name="T10" fmla="*/ 65 w 65"/>
                <a:gd name="T11" fmla="*/ 43 h 65"/>
                <a:gd name="T12" fmla="*/ 37 w 65"/>
                <a:gd name="T13" fmla="*/ 15 h 65"/>
                <a:gd name="T14" fmla="*/ 23 w 65"/>
                <a:gd name="T15" fmla="*/ 1 h 65"/>
                <a:gd name="T16" fmla="*/ 19 w 65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5">
                  <a:moveTo>
                    <a:pt x="19" y="1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9"/>
                    <a:pt x="0" y="21"/>
                    <a:pt x="1" y="22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DD6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7" name="Freeform 186">
              <a:extLst>
                <a:ext uri="{FF2B5EF4-FFF2-40B4-BE49-F238E27FC236}">
                  <a16:creationId xmlns:a16="http://schemas.microsoft.com/office/drawing/2014/main" id="{C68094B0-ECDF-944A-800B-CD1C2B102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302" y="4786324"/>
              <a:ext cx="268049" cy="202526"/>
            </a:xfrm>
            <a:custGeom>
              <a:avLst/>
              <a:gdLst>
                <a:gd name="T0" fmla="*/ 148 w 209"/>
                <a:gd name="T1" fmla="*/ 87 h 159"/>
                <a:gd name="T2" fmla="*/ 148 w 209"/>
                <a:gd name="T3" fmla="*/ 83 h 159"/>
                <a:gd name="T4" fmla="*/ 166 w 209"/>
                <a:gd name="T5" fmla="*/ 66 h 159"/>
                <a:gd name="T6" fmla="*/ 170 w 209"/>
                <a:gd name="T7" fmla="*/ 66 h 159"/>
                <a:gd name="T8" fmla="*/ 184 w 209"/>
                <a:gd name="T9" fmla="*/ 80 h 159"/>
                <a:gd name="T10" fmla="*/ 209 w 209"/>
                <a:gd name="T11" fmla="*/ 54 h 159"/>
                <a:gd name="T12" fmla="*/ 154 w 209"/>
                <a:gd name="T13" fmla="*/ 0 h 159"/>
                <a:gd name="T14" fmla="*/ 0 w 209"/>
                <a:gd name="T15" fmla="*/ 154 h 159"/>
                <a:gd name="T16" fmla="*/ 104 w 209"/>
                <a:gd name="T17" fmla="*/ 159 h 159"/>
                <a:gd name="T18" fmla="*/ 162 w 209"/>
                <a:gd name="T19" fmla="*/ 101 h 159"/>
                <a:gd name="T20" fmla="*/ 148 w 209"/>
                <a:gd name="T21" fmla="*/ 8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159">
                  <a:moveTo>
                    <a:pt x="148" y="87"/>
                  </a:moveTo>
                  <a:cubicBezTo>
                    <a:pt x="147" y="86"/>
                    <a:pt x="147" y="84"/>
                    <a:pt x="148" y="83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67" y="65"/>
                    <a:pt x="169" y="65"/>
                    <a:pt x="170" y="66"/>
                  </a:cubicBezTo>
                  <a:cubicBezTo>
                    <a:pt x="184" y="80"/>
                    <a:pt x="184" y="80"/>
                    <a:pt x="184" y="80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62" y="101"/>
                    <a:pt x="162" y="101"/>
                    <a:pt x="162" y="101"/>
                  </a:cubicBezTo>
                  <a:lnTo>
                    <a:pt x="148" y="87"/>
                  </a:lnTo>
                  <a:close/>
                </a:path>
              </a:pathLst>
            </a:custGeom>
            <a:solidFill>
              <a:srgbClr val="BEC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8" name="Freeform 187">
              <a:extLst>
                <a:ext uri="{FF2B5EF4-FFF2-40B4-BE49-F238E27FC236}">
                  <a16:creationId xmlns:a16="http://schemas.microsoft.com/office/drawing/2014/main" id="{6C5FBA2B-E79C-A949-B169-A26DB2260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005" y="4787515"/>
              <a:ext cx="71480" cy="72671"/>
            </a:xfrm>
            <a:custGeom>
              <a:avLst/>
              <a:gdLst>
                <a:gd name="T0" fmla="*/ 42 w 60"/>
                <a:gd name="T1" fmla="*/ 0 h 61"/>
                <a:gd name="T2" fmla="*/ 0 w 60"/>
                <a:gd name="T3" fmla="*/ 43 h 61"/>
                <a:gd name="T4" fmla="*/ 17 w 60"/>
                <a:gd name="T5" fmla="*/ 61 h 61"/>
                <a:gd name="T6" fmla="*/ 60 w 60"/>
                <a:gd name="T7" fmla="*/ 18 h 61"/>
                <a:gd name="T8" fmla="*/ 42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42" y="0"/>
                  </a:moveTo>
                  <a:lnTo>
                    <a:pt x="0" y="43"/>
                  </a:lnTo>
                  <a:lnTo>
                    <a:pt x="17" y="61"/>
                  </a:lnTo>
                  <a:lnTo>
                    <a:pt x="60" y="1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2E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9" name="Freeform 188">
              <a:extLst>
                <a:ext uri="{FF2B5EF4-FFF2-40B4-BE49-F238E27FC236}">
                  <a16:creationId xmlns:a16="http://schemas.microsoft.com/office/drawing/2014/main" id="{D54D5A29-36A8-E14C-BA87-D05BF15B6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56" y="4845890"/>
              <a:ext cx="48845" cy="47653"/>
            </a:xfrm>
            <a:custGeom>
              <a:avLst/>
              <a:gdLst>
                <a:gd name="T0" fmla="*/ 23 w 41"/>
                <a:gd name="T1" fmla="*/ 0 h 40"/>
                <a:gd name="T2" fmla="*/ 1 w 41"/>
                <a:gd name="T3" fmla="*/ 20 h 40"/>
                <a:gd name="T4" fmla="*/ 0 w 41"/>
                <a:gd name="T5" fmla="*/ 21 h 40"/>
                <a:gd name="T6" fmla="*/ 19 w 41"/>
                <a:gd name="T7" fmla="*/ 40 h 40"/>
                <a:gd name="T8" fmla="*/ 41 w 41"/>
                <a:gd name="T9" fmla="*/ 17 h 40"/>
                <a:gd name="T10" fmla="*/ 23 w 41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0">
                  <a:moveTo>
                    <a:pt x="23" y="0"/>
                  </a:moveTo>
                  <a:lnTo>
                    <a:pt x="1" y="20"/>
                  </a:lnTo>
                  <a:lnTo>
                    <a:pt x="0" y="21"/>
                  </a:lnTo>
                  <a:lnTo>
                    <a:pt x="19" y="40"/>
                  </a:lnTo>
                  <a:lnTo>
                    <a:pt x="41" y="1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2E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0" name="Freeform 189">
              <a:extLst>
                <a:ext uri="{FF2B5EF4-FFF2-40B4-BE49-F238E27FC236}">
                  <a16:creationId xmlns:a16="http://schemas.microsoft.com/office/drawing/2014/main" id="{4FB7E9D3-E7F1-EF43-9AF4-595C01FE6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045" y="4953110"/>
              <a:ext cx="48845" cy="48845"/>
            </a:xfrm>
            <a:custGeom>
              <a:avLst/>
              <a:gdLst>
                <a:gd name="T0" fmla="*/ 0 w 41"/>
                <a:gd name="T1" fmla="*/ 23 h 41"/>
                <a:gd name="T2" fmla="*/ 11 w 41"/>
                <a:gd name="T3" fmla="*/ 32 h 41"/>
                <a:gd name="T4" fmla="*/ 18 w 41"/>
                <a:gd name="T5" fmla="*/ 41 h 41"/>
                <a:gd name="T6" fmla="*/ 41 w 41"/>
                <a:gd name="T7" fmla="*/ 18 h 41"/>
                <a:gd name="T8" fmla="*/ 23 w 41"/>
                <a:gd name="T9" fmla="*/ 0 h 41"/>
                <a:gd name="T10" fmla="*/ 0 w 41"/>
                <a:gd name="T11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0" y="23"/>
                  </a:moveTo>
                  <a:lnTo>
                    <a:pt x="11" y="32"/>
                  </a:lnTo>
                  <a:lnTo>
                    <a:pt x="18" y="41"/>
                  </a:lnTo>
                  <a:lnTo>
                    <a:pt x="41" y="18"/>
                  </a:lnTo>
                  <a:lnTo>
                    <a:pt x="23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B2E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1" name="Freeform 190">
              <a:extLst>
                <a:ext uri="{FF2B5EF4-FFF2-40B4-BE49-F238E27FC236}">
                  <a16:creationId xmlns:a16="http://schemas.microsoft.com/office/drawing/2014/main" id="{C1B84E8C-EA07-9543-B92C-2ECF4C562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862" y="4990041"/>
              <a:ext cx="72671" cy="69097"/>
            </a:xfrm>
            <a:custGeom>
              <a:avLst/>
              <a:gdLst>
                <a:gd name="T0" fmla="*/ 46 w 61"/>
                <a:gd name="T1" fmla="*/ 1 h 58"/>
                <a:gd name="T2" fmla="*/ 39 w 61"/>
                <a:gd name="T3" fmla="*/ 0 h 58"/>
                <a:gd name="T4" fmla="*/ 0 w 61"/>
                <a:gd name="T5" fmla="*/ 40 h 58"/>
                <a:gd name="T6" fmla="*/ 18 w 61"/>
                <a:gd name="T7" fmla="*/ 58 h 58"/>
                <a:gd name="T8" fmla="*/ 61 w 61"/>
                <a:gd name="T9" fmla="*/ 15 h 58"/>
                <a:gd name="T10" fmla="*/ 46 w 61"/>
                <a:gd name="T11" fmla="*/ 1 h 58"/>
                <a:gd name="T12" fmla="*/ 46 w 61"/>
                <a:gd name="T13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8">
                  <a:moveTo>
                    <a:pt x="46" y="1"/>
                  </a:moveTo>
                  <a:lnTo>
                    <a:pt x="39" y="0"/>
                  </a:lnTo>
                  <a:lnTo>
                    <a:pt x="0" y="40"/>
                  </a:lnTo>
                  <a:lnTo>
                    <a:pt x="18" y="58"/>
                  </a:lnTo>
                  <a:lnTo>
                    <a:pt x="61" y="15"/>
                  </a:lnTo>
                  <a:lnTo>
                    <a:pt x="46" y="1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B2E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2" name="Freeform 191">
              <a:extLst>
                <a:ext uri="{FF2B5EF4-FFF2-40B4-BE49-F238E27FC236}">
                  <a16:creationId xmlns:a16="http://schemas.microsoft.com/office/drawing/2014/main" id="{31F92BB7-6959-4941-9CCA-6DE67FFF5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7380" y="4754158"/>
              <a:ext cx="46462" cy="48845"/>
            </a:xfrm>
            <a:custGeom>
              <a:avLst/>
              <a:gdLst>
                <a:gd name="T0" fmla="*/ 21 w 39"/>
                <a:gd name="T1" fmla="*/ 0 h 41"/>
                <a:gd name="T2" fmla="*/ 0 w 39"/>
                <a:gd name="T3" fmla="*/ 22 h 41"/>
                <a:gd name="T4" fmla="*/ 17 w 39"/>
                <a:gd name="T5" fmla="*/ 41 h 41"/>
                <a:gd name="T6" fmla="*/ 39 w 39"/>
                <a:gd name="T7" fmla="*/ 18 h 41"/>
                <a:gd name="T8" fmla="*/ 21 w 3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1">
                  <a:moveTo>
                    <a:pt x="21" y="0"/>
                  </a:moveTo>
                  <a:lnTo>
                    <a:pt x="0" y="22"/>
                  </a:lnTo>
                  <a:lnTo>
                    <a:pt x="17" y="41"/>
                  </a:lnTo>
                  <a:lnTo>
                    <a:pt x="39" y="1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2E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3" name="Freeform 192">
              <a:extLst>
                <a:ext uri="{FF2B5EF4-FFF2-40B4-BE49-F238E27FC236}">
                  <a16:creationId xmlns:a16="http://schemas.microsoft.com/office/drawing/2014/main" id="{DEF62FC2-2F32-0447-B3BB-4B031322D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185" y="4619538"/>
              <a:ext cx="303789" cy="303789"/>
            </a:xfrm>
            <a:custGeom>
              <a:avLst/>
              <a:gdLst>
                <a:gd name="T0" fmla="*/ 27 w 255"/>
                <a:gd name="T1" fmla="*/ 198 h 255"/>
                <a:gd name="T2" fmla="*/ 0 w 255"/>
                <a:gd name="T3" fmla="*/ 225 h 255"/>
                <a:gd name="T4" fmla="*/ 30 w 255"/>
                <a:gd name="T5" fmla="*/ 255 h 255"/>
                <a:gd name="T6" fmla="*/ 57 w 255"/>
                <a:gd name="T7" fmla="*/ 230 h 255"/>
                <a:gd name="T8" fmla="*/ 38 w 255"/>
                <a:gd name="T9" fmla="*/ 211 h 255"/>
                <a:gd name="T10" fmla="*/ 39 w 255"/>
                <a:gd name="T11" fmla="*/ 210 h 255"/>
                <a:gd name="T12" fmla="*/ 61 w 255"/>
                <a:gd name="T13" fmla="*/ 190 h 255"/>
                <a:gd name="T14" fmla="*/ 79 w 255"/>
                <a:gd name="T15" fmla="*/ 207 h 255"/>
                <a:gd name="T16" fmla="*/ 84 w 255"/>
                <a:gd name="T17" fmla="*/ 202 h 255"/>
                <a:gd name="T18" fmla="*/ 67 w 255"/>
                <a:gd name="T19" fmla="*/ 184 h 255"/>
                <a:gd name="T20" fmla="*/ 109 w 255"/>
                <a:gd name="T21" fmla="*/ 141 h 255"/>
                <a:gd name="T22" fmla="*/ 127 w 255"/>
                <a:gd name="T23" fmla="*/ 159 h 255"/>
                <a:gd name="T24" fmla="*/ 133 w 255"/>
                <a:gd name="T25" fmla="*/ 154 h 255"/>
                <a:gd name="T26" fmla="*/ 116 w 255"/>
                <a:gd name="T27" fmla="*/ 135 h 255"/>
                <a:gd name="T28" fmla="*/ 137 w 255"/>
                <a:gd name="T29" fmla="*/ 113 h 255"/>
                <a:gd name="T30" fmla="*/ 155 w 255"/>
                <a:gd name="T31" fmla="*/ 131 h 255"/>
                <a:gd name="T32" fmla="*/ 255 w 255"/>
                <a:gd name="T33" fmla="*/ 31 h 255"/>
                <a:gd name="T34" fmla="*/ 224 w 255"/>
                <a:gd name="T35" fmla="*/ 0 h 255"/>
                <a:gd name="T36" fmla="*/ 52 w 255"/>
                <a:gd name="T37" fmla="*/ 172 h 255"/>
                <a:gd name="T38" fmla="*/ 27 w 255"/>
                <a:gd name="T39" fmla="*/ 19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5" h="255">
                  <a:moveTo>
                    <a:pt x="27" y="198"/>
                  </a:moveTo>
                  <a:lnTo>
                    <a:pt x="0" y="225"/>
                  </a:lnTo>
                  <a:lnTo>
                    <a:pt x="30" y="255"/>
                  </a:lnTo>
                  <a:lnTo>
                    <a:pt x="57" y="230"/>
                  </a:lnTo>
                  <a:lnTo>
                    <a:pt x="38" y="211"/>
                  </a:lnTo>
                  <a:lnTo>
                    <a:pt x="39" y="210"/>
                  </a:lnTo>
                  <a:lnTo>
                    <a:pt x="61" y="190"/>
                  </a:lnTo>
                  <a:lnTo>
                    <a:pt x="79" y="207"/>
                  </a:lnTo>
                  <a:lnTo>
                    <a:pt x="84" y="202"/>
                  </a:lnTo>
                  <a:lnTo>
                    <a:pt x="67" y="184"/>
                  </a:lnTo>
                  <a:lnTo>
                    <a:pt x="109" y="141"/>
                  </a:lnTo>
                  <a:lnTo>
                    <a:pt x="127" y="159"/>
                  </a:lnTo>
                  <a:lnTo>
                    <a:pt x="133" y="154"/>
                  </a:lnTo>
                  <a:lnTo>
                    <a:pt x="116" y="135"/>
                  </a:lnTo>
                  <a:lnTo>
                    <a:pt x="137" y="113"/>
                  </a:lnTo>
                  <a:lnTo>
                    <a:pt x="155" y="131"/>
                  </a:lnTo>
                  <a:lnTo>
                    <a:pt x="255" y="31"/>
                  </a:lnTo>
                  <a:lnTo>
                    <a:pt x="224" y="0"/>
                  </a:lnTo>
                  <a:lnTo>
                    <a:pt x="52" y="172"/>
                  </a:lnTo>
                  <a:lnTo>
                    <a:pt x="27" y="198"/>
                  </a:lnTo>
                  <a:close/>
                </a:path>
              </a:pathLst>
            </a:custGeom>
            <a:solidFill>
              <a:srgbClr val="E17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4" name="Freeform 193">
              <a:extLst>
                <a:ext uri="{FF2B5EF4-FFF2-40B4-BE49-F238E27FC236}">
                  <a16:creationId xmlns:a16="http://schemas.microsoft.com/office/drawing/2014/main" id="{B583690E-4FD1-0D46-909F-AB78B5602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086" y="4914987"/>
              <a:ext cx="214439" cy="214439"/>
            </a:xfrm>
            <a:custGeom>
              <a:avLst/>
              <a:gdLst>
                <a:gd name="T0" fmla="*/ 62 w 180"/>
                <a:gd name="T1" fmla="*/ 149 h 180"/>
                <a:gd name="T2" fmla="*/ 44 w 180"/>
                <a:gd name="T3" fmla="*/ 132 h 180"/>
                <a:gd name="T4" fmla="*/ 66 w 180"/>
                <a:gd name="T5" fmla="*/ 109 h 180"/>
                <a:gd name="T6" fmla="*/ 85 w 180"/>
                <a:gd name="T7" fmla="*/ 126 h 180"/>
                <a:gd name="T8" fmla="*/ 90 w 180"/>
                <a:gd name="T9" fmla="*/ 121 h 180"/>
                <a:gd name="T10" fmla="*/ 72 w 180"/>
                <a:gd name="T11" fmla="*/ 103 h 180"/>
                <a:gd name="T12" fmla="*/ 111 w 180"/>
                <a:gd name="T13" fmla="*/ 63 h 180"/>
                <a:gd name="T14" fmla="*/ 115 w 180"/>
                <a:gd name="T15" fmla="*/ 61 h 180"/>
                <a:gd name="T16" fmla="*/ 118 w 180"/>
                <a:gd name="T17" fmla="*/ 64 h 180"/>
                <a:gd name="T18" fmla="*/ 118 w 180"/>
                <a:gd name="T19" fmla="*/ 64 h 180"/>
                <a:gd name="T20" fmla="*/ 133 w 180"/>
                <a:gd name="T21" fmla="*/ 78 h 180"/>
                <a:gd name="T22" fmla="*/ 138 w 180"/>
                <a:gd name="T23" fmla="*/ 73 h 180"/>
                <a:gd name="T24" fmla="*/ 131 w 180"/>
                <a:gd name="T25" fmla="*/ 64 h 180"/>
                <a:gd name="T26" fmla="*/ 120 w 180"/>
                <a:gd name="T27" fmla="*/ 55 h 180"/>
                <a:gd name="T28" fmla="*/ 143 w 180"/>
                <a:gd name="T29" fmla="*/ 32 h 180"/>
                <a:gd name="T30" fmla="*/ 161 w 180"/>
                <a:gd name="T31" fmla="*/ 50 h 180"/>
                <a:gd name="T32" fmla="*/ 180 w 180"/>
                <a:gd name="T33" fmla="*/ 31 h 180"/>
                <a:gd name="T34" fmla="*/ 149 w 180"/>
                <a:gd name="T35" fmla="*/ 0 h 180"/>
                <a:gd name="T36" fmla="*/ 87 w 180"/>
                <a:gd name="T37" fmla="*/ 62 h 180"/>
                <a:gd name="T38" fmla="*/ 0 w 180"/>
                <a:gd name="T39" fmla="*/ 149 h 180"/>
                <a:gd name="T40" fmla="*/ 31 w 180"/>
                <a:gd name="T41" fmla="*/ 180 h 180"/>
                <a:gd name="T42" fmla="*/ 62 w 180"/>
                <a:gd name="T43" fmla="*/ 14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0" h="180">
                  <a:moveTo>
                    <a:pt x="62" y="149"/>
                  </a:moveTo>
                  <a:lnTo>
                    <a:pt x="44" y="132"/>
                  </a:lnTo>
                  <a:lnTo>
                    <a:pt x="66" y="109"/>
                  </a:lnTo>
                  <a:lnTo>
                    <a:pt x="85" y="126"/>
                  </a:lnTo>
                  <a:lnTo>
                    <a:pt x="90" y="121"/>
                  </a:lnTo>
                  <a:lnTo>
                    <a:pt x="72" y="103"/>
                  </a:lnTo>
                  <a:lnTo>
                    <a:pt x="111" y="63"/>
                  </a:lnTo>
                  <a:lnTo>
                    <a:pt x="115" y="61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33" y="78"/>
                  </a:lnTo>
                  <a:lnTo>
                    <a:pt x="138" y="73"/>
                  </a:lnTo>
                  <a:lnTo>
                    <a:pt x="131" y="64"/>
                  </a:lnTo>
                  <a:lnTo>
                    <a:pt x="120" y="55"/>
                  </a:lnTo>
                  <a:lnTo>
                    <a:pt x="143" y="32"/>
                  </a:lnTo>
                  <a:lnTo>
                    <a:pt x="161" y="50"/>
                  </a:lnTo>
                  <a:lnTo>
                    <a:pt x="180" y="31"/>
                  </a:lnTo>
                  <a:lnTo>
                    <a:pt x="149" y="0"/>
                  </a:lnTo>
                  <a:lnTo>
                    <a:pt x="87" y="62"/>
                  </a:lnTo>
                  <a:lnTo>
                    <a:pt x="0" y="149"/>
                  </a:lnTo>
                  <a:lnTo>
                    <a:pt x="31" y="180"/>
                  </a:lnTo>
                  <a:lnTo>
                    <a:pt x="62" y="149"/>
                  </a:lnTo>
                  <a:close/>
                </a:path>
              </a:pathLst>
            </a:custGeom>
            <a:solidFill>
              <a:srgbClr val="E17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5" name="Freeform 194">
              <a:extLst>
                <a:ext uri="{FF2B5EF4-FFF2-40B4-BE49-F238E27FC236}">
                  <a16:creationId xmlns:a16="http://schemas.microsoft.com/office/drawing/2014/main" id="{78A1A534-A1F9-A741-8923-6D4F6E857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504" y="5044842"/>
              <a:ext cx="48845" cy="47653"/>
            </a:xfrm>
            <a:custGeom>
              <a:avLst/>
              <a:gdLst>
                <a:gd name="T0" fmla="*/ 0 w 41"/>
                <a:gd name="T1" fmla="*/ 23 h 40"/>
                <a:gd name="T2" fmla="*/ 18 w 41"/>
                <a:gd name="T3" fmla="*/ 40 h 40"/>
                <a:gd name="T4" fmla="*/ 41 w 41"/>
                <a:gd name="T5" fmla="*/ 17 h 40"/>
                <a:gd name="T6" fmla="*/ 22 w 41"/>
                <a:gd name="T7" fmla="*/ 0 h 40"/>
                <a:gd name="T8" fmla="*/ 0 w 41"/>
                <a:gd name="T9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0" y="23"/>
                  </a:moveTo>
                  <a:lnTo>
                    <a:pt x="18" y="40"/>
                  </a:lnTo>
                  <a:lnTo>
                    <a:pt x="41" y="17"/>
                  </a:lnTo>
                  <a:lnTo>
                    <a:pt x="22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B2E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6" name="Freeform 195">
              <a:extLst>
                <a:ext uri="{FF2B5EF4-FFF2-40B4-BE49-F238E27FC236}">
                  <a16:creationId xmlns:a16="http://schemas.microsoft.com/office/drawing/2014/main" id="{77439B30-0EBE-4241-A4C5-F79F272E8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154" y="5084156"/>
              <a:ext cx="73862" cy="75054"/>
            </a:xfrm>
            <a:custGeom>
              <a:avLst/>
              <a:gdLst>
                <a:gd name="T0" fmla="*/ 29 w 58"/>
                <a:gd name="T1" fmla="*/ 6 h 58"/>
                <a:gd name="T2" fmla="*/ 26 w 58"/>
                <a:gd name="T3" fmla="*/ 3 h 58"/>
                <a:gd name="T4" fmla="*/ 14 w 58"/>
                <a:gd name="T5" fmla="*/ 3 h 58"/>
                <a:gd name="T6" fmla="*/ 3 w 58"/>
                <a:gd name="T7" fmla="*/ 14 h 58"/>
                <a:gd name="T8" fmla="*/ 3 w 58"/>
                <a:gd name="T9" fmla="*/ 26 h 58"/>
                <a:gd name="T10" fmla="*/ 35 w 58"/>
                <a:gd name="T11" fmla="*/ 58 h 58"/>
                <a:gd name="T12" fmla="*/ 58 w 58"/>
                <a:gd name="T13" fmla="*/ 35 h 58"/>
                <a:gd name="T14" fmla="*/ 29 w 58"/>
                <a:gd name="T15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58">
                  <a:moveTo>
                    <a:pt x="29" y="6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3" y="0"/>
                    <a:pt x="17" y="0"/>
                    <a:pt x="14" y="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8"/>
                    <a:pt x="0" y="23"/>
                    <a:pt x="3" y="26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58" y="35"/>
                    <a:pt x="58" y="35"/>
                    <a:pt x="58" y="35"/>
                  </a:cubicBezTo>
                  <a:lnTo>
                    <a:pt x="29" y="6"/>
                  </a:lnTo>
                  <a:close/>
                </a:path>
              </a:pathLst>
            </a:custGeom>
            <a:solidFill>
              <a:srgbClr val="DD6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7" name="Freeform 196">
              <a:extLst>
                <a:ext uri="{FF2B5EF4-FFF2-40B4-BE49-F238E27FC236}">
                  <a16:creationId xmlns:a16="http://schemas.microsoft.com/office/drawing/2014/main" id="{BACB6B70-87BA-6148-AA97-221E018C2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205" y="5105600"/>
              <a:ext cx="94115" cy="128663"/>
            </a:xfrm>
            <a:custGeom>
              <a:avLst/>
              <a:gdLst>
                <a:gd name="T0" fmla="*/ 25 w 73"/>
                <a:gd name="T1" fmla="*/ 5 h 101"/>
                <a:gd name="T2" fmla="*/ 6 w 73"/>
                <a:gd name="T3" fmla="*/ 6 h 101"/>
                <a:gd name="T4" fmla="*/ 5 w 73"/>
                <a:gd name="T5" fmla="*/ 25 h 101"/>
                <a:gd name="T6" fmla="*/ 46 w 73"/>
                <a:gd name="T7" fmla="*/ 67 h 101"/>
                <a:gd name="T8" fmla="*/ 38 w 73"/>
                <a:gd name="T9" fmla="*/ 75 h 101"/>
                <a:gd name="T10" fmla="*/ 31 w 73"/>
                <a:gd name="T11" fmla="*/ 67 h 101"/>
                <a:gd name="T12" fmla="*/ 11 w 73"/>
                <a:gd name="T13" fmla="*/ 68 h 101"/>
                <a:gd name="T14" fmla="*/ 10 w 73"/>
                <a:gd name="T15" fmla="*/ 87 h 101"/>
                <a:gd name="T16" fmla="*/ 24 w 73"/>
                <a:gd name="T17" fmla="*/ 101 h 101"/>
                <a:gd name="T18" fmla="*/ 73 w 73"/>
                <a:gd name="T19" fmla="*/ 52 h 101"/>
                <a:gd name="T20" fmla="*/ 25 w 73"/>
                <a:gd name="T21" fmla="*/ 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01">
                  <a:moveTo>
                    <a:pt x="25" y="5"/>
                  </a:moveTo>
                  <a:cubicBezTo>
                    <a:pt x="20" y="0"/>
                    <a:pt x="12" y="0"/>
                    <a:pt x="6" y="6"/>
                  </a:cubicBezTo>
                  <a:cubicBezTo>
                    <a:pt x="0" y="12"/>
                    <a:pt x="0" y="20"/>
                    <a:pt x="5" y="25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26" y="62"/>
                    <a:pt x="17" y="63"/>
                    <a:pt x="11" y="68"/>
                  </a:cubicBezTo>
                  <a:cubicBezTo>
                    <a:pt x="6" y="74"/>
                    <a:pt x="5" y="83"/>
                    <a:pt x="10" y="87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73" y="52"/>
                    <a:pt x="73" y="52"/>
                    <a:pt x="73" y="52"/>
                  </a:cubicBezTo>
                  <a:lnTo>
                    <a:pt x="25" y="5"/>
                  </a:ln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8" name="Freeform 197">
              <a:extLst>
                <a:ext uri="{FF2B5EF4-FFF2-40B4-BE49-F238E27FC236}">
                  <a16:creationId xmlns:a16="http://schemas.microsoft.com/office/drawing/2014/main" id="{8084D908-4BD9-0B47-B107-D5228CAEE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831" y="5188993"/>
              <a:ext cx="78628" cy="81010"/>
            </a:xfrm>
            <a:custGeom>
              <a:avLst/>
              <a:gdLst>
                <a:gd name="T0" fmla="*/ 25 w 62"/>
                <a:gd name="T1" fmla="*/ 6 h 63"/>
                <a:gd name="T2" fmla="*/ 5 w 62"/>
                <a:gd name="T3" fmla="*/ 6 h 63"/>
                <a:gd name="T4" fmla="*/ 5 w 62"/>
                <a:gd name="T5" fmla="*/ 26 h 63"/>
                <a:gd name="T6" fmla="*/ 42 w 62"/>
                <a:gd name="T7" fmla="*/ 63 h 63"/>
                <a:gd name="T8" fmla="*/ 62 w 62"/>
                <a:gd name="T9" fmla="*/ 43 h 63"/>
                <a:gd name="T10" fmla="*/ 25 w 62"/>
                <a:gd name="T11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3">
                  <a:moveTo>
                    <a:pt x="25" y="6"/>
                  </a:moveTo>
                  <a:cubicBezTo>
                    <a:pt x="20" y="0"/>
                    <a:pt x="11" y="0"/>
                    <a:pt x="5" y="6"/>
                  </a:cubicBezTo>
                  <a:cubicBezTo>
                    <a:pt x="0" y="11"/>
                    <a:pt x="0" y="20"/>
                    <a:pt x="5" y="26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62" y="43"/>
                    <a:pt x="62" y="43"/>
                    <a:pt x="62" y="43"/>
                  </a:cubicBezTo>
                  <a:lnTo>
                    <a:pt x="25" y="6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9" name="Freeform 198">
              <a:extLst>
                <a:ext uri="{FF2B5EF4-FFF2-40B4-BE49-F238E27FC236}">
                  <a16:creationId xmlns:a16="http://schemas.microsoft.com/office/drawing/2014/main" id="{62B12938-11D8-0947-A625-FB1A13E62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1840" y="3320990"/>
              <a:ext cx="106029" cy="133429"/>
            </a:xfrm>
            <a:custGeom>
              <a:avLst/>
              <a:gdLst>
                <a:gd name="T0" fmla="*/ 12 w 83"/>
                <a:gd name="T1" fmla="*/ 59 h 104"/>
                <a:gd name="T2" fmla="*/ 24 w 83"/>
                <a:gd name="T3" fmla="*/ 98 h 104"/>
                <a:gd name="T4" fmla="*/ 34 w 83"/>
                <a:gd name="T5" fmla="*/ 102 h 104"/>
                <a:gd name="T6" fmla="*/ 40 w 83"/>
                <a:gd name="T7" fmla="*/ 93 h 104"/>
                <a:gd name="T8" fmla="*/ 30 w 83"/>
                <a:gd name="T9" fmla="*/ 60 h 104"/>
                <a:gd name="T10" fmla="*/ 36 w 83"/>
                <a:gd name="T11" fmla="*/ 58 h 104"/>
                <a:gd name="T12" fmla="*/ 38 w 83"/>
                <a:gd name="T13" fmla="*/ 64 h 104"/>
                <a:gd name="T14" fmla="*/ 48 w 83"/>
                <a:gd name="T15" fmla="*/ 68 h 104"/>
                <a:gd name="T16" fmla="*/ 54 w 83"/>
                <a:gd name="T17" fmla="*/ 59 h 104"/>
                <a:gd name="T18" fmla="*/ 47 w 83"/>
                <a:gd name="T19" fmla="*/ 37 h 104"/>
                <a:gd name="T20" fmla="*/ 53 w 83"/>
                <a:gd name="T21" fmla="*/ 35 h 104"/>
                <a:gd name="T22" fmla="*/ 66 w 83"/>
                <a:gd name="T23" fmla="*/ 75 h 104"/>
                <a:gd name="T24" fmla="*/ 76 w 83"/>
                <a:gd name="T25" fmla="*/ 81 h 104"/>
                <a:gd name="T26" fmla="*/ 82 w 83"/>
                <a:gd name="T27" fmla="*/ 70 h 104"/>
                <a:gd name="T28" fmla="*/ 69 w 83"/>
                <a:gd name="T29" fmla="*/ 30 h 104"/>
                <a:gd name="T30" fmla="*/ 63 w 83"/>
                <a:gd name="T31" fmla="*/ 9 h 104"/>
                <a:gd name="T32" fmla="*/ 59 w 83"/>
                <a:gd name="T33" fmla="*/ 4 h 104"/>
                <a:gd name="T34" fmla="*/ 52 w 83"/>
                <a:gd name="T35" fmla="*/ 4 h 104"/>
                <a:gd name="T36" fmla="*/ 47 w 83"/>
                <a:gd name="T37" fmla="*/ 14 h 104"/>
                <a:gd name="T38" fmla="*/ 50 w 83"/>
                <a:gd name="T39" fmla="*/ 23 h 104"/>
                <a:gd name="T40" fmla="*/ 44 w 83"/>
                <a:gd name="T41" fmla="*/ 25 h 104"/>
                <a:gd name="T42" fmla="*/ 38 w 83"/>
                <a:gd name="T43" fmla="*/ 5 h 104"/>
                <a:gd name="T44" fmla="*/ 34 w 83"/>
                <a:gd name="T45" fmla="*/ 1 h 104"/>
                <a:gd name="T46" fmla="*/ 27 w 83"/>
                <a:gd name="T47" fmla="*/ 1 h 104"/>
                <a:gd name="T48" fmla="*/ 21 w 83"/>
                <a:gd name="T49" fmla="*/ 10 h 104"/>
                <a:gd name="T50" fmla="*/ 32 w 83"/>
                <a:gd name="T51" fmla="*/ 46 h 104"/>
                <a:gd name="T52" fmla="*/ 26 w 83"/>
                <a:gd name="T53" fmla="*/ 48 h 104"/>
                <a:gd name="T54" fmla="*/ 23 w 83"/>
                <a:gd name="T55" fmla="*/ 40 h 104"/>
                <a:gd name="T56" fmla="*/ 19 w 83"/>
                <a:gd name="T57" fmla="*/ 35 h 104"/>
                <a:gd name="T58" fmla="*/ 13 w 83"/>
                <a:gd name="T59" fmla="*/ 35 h 104"/>
                <a:gd name="T60" fmla="*/ 7 w 83"/>
                <a:gd name="T61" fmla="*/ 45 h 104"/>
                <a:gd name="T62" fmla="*/ 8 w 83"/>
                <a:gd name="T63" fmla="*/ 47 h 104"/>
                <a:gd name="T64" fmla="*/ 0 w 83"/>
                <a:gd name="T65" fmla="*/ 50 h 104"/>
                <a:gd name="T66" fmla="*/ 3 w 83"/>
                <a:gd name="T67" fmla="*/ 61 h 104"/>
                <a:gd name="T68" fmla="*/ 12 w 83"/>
                <a:gd name="T69" fmla="*/ 5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104">
                  <a:moveTo>
                    <a:pt x="12" y="59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2"/>
                    <a:pt x="29" y="104"/>
                    <a:pt x="34" y="102"/>
                  </a:cubicBezTo>
                  <a:cubicBezTo>
                    <a:pt x="38" y="101"/>
                    <a:pt x="41" y="97"/>
                    <a:pt x="40" y="93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9" y="68"/>
                    <a:pt x="44" y="70"/>
                    <a:pt x="48" y="68"/>
                  </a:cubicBezTo>
                  <a:cubicBezTo>
                    <a:pt x="53" y="67"/>
                    <a:pt x="55" y="63"/>
                    <a:pt x="54" y="59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7" y="80"/>
                    <a:pt x="72" y="82"/>
                    <a:pt x="76" y="81"/>
                  </a:cubicBezTo>
                  <a:cubicBezTo>
                    <a:pt x="81" y="80"/>
                    <a:pt x="83" y="75"/>
                    <a:pt x="82" y="7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2" y="7"/>
                    <a:pt x="61" y="5"/>
                    <a:pt x="59" y="4"/>
                  </a:cubicBezTo>
                  <a:cubicBezTo>
                    <a:pt x="57" y="3"/>
                    <a:pt x="55" y="3"/>
                    <a:pt x="52" y="4"/>
                  </a:cubicBezTo>
                  <a:cubicBezTo>
                    <a:pt x="48" y="5"/>
                    <a:pt x="46" y="10"/>
                    <a:pt x="47" y="14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4"/>
                    <a:pt x="36" y="2"/>
                    <a:pt x="34" y="1"/>
                  </a:cubicBezTo>
                  <a:cubicBezTo>
                    <a:pt x="32" y="0"/>
                    <a:pt x="30" y="0"/>
                    <a:pt x="27" y="1"/>
                  </a:cubicBezTo>
                  <a:cubicBezTo>
                    <a:pt x="23" y="2"/>
                    <a:pt x="20" y="7"/>
                    <a:pt x="21" y="10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1" y="36"/>
                    <a:pt x="19" y="35"/>
                  </a:cubicBezTo>
                  <a:cubicBezTo>
                    <a:pt x="18" y="34"/>
                    <a:pt x="15" y="34"/>
                    <a:pt x="13" y="35"/>
                  </a:cubicBezTo>
                  <a:cubicBezTo>
                    <a:pt x="9" y="36"/>
                    <a:pt x="6" y="41"/>
                    <a:pt x="7" y="45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" y="61"/>
                    <a:pt x="3" y="61"/>
                    <a:pt x="3" y="61"/>
                  </a:cubicBezTo>
                  <a:lnTo>
                    <a:pt x="12" y="59"/>
                  </a:ln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0" name="Freeform 199">
              <a:extLst>
                <a:ext uri="{FF2B5EF4-FFF2-40B4-BE49-F238E27FC236}">
                  <a16:creationId xmlns:a16="http://schemas.microsoft.com/office/drawing/2014/main" id="{48A506A7-8F4B-7544-9F69-CF0A00FEB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31" y="3336477"/>
              <a:ext cx="279963" cy="470575"/>
            </a:xfrm>
            <a:custGeom>
              <a:avLst/>
              <a:gdLst>
                <a:gd name="T0" fmla="*/ 135 w 219"/>
                <a:gd name="T1" fmla="*/ 355 h 368"/>
                <a:gd name="T2" fmla="*/ 219 w 219"/>
                <a:gd name="T3" fmla="*/ 262 h 368"/>
                <a:gd name="T4" fmla="*/ 182 w 219"/>
                <a:gd name="T5" fmla="*/ 146 h 368"/>
                <a:gd name="T6" fmla="*/ 164 w 219"/>
                <a:gd name="T7" fmla="*/ 85 h 368"/>
                <a:gd name="T8" fmla="*/ 153 w 219"/>
                <a:gd name="T9" fmla="*/ 51 h 368"/>
                <a:gd name="T10" fmla="*/ 146 w 219"/>
                <a:gd name="T11" fmla="*/ 29 h 368"/>
                <a:gd name="T12" fmla="*/ 25 w 219"/>
                <a:gd name="T13" fmla="*/ 0 h 368"/>
                <a:gd name="T14" fmla="*/ 14 w 219"/>
                <a:gd name="T15" fmla="*/ 31 h 368"/>
                <a:gd name="T16" fmla="*/ 48 w 219"/>
                <a:gd name="T17" fmla="*/ 140 h 368"/>
                <a:gd name="T18" fmla="*/ 127 w 219"/>
                <a:gd name="T19" fmla="*/ 163 h 368"/>
                <a:gd name="T20" fmla="*/ 75 w 219"/>
                <a:gd name="T21" fmla="*/ 226 h 368"/>
                <a:gd name="T22" fmla="*/ 109 w 219"/>
                <a:gd name="T23" fmla="*/ 335 h 368"/>
                <a:gd name="T24" fmla="*/ 135 w 219"/>
                <a:gd name="T25" fmla="*/ 35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9" h="368">
                  <a:moveTo>
                    <a:pt x="135" y="355"/>
                  </a:moveTo>
                  <a:cubicBezTo>
                    <a:pt x="152" y="343"/>
                    <a:pt x="219" y="262"/>
                    <a:pt x="219" y="262"/>
                  </a:cubicBezTo>
                  <a:cubicBezTo>
                    <a:pt x="182" y="146"/>
                    <a:pt x="182" y="146"/>
                    <a:pt x="182" y="146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53" y="51"/>
                    <a:pt x="153" y="51"/>
                    <a:pt x="153" y="51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46" y="0"/>
                    <a:pt x="25" y="0"/>
                  </a:cubicBezTo>
                  <a:cubicBezTo>
                    <a:pt x="0" y="0"/>
                    <a:pt x="14" y="31"/>
                    <a:pt x="14" y="3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75" y="226"/>
                    <a:pt x="75" y="226"/>
                    <a:pt x="75" y="226"/>
                  </a:cubicBezTo>
                  <a:cubicBezTo>
                    <a:pt x="109" y="335"/>
                    <a:pt x="109" y="335"/>
                    <a:pt x="109" y="335"/>
                  </a:cubicBezTo>
                  <a:cubicBezTo>
                    <a:pt x="109" y="335"/>
                    <a:pt x="114" y="368"/>
                    <a:pt x="135" y="355"/>
                  </a:cubicBezTo>
                  <a:close/>
                </a:path>
              </a:pathLst>
            </a:custGeom>
            <a:solidFill>
              <a:srgbClr val="D44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1" name="Freeform 200">
              <a:extLst>
                <a:ext uri="{FF2B5EF4-FFF2-40B4-BE49-F238E27FC236}">
                  <a16:creationId xmlns:a16="http://schemas.microsoft.com/office/drawing/2014/main" id="{99313EBE-F648-6D42-917D-37CA3BB69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5850" y="3465140"/>
              <a:ext cx="25018" cy="30975"/>
            </a:xfrm>
            <a:custGeom>
              <a:avLst/>
              <a:gdLst>
                <a:gd name="T0" fmla="*/ 0 w 21"/>
                <a:gd name="T1" fmla="*/ 5 h 26"/>
                <a:gd name="T2" fmla="*/ 6 w 21"/>
                <a:gd name="T3" fmla="*/ 26 h 26"/>
                <a:gd name="T4" fmla="*/ 21 w 21"/>
                <a:gd name="T5" fmla="*/ 22 h 26"/>
                <a:gd name="T6" fmla="*/ 15 w 21"/>
                <a:gd name="T7" fmla="*/ 0 h 26"/>
                <a:gd name="T8" fmla="*/ 0 w 21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0" y="5"/>
                  </a:moveTo>
                  <a:lnTo>
                    <a:pt x="6" y="26"/>
                  </a:lnTo>
                  <a:lnTo>
                    <a:pt x="21" y="22"/>
                  </a:lnTo>
                  <a:lnTo>
                    <a:pt x="1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2" name="Freeform 201">
              <a:extLst>
                <a:ext uri="{FF2B5EF4-FFF2-40B4-BE49-F238E27FC236}">
                  <a16:creationId xmlns:a16="http://schemas.microsoft.com/office/drawing/2014/main" id="{EB843F6C-7AFB-3747-A015-BC8A8D339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8918" y="3472288"/>
              <a:ext cx="40505" cy="35740"/>
            </a:xfrm>
            <a:custGeom>
              <a:avLst/>
              <a:gdLst>
                <a:gd name="T0" fmla="*/ 0 w 34"/>
                <a:gd name="T1" fmla="*/ 8 h 30"/>
                <a:gd name="T2" fmla="*/ 6 w 34"/>
                <a:gd name="T3" fmla="*/ 30 h 30"/>
                <a:gd name="T4" fmla="*/ 34 w 34"/>
                <a:gd name="T5" fmla="*/ 21 h 30"/>
                <a:gd name="T6" fmla="*/ 28 w 34"/>
                <a:gd name="T7" fmla="*/ 0 h 30"/>
                <a:gd name="T8" fmla="*/ 0 w 34"/>
                <a:gd name="T9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0">
                  <a:moveTo>
                    <a:pt x="0" y="8"/>
                  </a:moveTo>
                  <a:lnTo>
                    <a:pt x="6" y="30"/>
                  </a:lnTo>
                  <a:lnTo>
                    <a:pt x="34" y="21"/>
                  </a:lnTo>
                  <a:lnTo>
                    <a:pt x="2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3" name="Freeform 202">
              <a:extLst>
                <a:ext uri="{FF2B5EF4-FFF2-40B4-BE49-F238E27FC236}">
                  <a16:creationId xmlns:a16="http://schemas.microsoft.com/office/drawing/2014/main" id="{EDC012F2-B2ED-EB42-9A14-E6FFDCDC4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5092" y="3483011"/>
              <a:ext cx="26209" cy="32166"/>
            </a:xfrm>
            <a:custGeom>
              <a:avLst/>
              <a:gdLst>
                <a:gd name="T0" fmla="*/ 0 w 22"/>
                <a:gd name="T1" fmla="*/ 6 h 27"/>
                <a:gd name="T2" fmla="*/ 7 w 22"/>
                <a:gd name="T3" fmla="*/ 27 h 27"/>
                <a:gd name="T4" fmla="*/ 22 w 22"/>
                <a:gd name="T5" fmla="*/ 22 h 27"/>
                <a:gd name="T6" fmla="*/ 15 w 22"/>
                <a:gd name="T7" fmla="*/ 0 h 27"/>
                <a:gd name="T8" fmla="*/ 0 w 22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0" y="6"/>
                  </a:moveTo>
                  <a:lnTo>
                    <a:pt x="7" y="27"/>
                  </a:lnTo>
                  <a:lnTo>
                    <a:pt x="22" y="22"/>
                  </a:lnTo>
                  <a:lnTo>
                    <a:pt x="1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4" name="Freeform 203">
              <a:extLst>
                <a:ext uri="{FF2B5EF4-FFF2-40B4-BE49-F238E27FC236}">
                  <a16:creationId xmlns:a16="http://schemas.microsoft.com/office/drawing/2014/main" id="{76F8F7D9-1947-C642-A864-5D4F7111B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814" y="3513985"/>
              <a:ext cx="23827" cy="30975"/>
            </a:xfrm>
            <a:custGeom>
              <a:avLst/>
              <a:gdLst>
                <a:gd name="T0" fmla="*/ 0 w 20"/>
                <a:gd name="T1" fmla="*/ 4 h 26"/>
                <a:gd name="T2" fmla="*/ 6 w 20"/>
                <a:gd name="T3" fmla="*/ 26 h 26"/>
                <a:gd name="T4" fmla="*/ 20 w 20"/>
                <a:gd name="T5" fmla="*/ 22 h 26"/>
                <a:gd name="T6" fmla="*/ 14 w 20"/>
                <a:gd name="T7" fmla="*/ 0 h 26"/>
                <a:gd name="T8" fmla="*/ 0 w 20"/>
                <a:gd name="T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6">
                  <a:moveTo>
                    <a:pt x="0" y="4"/>
                  </a:moveTo>
                  <a:lnTo>
                    <a:pt x="6" y="26"/>
                  </a:lnTo>
                  <a:lnTo>
                    <a:pt x="20" y="22"/>
                  </a:lnTo>
                  <a:lnTo>
                    <a:pt x="1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5" name="Freeform 204">
              <a:extLst>
                <a:ext uri="{FF2B5EF4-FFF2-40B4-BE49-F238E27FC236}">
                  <a16:creationId xmlns:a16="http://schemas.microsoft.com/office/drawing/2014/main" id="{0D44B1A7-C32A-A147-8BFF-89251FC3D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8" y="3503263"/>
              <a:ext cx="41697" cy="35740"/>
            </a:xfrm>
            <a:custGeom>
              <a:avLst/>
              <a:gdLst>
                <a:gd name="T0" fmla="*/ 0 w 35"/>
                <a:gd name="T1" fmla="*/ 8 h 30"/>
                <a:gd name="T2" fmla="*/ 7 w 35"/>
                <a:gd name="T3" fmla="*/ 30 h 30"/>
                <a:gd name="T4" fmla="*/ 35 w 35"/>
                <a:gd name="T5" fmla="*/ 21 h 30"/>
                <a:gd name="T6" fmla="*/ 28 w 35"/>
                <a:gd name="T7" fmla="*/ 0 h 30"/>
                <a:gd name="T8" fmla="*/ 0 w 35"/>
                <a:gd name="T9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0" y="8"/>
                  </a:moveTo>
                  <a:lnTo>
                    <a:pt x="7" y="30"/>
                  </a:lnTo>
                  <a:lnTo>
                    <a:pt x="35" y="21"/>
                  </a:lnTo>
                  <a:lnTo>
                    <a:pt x="2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6" name="Freeform 206">
              <a:extLst>
                <a:ext uri="{FF2B5EF4-FFF2-40B4-BE49-F238E27FC236}">
                  <a16:creationId xmlns:a16="http://schemas.microsoft.com/office/drawing/2014/main" id="{61B0B51E-AEB2-6B4C-9FFA-8937C662F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5381" y="3494923"/>
              <a:ext cx="25018" cy="32166"/>
            </a:xfrm>
            <a:custGeom>
              <a:avLst/>
              <a:gdLst>
                <a:gd name="T0" fmla="*/ 0 w 21"/>
                <a:gd name="T1" fmla="*/ 5 h 27"/>
                <a:gd name="T2" fmla="*/ 7 w 21"/>
                <a:gd name="T3" fmla="*/ 27 h 27"/>
                <a:gd name="T4" fmla="*/ 21 w 21"/>
                <a:gd name="T5" fmla="*/ 22 h 27"/>
                <a:gd name="T6" fmla="*/ 14 w 21"/>
                <a:gd name="T7" fmla="*/ 0 h 27"/>
                <a:gd name="T8" fmla="*/ 0 w 21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0" y="5"/>
                  </a:moveTo>
                  <a:lnTo>
                    <a:pt x="7" y="27"/>
                  </a:lnTo>
                  <a:lnTo>
                    <a:pt x="21" y="22"/>
                  </a:lnTo>
                  <a:lnTo>
                    <a:pt x="1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7" name="Freeform 207">
              <a:extLst>
                <a:ext uri="{FF2B5EF4-FFF2-40B4-BE49-F238E27FC236}">
                  <a16:creationId xmlns:a16="http://schemas.microsoft.com/office/drawing/2014/main" id="{FFC57368-BC07-564D-91F4-86FFD6DBD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607" y="3479436"/>
              <a:ext cx="26209" cy="30975"/>
            </a:xfrm>
            <a:custGeom>
              <a:avLst/>
              <a:gdLst>
                <a:gd name="T0" fmla="*/ 0 w 22"/>
                <a:gd name="T1" fmla="*/ 6 h 26"/>
                <a:gd name="T2" fmla="*/ 7 w 22"/>
                <a:gd name="T3" fmla="*/ 26 h 26"/>
                <a:gd name="T4" fmla="*/ 22 w 22"/>
                <a:gd name="T5" fmla="*/ 22 h 26"/>
                <a:gd name="T6" fmla="*/ 15 w 22"/>
                <a:gd name="T7" fmla="*/ 0 h 26"/>
                <a:gd name="T8" fmla="*/ 0 w 22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7" y="26"/>
                  </a:lnTo>
                  <a:lnTo>
                    <a:pt x="22" y="22"/>
                  </a:lnTo>
                  <a:lnTo>
                    <a:pt x="1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8" name="Freeform 208">
              <a:extLst>
                <a:ext uri="{FF2B5EF4-FFF2-40B4-BE49-F238E27FC236}">
                  <a16:creationId xmlns:a16="http://schemas.microsoft.com/office/drawing/2014/main" id="{8393F2BB-4851-C14D-91DD-02084F275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7077" y="3450844"/>
              <a:ext cx="25018" cy="29784"/>
            </a:xfrm>
            <a:custGeom>
              <a:avLst/>
              <a:gdLst>
                <a:gd name="T0" fmla="*/ 0 w 21"/>
                <a:gd name="T1" fmla="*/ 4 h 25"/>
                <a:gd name="T2" fmla="*/ 7 w 21"/>
                <a:gd name="T3" fmla="*/ 25 h 25"/>
                <a:gd name="T4" fmla="*/ 21 w 21"/>
                <a:gd name="T5" fmla="*/ 21 h 25"/>
                <a:gd name="T6" fmla="*/ 15 w 21"/>
                <a:gd name="T7" fmla="*/ 0 h 25"/>
                <a:gd name="T8" fmla="*/ 0 w 21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5">
                  <a:moveTo>
                    <a:pt x="0" y="4"/>
                  </a:moveTo>
                  <a:lnTo>
                    <a:pt x="7" y="25"/>
                  </a:lnTo>
                  <a:lnTo>
                    <a:pt x="21" y="21"/>
                  </a:lnTo>
                  <a:lnTo>
                    <a:pt x="1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9" name="Freeform 209">
              <a:extLst>
                <a:ext uri="{FF2B5EF4-FFF2-40B4-BE49-F238E27FC236}">
                  <a16:creationId xmlns:a16="http://schemas.microsoft.com/office/drawing/2014/main" id="{676B40C0-FD24-1941-B32B-24067F385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7835" y="3431783"/>
              <a:ext cx="25018" cy="29784"/>
            </a:xfrm>
            <a:custGeom>
              <a:avLst/>
              <a:gdLst>
                <a:gd name="T0" fmla="*/ 0 w 21"/>
                <a:gd name="T1" fmla="*/ 4 h 25"/>
                <a:gd name="T2" fmla="*/ 7 w 21"/>
                <a:gd name="T3" fmla="*/ 25 h 25"/>
                <a:gd name="T4" fmla="*/ 21 w 21"/>
                <a:gd name="T5" fmla="*/ 21 h 25"/>
                <a:gd name="T6" fmla="*/ 14 w 21"/>
                <a:gd name="T7" fmla="*/ 0 h 25"/>
                <a:gd name="T8" fmla="*/ 0 w 21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5">
                  <a:moveTo>
                    <a:pt x="0" y="4"/>
                  </a:moveTo>
                  <a:lnTo>
                    <a:pt x="7" y="25"/>
                  </a:lnTo>
                  <a:lnTo>
                    <a:pt x="21" y="21"/>
                  </a:lnTo>
                  <a:lnTo>
                    <a:pt x="1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0" name="Freeform 210">
              <a:extLst>
                <a:ext uri="{FF2B5EF4-FFF2-40B4-BE49-F238E27FC236}">
                  <a16:creationId xmlns:a16="http://schemas.microsoft.com/office/drawing/2014/main" id="{14232246-B412-A345-B01C-761CD4B38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9712" y="3437739"/>
              <a:ext cx="40505" cy="35740"/>
            </a:xfrm>
            <a:custGeom>
              <a:avLst/>
              <a:gdLst>
                <a:gd name="T0" fmla="*/ 0 w 34"/>
                <a:gd name="T1" fmla="*/ 10 h 30"/>
                <a:gd name="T2" fmla="*/ 6 w 34"/>
                <a:gd name="T3" fmla="*/ 30 h 30"/>
                <a:gd name="T4" fmla="*/ 34 w 34"/>
                <a:gd name="T5" fmla="*/ 21 h 30"/>
                <a:gd name="T6" fmla="*/ 28 w 34"/>
                <a:gd name="T7" fmla="*/ 0 h 30"/>
                <a:gd name="T8" fmla="*/ 0 w 34"/>
                <a:gd name="T9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0">
                  <a:moveTo>
                    <a:pt x="0" y="10"/>
                  </a:moveTo>
                  <a:lnTo>
                    <a:pt x="6" y="30"/>
                  </a:lnTo>
                  <a:lnTo>
                    <a:pt x="34" y="21"/>
                  </a:lnTo>
                  <a:lnTo>
                    <a:pt x="28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1" name="Freeform 211">
              <a:extLst>
                <a:ext uri="{FF2B5EF4-FFF2-40B4-BE49-F238E27FC236}">
                  <a16:creationId xmlns:a16="http://schemas.microsoft.com/office/drawing/2014/main" id="{94F3FED0-81E4-2641-869D-C4090D70E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9243" y="3468714"/>
              <a:ext cx="40505" cy="35740"/>
            </a:xfrm>
            <a:custGeom>
              <a:avLst/>
              <a:gdLst>
                <a:gd name="T0" fmla="*/ 0 w 34"/>
                <a:gd name="T1" fmla="*/ 8 h 30"/>
                <a:gd name="T2" fmla="*/ 6 w 34"/>
                <a:gd name="T3" fmla="*/ 30 h 30"/>
                <a:gd name="T4" fmla="*/ 34 w 34"/>
                <a:gd name="T5" fmla="*/ 21 h 30"/>
                <a:gd name="T6" fmla="*/ 27 w 34"/>
                <a:gd name="T7" fmla="*/ 0 h 30"/>
                <a:gd name="T8" fmla="*/ 0 w 34"/>
                <a:gd name="T9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0">
                  <a:moveTo>
                    <a:pt x="0" y="8"/>
                  </a:moveTo>
                  <a:lnTo>
                    <a:pt x="6" y="30"/>
                  </a:lnTo>
                  <a:lnTo>
                    <a:pt x="34" y="21"/>
                  </a:lnTo>
                  <a:lnTo>
                    <a:pt x="2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2" name="Freeform 212">
              <a:extLst>
                <a:ext uri="{FF2B5EF4-FFF2-40B4-BE49-F238E27FC236}">
                  <a16:creationId xmlns:a16="http://schemas.microsoft.com/office/drawing/2014/main" id="{FE1E14CC-17FA-224A-A6C5-3F3122EF8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365" y="3461566"/>
              <a:ext cx="25018" cy="30975"/>
            </a:xfrm>
            <a:custGeom>
              <a:avLst/>
              <a:gdLst>
                <a:gd name="T0" fmla="*/ 0 w 21"/>
                <a:gd name="T1" fmla="*/ 5 h 26"/>
                <a:gd name="T2" fmla="*/ 6 w 21"/>
                <a:gd name="T3" fmla="*/ 26 h 26"/>
                <a:gd name="T4" fmla="*/ 21 w 21"/>
                <a:gd name="T5" fmla="*/ 22 h 26"/>
                <a:gd name="T6" fmla="*/ 15 w 21"/>
                <a:gd name="T7" fmla="*/ 0 h 26"/>
                <a:gd name="T8" fmla="*/ 0 w 21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0" y="5"/>
                  </a:moveTo>
                  <a:lnTo>
                    <a:pt x="6" y="26"/>
                  </a:lnTo>
                  <a:lnTo>
                    <a:pt x="21" y="22"/>
                  </a:lnTo>
                  <a:lnTo>
                    <a:pt x="1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3" name="Freeform 213">
              <a:extLst>
                <a:ext uri="{FF2B5EF4-FFF2-40B4-BE49-F238E27FC236}">
                  <a16:creationId xmlns:a16="http://schemas.microsoft.com/office/drawing/2014/main" id="{458FCBE3-4D2D-DE4B-A9DA-C8EC1920E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4766" y="3550916"/>
              <a:ext cx="26209" cy="32166"/>
            </a:xfrm>
            <a:custGeom>
              <a:avLst/>
              <a:gdLst>
                <a:gd name="T0" fmla="*/ 0 w 22"/>
                <a:gd name="T1" fmla="*/ 6 h 27"/>
                <a:gd name="T2" fmla="*/ 7 w 22"/>
                <a:gd name="T3" fmla="*/ 27 h 27"/>
                <a:gd name="T4" fmla="*/ 22 w 22"/>
                <a:gd name="T5" fmla="*/ 22 h 27"/>
                <a:gd name="T6" fmla="*/ 15 w 22"/>
                <a:gd name="T7" fmla="*/ 0 h 27"/>
                <a:gd name="T8" fmla="*/ 0 w 22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0" y="6"/>
                  </a:moveTo>
                  <a:lnTo>
                    <a:pt x="7" y="27"/>
                  </a:lnTo>
                  <a:lnTo>
                    <a:pt x="22" y="22"/>
                  </a:lnTo>
                  <a:lnTo>
                    <a:pt x="1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4" name="Freeform 214">
              <a:extLst>
                <a:ext uri="{FF2B5EF4-FFF2-40B4-BE49-F238E27FC236}">
                  <a16:creationId xmlns:a16="http://schemas.microsoft.com/office/drawing/2014/main" id="{0D820A5D-03D5-864E-A3DA-BFA4A5805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643" y="3559255"/>
              <a:ext cx="41697" cy="35740"/>
            </a:xfrm>
            <a:custGeom>
              <a:avLst/>
              <a:gdLst>
                <a:gd name="T0" fmla="*/ 0 w 35"/>
                <a:gd name="T1" fmla="*/ 8 h 30"/>
                <a:gd name="T2" fmla="*/ 7 w 35"/>
                <a:gd name="T3" fmla="*/ 30 h 30"/>
                <a:gd name="T4" fmla="*/ 35 w 35"/>
                <a:gd name="T5" fmla="*/ 21 h 30"/>
                <a:gd name="T6" fmla="*/ 28 w 35"/>
                <a:gd name="T7" fmla="*/ 0 h 30"/>
                <a:gd name="T8" fmla="*/ 0 w 35"/>
                <a:gd name="T9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0" y="8"/>
                  </a:moveTo>
                  <a:lnTo>
                    <a:pt x="7" y="30"/>
                  </a:lnTo>
                  <a:lnTo>
                    <a:pt x="35" y="21"/>
                  </a:lnTo>
                  <a:lnTo>
                    <a:pt x="2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5" name="Freeform 215">
              <a:extLst>
                <a:ext uri="{FF2B5EF4-FFF2-40B4-BE49-F238E27FC236}">
                  <a16:creationId xmlns:a16="http://schemas.microsoft.com/office/drawing/2014/main" id="{4B839F65-6189-184B-85D7-CAC020E9D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5199" y="3569977"/>
              <a:ext cx="25018" cy="30975"/>
            </a:xfrm>
            <a:custGeom>
              <a:avLst/>
              <a:gdLst>
                <a:gd name="T0" fmla="*/ 0 w 21"/>
                <a:gd name="T1" fmla="*/ 5 h 26"/>
                <a:gd name="T2" fmla="*/ 6 w 21"/>
                <a:gd name="T3" fmla="*/ 26 h 26"/>
                <a:gd name="T4" fmla="*/ 21 w 21"/>
                <a:gd name="T5" fmla="*/ 22 h 26"/>
                <a:gd name="T6" fmla="*/ 14 w 21"/>
                <a:gd name="T7" fmla="*/ 0 h 26"/>
                <a:gd name="T8" fmla="*/ 0 w 21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0" y="5"/>
                  </a:moveTo>
                  <a:lnTo>
                    <a:pt x="6" y="26"/>
                  </a:lnTo>
                  <a:lnTo>
                    <a:pt x="21" y="22"/>
                  </a:lnTo>
                  <a:lnTo>
                    <a:pt x="1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6" name="Freeform 216">
              <a:extLst>
                <a:ext uri="{FF2B5EF4-FFF2-40B4-BE49-F238E27FC236}">
                  <a16:creationId xmlns:a16="http://schemas.microsoft.com/office/drawing/2014/main" id="{120E40D2-C48C-8B44-B5CD-A44117A03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3539" y="3600952"/>
              <a:ext cx="26209" cy="30975"/>
            </a:xfrm>
            <a:custGeom>
              <a:avLst/>
              <a:gdLst>
                <a:gd name="T0" fmla="*/ 0 w 22"/>
                <a:gd name="T1" fmla="*/ 4 h 26"/>
                <a:gd name="T2" fmla="*/ 7 w 22"/>
                <a:gd name="T3" fmla="*/ 26 h 26"/>
                <a:gd name="T4" fmla="*/ 22 w 22"/>
                <a:gd name="T5" fmla="*/ 21 h 26"/>
                <a:gd name="T6" fmla="*/ 15 w 22"/>
                <a:gd name="T7" fmla="*/ 0 h 26"/>
                <a:gd name="T8" fmla="*/ 0 w 22"/>
                <a:gd name="T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0" y="4"/>
                  </a:moveTo>
                  <a:lnTo>
                    <a:pt x="7" y="26"/>
                  </a:lnTo>
                  <a:lnTo>
                    <a:pt x="22" y="21"/>
                  </a:lnTo>
                  <a:lnTo>
                    <a:pt x="1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7" name="Freeform 217">
              <a:extLst>
                <a:ext uri="{FF2B5EF4-FFF2-40B4-BE49-F238E27FC236}">
                  <a16:creationId xmlns:a16="http://schemas.microsoft.com/office/drawing/2014/main" id="{3BB3C6BB-3463-3A4E-84C5-1846929D9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365" y="3589038"/>
              <a:ext cx="40505" cy="34549"/>
            </a:xfrm>
            <a:custGeom>
              <a:avLst/>
              <a:gdLst>
                <a:gd name="T0" fmla="*/ 0 w 34"/>
                <a:gd name="T1" fmla="*/ 9 h 29"/>
                <a:gd name="T2" fmla="*/ 6 w 34"/>
                <a:gd name="T3" fmla="*/ 29 h 29"/>
                <a:gd name="T4" fmla="*/ 34 w 34"/>
                <a:gd name="T5" fmla="*/ 21 h 29"/>
                <a:gd name="T6" fmla="*/ 27 w 34"/>
                <a:gd name="T7" fmla="*/ 0 h 29"/>
                <a:gd name="T8" fmla="*/ 0 w 34"/>
                <a:gd name="T9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9">
                  <a:moveTo>
                    <a:pt x="0" y="9"/>
                  </a:moveTo>
                  <a:lnTo>
                    <a:pt x="6" y="29"/>
                  </a:lnTo>
                  <a:lnTo>
                    <a:pt x="34" y="21"/>
                  </a:lnTo>
                  <a:lnTo>
                    <a:pt x="2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8" name="Freeform 218">
              <a:extLst>
                <a:ext uri="{FF2B5EF4-FFF2-40B4-BE49-F238E27FC236}">
                  <a16:creationId xmlns:a16="http://schemas.microsoft.com/office/drawing/2014/main" id="{316CDE29-7F32-1144-8A55-305734544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296" y="3581890"/>
              <a:ext cx="25018" cy="30975"/>
            </a:xfrm>
            <a:custGeom>
              <a:avLst/>
              <a:gdLst>
                <a:gd name="T0" fmla="*/ 0 w 21"/>
                <a:gd name="T1" fmla="*/ 4 h 26"/>
                <a:gd name="T2" fmla="*/ 6 w 21"/>
                <a:gd name="T3" fmla="*/ 26 h 26"/>
                <a:gd name="T4" fmla="*/ 21 w 21"/>
                <a:gd name="T5" fmla="*/ 21 h 26"/>
                <a:gd name="T6" fmla="*/ 15 w 21"/>
                <a:gd name="T7" fmla="*/ 0 h 26"/>
                <a:gd name="T8" fmla="*/ 0 w 21"/>
                <a:gd name="T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0" y="4"/>
                  </a:moveTo>
                  <a:lnTo>
                    <a:pt x="6" y="26"/>
                  </a:lnTo>
                  <a:lnTo>
                    <a:pt x="21" y="21"/>
                  </a:lnTo>
                  <a:lnTo>
                    <a:pt x="1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9" name="Freeform 219">
              <a:extLst>
                <a:ext uri="{FF2B5EF4-FFF2-40B4-BE49-F238E27FC236}">
                  <a16:creationId xmlns:a16="http://schemas.microsoft.com/office/drawing/2014/main" id="{47B9989F-3889-F440-AD31-96E1FBF48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1228" y="3703406"/>
              <a:ext cx="26209" cy="30975"/>
            </a:xfrm>
            <a:custGeom>
              <a:avLst/>
              <a:gdLst>
                <a:gd name="T0" fmla="*/ 22 w 22"/>
                <a:gd name="T1" fmla="*/ 20 h 26"/>
                <a:gd name="T2" fmla="*/ 15 w 22"/>
                <a:gd name="T3" fmla="*/ 0 h 26"/>
                <a:gd name="T4" fmla="*/ 0 w 22"/>
                <a:gd name="T5" fmla="*/ 4 h 26"/>
                <a:gd name="T6" fmla="*/ 8 w 22"/>
                <a:gd name="T7" fmla="*/ 26 h 26"/>
                <a:gd name="T8" fmla="*/ 22 w 22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22" y="20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8" y="26"/>
                  </a:lnTo>
                  <a:lnTo>
                    <a:pt x="22" y="20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0" name="Freeform 220">
              <a:extLst>
                <a:ext uri="{FF2B5EF4-FFF2-40B4-BE49-F238E27FC236}">
                  <a16:creationId xmlns:a16="http://schemas.microsoft.com/office/drawing/2014/main" id="{EAD4D726-25A3-484A-9360-B896D0D1C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2888" y="3672431"/>
              <a:ext cx="25018" cy="30975"/>
            </a:xfrm>
            <a:custGeom>
              <a:avLst/>
              <a:gdLst>
                <a:gd name="T0" fmla="*/ 21 w 21"/>
                <a:gd name="T1" fmla="*/ 22 h 26"/>
                <a:gd name="T2" fmla="*/ 15 w 21"/>
                <a:gd name="T3" fmla="*/ 0 h 26"/>
                <a:gd name="T4" fmla="*/ 0 w 21"/>
                <a:gd name="T5" fmla="*/ 4 h 26"/>
                <a:gd name="T6" fmla="*/ 6 w 21"/>
                <a:gd name="T7" fmla="*/ 26 h 26"/>
                <a:gd name="T8" fmla="*/ 21 w 21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21" y="22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6" y="26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1" name="Freeform 221">
              <a:extLst>
                <a:ext uri="{FF2B5EF4-FFF2-40B4-BE49-F238E27FC236}">
                  <a16:creationId xmlns:a16="http://schemas.microsoft.com/office/drawing/2014/main" id="{33663C6D-618B-CD41-ACDA-E83D3B6A7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3575" y="3678388"/>
              <a:ext cx="42888" cy="35740"/>
            </a:xfrm>
            <a:custGeom>
              <a:avLst/>
              <a:gdLst>
                <a:gd name="T0" fmla="*/ 36 w 36"/>
                <a:gd name="T1" fmla="*/ 22 h 30"/>
                <a:gd name="T2" fmla="*/ 28 w 36"/>
                <a:gd name="T3" fmla="*/ 0 h 30"/>
                <a:gd name="T4" fmla="*/ 0 w 36"/>
                <a:gd name="T5" fmla="*/ 9 h 30"/>
                <a:gd name="T6" fmla="*/ 8 w 36"/>
                <a:gd name="T7" fmla="*/ 30 h 30"/>
                <a:gd name="T8" fmla="*/ 36 w 36"/>
                <a:gd name="T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6" y="22"/>
                  </a:moveTo>
                  <a:lnTo>
                    <a:pt x="28" y="0"/>
                  </a:lnTo>
                  <a:lnTo>
                    <a:pt x="0" y="9"/>
                  </a:lnTo>
                  <a:lnTo>
                    <a:pt x="8" y="30"/>
                  </a:lnTo>
                  <a:lnTo>
                    <a:pt x="36" y="22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2" name="Freeform 222">
              <a:extLst>
                <a:ext uri="{FF2B5EF4-FFF2-40B4-BE49-F238E27FC236}">
                  <a16:creationId xmlns:a16="http://schemas.microsoft.com/office/drawing/2014/main" id="{B086D80A-7C59-FE41-A5AB-BEAE3FCF0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296" y="3709362"/>
              <a:ext cx="40505" cy="35740"/>
            </a:xfrm>
            <a:custGeom>
              <a:avLst/>
              <a:gdLst>
                <a:gd name="T0" fmla="*/ 34 w 34"/>
                <a:gd name="T1" fmla="*/ 22 h 30"/>
                <a:gd name="T2" fmla="*/ 28 w 34"/>
                <a:gd name="T3" fmla="*/ 0 h 30"/>
                <a:gd name="T4" fmla="*/ 0 w 34"/>
                <a:gd name="T5" fmla="*/ 9 h 30"/>
                <a:gd name="T6" fmla="*/ 6 w 34"/>
                <a:gd name="T7" fmla="*/ 30 h 30"/>
                <a:gd name="T8" fmla="*/ 34 w 34"/>
                <a:gd name="T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0">
                  <a:moveTo>
                    <a:pt x="34" y="22"/>
                  </a:moveTo>
                  <a:lnTo>
                    <a:pt x="28" y="0"/>
                  </a:lnTo>
                  <a:lnTo>
                    <a:pt x="0" y="9"/>
                  </a:lnTo>
                  <a:lnTo>
                    <a:pt x="6" y="3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3" name="Freeform 223">
              <a:extLst>
                <a:ext uri="{FF2B5EF4-FFF2-40B4-BE49-F238E27FC236}">
                  <a16:creationId xmlns:a16="http://schemas.microsoft.com/office/drawing/2014/main" id="{22E3CB6B-D606-0144-9CE6-BC52C20B1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31" y="3690301"/>
              <a:ext cx="26209" cy="32166"/>
            </a:xfrm>
            <a:custGeom>
              <a:avLst/>
              <a:gdLst>
                <a:gd name="T0" fmla="*/ 22 w 22"/>
                <a:gd name="T1" fmla="*/ 22 h 27"/>
                <a:gd name="T2" fmla="*/ 15 w 22"/>
                <a:gd name="T3" fmla="*/ 0 h 27"/>
                <a:gd name="T4" fmla="*/ 0 w 22"/>
                <a:gd name="T5" fmla="*/ 5 h 27"/>
                <a:gd name="T6" fmla="*/ 7 w 22"/>
                <a:gd name="T7" fmla="*/ 27 h 27"/>
                <a:gd name="T8" fmla="*/ 22 w 22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22" y="22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7" y="27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4" name="Freeform 224">
              <a:extLst>
                <a:ext uri="{FF2B5EF4-FFF2-40B4-BE49-F238E27FC236}">
                  <a16:creationId xmlns:a16="http://schemas.microsoft.com/office/drawing/2014/main" id="{684E5B61-526D-D34D-87A2-89005BE42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1661" y="3721276"/>
              <a:ext cx="25018" cy="30975"/>
            </a:xfrm>
            <a:custGeom>
              <a:avLst/>
              <a:gdLst>
                <a:gd name="T0" fmla="*/ 21 w 21"/>
                <a:gd name="T1" fmla="*/ 21 h 26"/>
                <a:gd name="T2" fmla="*/ 15 w 21"/>
                <a:gd name="T3" fmla="*/ 0 h 26"/>
                <a:gd name="T4" fmla="*/ 0 w 21"/>
                <a:gd name="T5" fmla="*/ 4 h 26"/>
                <a:gd name="T6" fmla="*/ 7 w 21"/>
                <a:gd name="T7" fmla="*/ 26 h 26"/>
                <a:gd name="T8" fmla="*/ 21 w 21"/>
                <a:gd name="T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21" y="21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7" y="26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5" name="Freeform 225">
              <a:extLst>
                <a:ext uri="{FF2B5EF4-FFF2-40B4-BE49-F238E27FC236}">
                  <a16:creationId xmlns:a16="http://schemas.microsoft.com/office/drawing/2014/main" id="{C86098B5-A096-084D-B140-85C888E06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677" y="3755824"/>
              <a:ext cx="26209" cy="29784"/>
            </a:xfrm>
            <a:custGeom>
              <a:avLst/>
              <a:gdLst>
                <a:gd name="T0" fmla="*/ 22 w 22"/>
                <a:gd name="T1" fmla="*/ 21 h 25"/>
                <a:gd name="T2" fmla="*/ 15 w 22"/>
                <a:gd name="T3" fmla="*/ 0 h 25"/>
                <a:gd name="T4" fmla="*/ 0 w 22"/>
                <a:gd name="T5" fmla="*/ 4 h 25"/>
                <a:gd name="T6" fmla="*/ 7 w 22"/>
                <a:gd name="T7" fmla="*/ 25 h 25"/>
                <a:gd name="T8" fmla="*/ 22 w 22"/>
                <a:gd name="T9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22" y="21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7" y="25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6" name="Freeform 226">
              <a:extLst>
                <a:ext uri="{FF2B5EF4-FFF2-40B4-BE49-F238E27FC236}">
                  <a16:creationId xmlns:a16="http://schemas.microsoft.com/office/drawing/2014/main" id="{3D06F262-74B9-7343-959B-E1508D013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1337" y="3726041"/>
              <a:ext cx="25018" cy="30975"/>
            </a:xfrm>
            <a:custGeom>
              <a:avLst/>
              <a:gdLst>
                <a:gd name="T0" fmla="*/ 21 w 21"/>
                <a:gd name="T1" fmla="*/ 20 h 26"/>
                <a:gd name="T2" fmla="*/ 15 w 21"/>
                <a:gd name="T3" fmla="*/ 0 h 26"/>
                <a:gd name="T4" fmla="*/ 0 w 21"/>
                <a:gd name="T5" fmla="*/ 4 h 26"/>
                <a:gd name="T6" fmla="*/ 6 w 21"/>
                <a:gd name="T7" fmla="*/ 26 h 26"/>
                <a:gd name="T8" fmla="*/ 21 w 21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21" y="20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6" y="26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7" name="Freeform 227">
              <a:extLst>
                <a:ext uri="{FF2B5EF4-FFF2-40B4-BE49-F238E27FC236}">
                  <a16:creationId xmlns:a16="http://schemas.microsoft.com/office/drawing/2014/main" id="{7CB67FF9-98A9-8A45-9756-C29E24F91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2311" y="3743911"/>
              <a:ext cx="41697" cy="35740"/>
            </a:xfrm>
            <a:custGeom>
              <a:avLst/>
              <a:gdLst>
                <a:gd name="T0" fmla="*/ 35 w 35"/>
                <a:gd name="T1" fmla="*/ 22 h 30"/>
                <a:gd name="T2" fmla="*/ 28 w 35"/>
                <a:gd name="T3" fmla="*/ 0 h 30"/>
                <a:gd name="T4" fmla="*/ 0 w 35"/>
                <a:gd name="T5" fmla="*/ 9 h 30"/>
                <a:gd name="T6" fmla="*/ 7 w 35"/>
                <a:gd name="T7" fmla="*/ 30 h 30"/>
                <a:gd name="T8" fmla="*/ 35 w 35"/>
                <a:gd name="T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35" y="22"/>
                  </a:moveTo>
                  <a:lnTo>
                    <a:pt x="28" y="0"/>
                  </a:lnTo>
                  <a:lnTo>
                    <a:pt x="0" y="9"/>
                  </a:lnTo>
                  <a:lnTo>
                    <a:pt x="7" y="3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8" name="Freeform 228">
              <a:extLst>
                <a:ext uri="{FF2B5EF4-FFF2-40B4-BE49-F238E27FC236}">
                  <a16:creationId xmlns:a16="http://schemas.microsoft.com/office/drawing/2014/main" id="{6769DE07-7BBB-4841-8CDD-465ABCD4C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0434" y="3737954"/>
              <a:ext cx="25018" cy="29784"/>
            </a:xfrm>
            <a:custGeom>
              <a:avLst/>
              <a:gdLst>
                <a:gd name="T0" fmla="*/ 21 w 21"/>
                <a:gd name="T1" fmla="*/ 20 h 25"/>
                <a:gd name="T2" fmla="*/ 15 w 21"/>
                <a:gd name="T3" fmla="*/ 0 h 25"/>
                <a:gd name="T4" fmla="*/ 0 w 21"/>
                <a:gd name="T5" fmla="*/ 4 h 25"/>
                <a:gd name="T6" fmla="*/ 6 w 21"/>
                <a:gd name="T7" fmla="*/ 25 h 25"/>
                <a:gd name="T8" fmla="*/ 21 w 21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5">
                  <a:moveTo>
                    <a:pt x="21" y="20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6" y="25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9" name="Freeform 229">
              <a:extLst>
                <a:ext uri="{FF2B5EF4-FFF2-40B4-BE49-F238E27FC236}">
                  <a16:creationId xmlns:a16="http://schemas.microsoft.com/office/drawing/2014/main" id="{9EB65306-C72A-5143-9AFE-D7EA53480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2781" y="3712937"/>
              <a:ext cx="40505" cy="35740"/>
            </a:xfrm>
            <a:custGeom>
              <a:avLst/>
              <a:gdLst>
                <a:gd name="T0" fmla="*/ 34 w 34"/>
                <a:gd name="T1" fmla="*/ 22 h 30"/>
                <a:gd name="T2" fmla="*/ 28 w 34"/>
                <a:gd name="T3" fmla="*/ 0 h 30"/>
                <a:gd name="T4" fmla="*/ 0 w 34"/>
                <a:gd name="T5" fmla="*/ 9 h 30"/>
                <a:gd name="T6" fmla="*/ 7 w 34"/>
                <a:gd name="T7" fmla="*/ 30 h 30"/>
                <a:gd name="T8" fmla="*/ 34 w 34"/>
                <a:gd name="T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0">
                  <a:moveTo>
                    <a:pt x="34" y="22"/>
                  </a:moveTo>
                  <a:lnTo>
                    <a:pt x="28" y="0"/>
                  </a:lnTo>
                  <a:lnTo>
                    <a:pt x="0" y="9"/>
                  </a:lnTo>
                  <a:lnTo>
                    <a:pt x="7" y="3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0" name="Freeform 230">
              <a:extLst>
                <a:ext uri="{FF2B5EF4-FFF2-40B4-BE49-F238E27FC236}">
                  <a16:creationId xmlns:a16="http://schemas.microsoft.com/office/drawing/2014/main" id="{8D0C43C0-9A72-7544-9242-58FD22601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0903" y="3706980"/>
              <a:ext cx="26209" cy="30975"/>
            </a:xfrm>
            <a:custGeom>
              <a:avLst/>
              <a:gdLst>
                <a:gd name="T0" fmla="*/ 22 w 22"/>
                <a:gd name="T1" fmla="*/ 21 h 26"/>
                <a:gd name="T2" fmla="*/ 15 w 22"/>
                <a:gd name="T3" fmla="*/ 0 h 26"/>
                <a:gd name="T4" fmla="*/ 0 w 22"/>
                <a:gd name="T5" fmla="*/ 4 h 26"/>
                <a:gd name="T6" fmla="*/ 7 w 22"/>
                <a:gd name="T7" fmla="*/ 26 h 26"/>
                <a:gd name="T8" fmla="*/ 22 w 22"/>
                <a:gd name="T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22" y="21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7" y="26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1" name="Freeform 231">
              <a:extLst>
                <a:ext uri="{FF2B5EF4-FFF2-40B4-BE49-F238E27FC236}">
                  <a16:creationId xmlns:a16="http://schemas.microsoft.com/office/drawing/2014/main" id="{05C62EAD-7560-0E42-89D8-9875E1E39B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1120" y="3424635"/>
              <a:ext cx="108411" cy="91733"/>
            </a:xfrm>
            <a:custGeom>
              <a:avLst/>
              <a:gdLst>
                <a:gd name="T0" fmla="*/ 81 w 91"/>
                <a:gd name="T1" fmla="*/ 26 h 77"/>
                <a:gd name="T2" fmla="*/ 73 w 91"/>
                <a:gd name="T3" fmla="*/ 0 h 77"/>
                <a:gd name="T4" fmla="*/ 54 w 91"/>
                <a:gd name="T5" fmla="*/ 7 h 77"/>
                <a:gd name="T6" fmla="*/ 51 w 91"/>
                <a:gd name="T7" fmla="*/ 8 h 77"/>
                <a:gd name="T8" fmla="*/ 23 w 91"/>
                <a:gd name="T9" fmla="*/ 16 h 77"/>
                <a:gd name="T10" fmla="*/ 19 w 91"/>
                <a:gd name="T11" fmla="*/ 17 h 77"/>
                <a:gd name="T12" fmla="*/ 0 w 91"/>
                <a:gd name="T13" fmla="*/ 23 h 77"/>
                <a:gd name="T14" fmla="*/ 8 w 91"/>
                <a:gd name="T15" fmla="*/ 48 h 77"/>
                <a:gd name="T16" fmla="*/ 9 w 91"/>
                <a:gd name="T17" fmla="*/ 53 h 77"/>
                <a:gd name="T18" fmla="*/ 17 w 91"/>
                <a:gd name="T19" fmla="*/ 77 h 77"/>
                <a:gd name="T20" fmla="*/ 36 w 91"/>
                <a:gd name="T21" fmla="*/ 72 h 77"/>
                <a:gd name="T22" fmla="*/ 40 w 91"/>
                <a:gd name="T23" fmla="*/ 71 h 77"/>
                <a:gd name="T24" fmla="*/ 67 w 91"/>
                <a:gd name="T25" fmla="*/ 62 h 77"/>
                <a:gd name="T26" fmla="*/ 71 w 91"/>
                <a:gd name="T27" fmla="*/ 61 h 77"/>
                <a:gd name="T28" fmla="*/ 91 w 91"/>
                <a:gd name="T29" fmla="*/ 55 h 77"/>
                <a:gd name="T30" fmla="*/ 82 w 91"/>
                <a:gd name="T31" fmla="*/ 30 h 77"/>
                <a:gd name="T32" fmla="*/ 81 w 91"/>
                <a:gd name="T33" fmla="*/ 26 h 77"/>
                <a:gd name="T34" fmla="*/ 12 w 91"/>
                <a:gd name="T35" fmla="*/ 47 h 77"/>
                <a:gd name="T36" fmla="*/ 5 w 91"/>
                <a:gd name="T37" fmla="*/ 26 h 77"/>
                <a:gd name="T38" fmla="*/ 20 w 91"/>
                <a:gd name="T39" fmla="*/ 22 h 77"/>
                <a:gd name="T40" fmla="*/ 26 w 91"/>
                <a:gd name="T41" fmla="*/ 43 h 77"/>
                <a:gd name="T42" fmla="*/ 12 w 91"/>
                <a:gd name="T43" fmla="*/ 47 h 77"/>
                <a:gd name="T44" fmla="*/ 30 w 91"/>
                <a:gd name="T45" fmla="*/ 41 h 77"/>
                <a:gd name="T46" fmla="*/ 24 w 91"/>
                <a:gd name="T47" fmla="*/ 21 h 77"/>
                <a:gd name="T48" fmla="*/ 52 w 91"/>
                <a:gd name="T49" fmla="*/ 11 h 77"/>
                <a:gd name="T50" fmla="*/ 58 w 91"/>
                <a:gd name="T51" fmla="*/ 32 h 77"/>
                <a:gd name="T52" fmla="*/ 30 w 91"/>
                <a:gd name="T53" fmla="*/ 41 h 77"/>
                <a:gd name="T54" fmla="*/ 63 w 91"/>
                <a:gd name="T55" fmla="*/ 31 h 77"/>
                <a:gd name="T56" fmla="*/ 56 w 91"/>
                <a:gd name="T57" fmla="*/ 10 h 77"/>
                <a:gd name="T58" fmla="*/ 70 w 91"/>
                <a:gd name="T59" fmla="*/ 6 h 77"/>
                <a:gd name="T60" fmla="*/ 77 w 91"/>
                <a:gd name="T61" fmla="*/ 27 h 77"/>
                <a:gd name="T62" fmla="*/ 63 w 91"/>
                <a:gd name="T63" fmla="*/ 31 h 77"/>
                <a:gd name="T64" fmla="*/ 20 w 91"/>
                <a:gd name="T65" fmla="*/ 72 h 77"/>
                <a:gd name="T66" fmla="*/ 13 w 91"/>
                <a:gd name="T67" fmla="*/ 52 h 77"/>
                <a:gd name="T68" fmla="*/ 28 w 91"/>
                <a:gd name="T69" fmla="*/ 46 h 77"/>
                <a:gd name="T70" fmla="*/ 35 w 91"/>
                <a:gd name="T71" fmla="*/ 68 h 77"/>
                <a:gd name="T72" fmla="*/ 20 w 91"/>
                <a:gd name="T73" fmla="*/ 72 h 77"/>
                <a:gd name="T74" fmla="*/ 38 w 91"/>
                <a:gd name="T75" fmla="*/ 67 h 77"/>
                <a:gd name="T76" fmla="*/ 32 w 91"/>
                <a:gd name="T77" fmla="*/ 45 h 77"/>
                <a:gd name="T78" fmla="*/ 59 w 91"/>
                <a:gd name="T79" fmla="*/ 37 h 77"/>
                <a:gd name="T80" fmla="*/ 66 w 91"/>
                <a:gd name="T81" fmla="*/ 58 h 77"/>
                <a:gd name="T82" fmla="*/ 38 w 91"/>
                <a:gd name="T83" fmla="*/ 67 h 77"/>
                <a:gd name="T84" fmla="*/ 70 w 91"/>
                <a:gd name="T85" fmla="*/ 57 h 77"/>
                <a:gd name="T86" fmla="*/ 64 w 91"/>
                <a:gd name="T87" fmla="*/ 36 h 77"/>
                <a:gd name="T88" fmla="*/ 79 w 91"/>
                <a:gd name="T89" fmla="*/ 31 h 77"/>
                <a:gd name="T90" fmla="*/ 85 w 91"/>
                <a:gd name="T91" fmla="*/ 53 h 77"/>
                <a:gd name="T92" fmla="*/ 70 w 91"/>
                <a:gd name="T93" fmla="*/ 5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" h="77">
                  <a:moveTo>
                    <a:pt x="81" y="26"/>
                  </a:moveTo>
                  <a:lnTo>
                    <a:pt x="73" y="0"/>
                  </a:lnTo>
                  <a:lnTo>
                    <a:pt x="54" y="7"/>
                  </a:lnTo>
                  <a:lnTo>
                    <a:pt x="51" y="8"/>
                  </a:lnTo>
                  <a:lnTo>
                    <a:pt x="23" y="16"/>
                  </a:lnTo>
                  <a:lnTo>
                    <a:pt x="19" y="17"/>
                  </a:lnTo>
                  <a:lnTo>
                    <a:pt x="0" y="23"/>
                  </a:lnTo>
                  <a:lnTo>
                    <a:pt x="8" y="48"/>
                  </a:lnTo>
                  <a:lnTo>
                    <a:pt x="9" y="53"/>
                  </a:lnTo>
                  <a:lnTo>
                    <a:pt x="17" y="77"/>
                  </a:lnTo>
                  <a:lnTo>
                    <a:pt x="36" y="72"/>
                  </a:lnTo>
                  <a:lnTo>
                    <a:pt x="40" y="71"/>
                  </a:lnTo>
                  <a:lnTo>
                    <a:pt x="67" y="62"/>
                  </a:lnTo>
                  <a:lnTo>
                    <a:pt x="71" y="61"/>
                  </a:lnTo>
                  <a:lnTo>
                    <a:pt x="91" y="55"/>
                  </a:lnTo>
                  <a:lnTo>
                    <a:pt x="82" y="30"/>
                  </a:lnTo>
                  <a:lnTo>
                    <a:pt x="81" y="26"/>
                  </a:lnTo>
                  <a:close/>
                  <a:moveTo>
                    <a:pt x="12" y="47"/>
                  </a:moveTo>
                  <a:lnTo>
                    <a:pt x="5" y="26"/>
                  </a:lnTo>
                  <a:lnTo>
                    <a:pt x="20" y="22"/>
                  </a:lnTo>
                  <a:lnTo>
                    <a:pt x="26" y="43"/>
                  </a:lnTo>
                  <a:lnTo>
                    <a:pt x="12" y="47"/>
                  </a:lnTo>
                  <a:close/>
                  <a:moveTo>
                    <a:pt x="30" y="41"/>
                  </a:moveTo>
                  <a:lnTo>
                    <a:pt x="24" y="21"/>
                  </a:lnTo>
                  <a:lnTo>
                    <a:pt x="52" y="11"/>
                  </a:lnTo>
                  <a:lnTo>
                    <a:pt x="58" y="32"/>
                  </a:lnTo>
                  <a:lnTo>
                    <a:pt x="30" y="41"/>
                  </a:lnTo>
                  <a:close/>
                  <a:moveTo>
                    <a:pt x="63" y="31"/>
                  </a:moveTo>
                  <a:lnTo>
                    <a:pt x="56" y="10"/>
                  </a:lnTo>
                  <a:lnTo>
                    <a:pt x="70" y="6"/>
                  </a:lnTo>
                  <a:lnTo>
                    <a:pt x="77" y="27"/>
                  </a:lnTo>
                  <a:lnTo>
                    <a:pt x="63" y="31"/>
                  </a:lnTo>
                  <a:close/>
                  <a:moveTo>
                    <a:pt x="20" y="72"/>
                  </a:moveTo>
                  <a:lnTo>
                    <a:pt x="13" y="52"/>
                  </a:lnTo>
                  <a:lnTo>
                    <a:pt x="28" y="46"/>
                  </a:lnTo>
                  <a:lnTo>
                    <a:pt x="35" y="68"/>
                  </a:lnTo>
                  <a:lnTo>
                    <a:pt x="20" y="72"/>
                  </a:lnTo>
                  <a:close/>
                  <a:moveTo>
                    <a:pt x="38" y="67"/>
                  </a:moveTo>
                  <a:lnTo>
                    <a:pt x="32" y="45"/>
                  </a:lnTo>
                  <a:lnTo>
                    <a:pt x="59" y="37"/>
                  </a:lnTo>
                  <a:lnTo>
                    <a:pt x="66" y="58"/>
                  </a:lnTo>
                  <a:lnTo>
                    <a:pt x="38" y="67"/>
                  </a:lnTo>
                  <a:close/>
                  <a:moveTo>
                    <a:pt x="70" y="57"/>
                  </a:moveTo>
                  <a:lnTo>
                    <a:pt x="64" y="36"/>
                  </a:lnTo>
                  <a:lnTo>
                    <a:pt x="79" y="31"/>
                  </a:lnTo>
                  <a:lnTo>
                    <a:pt x="85" y="53"/>
                  </a:lnTo>
                  <a:lnTo>
                    <a:pt x="70" y="57"/>
                  </a:lnTo>
                  <a:close/>
                </a:path>
              </a:pathLst>
            </a:custGeom>
            <a:solidFill>
              <a:srgbClr val="D44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2" name="Freeform 232">
              <a:extLst>
                <a:ext uri="{FF2B5EF4-FFF2-40B4-BE49-F238E27FC236}">
                  <a16:creationId xmlns:a16="http://schemas.microsoft.com/office/drawing/2014/main" id="{D09314B6-73C1-7640-AFFC-34194C8F84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9136" y="3459183"/>
              <a:ext cx="107220" cy="91733"/>
            </a:xfrm>
            <a:custGeom>
              <a:avLst/>
              <a:gdLst>
                <a:gd name="T0" fmla="*/ 82 w 90"/>
                <a:gd name="T1" fmla="*/ 26 h 77"/>
                <a:gd name="T2" fmla="*/ 74 w 90"/>
                <a:gd name="T3" fmla="*/ 0 h 77"/>
                <a:gd name="T4" fmla="*/ 55 w 90"/>
                <a:gd name="T5" fmla="*/ 5 h 77"/>
                <a:gd name="T6" fmla="*/ 50 w 90"/>
                <a:gd name="T7" fmla="*/ 7 h 77"/>
                <a:gd name="T8" fmla="*/ 22 w 90"/>
                <a:gd name="T9" fmla="*/ 16 h 77"/>
                <a:gd name="T10" fmla="*/ 19 w 90"/>
                <a:gd name="T11" fmla="*/ 17 h 77"/>
                <a:gd name="T12" fmla="*/ 0 w 90"/>
                <a:gd name="T13" fmla="*/ 23 h 77"/>
                <a:gd name="T14" fmla="*/ 9 w 90"/>
                <a:gd name="T15" fmla="*/ 48 h 77"/>
                <a:gd name="T16" fmla="*/ 10 w 90"/>
                <a:gd name="T17" fmla="*/ 52 h 77"/>
                <a:gd name="T18" fmla="*/ 17 w 90"/>
                <a:gd name="T19" fmla="*/ 77 h 77"/>
                <a:gd name="T20" fmla="*/ 36 w 90"/>
                <a:gd name="T21" fmla="*/ 72 h 77"/>
                <a:gd name="T22" fmla="*/ 40 w 90"/>
                <a:gd name="T23" fmla="*/ 70 h 77"/>
                <a:gd name="T24" fmla="*/ 68 w 90"/>
                <a:gd name="T25" fmla="*/ 61 h 77"/>
                <a:gd name="T26" fmla="*/ 72 w 90"/>
                <a:gd name="T27" fmla="*/ 60 h 77"/>
                <a:gd name="T28" fmla="*/ 90 w 90"/>
                <a:gd name="T29" fmla="*/ 55 h 77"/>
                <a:gd name="T30" fmla="*/ 83 w 90"/>
                <a:gd name="T31" fmla="*/ 29 h 77"/>
                <a:gd name="T32" fmla="*/ 82 w 90"/>
                <a:gd name="T33" fmla="*/ 26 h 77"/>
                <a:gd name="T34" fmla="*/ 12 w 90"/>
                <a:gd name="T35" fmla="*/ 47 h 77"/>
                <a:gd name="T36" fmla="*/ 5 w 90"/>
                <a:gd name="T37" fmla="*/ 26 h 77"/>
                <a:gd name="T38" fmla="*/ 20 w 90"/>
                <a:gd name="T39" fmla="*/ 20 h 77"/>
                <a:gd name="T40" fmla="*/ 27 w 90"/>
                <a:gd name="T41" fmla="*/ 42 h 77"/>
                <a:gd name="T42" fmla="*/ 12 w 90"/>
                <a:gd name="T43" fmla="*/ 47 h 77"/>
                <a:gd name="T44" fmla="*/ 31 w 90"/>
                <a:gd name="T45" fmla="*/ 41 h 77"/>
                <a:gd name="T46" fmla="*/ 25 w 90"/>
                <a:gd name="T47" fmla="*/ 19 h 77"/>
                <a:gd name="T48" fmla="*/ 53 w 90"/>
                <a:gd name="T49" fmla="*/ 11 h 77"/>
                <a:gd name="T50" fmla="*/ 59 w 90"/>
                <a:gd name="T51" fmla="*/ 32 h 77"/>
                <a:gd name="T52" fmla="*/ 31 w 90"/>
                <a:gd name="T53" fmla="*/ 41 h 77"/>
                <a:gd name="T54" fmla="*/ 62 w 90"/>
                <a:gd name="T55" fmla="*/ 31 h 77"/>
                <a:gd name="T56" fmla="*/ 56 w 90"/>
                <a:gd name="T57" fmla="*/ 10 h 77"/>
                <a:gd name="T58" fmla="*/ 71 w 90"/>
                <a:gd name="T59" fmla="*/ 5 h 77"/>
                <a:gd name="T60" fmla="*/ 77 w 90"/>
                <a:gd name="T61" fmla="*/ 27 h 77"/>
                <a:gd name="T62" fmla="*/ 62 w 90"/>
                <a:gd name="T63" fmla="*/ 31 h 77"/>
                <a:gd name="T64" fmla="*/ 20 w 90"/>
                <a:gd name="T65" fmla="*/ 72 h 77"/>
                <a:gd name="T66" fmla="*/ 14 w 90"/>
                <a:gd name="T67" fmla="*/ 50 h 77"/>
                <a:gd name="T68" fmla="*/ 28 w 90"/>
                <a:gd name="T69" fmla="*/ 46 h 77"/>
                <a:gd name="T70" fmla="*/ 34 w 90"/>
                <a:gd name="T71" fmla="*/ 68 h 77"/>
                <a:gd name="T72" fmla="*/ 20 w 90"/>
                <a:gd name="T73" fmla="*/ 72 h 77"/>
                <a:gd name="T74" fmla="*/ 39 w 90"/>
                <a:gd name="T75" fmla="*/ 67 h 77"/>
                <a:gd name="T76" fmla="*/ 32 w 90"/>
                <a:gd name="T77" fmla="*/ 45 h 77"/>
                <a:gd name="T78" fmla="*/ 60 w 90"/>
                <a:gd name="T79" fmla="*/ 37 h 77"/>
                <a:gd name="T80" fmla="*/ 67 w 90"/>
                <a:gd name="T81" fmla="*/ 58 h 77"/>
                <a:gd name="T82" fmla="*/ 39 w 90"/>
                <a:gd name="T83" fmla="*/ 67 h 77"/>
                <a:gd name="T84" fmla="*/ 71 w 90"/>
                <a:gd name="T85" fmla="*/ 57 h 77"/>
                <a:gd name="T86" fmla="*/ 64 w 90"/>
                <a:gd name="T87" fmla="*/ 35 h 77"/>
                <a:gd name="T88" fmla="*/ 78 w 90"/>
                <a:gd name="T89" fmla="*/ 30 h 77"/>
                <a:gd name="T90" fmla="*/ 85 w 90"/>
                <a:gd name="T91" fmla="*/ 52 h 77"/>
                <a:gd name="T92" fmla="*/ 71 w 90"/>
                <a:gd name="T93" fmla="*/ 5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77">
                  <a:moveTo>
                    <a:pt x="82" y="26"/>
                  </a:moveTo>
                  <a:lnTo>
                    <a:pt x="74" y="0"/>
                  </a:lnTo>
                  <a:lnTo>
                    <a:pt x="55" y="5"/>
                  </a:lnTo>
                  <a:lnTo>
                    <a:pt x="50" y="7"/>
                  </a:lnTo>
                  <a:lnTo>
                    <a:pt x="22" y="16"/>
                  </a:lnTo>
                  <a:lnTo>
                    <a:pt x="19" y="17"/>
                  </a:lnTo>
                  <a:lnTo>
                    <a:pt x="0" y="23"/>
                  </a:lnTo>
                  <a:lnTo>
                    <a:pt x="9" y="48"/>
                  </a:lnTo>
                  <a:lnTo>
                    <a:pt x="10" y="52"/>
                  </a:lnTo>
                  <a:lnTo>
                    <a:pt x="17" y="77"/>
                  </a:lnTo>
                  <a:lnTo>
                    <a:pt x="36" y="72"/>
                  </a:lnTo>
                  <a:lnTo>
                    <a:pt x="40" y="70"/>
                  </a:lnTo>
                  <a:lnTo>
                    <a:pt x="68" y="61"/>
                  </a:lnTo>
                  <a:lnTo>
                    <a:pt x="72" y="60"/>
                  </a:lnTo>
                  <a:lnTo>
                    <a:pt x="90" y="55"/>
                  </a:lnTo>
                  <a:lnTo>
                    <a:pt x="83" y="29"/>
                  </a:lnTo>
                  <a:lnTo>
                    <a:pt x="82" y="26"/>
                  </a:lnTo>
                  <a:close/>
                  <a:moveTo>
                    <a:pt x="12" y="47"/>
                  </a:moveTo>
                  <a:lnTo>
                    <a:pt x="5" y="26"/>
                  </a:lnTo>
                  <a:lnTo>
                    <a:pt x="20" y="20"/>
                  </a:lnTo>
                  <a:lnTo>
                    <a:pt x="27" y="42"/>
                  </a:lnTo>
                  <a:lnTo>
                    <a:pt x="12" y="47"/>
                  </a:lnTo>
                  <a:close/>
                  <a:moveTo>
                    <a:pt x="31" y="41"/>
                  </a:moveTo>
                  <a:lnTo>
                    <a:pt x="25" y="19"/>
                  </a:lnTo>
                  <a:lnTo>
                    <a:pt x="53" y="11"/>
                  </a:lnTo>
                  <a:lnTo>
                    <a:pt x="59" y="32"/>
                  </a:lnTo>
                  <a:lnTo>
                    <a:pt x="31" y="41"/>
                  </a:lnTo>
                  <a:close/>
                  <a:moveTo>
                    <a:pt x="62" y="31"/>
                  </a:moveTo>
                  <a:lnTo>
                    <a:pt x="56" y="10"/>
                  </a:lnTo>
                  <a:lnTo>
                    <a:pt x="71" y="5"/>
                  </a:lnTo>
                  <a:lnTo>
                    <a:pt x="77" y="27"/>
                  </a:lnTo>
                  <a:lnTo>
                    <a:pt x="62" y="31"/>
                  </a:lnTo>
                  <a:close/>
                  <a:moveTo>
                    <a:pt x="20" y="72"/>
                  </a:moveTo>
                  <a:lnTo>
                    <a:pt x="14" y="50"/>
                  </a:lnTo>
                  <a:lnTo>
                    <a:pt x="28" y="46"/>
                  </a:lnTo>
                  <a:lnTo>
                    <a:pt x="34" y="68"/>
                  </a:lnTo>
                  <a:lnTo>
                    <a:pt x="20" y="72"/>
                  </a:lnTo>
                  <a:close/>
                  <a:moveTo>
                    <a:pt x="39" y="67"/>
                  </a:moveTo>
                  <a:lnTo>
                    <a:pt x="32" y="45"/>
                  </a:lnTo>
                  <a:lnTo>
                    <a:pt x="60" y="37"/>
                  </a:lnTo>
                  <a:lnTo>
                    <a:pt x="67" y="58"/>
                  </a:lnTo>
                  <a:lnTo>
                    <a:pt x="39" y="67"/>
                  </a:lnTo>
                  <a:close/>
                  <a:moveTo>
                    <a:pt x="71" y="57"/>
                  </a:moveTo>
                  <a:lnTo>
                    <a:pt x="64" y="35"/>
                  </a:lnTo>
                  <a:lnTo>
                    <a:pt x="78" y="30"/>
                  </a:lnTo>
                  <a:lnTo>
                    <a:pt x="85" y="52"/>
                  </a:lnTo>
                  <a:lnTo>
                    <a:pt x="71" y="57"/>
                  </a:lnTo>
                  <a:close/>
                </a:path>
              </a:pathLst>
            </a:custGeom>
            <a:solidFill>
              <a:srgbClr val="D44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3" name="Freeform 233">
              <a:extLst>
                <a:ext uri="{FF2B5EF4-FFF2-40B4-BE49-F238E27FC236}">
                  <a16:creationId xmlns:a16="http://schemas.microsoft.com/office/drawing/2014/main" id="{4303ED67-E71A-8B46-8283-C10A6E1C4D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9243" y="3546151"/>
              <a:ext cx="107220" cy="91733"/>
            </a:xfrm>
            <a:custGeom>
              <a:avLst/>
              <a:gdLst>
                <a:gd name="T0" fmla="*/ 80 w 90"/>
                <a:gd name="T1" fmla="*/ 25 h 77"/>
                <a:gd name="T2" fmla="*/ 73 w 90"/>
                <a:gd name="T3" fmla="*/ 0 h 77"/>
                <a:gd name="T4" fmla="*/ 54 w 90"/>
                <a:gd name="T5" fmla="*/ 5 h 77"/>
                <a:gd name="T6" fmla="*/ 50 w 90"/>
                <a:gd name="T7" fmla="*/ 6 h 77"/>
                <a:gd name="T8" fmla="*/ 22 w 90"/>
                <a:gd name="T9" fmla="*/ 15 h 77"/>
                <a:gd name="T10" fmla="*/ 18 w 90"/>
                <a:gd name="T11" fmla="*/ 16 h 77"/>
                <a:gd name="T12" fmla="*/ 0 w 90"/>
                <a:gd name="T13" fmla="*/ 22 h 77"/>
                <a:gd name="T14" fmla="*/ 7 w 90"/>
                <a:gd name="T15" fmla="*/ 47 h 77"/>
                <a:gd name="T16" fmla="*/ 8 w 90"/>
                <a:gd name="T17" fmla="*/ 51 h 77"/>
                <a:gd name="T18" fmla="*/ 17 w 90"/>
                <a:gd name="T19" fmla="*/ 77 h 77"/>
                <a:gd name="T20" fmla="*/ 35 w 90"/>
                <a:gd name="T21" fmla="*/ 71 h 77"/>
                <a:gd name="T22" fmla="*/ 39 w 90"/>
                <a:gd name="T23" fmla="*/ 70 h 77"/>
                <a:gd name="T24" fmla="*/ 67 w 90"/>
                <a:gd name="T25" fmla="*/ 61 h 77"/>
                <a:gd name="T26" fmla="*/ 70 w 90"/>
                <a:gd name="T27" fmla="*/ 60 h 77"/>
                <a:gd name="T28" fmla="*/ 90 w 90"/>
                <a:gd name="T29" fmla="*/ 55 h 77"/>
                <a:gd name="T30" fmla="*/ 82 w 90"/>
                <a:gd name="T31" fmla="*/ 29 h 77"/>
                <a:gd name="T32" fmla="*/ 80 w 90"/>
                <a:gd name="T33" fmla="*/ 25 h 77"/>
                <a:gd name="T34" fmla="*/ 11 w 90"/>
                <a:gd name="T35" fmla="*/ 46 h 77"/>
                <a:gd name="T36" fmla="*/ 5 w 90"/>
                <a:gd name="T37" fmla="*/ 25 h 77"/>
                <a:gd name="T38" fmla="*/ 19 w 90"/>
                <a:gd name="T39" fmla="*/ 20 h 77"/>
                <a:gd name="T40" fmla="*/ 26 w 90"/>
                <a:gd name="T41" fmla="*/ 42 h 77"/>
                <a:gd name="T42" fmla="*/ 11 w 90"/>
                <a:gd name="T43" fmla="*/ 46 h 77"/>
                <a:gd name="T44" fmla="*/ 30 w 90"/>
                <a:gd name="T45" fmla="*/ 41 h 77"/>
                <a:gd name="T46" fmla="*/ 23 w 90"/>
                <a:gd name="T47" fmla="*/ 19 h 77"/>
                <a:gd name="T48" fmla="*/ 51 w 90"/>
                <a:gd name="T49" fmla="*/ 11 h 77"/>
                <a:gd name="T50" fmla="*/ 58 w 90"/>
                <a:gd name="T51" fmla="*/ 32 h 77"/>
                <a:gd name="T52" fmla="*/ 30 w 90"/>
                <a:gd name="T53" fmla="*/ 41 h 77"/>
                <a:gd name="T54" fmla="*/ 62 w 90"/>
                <a:gd name="T55" fmla="*/ 31 h 77"/>
                <a:gd name="T56" fmla="*/ 55 w 90"/>
                <a:gd name="T57" fmla="*/ 10 h 77"/>
                <a:gd name="T58" fmla="*/ 70 w 90"/>
                <a:gd name="T59" fmla="*/ 4 h 77"/>
                <a:gd name="T60" fmla="*/ 77 w 90"/>
                <a:gd name="T61" fmla="*/ 26 h 77"/>
                <a:gd name="T62" fmla="*/ 62 w 90"/>
                <a:gd name="T63" fmla="*/ 31 h 77"/>
                <a:gd name="T64" fmla="*/ 19 w 90"/>
                <a:gd name="T65" fmla="*/ 72 h 77"/>
                <a:gd name="T66" fmla="*/ 12 w 90"/>
                <a:gd name="T67" fmla="*/ 50 h 77"/>
                <a:gd name="T68" fmla="*/ 27 w 90"/>
                <a:gd name="T69" fmla="*/ 46 h 77"/>
                <a:gd name="T70" fmla="*/ 34 w 90"/>
                <a:gd name="T71" fmla="*/ 67 h 77"/>
                <a:gd name="T72" fmla="*/ 19 w 90"/>
                <a:gd name="T73" fmla="*/ 72 h 77"/>
                <a:gd name="T74" fmla="*/ 38 w 90"/>
                <a:gd name="T75" fmla="*/ 65 h 77"/>
                <a:gd name="T76" fmla="*/ 32 w 90"/>
                <a:gd name="T77" fmla="*/ 45 h 77"/>
                <a:gd name="T78" fmla="*/ 59 w 90"/>
                <a:gd name="T79" fmla="*/ 36 h 77"/>
                <a:gd name="T80" fmla="*/ 66 w 90"/>
                <a:gd name="T81" fmla="*/ 57 h 77"/>
                <a:gd name="T82" fmla="*/ 38 w 90"/>
                <a:gd name="T83" fmla="*/ 65 h 77"/>
                <a:gd name="T84" fmla="*/ 69 w 90"/>
                <a:gd name="T85" fmla="*/ 56 h 77"/>
                <a:gd name="T86" fmla="*/ 63 w 90"/>
                <a:gd name="T87" fmla="*/ 34 h 77"/>
                <a:gd name="T88" fmla="*/ 78 w 90"/>
                <a:gd name="T89" fmla="*/ 30 h 77"/>
                <a:gd name="T90" fmla="*/ 84 w 90"/>
                <a:gd name="T91" fmla="*/ 51 h 77"/>
                <a:gd name="T92" fmla="*/ 69 w 90"/>
                <a:gd name="T93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77">
                  <a:moveTo>
                    <a:pt x="80" y="25"/>
                  </a:moveTo>
                  <a:lnTo>
                    <a:pt x="73" y="0"/>
                  </a:lnTo>
                  <a:lnTo>
                    <a:pt x="54" y="5"/>
                  </a:lnTo>
                  <a:lnTo>
                    <a:pt x="50" y="6"/>
                  </a:lnTo>
                  <a:lnTo>
                    <a:pt x="22" y="15"/>
                  </a:lnTo>
                  <a:lnTo>
                    <a:pt x="18" y="16"/>
                  </a:lnTo>
                  <a:lnTo>
                    <a:pt x="0" y="22"/>
                  </a:lnTo>
                  <a:lnTo>
                    <a:pt x="7" y="47"/>
                  </a:lnTo>
                  <a:lnTo>
                    <a:pt x="8" y="51"/>
                  </a:lnTo>
                  <a:lnTo>
                    <a:pt x="17" y="77"/>
                  </a:lnTo>
                  <a:lnTo>
                    <a:pt x="35" y="71"/>
                  </a:lnTo>
                  <a:lnTo>
                    <a:pt x="39" y="70"/>
                  </a:lnTo>
                  <a:lnTo>
                    <a:pt x="67" y="61"/>
                  </a:lnTo>
                  <a:lnTo>
                    <a:pt x="70" y="60"/>
                  </a:lnTo>
                  <a:lnTo>
                    <a:pt x="90" y="55"/>
                  </a:lnTo>
                  <a:lnTo>
                    <a:pt x="82" y="29"/>
                  </a:lnTo>
                  <a:lnTo>
                    <a:pt x="80" y="25"/>
                  </a:lnTo>
                  <a:close/>
                  <a:moveTo>
                    <a:pt x="11" y="46"/>
                  </a:moveTo>
                  <a:lnTo>
                    <a:pt x="5" y="25"/>
                  </a:lnTo>
                  <a:lnTo>
                    <a:pt x="19" y="20"/>
                  </a:lnTo>
                  <a:lnTo>
                    <a:pt x="26" y="42"/>
                  </a:lnTo>
                  <a:lnTo>
                    <a:pt x="11" y="46"/>
                  </a:lnTo>
                  <a:close/>
                  <a:moveTo>
                    <a:pt x="30" y="41"/>
                  </a:moveTo>
                  <a:lnTo>
                    <a:pt x="23" y="19"/>
                  </a:lnTo>
                  <a:lnTo>
                    <a:pt x="51" y="11"/>
                  </a:lnTo>
                  <a:lnTo>
                    <a:pt x="58" y="32"/>
                  </a:lnTo>
                  <a:lnTo>
                    <a:pt x="30" y="41"/>
                  </a:lnTo>
                  <a:close/>
                  <a:moveTo>
                    <a:pt x="62" y="31"/>
                  </a:moveTo>
                  <a:lnTo>
                    <a:pt x="55" y="10"/>
                  </a:lnTo>
                  <a:lnTo>
                    <a:pt x="70" y="4"/>
                  </a:lnTo>
                  <a:lnTo>
                    <a:pt x="77" y="26"/>
                  </a:lnTo>
                  <a:lnTo>
                    <a:pt x="62" y="31"/>
                  </a:lnTo>
                  <a:close/>
                  <a:moveTo>
                    <a:pt x="19" y="72"/>
                  </a:moveTo>
                  <a:lnTo>
                    <a:pt x="12" y="50"/>
                  </a:lnTo>
                  <a:lnTo>
                    <a:pt x="27" y="46"/>
                  </a:lnTo>
                  <a:lnTo>
                    <a:pt x="34" y="67"/>
                  </a:lnTo>
                  <a:lnTo>
                    <a:pt x="19" y="72"/>
                  </a:lnTo>
                  <a:close/>
                  <a:moveTo>
                    <a:pt x="38" y="65"/>
                  </a:moveTo>
                  <a:lnTo>
                    <a:pt x="32" y="45"/>
                  </a:lnTo>
                  <a:lnTo>
                    <a:pt x="59" y="36"/>
                  </a:lnTo>
                  <a:lnTo>
                    <a:pt x="66" y="57"/>
                  </a:lnTo>
                  <a:lnTo>
                    <a:pt x="38" y="65"/>
                  </a:lnTo>
                  <a:close/>
                  <a:moveTo>
                    <a:pt x="69" y="56"/>
                  </a:moveTo>
                  <a:lnTo>
                    <a:pt x="63" y="34"/>
                  </a:lnTo>
                  <a:lnTo>
                    <a:pt x="78" y="30"/>
                  </a:lnTo>
                  <a:lnTo>
                    <a:pt x="84" y="51"/>
                  </a:lnTo>
                  <a:lnTo>
                    <a:pt x="69" y="56"/>
                  </a:lnTo>
                  <a:close/>
                </a:path>
              </a:pathLst>
            </a:custGeom>
            <a:solidFill>
              <a:srgbClr val="D44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4" name="Freeform 234">
              <a:extLst>
                <a:ext uri="{FF2B5EF4-FFF2-40B4-BE49-F238E27FC236}">
                  <a16:creationId xmlns:a16="http://schemas.microsoft.com/office/drawing/2014/main" id="{FAECAC9F-2F16-8A45-921D-29BF1E85E6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4189" y="3701023"/>
              <a:ext cx="107220" cy="91733"/>
            </a:xfrm>
            <a:custGeom>
              <a:avLst/>
              <a:gdLst>
                <a:gd name="T0" fmla="*/ 10 w 90"/>
                <a:gd name="T1" fmla="*/ 52 h 77"/>
                <a:gd name="T2" fmla="*/ 17 w 90"/>
                <a:gd name="T3" fmla="*/ 77 h 77"/>
                <a:gd name="T4" fmla="*/ 36 w 90"/>
                <a:gd name="T5" fmla="*/ 71 h 77"/>
                <a:gd name="T6" fmla="*/ 40 w 90"/>
                <a:gd name="T7" fmla="*/ 70 h 77"/>
                <a:gd name="T8" fmla="*/ 68 w 90"/>
                <a:gd name="T9" fmla="*/ 62 h 77"/>
                <a:gd name="T10" fmla="*/ 72 w 90"/>
                <a:gd name="T11" fmla="*/ 60 h 77"/>
                <a:gd name="T12" fmla="*/ 90 w 90"/>
                <a:gd name="T13" fmla="*/ 54 h 77"/>
                <a:gd name="T14" fmla="*/ 83 w 90"/>
                <a:gd name="T15" fmla="*/ 29 h 77"/>
                <a:gd name="T16" fmla="*/ 82 w 90"/>
                <a:gd name="T17" fmla="*/ 25 h 77"/>
                <a:gd name="T18" fmla="*/ 73 w 90"/>
                <a:gd name="T19" fmla="*/ 0 h 77"/>
                <a:gd name="T20" fmla="*/ 55 w 90"/>
                <a:gd name="T21" fmla="*/ 5 h 77"/>
                <a:gd name="T22" fmla="*/ 51 w 90"/>
                <a:gd name="T23" fmla="*/ 7 h 77"/>
                <a:gd name="T24" fmla="*/ 23 w 90"/>
                <a:gd name="T25" fmla="*/ 16 h 77"/>
                <a:gd name="T26" fmla="*/ 19 w 90"/>
                <a:gd name="T27" fmla="*/ 17 h 77"/>
                <a:gd name="T28" fmla="*/ 0 w 90"/>
                <a:gd name="T29" fmla="*/ 22 h 77"/>
                <a:gd name="T30" fmla="*/ 8 w 90"/>
                <a:gd name="T31" fmla="*/ 48 h 77"/>
                <a:gd name="T32" fmla="*/ 10 w 90"/>
                <a:gd name="T33" fmla="*/ 52 h 77"/>
                <a:gd name="T34" fmla="*/ 79 w 90"/>
                <a:gd name="T35" fmla="*/ 31 h 77"/>
                <a:gd name="T36" fmla="*/ 85 w 90"/>
                <a:gd name="T37" fmla="*/ 51 h 77"/>
                <a:gd name="T38" fmla="*/ 70 w 90"/>
                <a:gd name="T39" fmla="*/ 56 h 77"/>
                <a:gd name="T40" fmla="*/ 64 w 90"/>
                <a:gd name="T41" fmla="*/ 35 h 77"/>
                <a:gd name="T42" fmla="*/ 79 w 90"/>
                <a:gd name="T43" fmla="*/ 31 h 77"/>
                <a:gd name="T44" fmla="*/ 60 w 90"/>
                <a:gd name="T45" fmla="*/ 36 h 77"/>
                <a:gd name="T46" fmla="*/ 67 w 90"/>
                <a:gd name="T47" fmla="*/ 58 h 77"/>
                <a:gd name="T48" fmla="*/ 39 w 90"/>
                <a:gd name="T49" fmla="*/ 66 h 77"/>
                <a:gd name="T50" fmla="*/ 32 w 90"/>
                <a:gd name="T51" fmla="*/ 45 h 77"/>
                <a:gd name="T52" fmla="*/ 60 w 90"/>
                <a:gd name="T53" fmla="*/ 36 h 77"/>
                <a:gd name="T54" fmla="*/ 28 w 90"/>
                <a:gd name="T55" fmla="*/ 46 h 77"/>
                <a:gd name="T56" fmla="*/ 35 w 90"/>
                <a:gd name="T57" fmla="*/ 67 h 77"/>
                <a:gd name="T58" fmla="*/ 20 w 90"/>
                <a:gd name="T59" fmla="*/ 71 h 77"/>
                <a:gd name="T60" fmla="*/ 13 w 90"/>
                <a:gd name="T61" fmla="*/ 50 h 77"/>
                <a:gd name="T62" fmla="*/ 28 w 90"/>
                <a:gd name="T63" fmla="*/ 46 h 77"/>
                <a:gd name="T64" fmla="*/ 71 w 90"/>
                <a:gd name="T65" fmla="*/ 5 h 77"/>
                <a:gd name="T66" fmla="*/ 78 w 90"/>
                <a:gd name="T67" fmla="*/ 26 h 77"/>
                <a:gd name="T68" fmla="*/ 63 w 90"/>
                <a:gd name="T69" fmla="*/ 31 h 77"/>
                <a:gd name="T70" fmla="*/ 56 w 90"/>
                <a:gd name="T71" fmla="*/ 9 h 77"/>
                <a:gd name="T72" fmla="*/ 71 w 90"/>
                <a:gd name="T73" fmla="*/ 5 h 77"/>
                <a:gd name="T74" fmla="*/ 52 w 90"/>
                <a:gd name="T75" fmla="*/ 10 h 77"/>
                <a:gd name="T76" fmla="*/ 58 w 90"/>
                <a:gd name="T77" fmla="*/ 32 h 77"/>
                <a:gd name="T78" fmla="*/ 31 w 90"/>
                <a:gd name="T79" fmla="*/ 40 h 77"/>
                <a:gd name="T80" fmla="*/ 24 w 90"/>
                <a:gd name="T81" fmla="*/ 19 h 77"/>
                <a:gd name="T82" fmla="*/ 52 w 90"/>
                <a:gd name="T83" fmla="*/ 10 h 77"/>
                <a:gd name="T84" fmla="*/ 21 w 90"/>
                <a:gd name="T85" fmla="*/ 21 h 77"/>
                <a:gd name="T86" fmla="*/ 27 w 90"/>
                <a:gd name="T87" fmla="*/ 41 h 77"/>
                <a:gd name="T88" fmla="*/ 12 w 90"/>
                <a:gd name="T89" fmla="*/ 47 h 77"/>
                <a:gd name="T90" fmla="*/ 6 w 90"/>
                <a:gd name="T91" fmla="*/ 25 h 77"/>
                <a:gd name="T92" fmla="*/ 21 w 90"/>
                <a:gd name="T93" fmla="*/ 2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77">
                  <a:moveTo>
                    <a:pt x="10" y="52"/>
                  </a:moveTo>
                  <a:lnTo>
                    <a:pt x="17" y="77"/>
                  </a:lnTo>
                  <a:lnTo>
                    <a:pt x="36" y="71"/>
                  </a:lnTo>
                  <a:lnTo>
                    <a:pt x="40" y="70"/>
                  </a:lnTo>
                  <a:lnTo>
                    <a:pt x="68" y="62"/>
                  </a:lnTo>
                  <a:lnTo>
                    <a:pt x="72" y="60"/>
                  </a:lnTo>
                  <a:lnTo>
                    <a:pt x="90" y="54"/>
                  </a:lnTo>
                  <a:lnTo>
                    <a:pt x="83" y="29"/>
                  </a:lnTo>
                  <a:lnTo>
                    <a:pt x="82" y="25"/>
                  </a:lnTo>
                  <a:lnTo>
                    <a:pt x="73" y="0"/>
                  </a:lnTo>
                  <a:lnTo>
                    <a:pt x="55" y="5"/>
                  </a:lnTo>
                  <a:lnTo>
                    <a:pt x="51" y="7"/>
                  </a:lnTo>
                  <a:lnTo>
                    <a:pt x="23" y="16"/>
                  </a:lnTo>
                  <a:lnTo>
                    <a:pt x="19" y="17"/>
                  </a:lnTo>
                  <a:lnTo>
                    <a:pt x="0" y="22"/>
                  </a:lnTo>
                  <a:lnTo>
                    <a:pt x="8" y="48"/>
                  </a:lnTo>
                  <a:lnTo>
                    <a:pt x="10" y="52"/>
                  </a:lnTo>
                  <a:close/>
                  <a:moveTo>
                    <a:pt x="79" y="31"/>
                  </a:moveTo>
                  <a:lnTo>
                    <a:pt x="85" y="51"/>
                  </a:lnTo>
                  <a:lnTo>
                    <a:pt x="70" y="56"/>
                  </a:lnTo>
                  <a:lnTo>
                    <a:pt x="64" y="35"/>
                  </a:lnTo>
                  <a:lnTo>
                    <a:pt x="79" y="31"/>
                  </a:lnTo>
                  <a:close/>
                  <a:moveTo>
                    <a:pt x="60" y="36"/>
                  </a:moveTo>
                  <a:lnTo>
                    <a:pt x="67" y="58"/>
                  </a:lnTo>
                  <a:lnTo>
                    <a:pt x="39" y="66"/>
                  </a:lnTo>
                  <a:lnTo>
                    <a:pt x="32" y="45"/>
                  </a:lnTo>
                  <a:lnTo>
                    <a:pt x="60" y="36"/>
                  </a:lnTo>
                  <a:close/>
                  <a:moveTo>
                    <a:pt x="28" y="46"/>
                  </a:moveTo>
                  <a:lnTo>
                    <a:pt x="35" y="67"/>
                  </a:lnTo>
                  <a:lnTo>
                    <a:pt x="20" y="71"/>
                  </a:lnTo>
                  <a:lnTo>
                    <a:pt x="13" y="50"/>
                  </a:lnTo>
                  <a:lnTo>
                    <a:pt x="28" y="46"/>
                  </a:lnTo>
                  <a:close/>
                  <a:moveTo>
                    <a:pt x="71" y="5"/>
                  </a:moveTo>
                  <a:lnTo>
                    <a:pt x="78" y="26"/>
                  </a:lnTo>
                  <a:lnTo>
                    <a:pt x="63" y="31"/>
                  </a:lnTo>
                  <a:lnTo>
                    <a:pt x="56" y="9"/>
                  </a:lnTo>
                  <a:lnTo>
                    <a:pt x="71" y="5"/>
                  </a:lnTo>
                  <a:close/>
                  <a:moveTo>
                    <a:pt x="52" y="10"/>
                  </a:moveTo>
                  <a:lnTo>
                    <a:pt x="58" y="32"/>
                  </a:lnTo>
                  <a:lnTo>
                    <a:pt x="31" y="40"/>
                  </a:lnTo>
                  <a:lnTo>
                    <a:pt x="24" y="19"/>
                  </a:lnTo>
                  <a:lnTo>
                    <a:pt x="52" y="10"/>
                  </a:lnTo>
                  <a:close/>
                  <a:moveTo>
                    <a:pt x="21" y="21"/>
                  </a:moveTo>
                  <a:lnTo>
                    <a:pt x="27" y="41"/>
                  </a:lnTo>
                  <a:lnTo>
                    <a:pt x="12" y="47"/>
                  </a:lnTo>
                  <a:lnTo>
                    <a:pt x="6" y="25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D44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5" name="Freeform 235">
              <a:extLst>
                <a:ext uri="{FF2B5EF4-FFF2-40B4-BE49-F238E27FC236}">
                  <a16:creationId xmlns:a16="http://schemas.microsoft.com/office/drawing/2014/main" id="{3C98A201-461A-714C-94A8-17BB269247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6174" y="3666474"/>
              <a:ext cx="107220" cy="91733"/>
            </a:xfrm>
            <a:custGeom>
              <a:avLst/>
              <a:gdLst>
                <a:gd name="T0" fmla="*/ 9 w 90"/>
                <a:gd name="T1" fmla="*/ 52 h 77"/>
                <a:gd name="T2" fmla="*/ 17 w 90"/>
                <a:gd name="T3" fmla="*/ 77 h 77"/>
                <a:gd name="T4" fmla="*/ 35 w 90"/>
                <a:gd name="T5" fmla="*/ 72 h 77"/>
                <a:gd name="T6" fmla="*/ 39 w 90"/>
                <a:gd name="T7" fmla="*/ 70 h 77"/>
                <a:gd name="T8" fmla="*/ 67 w 90"/>
                <a:gd name="T9" fmla="*/ 62 h 77"/>
                <a:gd name="T10" fmla="*/ 72 w 90"/>
                <a:gd name="T11" fmla="*/ 60 h 77"/>
                <a:gd name="T12" fmla="*/ 90 w 90"/>
                <a:gd name="T13" fmla="*/ 54 h 77"/>
                <a:gd name="T14" fmla="*/ 82 w 90"/>
                <a:gd name="T15" fmla="*/ 29 h 77"/>
                <a:gd name="T16" fmla="*/ 81 w 90"/>
                <a:gd name="T17" fmla="*/ 25 h 77"/>
                <a:gd name="T18" fmla="*/ 73 w 90"/>
                <a:gd name="T19" fmla="*/ 0 h 77"/>
                <a:gd name="T20" fmla="*/ 54 w 90"/>
                <a:gd name="T21" fmla="*/ 5 h 77"/>
                <a:gd name="T22" fmla="*/ 50 w 90"/>
                <a:gd name="T23" fmla="*/ 7 h 77"/>
                <a:gd name="T24" fmla="*/ 22 w 90"/>
                <a:gd name="T25" fmla="*/ 16 h 77"/>
                <a:gd name="T26" fmla="*/ 19 w 90"/>
                <a:gd name="T27" fmla="*/ 17 h 77"/>
                <a:gd name="T28" fmla="*/ 0 w 90"/>
                <a:gd name="T29" fmla="*/ 22 h 77"/>
                <a:gd name="T30" fmla="*/ 8 w 90"/>
                <a:gd name="T31" fmla="*/ 48 h 77"/>
                <a:gd name="T32" fmla="*/ 9 w 90"/>
                <a:gd name="T33" fmla="*/ 52 h 77"/>
                <a:gd name="T34" fmla="*/ 78 w 90"/>
                <a:gd name="T35" fmla="*/ 31 h 77"/>
                <a:gd name="T36" fmla="*/ 85 w 90"/>
                <a:gd name="T37" fmla="*/ 51 h 77"/>
                <a:gd name="T38" fmla="*/ 71 w 90"/>
                <a:gd name="T39" fmla="*/ 57 h 77"/>
                <a:gd name="T40" fmla="*/ 63 w 90"/>
                <a:gd name="T41" fmla="*/ 35 h 77"/>
                <a:gd name="T42" fmla="*/ 78 w 90"/>
                <a:gd name="T43" fmla="*/ 31 h 77"/>
                <a:gd name="T44" fmla="*/ 60 w 90"/>
                <a:gd name="T45" fmla="*/ 36 h 77"/>
                <a:gd name="T46" fmla="*/ 66 w 90"/>
                <a:gd name="T47" fmla="*/ 58 h 77"/>
                <a:gd name="T48" fmla="*/ 38 w 90"/>
                <a:gd name="T49" fmla="*/ 66 h 77"/>
                <a:gd name="T50" fmla="*/ 32 w 90"/>
                <a:gd name="T51" fmla="*/ 45 h 77"/>
                <a:gd name="T52" fmla="*/ 60 w 90"/>
                <a:gd name="T53" fmla="*/ 36 h 77"/>
                <a:gd name="T54" fmla="*/ 28 w 90"/>
                <a:gd name="T55" fmla="*/ 46 h 77"/>
                <a:gd name="T56" fmla="*/ 34 w 90"/>
                <a:gd name="T57" fmla="*/ 67 h 77"/>
                <a:gd name="T58" fmla="*/ 20 w 90"/>
                <a:gd name="T59" fmla="*/ 72 h 77"/>
                <a:gd name="T60" fmla="*/ 13 w 90"/>
                <a:gd name="T61" fmla="*/ 50 h 77"/>
                <a:gd name="T62" fmla="*/ 28 w 90"/>
                <a:gd name="T63" fmla="*/ 46 h 77"/>
                <a:gd name="T64" fmla="*/ 71 w 90"/>
                <a:gd name="T65" fmla="*/ 5 h 77"/>
                <a:gd name="T66" fmla="*/ 77 w 90"/>
                <a:gd name="T67" fmla="*/ 27 h 77"/>
                <a:gd name="T68" fmla="*/ 62 w 90"/>
                <a:gd name="T69" fmla="*/ 31 h 77"/>
                <a:gd name="T70" fmla="*/ 56 w 90"/>
                <a:gd name="T71" fmla="*/ 9 h 77"/>
                <a:gd name="T72" fmla="*/ 71 w 90"/>
                <a:gd name="T73" fmla="*/ 5 h 77"/>
                <a:gd name="T74" fmla="*/ 51 w 90"/>
                <a:gd name="T75" fmla="*/ 10 h 77"/>
                <a:gd name="T76" fmla="*/ 59 w 90"/>
                <a:gd name="T77" fmla="*/ 32 h 77"/>
                <a:gd name="T78" fmla="*/ 31 w 90"/>
                <a:gd name="T79" fmla="*/ 40 h 77"/>
                <a:gd name="T80" fmla="*/ 23 w 90"/>
                <a:gd name="T81" fmla="*/ 19 h 77"/>
                <a:gd name="T82" fmla="*/ 51 w 90"/>
                <a:gd name="T83" fmla="*/ 10 h 77"/>
                <a:gd name="T84" fmla="*/ 20 w 90"/>
                <a:gd name="T85" fmla="*/ 20 h 77"/>
                <a:gd name="T86" fmla="*/ 27 w 90"/>
                <a:gd name="T87" fmla="*/ 42 h 77"/>
                <a:gd name="T88" fmla="*/ 12 w 90"/>
                <a:gd name="T89" fmla="*/ 47 h 77"/>
                <a:gd name="T90" fmla="*/ 5 w 90"/>
                <a:gd name="T91" fmla="*/ 25 h 77"/>
                <a:gd name="T92" fmla="*/ 20 w 90"/>
                <a:gd name="T93" fmla="*/ 2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77">
                  <a:moveTo>
                    <a:pt x="9" y="52"/>
                  </a:moveTo>
                  <a:lnTo>
                    <a:pt x="17" y="77"/>
                  </a:lnTo>
                  <a:lnTo>
                    <a:pt x="35" y="72"/>
                  </a:lnTo>
                  <a:lnTo>
                    <a:pt x="39" y="70"/>
                  </a:lnTo>
                  <a:lnTo>
                    <a:pt x="67" y="62"/>
                  </a:lnTo>
                  <a:lnTo>
                    <a:pt x="72" y="60"/>
                  </a:lnTo>
                  <a:lnTo>
                    <a:pt x="90" y="54"/>
                  </a:lnTo>
                  <a:lnTo>
                    <a:pt x="82" y="29"/>
                  </a:lnTo>
                  <a:lnTo>
                    <a:pt x="81" y="25"/>
                  </a:lnTo>
                  <a:lnTo>
                    <a:pt x="73" y="0"/>
                  </a:lnTo>
                  <a:lnTo>
                    <a:pt x="54" y="5"/>
                  </a:lnTo>
                  <a:lnTo>
                    <a:pt x="50" y="7"/>
                  </a:lnTo>
                  <a:lnTo>
                    <a:pt x="22" y="16"/>
                  </a:lnTo>
                  <a:lnTo>
                    <a:pt x="19" y="17"/>
                  </a:lnTo>
                  <a:lnTo>
                    <a:pt x="0" y="22"/>
                  </a:lnTo>
                  <a:lnTo>
                    <a:pt x="8" y="48"/>
                  </a:lnTo>
                  <a:lnTo>
                    <a:pt x="9" y="52"/>
                  </a:lnTo>
                  <a:close/>
                  <a:moveTo>
                    <a:pt x="78" y="31"/>
                  </a:moveTo>
                  <a:lnTo>
                    <a:pt x="85" y="51"/>
                  </a:lnTo>
                  <a:lnTo>
                    <a:pt x="71" y="57"/>
                  </a:lnTo>
                  <a:lnTo>
                    <a:pt x="63" y="35"/>
                  </a:lnTo>
                  <a:lnTo>
                    <a:pt x="78" y="31"/>
                  </a:lnTo>
                  <a:close/>
                  <a:moveTo>
                    <a:pt x="60" y="36"/>
                  </a:moveTo>
                  <a:lnTo>
                    <a:pt x="66" y="58"/>
                  </a:lnTo>
                  <a:lnTo>
                    <a:pt x="38" y="66"/>
                  </a:lnTo>
                  <a:lnTo>
                    <a:pt x="32" y="45"/>
                  </a:lnTo>
                  <a:lnTo>
                    <a:pt x="60" y="36"/>
                  </a:lnTo>
                  <a:close/>
                  <a:moveTo>
                    <a:pt x="28" y="46"/>
                  </a:moveTo>
                  <a:lnTo>
                    <a:pt x="34" y="67"/>
                  </a:lnTo>
                  <a:lnTo>
                    <a:pt x="20" y="72"/>
                  </a:lnTo>
                  <a:lnTo>
                    <a:pt x="13" y="50"/>
                  </a:lnTo>
                  <a:lnTo>
                    <a:pt x="28" y="46"/>
                  </a:lnTo>
                  <a:close/>
                  <a:moveTo>
                    <a:pt x="71" y="5"/>
                  </a:moveTo>
                  <a:lnTo>
                    <a:pt x="77" y="27"/>
                  </a:lnTo>
                  <a:lnTo>
                    <a:pt x="62" y="31"/>
                  </a:lnTo>
                  <a:lnTo>
                    <a:pt x="56" y="9"/>
                  </a:lnTo>
                  <a:lnTo>
                    <a:pt x="71" y="5"/>
                  </a:lnTo>
                  <a:close/>
                  <a:moveTo>
                    <a:pt x="51" y="10"/>
                  </a:moveTo>
                  <a:lnTo>
                    <a:pt x="59" y="32"/>
                  </a:lnTo>
                  <a:lnTo>
                    <a:pt x="31" y="40"/>
                  </a:lnTo>
                  <a:lnTo>
                    <a:pt x="23" y="19"/>
                  </a:lnTo>
                  <a:lnTo>
                    <a:pt x="51" y="10"/>
                  </a:lnTo>
                  <a:close/>
                  <a:moveTo>
                    <a:pt x="20" y="20"/>
                  </a:moveTo>
                  <a:lnTo>
                    <a:pt x="27" y="42"/>
                  </a:lnTo>
                  <a:lnTo>
                    <a:pt x="12" y="47"/>
                  </a:lnTo>
                  <a:lnTo>
                    <a:pt x="5" y="25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D44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6" name="Freeform 236">
              <a:extLst>
                <a:ext uri="{FF2B5EF4-FFF2-40B4-BE49-F238E27FC236}">
                  <a16:creationId xmlns:a16="http://schemas.microsoft.com/office/drawing/2014/main" id="{729E3AE5-5340-E744-B93A-404762C0C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7222" y="3604525"/>
              <a:ext cx="19061" cy="15488"/>
            </a:xfrm>
            <a:custGeom>
              <a:avLst/>
              <a:gdLst>
                <a:gd name="T0" fmla="*/ 14 w 16"/>
                <a:gd name="T1" fmla="*/ 0 h 13"/>
                <a:gd name="T2" fmla="*/ 0 w 16"/>
                <a:gd name="T3" fmla="*/ 5 h 13"/>
                <a:gd name="T4" fmla="*/ 2 w 16"/>
                <a:gd name="T5" fmla="*/ 13 h 13"/>
                <a:gd name="T6" fmla="*/ 16 w 16"/>
                <a:gd name="T7" fmla="*/ 9 h 13"/>
                <a:gd name="T8" fmla="*/ 14 w 1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14" y="0"/>
                  </a:moveTo>
                  <a:lnTo>
                    <a:pt x="0" y="5"/>
                  </a:lnTo>
                  <a:lnTo>
                    <a:pt x="2" y="13"/>
                  </a:lnTo>
                  <a:lnTo>
                    <a:pt x="16" y="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44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7" name="Freeform 237">
              <a:extLst>
                <a:ext uri="{FF2B5EF4-FFF2-40B4-BE49-F238E27FC236}">
                  <a16:creationId xmlns:a16="http://schemas.microsoft.com/office/drawing/2014/main" id="{BC0F4E9F-FA21-4645-B260-195BDA7C7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475" y="3672431"/>
              <a:ext cx="21444" cy="16679"/>
            </a:xfrm>
            <a:custGeom>
              <a:avLst/>
              <a:gdLst>
                <a:gd name="T0" fmla="*/ 14 w 18"/>
                <a:gd name="T1" fmla="*/ 0 h 14"/>
                <a:gd name="T2" fmla="*/ 0 w 18"/>
                <a:gd name="T3" fmla="*/ 4 h 14"/>
                <a:gd name="T4" fmla="*/ 4 w 18"/>
                <a:gd name="T5" fmla="*/ 14 h 14"/>
                <a:gd name="T6" fmla="*/ 18 w 18"/>
                <a:gd name="T7" fmla="*/ 10 h 14"/>
                <a:gd name="T8" fmla="*/ 1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14" y="0"/>
                  </a:moveTo>
                  <a:lnTo>
                    <a:pt x="0" y="4"/>
                  </a:lnTo>
                  <a:lnTo>
                    <a:pt x="4" y="14"/>
                  </a:lnTo>
                  <a:lnTo>
                    <a:pt x="18" y="1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44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8" name="Freeform 238">
              <a:extLst>
                <a:ext uri="{FF2B5EF4-FFF2-40B4-BE49-F238E27FC236}">
                  <a16:creationId xmlns:a16="http://schemas.microsoft.com/office/drawing/2014/main" id="{7C8924D1-CA81-C64B-AD6F-E4364B45A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605" y="3615248"/>
              <a:ext cx="34549" cy="61949"/>
            </a:xfrm>
            <a:custGeom>
              <a:avLst/>
              <a:gdLst>
                <a:gd name="T0" fmla="*/ 14 w 29"/>
                <a:gd name="T1" fmla="*/ 0 h 52"/>
                <a:gd name="T2" fmla="*/ 0 w 29"/>
                <a:gd name="T3" fmla="*/ 4 h 52"/>
                <a:gd name="T4" fmla="*/ 15 w 29"/>
                <a:gd name="T5" fmla="*/ 52 h 52"/>
                <a:gd name="T6" fmla="*/ 29 w 29"/>
                <a:gd name="T7" fmla="*/ 48 h 52"/>
                <a:gd name="T8" fmla="*/ 14 w 29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2">
                  <a:moveTo>
                    <a:pt x="14" y="0"/>
                  </a:moveTo>
                  <a:lnTo>
                    <a:pt x="0" y="4"/>
                  </a:lnTo>
                  <a:lnTo>
                    <a:pt x="15" y="52"/>
                  </a:lnTo>
                  <a:lnTo>
                    <a:pt x="29" y="4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76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9" name="Freeform 239">
              <a:extLst>
                <a:ext uri="{FF2B5EF4-FFF2-40B4-BE49-F238E27FC236}">
                  <a16:creationId xmlns:a16="http://schemas.microsoft.com/office/drawing/2014/main" id="{D7BDD051-F951-BC4B-A298-A7F05227A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01" y="3572360"/>
              <a:ext cx="128663" cy="111985"/>
            </a:xfrm>
            <a:custGeom>
              <a:avLst/>
              <a:gdLst>
                <a:gd name="T0" fmla="*/ 80 w 108"/>
                <a:gd name="T1" fmla="*/ 12 h 94"/>
                <a:gd name="T2" fmla="*/ 95 w 108"/>
                <a:gd name="T3" fmla="*/ 60 h 94"/>
                <a:gd name="T4" fmla="*/ 17 w 108"/>
                <a:gd name="T5" fmla="*/ 84 h 94"/>
                <a:gd name="T6" fmla="*/ 21 w 108"/>
                <a:gd name="T7" fmla="*/ 94 h 94"/>
                <a:gd name="T8" fmla="*/ 108 w 108"/>
                <a:gd name="T9" fmla="*/ 67 h 94"/>
                <a:gd name="T10" fmla="*/ 87 w 108"/>
                <a:gd name="T11" fmla="*/ 0 h 94"/>
                <a:gd name="T12" fmla="*/ 0 w 108"/>
                <a:gd name="T13" fmla="*/ 27 h 94"/>
                <a:gd name="T14" fmla="*/ 2 w 108"/>
                <a:gd name="T15" fmla="*/ 36 h 94"/>
                <a:gd name="T16" fmla="*/ 80 w 108"/>
                <a:gd name="T17" fmla="*/ 1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94">
                  <a:moveTo>
                    <a:pt x="80" y="12"/>
                  </a:moveTo>
                  <a:lnTo>
                    <a:pt x="95" y="60"/>
                  </a:lnTo>
                  <a:lnTo>
                    <a:pt x="17" y="84"/>
                  </a:lnTo>
                  <a:lnTo>
                    <a:pt x="21" y="94"/>
                  </a:lnTo>
                  <a:lnTo>
                    <a:pt x="108" y="67"/>
                  </a:lnTo>
                  <a:lnTo>
                    <a:pt x="87" y="0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80" y="12"/>
                  </a:lnTo>
                  <a:close/>
                </a:path>
              </a:pathLst>
            </a:custGeom>
            <a:solidFill>
              <a:srgbClr val="DC7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0" name="Freeform 240">
              <a:extLst>
                <a:ext uri="{FF2B5EF4-FFF2-40B4-BE49-F238E27FC236}">
                  <a16:creationId xmlns:a16="http://schemas.microsoft.com/office/drawing/2014/main" id="{9639B914-6888-4B4E-B853-5BD8CAC70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284" y="3586656"/>
              <a:ext cx="110794" cy="85776"/>
            </a:xfrm>
            <a:custGeom>
              <a:avLst/>
              <a:gdLst>
                <a:gd name="T0" fmla="*/ 78 w 93"/>
                <a:gd name="T1" fmla="*/ 0 h 72"/>
                <a:gd name="T2" fmla="*/ 0 w 93"/>
                <a:gd name="T3" fmla="*/ 24 h 72"/>
                <a:gd name="T4" fmla="*/ 15 w 93"/>
                <a:gd name="T5" fmla="*/ 72 h 72"/>
                <a:gd name="T6" fmla="*/ 93 w 93"/>
                <a:gd name="T7" fmla="*/ 48 h 72"/>
                <a:gd name="T8" fmla="*/ 78 w 9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72">
                  <a:moveTo>
                    <a:pt x="78" y="0"/>
                  </a:moveTo>
                  <a:lnTo>
                    <a:pt x="0" y="24"/>
                  </a:lnTo>
                  <a:lnTo>
                    <a:pt x="15" y="72"/>
                  </a:lnTo>
                  <a:lnTo>
                    <a:pt x="93" y="4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08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1" name="Freeform 241">
              <a:extLst>
                <a:ext uri="{FF2B5EF4-FFF2-40B4-BE49-F238E27FC236}">
                  <a16:creationId xmlns:a16="http://schemas.microsoft.com/office/drawing/2014/main" id="{0D44A34A-A7B0-C641-8D7A-AD8529FCC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0760" y="3454418"/>
              <a:ext cx="63141" cy="156064"/>
            </a:xfrm>
            <a:custGeom>
              <a:avLst/>
              <a:gdLst>
                <a:gd name="T0" fmla="*/ 13 w 53"/>
                <a:gd name="T1" fmla="*/ 0 h 131"/>
                <a:gd name="T2" fmla="*/ 0 w 53"/>
                <a:gd name="T3" fmla="*/ 4 h 131"/>
                <a:gd name="T4" fmla="*/ 39 w 53"/>
                <a:gd name="T5" fmla="*/ 131 h 131"/>
                <a:gd name="T6" fmla="*/ 53 w 53"/>
                <a:gd name="T7" fmla="*/ 126 h 131"/>
                <a:gd name="T8" fmla="*/ 13 w 53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31">
                  <a:moveTo>
                    <a:pt x="13" y="0"/>
                  </a:moveTo>
                  <a:lnTo>
                    <a:pt x="0" y="4"/>
                  </a:lnTo>
                  <a:lnTo>
                    <a:pt x="39" y="131"/>
                  </a:lnTo>
                  <a:lnTo>
                    <a:pt x="53" y="12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7DB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2" name="Freeform 242">
              <a:extLst>
                <a:ext uri="{FF2B5EF4-FFF2-40B4-BE49-F238E27FC236}">
                  <a16:creationId xmlns:a16="http://schemas.microsoft.com/office/drawing/2014/main" id="{07CDC043-67AE-6C41-8B8F-4AA2722DA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2240" y="3684345"/>
              <a:ext cx="66714" cy="164403"/>
            </a:xfrm>
            <a:custGeom>
              <a:avLst/>
              <a:gdLst>
                <a:gd name="T0" fmla="*/ 0 w 56"/>
                <a:gd name="T1" fmla="*/ 4 h 138"/>
                <a:gd name="T2" fmla="*/ 42 w 56"/>
                <a:gd name="T3" fmla="*/ 138 h 138"/>
                <a:gd name="T4" fmla="*/ 56 w 56"/>
                <a:gd name="T5" fmla="*/ 134 h 138"/>
                <a:gd name="T6" fmla="*/ 14 w 56"/>
                <a:gd name="T7" fmla="*/ 0 h 138"/>
                <a:gd name="T8" fmla="*/ 0 w 56"/>
                <a:gd name="T9" fmla="*/ 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38">
                  <a:moveTo>
                    <a:pt x="0" y="4"/>
                  </a:moveTo>
                  <a:lnTo>
                    <a:pt x="42" y="138"/>
                  </a:lnTo>
                  <a:lnTo>
                    <a:pt x="56" y="134"/>
                  </a:lnTo>
                  <a:lnTo>
                    <a:pt x="1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DB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3" name="Freeform 243">
              <a:extLst>
                <a:ext uri="{FF2B5EF4-FFF2-40B4-BE49-F238E27FC236}">
                  <a16:creationId xmlns:a16="http://schemas.microsoft.com/office/drawing/2014/main" id="{D0FC735A-D8A3-DD4A-8671-C097DF4F5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8014" y="3372217"/>
              <a:ext cx="39314" cy="70289"/>
            </a:xfrm>
            <a:custGeom>
              <a:avLst/>
              <a:gdLst>
                <a:gd name="T0" fmla="*/ 15 w 31"/>
                <a:gd name="T1" fmla="*/ 53 h 55"/>
                <a:gd name="T2" fmla="*/ 18 w 31"/>
                <a:gd name="T3" fmla="*/ 54 h 55"/>
                <a:gd name="T4" fmla="*/ 29 w 31"/>
                <a:gd name="T5" fmla="*/ 51 h 55"/>
                <a:gd name="T6" fmla="*/ 30 w 31"/>
                <a:gd name="T7" fmla="*/ 48 h 55"/>
                <a:gd name="T8" fmla="*/ 22 w 31"/>
                <a:gd name="T9" fmla="*/ 21 h 55"/>
                <a:gd name="T10" fmla="*/ 19 w 31"/>
                <a:gd name="T11" fmla="*/ 10 h 55"/>
                <a:gd name="T12" fmla="*/ 16 w 31"/>
                <a:gd name="T13" fmla="*/ 2 h 55"/>
                <a:gd name="T14" fmla="*/ 13 w 31"/>
                <a:gd name="T15" fmla="*/ 1 h 55"/>
                <a:gd name="T16" fmla="*/ 2 w 31"/>
                <a:gd name="T17" fmla="*/ 4 h 55"/>
                <a:gd name="T18" fmla="*/ 0 w 31"/>
                <a:gd name="T19" fmla="*/ 7 h 55"/>
                <a:gd name="T20" fmla="*/ 2 w 31"/>
                <a:gd name="T21" fmla="*/ 13 h 55"/>
                <a:gd name="T22" fmla="*/ 13 w 31"/>
                <a:gd name="T23" fmla="*/ 47 h 55"/>
                <a:gd name="T24" fmla="*/ 15 w 31"/>
                <a:gd name="T25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55">
                  <a:moveTo>
                    <a:pt x="15" y="53"/>
                  </a:moveTo>
                  <a:cubicBezTo>
                    <a:pt x="15" y="54"/>
                    <a:pt x="16" y="55"/>
                    <a:pt x="18" y="54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0" y="51"/>
                    <a:pt x="31" y="49"/>
                    <a:pt x="30" y="48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4" y="0"/>
                    <a:pt x="13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47"/>
                    <a:pt x="13" y="47"/>
                    <a:pt x="13" y="47"/>
                  </a:cubicBezTo>
                  <a:lnTo>
                    <a:pt x="15" y="53"/>
                  </a:lnTo>
                  <a:close/>
                </a:path>
              </a:pathLst>
            </a:custGeom>
            <a:solidFill>
              <a:srgbClr val="7DA6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4" name="Freeform 244">
              <a:extLst>
                <a:ext uri="{FF2B5EF4-FFF2-40B4-BE49-F238E27FC236}">
                  <a16:creationId xmlns:a16="http://schemas.microsoft.com/office/drawing/2014/main" id="{E4AEF964-84B3-B245-AFBF-5B4787A4D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7509" y="3388895"/>
              <a:ext cx="57184" cy="55993"/>
            </a:xfrm>
            <a:custGeom>
              <a:avLst/>
              <a:gdLst>
                <a:gd name="T0" fmla="*/ 48 w 48"/>
                <a:gd name="T1" fmla="*/ 37 h 47"/>
                <a:gd name="T2" fmla="*/ 36 w 48"/>
                <a:gd name="T3" fmla="*/ 0 h 47"/>
                <a:gd name="T4" fmla="*/ 0 w 48"/>
                <a:gd name="T5" fmla="*/ 11 h 47"/>
                <a:gd name="T6" fmla="*/ 12 w 48"/>
                <a:gd name="T7" fmla="*/ 47 h 47"/>
                <a:gd name="T8" fmla="*/ 48 w 48"/>
                <a:gd name="T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7">
                  <a:moveTo>
                    <a:pt x="48" y="37"/>
                  </a:moveTo>
                  <a:lnTo>
                    <a:pt x="36" y="0"/>
                  </a:lnTo>
                  <a:lnTo>
                    <a:pt x="0" y="11"/>
                  </a:lnTo>
                  <a:lnTo>
                    <a:pt x="12" y="47"/>
                  </a:lnTo>
                  <a:lnTo>
                    <a:pt x="48" y="37"/>
                  </a:lnTo>
                  <a:close/>
                </a:path>
              </a:pathLst>
            </a:custGeom>
            <a:solidFill>
              <a:srgbClr val="95B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5" name="Freeform 245">
              <a:extLst>
                <a:ext uri="{FF2B5EF4-FFF2-40B4-BE49-F238E27FC236}">
                  <a16:creationId xmlns:a16="http://schemas.microsoft.com/office/drawing/2014/main" id="{A37EAB7C-C446-E64D-9D7E-BC3808971A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6248" y="3375790"/>
              <a:ext cx="397904" cy="468192"/>
            </a:xfrm>
            <a:custGeom>
              <a:avLst/>
              <a:gdLst>
                <a:gd name="T0" fmla="*/ 250 w 334"/>
                <a:gd name="T1" fmla="*/ 117 h 393"/>
                <a:gd name="T2" fmla="*/ 0 w 334"/>
                <a:gd name="T3" fmla="*/ 66 h 393"/>
                <a:gd name="T4" fmla="*/ 127 w 334"/>
                <a:gd name="T5" fmla="*/ 165 h 393"/>
                <a:gd name="T6" fmla="*/ 61 w 334"/>
                <a:gd name="T7" fmla="*/ 259 h 393"/>
                <a:gd name="T8" fmla="*/ 315 w 334"/>
                <a:gd name="T9" fmla="*/ 326 h 393"/>
                <a:gd name="T10" fmla="*/ 334 w 334"/>
                <a:gd name="T11" fmla="*/ 142 h 393"/>
                <a:gd name="T12" fmla="*/ 104 w 334"/>
                <a:gd name="T13" fmla="*/ 131 h 393"/>
                <a:gd name="T14" fmla="*/ 72 w 334"/>
                <a:gd name="T15" fmla="*/ 142 h 393"/>
                <a:gd name="T16" fmla="*/ 46 w 334"/>
                <a:gd name="T17" fmla="*/ 122 h 393"/>
                <a:gd name="T18" fmla="*/ 36 w 334"/>
                <a:gd name="T19" fmla="*/ 93 h 393"/>
                <a:gd name="T20" fmla="*/ 58 w 334"/>
                <a:gd name="T21" fmla="*/ 86 h 393"/>
                <a:gd name="T22" fmla="*/ 91 w 334"/>
                <a:gd name="T23" fmla="*/ 75 h 393"/>
                <a:gd name="T24" fmla="*/ 118 w 334"/>
                <a:gd name="T25" fmla="*/ 96 h 393"/>
                <a:gd name="T26" fmla="*/ 126 w 334"/>
                <a:gd name="T27" fmla="*/ 125 h 393"/>
                <a:gd name="T28" fmla="*/ 201 w 334"/>
                <a:gd name="T29" fmla="*/ 102 h 393"/>
                <a:gd name="T30" fmla="*/ 170 w 334"/>
                <a:gd name="T31" fmla="*/ 112 h 393"/>
                <a:gd name="T32" fmla="*/ 147 w 334"/>
                <a:gd name="T33" fmla="*/ 118 h 393"/>
                <a:gd name="T34" fmla="*/ 138 w 334"/>
                <a:gd name="T35" fmla="*/ 89 h 393"/>
                <a:gd name="T36" fmla="*/ 149 w 334"/>
                <a:gd name="T37" fmla="*/ 58 h 393"/>
                <a:gd name="T38" fmla="*/ 181 w 334"/>
                <a:gd name="T39" fmla="*/ 49 h 393"/>
                <a:gd name="T40" fmla="*/ 203 w 334"/>
                <a:gd name="T41" fmla="*/ 41 h 393"/>
                <a:gd name="T42" fmla="*/ 212 w 334"/>
                <a:gd name="T43" fmla="*/ 71 h 393"/>
                <a:gd name="T44" fmla="*/ 201 w 334"/>
                <a:gd name="T45" fmla="*/ 102 h 393"/>
                <a:gd name="T46" fmla="*/ 229 w 334"/>
                <a:gd name="T47" fmla="*/ 204 h 393"/>
                <a:gd name="T48" fmla="*/ 197 w 334"/>
                <a:gd name="T49" fmla="*/ 214 h 393"/>
                <a:gd name="T50" fmla="*/ 170 w 334"/>
                <a:gd name="T51" fmla="*/ 194 h 393"/>
                <a:gd name="T52" fmla="*/ 162 w 334"/>
                <a:gd name="T53" fmla="*/ 165 h 393"/>
                <a:gd name="T54" fmla="*/ 184 w 334"/>
                <a:gd name="T55" fmla="*/ 158 h 393"/>
                <a:gd name="T56" fmla="*/ 216 w 334"/>
                <a:gd name="T57" fmla="*/ 148 h 393"/>
                <a:gd name="T58" fmla="*/ 242 w 334"/>
                <a:gd name="T59" fmla="*/ 168 h 393"/>
                <a:gd name="T60" fmla="*/ 252 w 334"/>
                <a:gd name="T61" fmla="*/ 198 h 393"/>
                <a:gd name="T62" fmla="*/ 212 w 334"/>
                <a:gd name="T63" fmla="*/ 261 h 393"/>
                <a:gd name="T64" fmla="*/ 243 w 334"/>
                <a:gd name="T65" fmla="*/ 251 h 393"/>
                <a:gd name="T66" fmla="*/ 266 w 334"/>
                <a:gd name="T67" fmla="*/ 244 h 393"/>
                <a:gd name="T68" fmla="*/ 275 w 334"/>
                <a:gd name="T69" fmla="*/ 273 h 393"/>
                <a:gd name="T70" fmla="*/ 265 w 334"/>
                <a:gd name="T71" fmla="*/ 304 h 393"/>
                <a:gd name="T72" fmla="*/ 232 w 334"/>
                <a:gd name="T73" fmla="*/ 314 h 393"/>
                <a:gd name="T74" fmla="*/ 210 w 334"/>
                <a:gd name="T75" fmla="*/ 321 h 393"/>
                <a:gd name="T76" fmla="*/ 201 w 334"/>
                <a:gd name="T77" fmla="*/ 292 h 393"/>
                <a:gd name="T78" fmla="*/ 212 w 334"/>
                <a:gd name="T79" fmla="*/ 261 h 393"/>
                <a:gd name="T80" fmla="*/ 122 w 334"/>
                <a:gd name="T81" fmla="*/ 289 h 393"/>
                <a:gd name="T82" fmla="*/ 154 w 334"/>
                <a:gd name="T83" fmla="*/ 278 h 393"/>
                <a:gd name="T84" fmla="*/ 181 w 334"/>
                <a:gd name="T85" fmla="*/ 298 h 393"/>
                <a:gd name="T86" fmla="*/ 189 w 334"/>
                <a:gd name="T87" fmla="*/ 327 h 393"/>
                <a:gd name="T88" fmla="*/ 167 w 334"/>
                <a:gd name="T89" fmla="*/ 335 h 393"/>
                <a:gd name="T90" fmla="*/ 135 w 334"/>
                <a:gd name="T91" fmla="*/ 344 h 393"/>
                <a:gd name="T92" fmla="*/ 109 w 334"/>
                <a:gd name="T93" fmla="*/ 325 h 393"/>
                <a:gd name="T94" fmla="*/ 99 w 334"/>
                <a:gd name="T95" fmla="*/ 29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4" h="393">
                  <a:moveTo>
                    <a:pt x="334" y="142"/>
                  </a:moveTo>
                  <a:lnTo>
                    <a:pt x="250" y="117"/>
                  </a:lnTo>
                  <a:lnTo>
                    <a:pt x="213" y="0"/>
                  </a:lnTo>
                  <a:lnTo>
                    <a:pt x="0" y="66"/>
                  </a:lnTo>
                  <a:lnTo>
                    <a:pt x="40" y="192"/>
                  </a:lnTo>
                  <a:lnTo>
                    <a:pt x="127" y="165"/>
                  </a:lnTo>
                  <a:lnTo>
                    <a:pt x="148" y="232"/>
                  </a:lnTo>
                  <a:lnTo>
                    <a:pt x="61" y="259"/>
                  </a:lnTo>
                  <a:lnTo>
                    <a:pt x="103" y="393"/>
                  </a:lnTo>
                  <a:lnTo>
                    <a:pt x="315" y="326"/>
                  </a:lnTo>
                  <a:lnTo>
                    <a:pt x="279" y="209"/>
                  </a:lnTo>
                  <a:lnTo>
                    <a:pt x="334" y="142"/>
                  </a:lnTo>
                  <a:close/>
                  <a:moveTo>
                    <a:pt x="108" y="130"/>
                  </a:moveTo>
                  <a:lnTo>
                    <a:pt x="104" y="131"/>
                  </a:lnTo>
                  <a:lnTo>
                    <a:pt x="76" y="140"/>
                  </a:lnTo>
                  <a:lnTo>
                    <a:pt x="72" y="142"/>
                  </a:lnTo>
                  <a:lnTo>
                    <a:pt x="53" y="147"/>
                  </a:lnTo>
                  <a:lnTo>
                    <a:pt x="46" y="122"/>
                  </a:lnTo>
                  <a:lnTo>
                    <a:pt x="45" y="118"/>
                  </a:lnTo>
                  <a:lnTo>
                    <a:pt x="36" y="93"/>
                  </a:lnTo>
                  <a:lnTo>
                    <a:pt x="55" y="87"/>
                  </a:lnTo>
                  <a:lnTo>
                    <a:pt x="58" y="86"/>
                  </a:lnTo>
                  <a:lnTo>
                    <a:pt x="86" y="77"/>
                  </a:lnTo>
                  <a:lnTo>
                    <a:pt x="91" y="75"/>
                  </a:lnTo>
                  <a:lnTo>
                    <a:pt x="110" y="70"/>
                  </a:lnTo>
                  <a:lnTo>
                    <a:pt x="118" y="96"/>
                  </a:lnTo>
                  <a:lnTo>
                    <a:pt x="119" y="99"/>
                  </a:lnTo>
                  <a:lnTo>
                    <a:pt x="126" y="125"/>
                  </a:lnTo>
                  <a:lnTo>
                    <a:pt x="108" y="130"/>
                  </a:lnTo>
                  <a:close/>
                  <a:moveTo>
                    <a:pt x="201" y="102"/>
                  </a:moveTo>
                  <a:lnTo>
                    <a:pt x="197" y="103"/>
                  </a:lnTo>
                  <a:lnTo>
                    <a:pt x="170" y="112"/>
                  </a:lnTo>
                  <a:lnTo>
                    <a:pt x="166" y="113"/>
                  </a:lnTo>
                  <a:lnTo>
                    <a:pt x="147" y="118"/>
                  </a:lnTo>
                  <a:lnTo>
                    <a:pt x="139" y="94"/>
                  </a:lnTo>
                  <a:lnTo>
                    <a:pt x="138" y="89"/>
                  </a:lnTo>
                  <a:lnTo>
                    <a:pt x="130" y="64"/>
                  </a:lnTo>
                  <a:lnTo>
                    <a:pt x="149" y="58"/>
                  </a:lnTo>
                  <a:lnTo>
                    <a:pt x="153" y="57"/>
                  </a:lnTo>
                  <a:lnTo>
                    <a:pt x="181" y="49"/>
                  </a:lnTo>
                  <a:lnTo>
                    <a:pt x="184" y="48"/>
                  </a:lnTo>
                  <a:lnTo>
                    <a:pt x="203" y="41"/>
                  </a:lnTo>
                  <a:lnTo>
                    <a:pt x="211" y="67"/>
                  </a:lnTo>
                  <a:lnTo>
                    <a:pt x="212" y="71"/>
                  </a:lnTo>
                  <a:lnTo>
                    <a:pt x="221" y="96"/>
                  </a:lnTo>
                  <a:lnTo>
                    <a:pt x="201" y="102"/>
                  </a:lnTo>
                  <a:close/>
                  <a:moveTo>
                    <a:pt x="232" y="203"/>
                  </a:moveTo>
                  <a:lnTo>
                    <a:pt x="229" y="204"/>
                  </a:lnTo>
                  <a:lnTo>
                    <a:pt x="201" y="213"/>
                  </a:lnTo>
                  <a:lnTo>
                    <a:pt x="197" y="214"/>
                  </a:lnTo>
                  <a:lnTo>
                    <a:pt x="179" y="220"/>
                  </a:lnTo>
                  <a:lnTo>
                    <a:pt x="170" y="194"/>
                  </a:lnTo>
                  <a:lnTo>
                    <a:pt x="169" y="190"/>
                  </a:lnTo>
                  <a:lnTo>
                    <a:pt x="162" y="165"/>
                  </a:lnTo>
                  <a:lnTo>
                    <a:pt x="180" y="159"/>
                  </a:lnTo>
                  <a:lnTo>
                    <a:pt x="184" y="158"/>
                  </a:lnTo>
                  <a:lnTo>
                    <a:pt x="212" y="149"/>
                  </a:lnTo>
                  <a:lnTo>
                    <a:pt x="216" y="148"/>
                  </a:lnTo>
                  <a:lnTo>
                    <a:pt x="235" y="143"/>
                  </a:lnTo>
                  <a:lnTo>
                    <a:pt x="242" y="168"/>
                  </a:lnTo>
                  <a:lnTo>
                    <a:pt x="244" y="172"/>
                  </a:lnTo>
                  <a:lnTo>
                    <a:pt x="252" y="198"/>
                  </a:lnTo>
                  <a:lnTo>
                    <a:pt x="232" y="203"/>
                  </a:lnTo>
                  <a:close/>
                  <a:moveTo>
                    <a:pt x="212" y="261"/>
                  </a:moveTo>
                  <a:lnTo>
                    <a:pt x="215" y="260"/>
                  </a:lnTo>
                  <a:lnTo>
                    <a:pt x="243" y="251"/>
                  </a:lnTo>
                  <a:lnTo>
                    <a:pt x="247" y="249"/>
                  </a:lnTo>
                  <a:lnTo>
                    <a:pt x="266" y="244"/>
                  </a:lnTo>
                  <a:lnTo>
                    <a:pt x="274" y="269"/>
                  </a:lnTo>
                  <a:lnTo>
                    <a:pt x="275" y="273"/>
                  </a:lnTo>
                  <a:lnTo>
                    <a:pt x="283" y="298"/>
                  </a:lnTo>
                  <a:lnTo>
                    <a:pt x="265" y="304"/>
                  </a:lnTo>
                  <a:lnTo>
                    <a:pt x="260" y="306"/>
                  </a:lnTo>
                  <a:lnTo>
                    <a:pt x="232" y="314"/>
                  </a:lnTo>
                  <a:lnTo>
                    <a:pt x="228" y="316"/>
                  </a:lnTo>
                  <a:lnTo>
                    <a:pt x="210" y="321"/>
                  </a:lnTo>
                  <a:lnTo>
                    <a:pt x="202" y="296"/>
                  </a:lnTo>
                  <a:lnTo>
                    <a:pt x="201" y="292"/>
                  </a:lnTo>
                  <a:lnTo>
                    <a:pt x="193" y="266"/>
                  </a:lnTo>
                  <a:lnTo>
                    <a:pt x="212" y="261"/>
                  </a:lnTo>
                  <a:close/>
                  <a:moveTo>
                    <a:pt x="118" y="290"/>
                  </a:moveTo>
                  <a:lnTo>
                    <a:pt x="122" y="289"/>
                  </a:lnTo>
                  <a:lnTo>
                    <a:pt x="150" y="280"/>
                  </a:lnTo>
                  <a:lnTo>
                    <a:pt x="154" y="278"/>
                  </a:lnTo>
                  <a:lnTo>
                    <a:pt x="172" y="273"/>
                  </a:lnTo>
                  <a:lnTo>
                    <a:pt x="181" y="298"/>
                  </a:lnTo>
                  <a:lnTo>
                    <a:pt x="182" y="302"/>
                  </a:lnTo>
                  <a:lnTo>
                    <a:pt x="189" y="327"/>
                  </a:lnTo>
                  <a:lnTo>
                    <a:pt x="171" y="333"/>
                  </a:lnTo>
                  <a:lnTo>
                    <a:pt x="167" y="335"/>
                  </a:lnTo>
                  <a:lnTo>
                    <a:pt x="139" y="343"/>
                  </a:lnTo>
                  <a:lnTo>
                    <a:pt x="135" y="344"/>
                  </a:lnTo>
                  <a:lnTo>
                    <a:pt x="116" y="350"/>
                  </a:lnTo>
                  <a:lnTo>
                    <a:pt x="109" y="325"/>
                  </a:lnTo>
                  <a:lnTo>
                    <a:pt x="107" y="321"/>
                  </a:lnTo>
                  <a:lnTo>
                    <a:pt x="99" y="295"/>
                  </a:lnTo>
                  <a:lnTo>
                    <a:pt x="118" y="290"/>
                  </a:lnTo>
                  <a:close/>
                </a:path>
              </a:pathLst>
            </a:custGeom>
            <a:solidFill>
              <a:srgbClr val="7DA6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6" name="Freeform 246">
              <a:extLst>
                <a:ext uri="{FF2B5EF4-FFF2-40B4-BE49-F238E27FC236}">
                  <a16:creationId xmlns:a16="http://schemas.microsoft.com/office/drawing/2014/main" id="{F1FA6210-0C88-074C-AD07-EDA1D5BB9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28" y="3523515"/>
              <a:ext cx="183465" cy="283536"/>
            </a:xfrm>
            <a:custGeom>
              <a:avLst/>
              <a:gdLst>
                <a:gd name="T0" fmla="*/ 60 w 144"/>
                <a:gd name="T1" fmla="*/ 209 h 222"/>
                <a:gd name="T2" fmla="*/ 144 w 144"/>
                <a:gd name="T3" fmla="*/ 116 h 222"/>
                <a:gd name="T4" fmla="*/ 107 w 144"/>
                <a:gd name="T5" fmla="*/ 0 h 222"/>
                <a:gd name="T6" fmla="*/ 52 w 144"/>
                <a:gd name="T7" fmla="*/ 17 h 222"/>
                <a:gd name="T8" fmla="*/ 0 w 144"/>
                <a:gd name="T9" fmla="*/ 80 h 222"/>
                <a:gd name="T10" fmla="*/ 34 w 144"/>
                <a:gd name="T11" fmla="*/ 189 h 222"/>
                <a:gd name="T12" fmla="*/ 60 w 144"/>
                <a:gd name="T13" fmla="*/ 20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222">
                  <a:moveTo>
                    <a:pt x="60" y="209"/>
                  </a:moveTo>
                  <a:cubicBezTo>
                    <a:pt x="77" y="197"/>
                    <a:pt x="144" y="116"/>
                    <a:pt x="144" y="116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89"/>
                    <a:pt x="39" y="222"/>
                    <a:pt x="60" y="209"/>
                  </a:cubicBezTo>
                  <a:close/>
                </a:path>
              </a:pathLst>
            </a:custGeom>
            <a:solidFill>
              <a:srgbClr val="F05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7" name="Freeform 247">
              <a:extLst>
                <a:ext uri="{FF2B5EF4-FFF2-40B4-BE49-F238E27FC236}">
                  <a16:creationId xmlns:a16="http://schemas.microsoft.com/office/drawing/2014/main" id="{8EA44EE1-D475-E443-94AA-B39775E8A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3539" y="3600952"/>
              <a:ext cx="26209" cy="30975"/>
            </a:xfrm>
            <a:custGeom>
              <a:avLst/>
              <a:gdLst>
                <a:gd name="T0" fmla="*/ 15 w 22"/>
                <a:gd name="T1" fmla="*/ 0 h 26"/>
                <a:gd name="T2" fmla="*/ 0 w 22"/>
                <a:gd name="T3" fmla="*/ 4 h 26"/>
                <a:gd name="T4" fmla="*/ 7 w 22"/>
                <a:gd name="T5" fmla="*/ 26 h 26"/>
                <a:gd name="T6" fmla="*/ 22 w 22"/>
                <a:gd name="T7" fmla="*/ 21 h 26"/>
                <a:gd name="T8" fmla="*/ 15 w 2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15" y="0"/>
                  </a:moveTo>
                  <a:lnTo>
                    <a:pt x="0" y="4"/>
                  </a:lnTo>
                  <a:lnTo>
                    <a:pt x="7" y="26"/>
                  </a:lnTo>
                  <a:lnTo>
                    <a:pt x="22" y="2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8" name="Freeform 248">
              <a:extLst>
                <a:ext uri="{FF2B5EF4-FFF2-40B4-BE49-F238E27FC236}">
                  <a16:creationId xmlns:a16="http://schemas.microsoft.com/office/drawing/2014/main" id="{F06BC4D0-88E9-0A4C-A2C2-A08F5D70C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365" y="3589038"/>
              <a:ext cx="40505" cy="34549"/>
            </a:xfrm>
            <a:custGeom>
              <a:avLst/>
              <a:gdLst>
                <a:gd name="T0" fmla="*/ 34 w 34"/>
                <a:gd name="T1" fmla="*/ 21 h 29"/>
                <a:gd name="T2" fmla="*/ 27 w 34"/>
                <a:gd name="T3" fmla="*/ 0 h 29"/>
                <a:gd name="T4" fmla="*/ 0 w 34"/>
                <a:gd name="T5" fmla="*/ 9 h 29"/>
                <a:gd name="T6" fmla="*/ 6 w 34"/>
                <a:gd name="T7" fmla="*/ 29 h 29"/>
                <a:gd name="T8" fmla="*/ 34 w 34"/>
                <a:gd name="T9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9">
                  <a:moveTo>
                    <a:pt x="34" y="21"/>
                  </a:moveTo>
                  <a:lnTo>
                    <a:pt x="27" y="0"/>
                  </a:lnTo>
                  <a:lnTo>
                    <a:pt x="0" y="9"/>
                  </a:lnTo>
                  <a:lnTo>
                    <a:pt x="6" y="29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9" name="Freeform 249">
              <a:extLst>
                <a:ext uri="{FF2B5EF4-FFF2-40B4-BE49-F238E27FC236}">
                  <a16:creationId xmlns:a16="http://schemas.microsoft.com/office/drawing/2014/main" id="{6FC2F604-73D5-384B-B355-90BC86ABB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296" y="3581890"/>
              <a:ext cx="25018" cy="30975"/>
            </a:xfrm>
            <a:custGeom>
              <a:avLst/>
              <a:gdLst>
                <a:gd name="T0" fmla="*/ 21 w 21"/>
                <a:gd name="T1" fmla="*/ 21 h 26"/>
                <a:gd name="T2" fmla="*/ 15 w 21"/>
                <a:gd name="T3" fmla="*/ 0 h 26"/>
                <a:gd name="T4" fmla="*/ 0 w 21"/>
                <a:gd name="T5" fmla="*/ 4 h 26"/>
                <a:gd name="T6" fmla="*/ 6 w 21"/>
                <a:gd name="T7" fmla="*/ 26 h 26"/>
                <a:gd name="T8" fmla="*/ 21 w 21"/>
                <a:gd name="T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21" y="21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6" y="26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0" name="Freeform 250">
              <a:extLst>
                <a:ext uri="{FF2B5EF4-FFF2-40B4-BE49-F238E27FC236}">
                  <a16:creationId xmlns:a16="http://schemas.microsoft.com/office/drawing/2014/main" id="{1A843C8F-AD46-E549-9BB1-D46E48FCD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1228" y="3703406"/>
              <a:ext cx="26209" cy="30975"/>
            </a:xfrm>
            <a:custGeom>
              <a:avLst/>
              <a:gdLst>
                <a:gd name="T0" fmla="*/ 22 w 22"/>
                <a:gd name="T1" fmla="*/ 20 h 26"/>
                <a:gd name="T2" fmla="*/ 15 w 22"/>
                <a:gd name="T3" fmla="*/ 0 h 26"/>
                <a:gd name="T4" fmla="*/ 0 w 22"/>
                <a:gd name="T5" fmla="*/ 4 h 26"/>
                <a:gd name="T6" fmla="*/ 8 w 22"/>
                <a:gd name="T7" fmla="*/ 26 h 26"/>
                <a:gd name="T8" fmla="*/ 22 w 22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22" y="20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8" y="26"/>
                  </a:lnTo>
                  <a:lnTo>
                    <a:pt x="22" y="20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1" name="Freeform 251">
              <a:extLst>
                <a:ext uri="{FF2B5EF4-FFF2-40B4-BE49-F238E27FC236}">
                  <a16:creationId xmlns:a16="http://schemas.microsoft.com/office/drawing/2014/main" id="{7DB13E11-40AE-AE44-8C78-FD3FF58C9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2888" y="3672431"/>
              <a:ext cx="25018" cy="30975"/>
            </a:xfrm>
            <a:custGeom>
              <a:avLst/>
              <a:gdLst>
                <a:gd name="T0" fmla="*/ 6 w 21"/>
                <a:gd name="T1" fmla="*/ 26 h 26"/>
                <a:gd name="T2" fmla="*/ 21 w 21"/>
                <a:gd name="T3" fmla="*/ 22 h 26"/>
                <a:gd name="T4" fmla="*/ 15 w 21"/>
                <a:gd name="T5" fmla="*/ 0 h 26"/>
                <a:gd name="T6" fmla="*/ 0 w 21"/>
                <a:gd name="T7" fmla="*/ 4 h 26"/>
                <a:gd name="T8" fmla="*/ 6 w 2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6" y="26"/>
                  </a:moveTo>
                  <a:lnTo>
                    <a:pt x="21" y="22"/>
                  </a:lnTo>
                  <a:lnTo>
                    <a:pt x="15" y="0"/>
                  </a:lnTo>
                  <a:lnTo>
                    <a:pt x="0" y="4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2" name="Freeform 252">
              <a:extLst>
                <a:ext uri="{FF2B5EF4-FFF2-40B4-BE49-F238E27FC236}">
                  <a16:creationId xmlns:a16="http://schemas.microsoft.com/office/drawing/2014/main" id="{CEB821F6-17C3-774E-B66D-92BFBA64E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3575" y="3678388"/>
              <a:ext cx="42888" cy="35740"/>
            </a:xfrm>
            <a:custGeom>
              <a:avLst/>
              <a:gdLst>
                <a:gd name="T0" fmla="*/ 0 w 36"/>
                <a:gd name="T1" fmla="*/ 9 h 30"/>
                <a:gd name="T2" fmla="*/ 8 w 36"/>
                <a:gd name="T3" fmla="*/ 30 h 30"/>
                <a:gd name="T4" fmla="*/ 36 w 36"/>
                <a:gd name="T5" fmla="*/ 22 h 30"/>
                <a:gd name="T6" fmla="*/ 28 w 36"/>
                <a:gd name="T7" fmla="*/ 0 h 30"/>
                <a:gd name="T8" fmla="*/ 0 w 36"/>
                <a:gd name="T9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0" y="9"/>
                  </a:moveTo>
                  <a:lnTo>
                    <a:pt x="8" y="30"/>
                  </a:lnTo>
                  <a:lnTo>
                    <a:pt x="36" y="22"/>
                  </a:lnTo>
                  <a:lnTo>
                    <a:pt x="28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3" name="Freeform 253">
              <a:extLst>
                <a:ext uri="{FF2B5EF4-FFF2-40B4-BE49-F238E27FC236}">
                  <a16:creationId xmlns:a16="http://schemas.microsoft.com/office/drawing/2014/main" id="{0FD96F10-5715-2248-ADA8-A9CC13D4A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296" y="3709362"/>
              <a:ext cx="40505" cy="35740"/>
            </a:xfrm>
            <a:custGeom>
              <a:avLst/>
              <a:gdLst>
                <a:gd name="T0" fmla="*/ 34 w 34"/>
                <a:gd name="T1" fmla="*/ 22 h 30"/>
                <a:gd name="T2" fmla="*/ 28 w 34"/>
                <a:gd name="T3" fmla="*/ 0 h 30"/>
                <a:gd name="T4" fmla="*/ 0 w 34"/>
                <a:gd name="T5" fmla="*/ 9 h 30"/>
                <a:gd name="T6" fmla="*/ 6 w 34"/>
                <a:gd name="T7" fmla="*/ 30 h 30"/>
                <a:gd name="T8" fmla="*/ 34 w 34"/>
                <a:gd name="T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0">
                  <a:moveTo>
                    <a:pt x="34" y="22"/>
                  </a:moveTo>
                  <a:lnTo>
                    <a:pt x="28" y="0"/>
                  </a:lnTo>
                  <a:lnTo>
                    <a:pt x="0" y="9"/>
                  </a:lnTo>
                  <a:lnTo>
                    <a:pt x="6" y="3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4" name="Freeform 254">
              <a:extLst>
                <a:ext uri="{FF2B5EF4-FFF2-40B4-BE49-F238E27FC236}">
                  <a16:creationId xmlns:a16="http://schemas.microsoft.com/office/drawing/2014/main" id="{BFE9CED6-7405-244C-8557-C87F857A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31" y="3690301"/>
              <a:ext cx="26209" cy="32166"/>
            </a:xfrm>
            <a:custGeom>
              <a:avLst/>
              <a:gdLst>
                <a:gd name="T0" fmla="*/ 22 w 22"/>
                <a:gd name="T1" fmla="*/ 22 h 27"/>
                <a:gd name="T2" fmla="*/ 15 w 22"/>
                <a:gd name="T3" fmla="*/ 0 h 27"/>
                <a:gd name="T4" fmla="*/ 0 w 22"/>
                <a:gd name="T5" fmla="*/ 5 h 27"/>
                <a:gd name="T6" fmla="*/ 7 w 22"/>
                <a:gd name="T7" fmla="*/ 27 h 27"/>
                <a:gd name="T8" fmla="*/ 22 w 22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22" y="22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7" y="27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5" name="Freeform 255">
              <a:extLst>
                <a:ext uri="{FF2B5EF4-FFF2-40B4-BE49-F238E27FC236}">
                  <a16:creationId xmlns:a16="http://schemas.microsoft.com/office/drawing/2014/main" id="{D3D15013-250D-B34D-8376-1B309BA41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1661" y="3721276"/>
              <a:ext cx="25018" cy="30975"/>
            </a:xfrm>
            <a:custGeom>
              <a:avLst/>
              <a:gdLst>
                <a:gd name="T0" fmla="*/ 21 w 21"/>
                <a:gd name="T1" fmla="*/ 21 h 26"/>
                <a:gd name="T2" fmla="*/ 15 w 21"/>
                <a:gd name="T3" fmla="*/ 0 h 26"/>
                <a:gd name="T4" fmla="*/ 0 w 21"/>
                <a:gd name="T5" fmla="*/ 4 h 26"/>
                <a:gd name="T6" fmla="*/ 7 w 21"/>
                <a:gd name="T7" fmla="*/ 26 h 26"/>
                <a:gd name="T8" fmla="*/ 21 w 21"/>
                <a:gd name="T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21" y="21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7" y="26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6" name="Freeform 256">
              <a:extLst>
                <a:ext uri="{FF2B5EF4-FFF2-40B4-BE49-F238E27FC236}">
                  <a16:creationId xmlns:a16="http://schemas.microsoft.com/office/drawing/2014/main" id="{456FEA65-BA08-9146-A7C1-A7A2EBFC6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677" y="3755824"/>
              <a:ext cx="26209" cy="29784"/>
            </a:xfrm>
            <a:custGeom>
              <a:avLst/>
              <a:gdLst>
                <a:gd name="T0" fmla="*/ 15 w 22"/>
                <a:gd name="T1" fmla="*/ 0 h 25"/>
                <a:gd name="T2" fmla="*/ 0 w 22"/>
                <a:gd name="T3" fmla="*/ 4 h 25"/>
                <a:gd name="T4" fmla="*/ 7 w 22"/>
                <a:gd name="T5" fmla="*/ 25 h 25"/>
                <a:gd name="T6" fmla="*/ 22 w 22"/>
                <a:gd name="T7" fmla="*/ 21 h 25"/>
                <a:gd name="T8" fmla="*/ 15 w 22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15" y="0"/>
                  </a:moveTo>
                  <a:lnTo>
                    <a:pt x="0" y="4"/>
                  </a:lnTo>
                  <a:lnTo>
                    <a:pt x="7" y="25"/>
                  </a:lnTo>
                  <a:lnTo>
                    <a:pt x="22" y="2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7" name="Freeform 257">
              <a:extLst>
                <a:ext uri="{FF2B5EF4-FFF2-40B4-BE49-F238E27FC236}">
                  <a16:creationId xmlns:a16="http://schemas.microsoft.com/office/drawing/2014/main" id="{BA2E9BB0-68DB-CA4B-91ED-E65DE1728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1337" y="3726041"/>
              <a:ext cx="25018" cy="30975"/>
            </a:xfrm>
            <a:custGeom>
              <a:avLst/>
              <a:gdLst>
                <a:gd name="T0" fmla="*/ 6 w 21"/>
                <a:gd name="T1" fmla="*/ 26 h 26"/>
                <a:gd name="T2" fmla="*/ 21 w 21"/>
                <a:gd name="T3" fmla="*/ 20 h 26"/>
                <a:gd name="T4" fmla="*/ 15 w 21"/>
                <a:gd name="T5" fmla="*/ 0 h 26"/>
                <a:gd name="T6" fmla="*/ 0 w 21"/>
                <a:gd name="T7" fmla="*/ 4 h 26"/>
                <a:gd name="T8" fmla="*/ 6 w 2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6" y="26"/>
                  </a:moveTo>
                  <a:lnTo>
                    <a:pt x="21" y="20"/>
                  </a:lnTo>
                  <a:lnTo>
                    <a:pt x="15" y="0"/>
                  </a:lnTo>
                  <a:lnTo>
                    <a:pt x="0" y="4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8" name="Freeform 258">
              <a:extLst>
                <a:ext uri="{FF2B5EF4-FFF2-40B4-BE49-F238E27FC236}">
                  <a16:creationId xmlns:a16="http://schemas.microsoft.com/office/drawing/2014/main" id="{49711266-3324-3748-987C-11D1FDBCA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2311" y="3743911"/>
              <a:ext cx="41697" cy="35740"/>
            </a:xfrm>
            <a:custGeom>
              <a:avLst/>
              <a:gdLst>
                <a:gd name="T0" fmla="*/ 7 w 35"/>
                <a:gd name="T1" fmla="*/ 30 h 30"/>
                <a:gd name="T2" fmla="*/ 35 w 35"/>
                <a:gd name="T3" fmla="*/ 22 h 30"/>
                <a:gd name="T4" fmla="*/ 28 w 35"/>
                <a:gd name="T5" fmla="*/ 0 h 30"/>
                <a:gd name="T6" fmla="*/ 0 w 35"/>
                <a:gd name="T7" fmla="*/ 9 h 30"/>
                <a:gd name="T8" fmla="*/ 7 w 35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7" y="30"/>
                  </a:moveTo>
                  <a:lnTo>
                    <a:pt x="35" y="22"/>
                  </a:lnTo>
                  <a:lnTo>
                    <a:pt x="28" y="0"/>
                  </a:lnTo>
                  <a:lnTo>
                    <a:pt x="0" y="9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9" name="Freeform 259">
              <a:extLst>
                <a:ext uri="{FF2B5EF4-FFF2-40B4-BE49-F238E27FC236}">
                  <a16:creationId xmlns:a16="http://schemas.microsoft.com/office/drawing/2014/main" id="{469383FF-3496-D943-82A2-8779B0D52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0434" y="3737954"/>
              <a:ext cx="25018" cy="29784"/>
            </a:xfrm>
            <a:custGeom>
              <a:avLst/>
              <a:gdLst>
                <a:gd name="T0" fmla="*/ 21 w 21"/>
                <a:gd name="T1" fmla="*/ 20 h 25"/>
                <a:gd name="T2" fmla="*/ 15 w 21"/>
                <a:gd name="T3" fmla="*/ 0 h 25"/>
                <a:gd name="T4" fmla="*/ 0 w 21"/>
                <a:gd name="T5" fmla="*/ 4 h 25"/>
                <a:gd name="T6" fmla="*/ 6 w 21"/>
                <a:gd name="T7" fmla="*/ 25 h 25"/>
                <a:gd name="T8" fmla="*/ 21 w 21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5">
                  <a:moveTo>
                    <a:pt x="21" y="20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6" y="25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0" name="Freeform 260">
              <a:extLst>
                <a:ext uri="{FF2B5EF4-FFF2-40B4-BE49-F238E27FC236}">
                  <a16:creationId xmlns:a16="http://schemas.microsoft.com/office/drawing/2014/main" id="{949F2D48-665B-934C-95C3-6FD911C9A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2781" y="3712937"/>
              <a:ext cx="40505" cy="35740"/>
            </a:xfrm>
            <a:custGeom>
              <a:avLst/>
              <a:gdLst>
                <a:gd name="T0" fmla="*/ 7 w 34"/>
                <a:gd name="T1" fmla="*/ 30 h 30"/>
                <a:gd name="T2" fmla="*/ 34 w 34"/>
                <a:gd name="T3" fmla="*/ 22 h 30"/>
                <a:gd name="T4" fmla="*/ 28 w 34"/>
                <a:gd name="T5" fmla="*/ 0 h 30"/>
                <a:gd name="T6" fmla="*/ 0 w 34"/>
                <a:gd name="T7" fmla="*/ 9 h 30"/>
                <a:gd name="T8" fmla="*/ 7 w 34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0">
                  <a:moveTo>
                    <a:pt x="7" y="30"/>
                  </a:moveTo>
                  <a:lnTo>
                    <a:pt x="34" y="22"/>
                  </a:lnTo>
                  <a:lnTo>
                    <a:pt x="28" y="0"/>
                  </a:lnTo>
                  <a:lnTo>
                    <a:pt x="0" y="9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1" name="Freeform 261">
              <a:extLst>
                <a:ext uri="{FF2B5EF4-FFF2-40B4-BE49-F238E27FC236}">
                  <a16:creationId xmlns:a16="http://schemas.microsoft.com/office/drawing/2014/main" id="{AABE5239-0532-744E-8565-078AFF938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0903" y="3706980"/>
              <a:ext cx="26209" cy="30975"/>
            </a:xfrm>
            <a:custGeom>
              <a:avLst/>
              <a:gdLst>
                <a:gd name="T0" fmla="*/ 22 w 22"/>
                <a:gd name="T1" fmla="*/ 21 h 26"/>
                <a:gd name="T2" fmla="*/ 15 w 22"/>
                <a:gd name="T3" fmla="*/ 0 h 26"/>
                <a:gd name="T4" fmla="*/ 0 w 22"/>
                <a:gd name="T5" fmla="*/ 4 h 26"/>
                <a:gd name="T6" fmla="*/ 7 w 22"/>
                <a:gd name="T7" fmla="*/ 26 h 26"/>
                <a:gd name="T8" fmla="*/ 22 w 22"/>
                <a:gd name="T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22" y="21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7" y="26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2" name="Freeform 262">
              <a:extLst>
                <a:ext uri="{FF2B5EF4-FFF2-40B4-BE49-F238E27FC236}">
                  <a16:creationId xmlns:a16="http://schemas.microsoft.com/office/drawing/2014/main" id="{20C7CD5B-993A-604C-B6FD-D464B2AF90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28774" y="3578316"/>
              <a:ext cx="97689" cy="59566"/>
            </a:xfrm>
            <a:custGeom>
              <a:avLst/>
              <a:gdLst>
                <a:gd name="T0" fmla="*/ 0 w 82"/>
                <a:gd name="T1" fmla="*/ 24 h 50"/>
                <a:gd name="T2" fmla="*/ 9 w 82"/>
                <a:gd name="T3" fmla="*/ 50 h 50"/>
                <a:gd name="T4" fmla="*/ 27 w 82"/>
                <a:gd name="T5" fmla="*/ 44 h 50"/>
                <a:gd name="T6" fmla="*/ 31 w 82"/>
                <a:gd name="T7" fmla="*/ 43 h 50"/>
                <a:gd name="T8" fmla="*/ 59 w 82"/>
                <a:gd name="T9" fmla="*/ 34 h 50"/>
                <a:gd name="T10" fmla="*/ 62 w 82"/>
                <a:gd name="T11" fmla="*/ 33 h 50"/>
                <a:gd name="T12" fmla="*/ 82 w 82"/>
                <a:gd name="T13" fmla="*/ 28 h 50"/>
                <a:gd name="T14" fmla="*/ 74 w 82"/>
                <a:gd name="T15" fmla="*/ 2 h 50"/>
                <a:gd name="T16" fmla="*/ 73 w 82"/>
                <a:gd name="T17" fmla="*/ 0 h 50"/>
                <a:gd name="T18" fmla="*/ 0 w 82"/>
                <a:gd name="T19" fmla="*/ 22 h 50"/>
                <a:gd name="T20" fmla="*/ 0 w 82"/>
                <a:gd name="T21" fmla="*/ 24 h 50"/>
                <a:gd name="T22" fmla="*/ 4 w 82"/>
                <a:gd name="T23" fmla="*/ 23 h 50"/>
                <a:gd name="T24" fmla="*/ 19 w 82"/>
                <a:gd name="T25" fmla="*/ 19 h 50"/>
                <a:gd name="T26" fmla="*/ 26 w 82"/>
                <a:gd name="T27" fmla="*/ 40 h 50"/>
                <a:gd name="T28" fmla="*/ 11 w 82"/>
                <a:gd name="T29" fmla="*/ 45 h 50"/>
                <a:gd name="T30" fmla="*/ 4 w 82"/>
                <a:gd name="T31" fmla="*/ 23 h 50"/>
                <a:gd name="T32" fmla="*/ 24 w 82"/>
                <a:gd name="T33" fmla="*/ 18 h 50"/>
                <a:gd name="T34" fmla="*/ 51 w 82"/>
                <a:gd name="T35" fmla="*/ 9 h 50"/>
                <a:gd name="T36" fmla="*/ 58 w 82"/>
                <a:gd name="T37" fmla="*/ 30 h 50"/>
                <a:gd name="T38" fmla="*/ 30 w 82"/>
                <a:gd name="T39" fmla="*/ 38 h 50"/>
                <a:gd name="T40" fmla="*/ 24 w 82"/>
                <a:gd name="T41" fmla="*/ 18 h 50"/>
                <a:gd name="T42" fmla="*/ 70 w 82"/>
                <a:gd name="T43" fmla="*/ 3 h 50"/>
                <a:gd name="T44" fmla="*/ 76 w 82"/>
                <a:gd name="T45" fmla="*/ 24 h 50"/>
                <a:gd name="T46" fmla="*/ 61 w 82"/>
                <a:gd name="T47" fmla="*/ 29 h 50"/>
                <a:gd name="T48" fmla="*/ 55 w 82"/>
                <a:gd name="T49" fmla="*/ 7 h 50"/>
                <a:gd name="T50" fmla="*/ 70 w 82"/>
                <a:gd name="T51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50">
                  <a:moveTo>
                    <a:pt x="0" y="24"/>
                  </a:moveTo>
                  <a:lnTo>
                    <a:pt x="9" y="50"/>
                  </a:lnTo>
                  <a:lnTo>
                    <a:pt x="27" y="44"/>
                  </a:lnTo>
                  <a:lnTo>
                    <a:pt x="31" y="43"/>
                  </a:lnTo>
                  <a:lnTo>
                    <a:pt x="59" y="34"/>
                  </a:lnTo>
                  <a:lnTo>
                    <a:pt x="62" y="33"/>
                  </a:lnTo>
                  <a:lnTo>
                    <a:pt x="82" y="28"/>
                  </a:lnTo>
                  <a:lnTo>
                    <a:pt x="74" y="2"/>
                  </a:lnTo>
                  <a:lnTo>
                    <a:pt x="73" y="0"/>
                  </a:lnTo>
                  <a:lnTo>
                    <a:pt x="0" y="22"/>
                  </a:lnTo>
                  <a:lnTo>
                    <a:pt x="0" y="24"/>
                  </a:lnTo>
                  <a:close/>
                  <a:moveTo>
                    <a:pt x="4" y="23"/>
                  </a:moveTo>
                  <a:lnTo>
                    <a:pt x="19" y="19"/>
                  </a:lnTo>
                  <a:lnTo>
                    <a:pt x="26" y="40"/>
                  </a:lnTo>
                  <a:lnTo>
                    <a:pt x="11" y="45"/>
                  </a:lnTo>
                  <a:lnTo>
                    <a:pt x="4" y="23"/>
                  </a:lnTo>
                  <a:close/>
                  <a:moveTo>
                    <a:pt x="24" y="18"/>
                  </a:moveTo>
                  <a:lnTo>
                    <a:pt x="51" y="9"/>
                  </a:lnTo>
                  <a:lnTo>
                    <a:pt x="58" y="30"/>
                  </a:lnTo>
                  <a:lnTo>
                    <a:pt x="30" y="38"/>
                  </a:lnTo>
                  <a:lnTo>
                    <a:pt x="24" y="18"/>
                  </a:lnTo>
                  <a:close/>
                  <a:moveTo>
                    <a:pt x="70" y="3"/>
                  </a:moveTo>
                  <a:lnTo>
                    <a:pt x="76" y="24"/>
                  </a:lnTo>
                  <a:lnTo>
                    <a:pt x="61" y="29"/>
                  </a:lnTo>
                  <a:lnTo>
                    <a:pt x="55" y="7"/>
                  </a:lnTo>
                  <a:lnTo>
                    <a:pt x="70" y="3"/>
                  </a:lnTo>
                  <a:close/>
                </a:path>
              </a:pathLst>
            </a:custGeom>
            <a:solidFill>
              <a:srgbClr val="F05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3" name="Freeform 263">
              <a:extLst>
                <a:ext uri="{FF2B5EF4-FFF2-40B4-BE49-F238E27FC236}">
                  <a16:creationId xmlns:a16="http://schemas.microsoft.com/office/drawing/2014/main" id="{B3645E7C-0BFD-8647-A25C-F2A6CA4E2D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4189" y="3701023"/>
              <a:ext cx="107220" cy="91733"/>
            </a:xfrm>
            <a:custGeom>
              <a:avLst/>
              <a:gdLst>
                <a:gd name="T0" fmla="*/ 23 w 90"/>
                <a:gd name="T1" fmla="*/ 16 h 77"/>
                <a:gd name="T2" fmla="*/ 19 w 90"/>
                <a:gd name="T3" fmla="*/ 17 h 77"/>
                <a:gd name="T4" fmla="*/ 0 w 90"/>
                <a:gd name="T5" fmla="*/ 22 h 77"/>
                <a:gd name="T6" fmla="*/ 8 w 90"/>
                <a:gd name="T7" fmla="*/ 48 h 77"/>
                <a:gd name="T8" fmla="*/ 10 w 90"/>
                <a:gd name="T9" fmla="*/ 52 h 77"/>
                <a:gd name="T10" fmla="*/ 17 w 90"/>
                <a:gd name="T11" fmla="*/ 77 h 77"/>
                <a:gd name="T12" fmla="*/ 36 w 90"/>
                <a:gd name="T13" fmla="*/ 71 h 77"/>
                <a:gd name="T14" fmla="*/ 40 w 90"/>
                <a:gd name="T15" fmla="*/ 70 h 77"/>
                <a:gd name="T16" fmla="*/ 68 w 90"/>
                <a:gd name="T17" fmla="*/ 62 h 77"/>
                <a:gd name="T18" fmla="*/ 72 w 90"/>
                <a:gd name="T19" fmla="*/ 60 h 77"/>
                <a:gd name="T20" fmla="*/ 90 w 90"/>
                <a:gd name="T21" fmla="*/ 54 h 77"/>
                <a:gd name="T22" fmla="*/ 83 w 90"/>
                <a:gd name="T23" fmla="*/ 29 h 77"/>
                <a:gd name="T24" fmla="*/ 82 w 90"/>
                <a:gd name="T25" fmla="*/ 25 h 77"/>
                <a:gd name="T26" fmla="*/ 73 w 90"/>
                <a:gd name="T27" fmla="*/ 0 h 77"/>
                <a:gd name="T28" fmla="*/ 55 w 90"/>
                <a:gd name="T29" fmla="*/ 5 h 77"/>
                <a:gd name="T30" fmla="*/ 51 w 90"/>
                <a:gd name="T31" fmla="*/ 7 h 77"/>
                <a:gd name="T32" fmla="*/ 23 w 90"/>
                <a:gd name="T33" fmla="*/ 16 h 77"/>
                <a:gd name="T34" fmla="*/ 13 w 90"/>
                <a:gd name="T35" fmla="*/ 50 h 77"/>
                <a:gd name="T36" fmla="*/ 28 w 90"/>
                <a:gd name="T37" fmla="*/ 46 h 77"/>
                <a:gd name="T38" fmla="*/ 35 w 90"/>
                <a:gd name="T39" fmla="*/ 67 h 77"/>
                <a:gd name="T40" fmla="*/ 20 w 90"/>
                <a:gd name="T41" fmla="*/ 71 h 77"/>
                <a:gd name="T42" fmla="*/ 13 w 90"/>
                <a:gd name="T43" fmla="*/ 50 h 77"/>
                <a:gd name="T44" fmla="*/ 79 w 90"/>
                <a:gd name="T45" fmla="*/ 31 h 77"/>
                <a:gd name="T46" fmla="*/ 85 w 90"/>
                <a:gd name="T47" fmla="*/ 51 h 77"/>
                <a:gd name="T48" fmla="*/ 70 w 90"/>
                <a:gd name="T49" fmla="*/ 56 h 77"/>
                <a:gd name="T50" fmla="*/ 64 w 90"/>
                <a:gd name="T51" fmla="*/ 35 h 77"/>
                <a:gd name="T52" fmla="*/ 79 w 90"/>
                <a:gd name="T53" fmla="*/ 31 h 77"/>
                <a:gd name="T54" fmla="*/ 67 w 90"/>
                <a:gd name="T55" fmla="*/ 58 h 77"/>
                <a:gd name="T56" fmla="*/ 39 w 90"/>
                <a:gd name="T57" fmla="*/ 66 h 77"/>
                <a:gd name="T58" fmla="*/ 32 w 90"/>
                <a:gd name="T59" fmla="*/ 45 h 77"/>
                <a:gd name="T60" fmla="*/ 60 w 90"/>
                <a:gd name="T61" fmla="*/ 36 h 77"/>
                <a:gd name="T62" fmla="*/ 67 w 90"/>
                <a:gd name="T63" fmla="*/ 58 h 77"/>
                <a:gd name="T64" fmla="*/ 71 w 90"/>
                <a:gd name="T65" fmla="*/ 5 h 77"/>
                <a:gd name="T66" fmla="*/ 78 w 90"/>
                <a:gd name="T67" fmla="*/ 26 h 77"/>
                <a:gd name="T68" fmla="*/ 63 w 90"/>
                <a:gd name="T69" fmla="*/ 31 h 77"/>
                <a:gd name="T70" fmla="*/ 56 w 90"/>
                <a:gd name="T71" fmla="*/ 9 h 77"/>
                <a:gd name="T72" fmla="*/ 71 w 90"/>
                <a:gd name="T73" fmla="*/ 5 h 77"/>
                <a:gd name="T74" fmla="*/ 58 w 90"/>
                <a:gd name="T75" fmla="*/ 32 h 77"/>
                <a:gd name="T76" fmla="*/ 31 w 90"/>
                <a:gd name="T77" fmla="*/ 40 h 77"/>
                <a:gd name="T78" fmla="*/ 24 w 90"/>
                <a:gd name="T79" fmla="*/ 19 h 77"/>
                <a:gd name="T80" fmla="*/ 52 w 90"/>
                <a:gd name="T81" fmla="*/ 10 h 77"/>
                <a:gd name="T82" fmla="*/ 58 w 90"/>
                <a:gd name="T83" fmla="*/ 32 h 77"/>
                <a:gd name="T84" fmla="*/ 27 w 90"/>
                <a:gd name="T85" fmla="*/ 41 h 77"/>
                <a:gd name="T86" fmla="*/ 12 w 90"/>
                <a:gd name="T87" fmla="*/ 47 h 77"/>
                <a:gd name="T88" fmla="*/ 6 w 90"/>
                <a:gd name="T89" fmla="*/ 25 h 77"/>
                <a:gd name="T90" fmla="*/ 21 w 90"/>
                <a:gd name="T91" fmla="*/ 21 h 77"/>
                <a:gd name="T92" fmla="*/ 27 w 90"/>
                <a:gd name="T93" fmla="*/ 4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77">
                  <a:moveTo>
                    <a:pt x="23" y="16"/>
                  </a:moveTo>
                  <a:lnTo>
                    <a:pt x="19" y="17"/>
                  </a:lnTo>
                  <a:lnTo>
                    <a:pt x="0" y="22"/>
                  </a:lnTo>
                  <a:lnTo>
                    <a:pt x="8" y="48"/>
                  </a:lnTo>
                  <a:lnTo>
                    <a:pt x="10" y="52"/>
                  </a:lnTo>
                  <a:lnTo>
                    <a:pt x="17" y="77"/>
                  </a:lnTo>
                  <a:lnTo>
                    <a:pt x="36" y="71"/>
                  </a:lnTo>
                  <a:lnTo>
                    <a:pt x="40" y="70"/>
                  </a:lnTo>
                  <a:lnTo>
                    <a:pt x="68" y="62"/>
                  </a:lnTo>
                  <a:lnTo>
                    <a:pt x="72" y="60"/>
                  </a:lnTo>
                  <a:lnTo>
                    <a:pt x="90" y="54"/>
                  </a:lnTo>
                  <a:lnTo>
                    <a:pt x="83" y="29"/>
                  </a:lnTo>
                  <a:lnTo>
                    <a:pt x="82" y="25"/>
                  </a:lnTo>
                  <a:lnTo>
                    <a:pt x="73" y="0"/>
                  </a:lnTo>
                  <a:lnTo>
                    <a:pt x="55" y="5"/>
                  </a:lnTo>
                  <a:lnTo>
                    <a:pt x="51" y="7"/>
                  </a:lnTo>
                  <a:lnTo>
                    <a:pt x="23" y="16"/>
                  </a:lnTo>
                  <a:close/>
                  <a:moveTo>
                    <a:pt x="13" y="50"/>
                  </a:moveTo>
                  <a:lnTo>
                    <a:pt x="28" y="46"/>
                  </a:lnTo>
                  <a:lnTo>
                    <a:pt x="35" y="67"/>
                  </a:lnTo>
                  <a:lnTo>
                    <a:pt x="20" y="71"/>
                  </a:lnTo>
                  <a:lnTo>
                    <a:pt x="13" y="50"/>
                  </a:lnTo>
                  <a:close/>
                  <a:moveTo>
                    <a:pt x="79" y="31"/>
                  </a:moveTo>
                  <a:lnTo>
                    <a:pt x="85" y="51"/>
                  </a:lnTo>
                  <a:lnTo>
                    <a:pt x="70" y="56"/>
                  </a:lnTo>
                  <a:lnTo>
                    <a:pt x="64" y="35"/>
                  </a:lnTo>
                  <a:lnTo>
                    <a:pt x="79" y="31"/>
                  </a:lnTo>
                  <a:close/>
                  <a:moveTo>
                    <a:pt x="67" y="58"/>
                  </a:moveTo>
                  <a:lnTo>
                    <a:pt x="39" y="66"/>
                  </a:lnTo>
                  <a:lnTo>
                    <a:pt x="32" y="45"/>
                  </a:lnTo>
                  <a:lnTo>
                    <a:pt x="60" y="36"/>
                  </a:lnTo>
                  <a:lnTo>
                    <a:pt x="67" y="58"/>
                  </a:lnTo>
                  <a:close/>
                  <a:moveTo>
                    <a:pt x="71" y="5"/>
                  </a:moveTo>
                  <a:lnTo>
                    <a:pt x="78" y="26"/>
                  </a:lnTo>
                  <a:lnTo>
                    <a:pt x="63" y="31"/>
                  </a:lnTo>
                  <a:lnTo>
                    <a:pt x="56" y="9"/>
                  </a:lnTo>
                  <a:lnTo>
                    <a:pt x="71" y="5"/>
                  </a:lnTo>
                  <a:close/>
                  <a:moveTo>
                    <a:pt x="58" y="32"/>
                  </a:moveTo>
                  <a:lnTo>
                    <a:pt x="31" y="40"/>
                  </a:lnTo>
                  <a:lnTo>
                    <a:pt x="24" y="19"/>
                  </a:lnTo>
                  <a:lnTo>
                    <a:pt x="52" y="10"/>
                  </a:lnTo>
                  <a:lnTo>
                    <a:pt x="58" y="32"/>
                  </a:lnTo>
                  <a:close/>
                  <a:moveTo>
                    <a:pt x="27" y="41"/>
                  </a:moveTo>
                  <a:lnTo>
                    <a:pt x="12" y="47"/>
                  </a:lnTo>
                  <a:lnTo>
                    <a:pt x="6" y="25"/>
                  </a:lnTo>
                  <a:lnTo>
                    <a:pt x="21" y="21"/>
                  </a:lnTo>
                  <a:lnTo>
                    <a:pt x="27" y="41"/>
                  </a:lnTo>
                  <a:close/>
                </a:path>
              </a:pathLst>
            </a:custGeom>
            <a:solidFill>
              <a:srgbClr val="F05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4" name="Freeform 264">
              <a:extLst>
                <a:ext uri="{FF2B5EF4-FFF2-40B4-BE49-F238E27FC236}">
                  <a16:creationId xmlns:a16="http://schemas.microsoft.com/office/drawing/2014/main" id="{4C91239D-C4B1-9C49-90EC-DACEE084B7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6174" y="3666474"/>
              <a:ext cx="107220" cy="91733"/>
            </a:xfrm>
            <a:custGeom>
              <a:avLst/>
              <a:gdLst>
                <a:gd name="T0" fmla="*/ 9 w 90"/>
                <a:gd name="T1" fmla="*/ 52 h 77"/>
                <a:gd name="T2" fmla="*/ 17 w 90"/>
                <a:gd name="T3" fmla="*/ 77 h 77"/>
                <a:gd name="T4" fmla="*/ 35 w 90"/>
                <a:gd name="T5" fmla="*/ 72 h 77"/>
                <a:gd name="T6" fmla="*/ 39 w 90"/>
                <a:gd name="T7" fmla="*/ 70 h 77"/>
                <a:gd name="T8" fmla="*/ 67 w 90"/>
                <a:gd name="T9" fmla="*/ 62 h 77"/>
                <a:gd name="T10" fmla="*/ 72 w 90"/>
                <a:gd name="T11" fmla="*/ 60 h 77"/>
                <a:gd name="T12" fmla="*/ 90 w 90"/>
                <a:gd name="T13" fmla="*/ 54 h 77"/>
                <a:gd name="T14" fmla="*/ 82 w 90"/>
                <a:gd name="T15" fmla="*/ 29 h 77"/>
                <a:gd name="T16" fmla="*/ 81 w 90"/>
                <a:gd name="T17" fmla="*/ 25 h 77"/>
                <a:gd name="T18" fmla="*/ 73 w 90"/>
                <a:gd name="T19" fmla="*/ 0 h 77"/>
                <a:gd name="T20" fmla="*/ 54 w 90"/>
                <a:gd name="T21" fmla="*/ 5 h 77"/>
                <a:gd name="T22" fmla="*/ 50 w 90"/>
                <a:gd name="T23" fmla="*/ 7 h 77"/>
                <a:gd name="T24" fmla="*/ 22 w 90"/>
                <a:gd name="T25" fmla="*/ 16 h 77"/>
                <a:gd name="T26" fmla="*/ 19 w 90"/>
                <a:gd name="T27" fmla="*/ 17 h 77"/>
                <a:gd name="T28" fmla="*/ 0 w 90"/>
                <a:gd name="T29" fmla="*/ 22 h 77"/>
                <a:gd name="T30" fmla="*/ 8 w 90"/>
                <a:gd name="T31" fmla="*/ 48 h 77"/>
                <a:gd name="T32" fmla="*/ 9 w 90"/>
                <a:gd name="T33" fmla="*/ 52 h 77"/>
                <a:gd name="T34" fmla="*/ 78 w 90"/>
                <a:gd name="T35" fmla="*/ 31 h 77"/>
                <a:gd name="T36" fmla="*/ 85 w 90"/>
                <a:gd name="T37" fmla="*/ 51 h 77"/>
                <a:gd name="T38" fmla="*/ 71 w 90"/>
                <a:gd name="T39" fmla="*/ 57 h 77"/>
                <a:gd name="T40" fmla="*/ 63 w 90"/>
                <a:gd name="T41" fmla="*/ 35 h 77"/>
                <a:gd name="T42" fmla="*/ 78 w 90"/>
                <a:gd name="T43" fmla="*/ 31 h 77"/>
                <a:gd name="T44" fmla="*/ 60 w 90"/>
                <a:gd name="T45" fmla="*/ 36 h 77"/>
                <a:gd name="T46" fmla="*/ 66 w 90"/>
                <a:gd name="T47" fmla="*/ 58 h 77"/>
                <a:gd name="T48" fmla="*/ 38 w 90"/>
                <a:gd name="T49" fmla="*/ 66 h 77"/>
                <a:gd name="T50" fmla="*/ 32 w 90"/>
                <a:gd name="T51" fmla="*/ 45 h 77"/>
                <a:gd name="T52" fmla="*/ 60 w 90"/>
                <a:gd name="T53" fmla="*/ 36 h 77"/>
                <a:gd name="T54" fmla="*/ 28 w 90"/>
                <a:gd name="T55" fmla="*/ 46 h 77"/>
                <a:gd name="T56" fmla="*/ 34 w 90"/>
                <a:gd name="T57" fmla="*/ 67 h 77"/>
                <a:gd name="T58" fmla="*/ 20 w 90"/>
                <a:gd name="T59" fmla="*/ 72 h 77"/>
                <a:gd name="T60" fmla="*/ 13 w 90"/>
                <a:gd name="T61" fmla="*/ 50 h 77"/>
                <a:gd name="T62" fmla="*/ 28 w 90"/>
                <a:gd name="T63" fmla="*/ 46 h 77"/>
                <a:gd name="T64" fmla="*/ 77 w 90"/>
                <a:gd name="T65" fmla="*/ 27 h 77"/>
                <a:gd name="T66" fmla="*/ 62 w 90"/>
                <a:gd name="T67" fmla="*/ 31 h 77"/>
                <a:gd name="T68" fmla="*/ 56 w 90"/>
                <a:gd name="T69" fmla="*/ 9 h 77"/>
                <a:gd name="T70" fmla="*/ 71 w 90"/>
                <a:gd name="T71" fmla="*/ 5 h 77"/>
                <a:gd name="T72" fmla="*/ 77 w 90"/>
                <a:gd name="T73" fmla="*/ 27 h 77"/>
                <a:gd name="T74" fmla="*/ 59 w 90"/>
                <a:gd name="T75" fmla="*/ 32 h 77"/>
                <a:gd name="T76" fmla="*/ 31 w 90"/>
                <a:gd name="T77" fmla="*/ 40 h 77"/>
                <a:gd name="T78" fmla="*/ 23 w 90"/>
                <a:gd name="T79" fmla="*/ 19 h 77"/>
                <a:gd name="T80" fmla="*/ 51 w 90"/>
                <a:gd name="T81" fmla="*/ 10 h 77"/>
                <a:gd name="T82" fmla="*/ 59 w 90"/>
                <a:gd name="T83" fmla="*/ 32 h 77"/>
                <a:gd name="T84" fmla="*/ 20 w 90"/>
                <a:gd name="T85" fmla="*/ 20 h 77"/>
                <a:gd name="T86" fmla="*/ 27 w 90"/>
                <a:gd name="T87" fmla="*/ 42 h 77"/>
                <a:gd name="T88" fmla="*/ 12 w 90"/>
                <a:gd name="T89" fmla="*/ 47 h 77"/>
                <a:gd name="T90" fmla="*/ 5 w 90"/>
                <a:gd name="T91" fmla="*/ 25 h 77"/>
                <a:gd name="T92" fmla="*/ 20 w 90"/>
                <a:gd name="T93" fmla="*/ 2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77">
                  <a:moveTo>
                    <a:pt x="9" y="52"/>
                  </a:moveTo>
                  <a:lnTo>
                    <a:pt x="17" y="77"/>
                  </a:lnTo>
                  <a:lnTo>
                    <a:pt x="35" y="72"/>
                  </a:lnTo>
                  <a:lnTo>
                    <a:pt x="39" y="70"/>
                  </a:lnTo>
                  <a:lnTo>
                    <a:pt x="67" y="62"/>
                  </a:lnTo>
                  <a:lnTo>
                    <a:pt x="72" y="60"/>
                  </a:lnTo>
                  <a:lnTo>
                    <a:pt x="90" y="54"/>
                  </a:lnTo>
                  <a:lnTo>
                    <a:pt x="82" y="29"/>
                  </a:lnTo>
                  <a:lnTo>
                    <a:pt x="81" y="25"/>
                  </a:lnTo>
                  <a:lnTo>
                    <a:pt x="73" y="0"/>
                  </a:lnTo>
                  <a:lnTo>
                    <a:pt x="54" y="5"/>
                  </a:lnTo>
                  <a:lnTo>
                    <a:pt x="50" y="7"/>
                  </a:lnTo>
                  <a:lnTo>
                    <a:pt x="22" y="16"/>
                  </a:lnTo>
                  <a:lnTo>
                    <a:pt x="19" y="17"/>
                  </a:lnTo>
                  <a:lnTo>
                    <a:pt x="0" y="22"/>
                  </a:lnTo>
                  <a:lnTo>
                    <a:pt x="8" y="48"/>
                  </a:lnTo>
                  <a:lnTo>
                    <a:pt x="9" y="52"/>
                  </a:lnTo>
                  <a:close/>
                  <a:moveTo>
                    <a:pt x="78" y="31"/>
                  </a:moveTo>
                  <a:lnTo>
                    <a:pt x="85" y="51"/>
                  </a:lnTo>
                  <a:lnTo>
                    <a:pt x="71" y="57"/>
                  </a:lnTo>
                  <a:lnTo>
                    <a:pt x="63" y="35"/>
                  </a:lnTo>
                  <a:lnTo>
                    <a:pt x="78" y="31"/>
                  </a:lnTo>
                  <a:close/>
                  <a:moveTo>
                    <a:pt x="60" y="36"/>
                  </a:moveTo>
                  <a:lnTo>
                    <a:pt x="66" y="58"/>
                  </a:lnTo>
                  <a:lnTo>
                    <a:pt x="38" y="66"/>
                  </a:lnTo>
                  <a:lnTo>
                    <a:pt x="32" y="45"/>
                  </a:lnTo>
                  <a:lnTo>
                    <a:pt x="60" y="36"/>
                  </a:lnTo>
                  <a:close/>
                  <a:moveTo>
                    <a:pt x="28" y="46"/>
                  </a:moveTo>
                  <a:lnTo>
                    <a:pt x="34" y="67"/>
                  </a:lnTo>
                  <a:lnTo>
                    <a:pt x="20" y="72"/>
                  </a:lnTo>
                  <a:lnTo>
                    <a:pt x="13" y="50"/>
                  </a:lnTo>
                  <a:lnTo>
                    <a:pt x="28" y="46"/>
                  </a:lnTo>
                  <a:close/>
                  <a:moveTo>
                    <a:pt x="77" y="27"/>
                  </a:moveTo>
                  <a:lnTo>
                    <a:pt x="62" y="31"/>
                  </a:lnTo>
                  <a:lnTo>
                    <a:pt x="56" y="9"/>
                  </a:lnTo>
                  <a:lnTo>
                    <a:pt x="71" y="5"/>
                  </a:lnTo>
                  <a:lnTo>
                    <a:pt x="77" y="27"/>
                  </a:lnTo>
                  <a:close/>
                  <a:moveTo>
                    <a:pt x="59" y="32"/>
                  </a:moveTo>
                  <a:lnTo>
                    <a:pt x="31" y="40"/>
                  </a:lnTo>
                  <a:lnTo>
                    <a:pt x="23" y="19"/>
                  </a:lnTo>
                  <a:lnTo>
                    <a:pt x="51" y="10"/>
                  </a:lnTo>
                  <a:lnTo>
                    <a:pt x="59" y="32"/>
                  </a:lnTo>
                  <a:close/>
                  <a:moveTo>
                    <a:pt x="20" y="20"/>
                  </a:moveTo>
                  <a:lnTo>
                    <a:pt x="27" y="42"/>
                  </a:lnTo>
                  <a:lnTo>
                    <a:pt x="12" y="47"/>
                  </a:lnTo>
                  <a:lnTo>
                    <a:pt x="5" y="25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05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5" name="Freeform 265">
              <a:extLst>
                <a:ext uri="{FF2B5EF4-FFF2-40B4-BE49-F238E27FC236}">
                  <a16:creationId xmlns:a16="http://schemas.microsoft.com/office/drawing/2014/main" id="{7B6E1A9E-F9AB-A34A-ABF8-3AEBC84A2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475" y="3672431"/>
              <a:ext cx="21444" cy="16679"/>
            </a:xfrm>
            <a:custGeom>
              <a:avLst/>
              <a:gdLst>
                <a:gd name="T0" fmla="*/ 14 w 18"/>
                <a:gd name="T1" fmla="*/ 0 h 14"/>
                <a:gd name="T2" fmla="*/ 0 w 18"/>
                <a:gd name="T3" fmla="*/ 4 h 14"/>
                <a:gd name="T4" fmla="*/ 4 w 18"/>
                <a:gd name="T5" fmla="*/ 14 h 14"/>
                <a:gd name="T6" fmla="*/ 18 w 18"/>
                <a:gd name="T7" fmla="*/ 10 h 14"/>
                <a:gd name="T8" fmla="*/ 1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14" y="0"/>
                  </a:moveTo>
                  <a:lnTo>
                    <a:pt x="0" y="4"/>
                  </a:lnTo>
                  <a:lnTo>
                    <a:pt x="4" y="14"/>
                  </a:lnTo>
                  <a:lnTo>
                    <a:pt x="18" y="1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05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6" name="Freeform 266">
              <a:extLst>
                <a:ext uri="{FF2B5EF4-FFF2-40B4-BE49-F238E27FC236}">
                  <a16:creationId xmlns:a16="http://schemas.microsoft.com/office/drawing/2014/main" id="{6D6CD597-9355-AC4E-B176-70B8F07F1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0327" y="3649796"/>
              <a:ext cx="23827" cy="27401"/>
            </a:xfrm>
            <a:custGeom>
              <a:avLst/>
              <a:gdLst>
                <a:gd name="T0" fmla="*/ 14 w 20"/>
                <a:gd name="T1" fmla="*/ 0 h 23"/>
                <a:gd name="T2" fmla="*/ 0 w 20"/>
                <a:gd name="T3" fmla="*/ 4 h 23"/>
                <a:gd name="T4" fmla="*/ 6 w 20"/>
                <a:gd name="T5" fmla="*/ 23 h 23"/>
                <a:gd name="T6" fmla="*/ 20 w 20"/>
                <a:gd name="T7" fmla="*/ 19 h 23"/>
                <a:gd name="T8" fmla="*/ 14 w 2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14" y="0"/>
                  </a:moveTo>
                  <a:lnTo>
                    <a:pt x="0" y="4"/>
                  </a:lnTo>
                  <a:lnTo>
                    <a:pt x="6" y="23"/>
                  </a:lnTo>
                  <a:lnTo>
                    <a:pt x="20" y="1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16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7" name="Freeform 267">
              <a:extLst>
                <a:ext uri="{FF2B5EF4-FFF2-40B4-BE49-F238E27FC236}">
                  <a16:creationId xmlns:a16="http://schemas.microsoft.com/office/drawing/2014/main" id="{0DD2189A-102B-044B-8DDC-7102CC4FA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153" y="3616439"/>
              <a:ext cx="108411" cy="67906"/>
            </a:xfrm>
            <a:custGeom>
              <a:avLst/>
              <a:gdLst>
                <a:gd name="T0" fmla="*/ 78 w 91"/>
                <a:gd name="T1" fmla="*/ 23 h 57"/>
                <a:gd name="T2" fmla="*/ 0 w 91"/>
                <a:gd name="T3" fmla="*/ 47 h 57"/>
                <a:gd name="T4" fmla="*/ 4 w 91"/>
                <a:gd name="T5" fmla="*/ 57 h 57"/>
                <a:gd name="T6" fmla="*/ 91 w 91"/>
                <a:gd name="T7" fmla="*/ 30 h 57"/>
                <a:gd name="T8" fmla="*/ 82 w 91"/>
                <a:gd name="T9" fmla="*/ 0 h 57"/>
                <a:gd name="T10" fmla="*/ 71 w 91"/>
                <a:gd name="T11" fmla="*/ 3 h 57"/>
                <a:gd name="T12" fmla="*/ 78 w 91"/>
                <a:gd name="T13" fmla="*/ 2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57">
                  <a:moveTo>
                    <a:pt x="78" y="23"/>
                  </a:moveTo>
                  <a:lnTo>
                    <a:pt x="0" y="47"/>
                  </a:lnTo>
                  <a:lnTo>
                    <a:pt x="4" y="57"/>
                  </a:lnTo>
                  <a:lnTo>
                    <a:pt x="91" y="30"/>
                  </a:lnTo>
                  <a:lnTo>
                    <a:pt x="82" y="0"/>
                  </a:lnTo>
                  <a:lnTo>
                    <a:pt x="71" y="3"/>
                  </a:lnTo>
                  <a:lnTo>
                    <a:pt x="78" y="23"/>
                  </a:lnTo>
                  <a:close/>
                </a:path>
              </a:pathLst>
            </a:custGeom>
            <a:solidFill>
              <a:srgbClr val="F38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8" name="Freeform 268">
              <a:extLst>
                <a:ext uri="{FF2B5EF4-FFF2-40B4-BE49-F238E27FC236}">
                  <a16:creationId xmlns:a16="http://schemas.microsoft.com/office/drawing/2014/main" id="{0AB8F76A-9800-3145-B0BD-F230B7AF6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7005" y="3620013"/>
              <a:ext cx="100072" cy="52418"/>
            </a:xfrm>
            <a:custGeom>
              <a:avLst/>
              <a:gdLst>
                <a:gd name="T0" fmla="*/ 77 w 84"/>
                <a:gd name="T1" fmla="*/ 0 h 44"/>
                <a:gd name="T2" fmla="*/ 0 w 84"/>
                <a:gd name="T3" fmla="*/ 25 h 44"/>
                <a:gd name="T4" fmla="*/ 6 w 84"/>
                <a:gd name="T5" fmla="*/ 44 h 44"/>
                <a:gd name="T6" fmla="*/ 84 w 84"/>
                <a:gd name="T7" fmla="*/ 20 h 44"/>
                <a:gd name="T8" fmla="*/ 77 w 8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4">
                  <a:moveTo>
                    <a:pt x="77" y="0"/>
                  </a:moveTo>
                  <a:lnTo>
                    <a:pt x="0" y="25"/>
                  </a:lnTo>
                  <a:lnTo>
                    <a:pt x="6" y="44"/>
                  </a:lnTo>
                  <a:lnTo>
                    <a:pt x="84" y="2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59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9" name="Freeform 269">
              <a:extLst>
                <a:ext uri="{FF2B5EF4-FFF2-40B4-BE49-F238E27FC236}">
                  <a16:creationId xmlns:a16="http://schemas.microsoft.com/office/drawing/2014/main" id="{A8D225FF-56AF-6B4B-AD6E-44A9FB3BB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2240" y="3684345"/>
              <a:ext cx="66714" cy="164403"/>
            </a:xfrm>
            <a:custGeom>
              <a:avLst/>
              <a:gdLst>
                <a:gd name="T0" fmla="*/ 0 w 56"/>
                <a:gd name="T1" fmla="*/ 4 h 138"/>
                <a:gd name="T2" fmla="*/ 42 w 56"/>
                <a:gd name="T3" fmla="*/ 138 h 138"/>
                <a:gd name="T4" fmla="*/ 56 w 56"/>
                <a:gd name="T5" fmla="*/ 134 h 138"/>
                <a:gd name="T6" fmla="*/ 14 w 56"/>
                <a:gd name="T7" fmla="*/ 0 h 138"/>
                <a:gd name="T8" fmla="*/ 0 w 56"/>
                <a:gd name="T9" fmla="*/ 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38">
                  <a:moveTo>
                    <a:pt x="0" y="4"/>
                  </a:moveTo>
                  <a:lnTo>
                    <a:pt x="42" y="138"/>
                  </a:lnTo>
                  <a:lnTo>
                    <a:pt x="56" y="134"/>
                  </a:lnTo>
                  <a:lnTo>
                    <a:pt x="1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7A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0" name="Freeform 270">
              <a:extLst>
                <a:ext uri="{FF2B5EF4-FFF2-40B4-BE49-F238E27FC236}">
                  <a16:creationId xmlns:a16="http://schemas.microsoft.com/office/drawing/2014/main" id="{2E06519A-272D-A940-B6D7-12F0764735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8918" y="3544959"/>
              <a:ext cx="325233" cy="299024"/>
            </a:xfrm>
            <a:custGeom>
              <a:avLst/>
              <a:gdLst>
                <a:gd name="T0" fmla="*/ 273 w 273"/>
                <a:gd name="T1" fmla="*/ 0 h 251"/>
                <a:gd name="T2" fmla="*/ 182 w 273"/>
                <a:gd name="T3" fmla="*/ 28 h 251"/>
                <a:gd name="T4" fmla="*/ 183 w 273"/>
                <a:gd name="T5" fmla="*/ 30 h 251"/>
                <a:gd name="T6" fmla="*/ 191 w 273"/>
                <a:gd name="T7" fmla="*/ 56 h 251"/>
                <a:gd name="T8" fmla="*/ 171 w 273"/>
                <a:gd name="T9" fmla="*/ 61 h 251"/>
                <a:gd name="T10" fmla="*/ 168 w 273"/>
                <a:gd name="T11" fmla="*/ 62 h 251"/>
                <a:gd name="T12" fmla="*/ 140 w 273"/>
                <a:gd name="T13" fmla="*/ 71 h 251"/>
                <a:gd name="T14" fmla="*/ 136 w 273"/>
                <a:gd name="T15" fmla="*/ 72 h 251"/>
                <a:gd name="T16" fmla="*/ 118 w 273"/>
                <a:gd name="T17" fmla="*/ 78 h 251"/>
                <a:gd name="T18" fmla="*/ 109 w 273"/>
                <a:gd name="T19" fmla="*/ 52 h 251"/>
                <a:gd name="T20" fmla="*/ 109 w 273"/>
                <a:gd name="T21" fmla="*/ 50 h 251"/>
                <a:gd name="T22" fmla="*/ 78 w 273"/>
                <a:gd name="T23" fmla="*/ 60 h 251"/>
                <a:gd name="T24" fmla="*/ 87 w 273"/>
                <a:gd name="T25" fmla="*/ 90 h 251"/>
                <a:gd name="T26" fmla="*/ 0 w 273"/>
                <a:gd name="T27" fmla="*/ 117 h 251"/>
                <a:gd name="T28" fmla="*/ 42 w 273"/>
                <a:gd name="T29" fmla="*/ 251 h 251"/>
                <a:gd name="T30" fmla="*/ 254 w 273"/>
                <a:gd name="T31" fmla="*/ 184 h 251"/>
                <a:gd name="T32" fmla="*/ 218 w 273"/>
                <a:gd name="T33" fmla="*/ 67 h 251"/>
                <a:gd name="T34" fmla="*/ 273 w 273"/>
                <a:gd name="T35" fmla="*/ 0 h 251"/>
                <a:gd name="T36" fmla="*/ 151 w 273"/>
                <a:gd name="T37" fmla="*/ 119 h 251"/>
                <a:gd name="T38" fmla="*/ 154 w 273"/>
                <a:gd name="T39" fmla="*/ 118 h 251"/>
                <a:gd name="T40" fmla="*/ 182 w 273"/>
                <a:gd name="T41" fmla="*/ 109 h 251"/>
                <a:gd name="T42" fmla="*/ 186 w 273"/>
                <a:gd name="T43" fmla="*/ 107 h 251"/>
                <a:gd name="T44" fmla="*/ 205 w 273"/>
                <a:gd name="T45" fmla="*/ 102 h 251"/>
                <a:gd name="T46" fmla="*/ 213 w 273"/>
                <a:gd name="T47" fmla="*/ 127 h 251"/>
                <a:gd name="T48" fmla="*/ 214 w 273"/>
                <a:gd name="T49" fmla="*/ 131 h 251"/>
                <a:gd name="T50" fmla="*/ 222 w 273"/>
                <a:gd name="T51" fmla="*/ 156 h 251"/>
                <a:gd name="T52" fmla="*/ 204 w 273"/>
                <a:gd name="T53" fmla="*/ 162 h 251"/>
                <a:gd name="T54" fmla="*/ 199 w 273"/>
                <a:gd name="T55" fmla="*/ 164 h 251"/>
                <a:gd name="T56" fmla="*/ 171 w 273"/>
                <a:gd name="T57" fmla="*/ 172 h 251"/>
                <a:gd name="T58" fmla="*/ 167 w 273"/>
                <a:gd name="T59" fmla="*/ 174 h 251"/>
                <a:gd name="T60" fmla="*/ 149 w 273"/>
                <a:gd name="T61" fmla="*/ 179 h 251"/>
                <a:gd name="T62" fmla="*/ 141 w 273"/>
                <a:gd name="T63" fmla="*/ 154 h 251"/>
                <a:gd name="T64" fmla="*/ 140 w 273"/>
                <a:gd name="T65" fmla="*/ 150 h 251"/>
                <a:gd name="T66" fmla="*/ 132 w 273"/>
                <a:gd name="T67" fmla="*/ 124 h 251"/>
                <a:gd name="T68" fmla="*/ 151 w 273"/>
                <a:gd name="T69" fmla="*/ 119 h 251"/>
                <a:gd name="T70" fmla="*/ 111 w 273"/>
                <a:gd name="T71" fmla="*/ 131 h 251"/>
                <a:gd name="T72" fmla="*/ 120 w 273"/>
                <a:gd name="T73" fmla="*/ 156 h 251"/>
                <a:gd name="T74" fmla="*/ 121 w 273"/>
                <a:gd name="T75" fmla="*/ 160 h 251"/>
                <a:gd name="T76" fmla="*/ 128 w 273"/>
                <a:gd name="T77" fmla="*/ 185 h 251"/>
                <a:gd name="T78" fmla="*/ 110 w 273"/>
                <a:gd name="T79" fmla="*/ 191 h 251"/>
                <a:gd name="T80" fmla="*/ 106 w 273"/>
                <a:gd name="T81" fmla="*/ 193 h 251"/>
                <a:gd name="T82" fmla="*/ 78 w 273"/>
                <a:gd name="T83" fmla="*/ 201 h 251"/>
                <a:gd name="T84" fmla="*/ 74 w 273"/>
                <a:gd name="T85" fmla="*/ 202 h 251"/>
                <a:gd name="T86" fmla="*/ 55 w 273"/>
                <a:gd name="T87" fmla="*/ 208 h 251"/>
                <a:gd name="T88" fmla="*/ 48 w 273"/>
                <a:gd name="T89" fmla="*/ 183 h 251"/>
                <a:gd name="T90" fmla="*/ 46 w 273"/>
                <a:gd name="T91" fmla="*/ 179 h 251"/>
                <a:gd name="T92" fmla="*/ 38 w 273"/>
                <a:gd name="T93" fmla="*/ 153 h 251"/>
                <a:gd name="T94" fmla="*/ 57 w 273"/>
                <a:gd name="T95" fmla="*/ 148 h 251"/>
                <a:gd name="T96" fmla="*/ 61 w 273"/>
                <a:gd name="T97" fmla="*/ 147 h 251"/>
                <a:gd name="T98" fmla="*/ 89 w 273"/>
                <a:gd name="T99" fmla="*/ 138 h 251"/>
                <a:gd name="T100" fmla="*/ 93 w 273"/>
                <a:gd name="T101" fmla="*/ 136 h 251"/>
                <a:gd name="T102" fmla="*/ 111 w 273"/>
                <a:gd name="T103" fmla="*/ 13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3" h="251">
                  <a:moveTo>
                    <a:pt x="273" y="0"/>
                  </a:moveTo>
                  <a:lnTo>
                    <a:pt x="182" y="28"/>
                  </a:lnTo>
                  <a:lnTo>
                    <a:pt x="183" y="30"/>
                  </a:lnTo>
                  <a:lnTo>
                    <a:pt x="191" y="56"/>
                  </a:lnTo>
                  <a:lnTo>
                    <a:pt x="171" y="61"/>
                  </a:lnTo>
                  <a:lnTo>
                    <a:pt x="168" y="62"/>
                  </a:lnTo>
                  <a:lnTo>
                    <a:pt x="140" y="71"/>
                  </a:lnTo>
                  <a:lnTo>
                    <a:pt x="136" y="72"/>
                  </a:lnTo>
                  <a:lnTo>
                    <a:pt x="118" y="78"/>
                  </a:lnTo>
                  <a:lnTo>
                    <a:pt x="109" y="52"/>
                  </a:lnTo>
                  <a:lnTo>
                    <a:pt x="109" y="50"/>
                  </a:lnTo>
                  <a:lnTo>
                    <a:pt x="78" y="60"/>
                  </a:lnTo>
                  <a:lnTo>
                    <a:pt x="87" y="90"/>
                  </a:lnTo>
                  <a:lnTo>
                    <a:pt x="0" y="117"/>
                  </a:lnTo>
                  <a:lnTo>
                    <a:pt x="42" y="251"/>
                  </a:lnTo>
                  <a:lnTo>
                    <a:pt x="254" y="184"/>
                  </a:lnTo>
                  <a:lnTo>
                    <a:pt x="218" y="67"/>
                  </a:lnTo>
                  <a:lnTo>
                    <a:pt x="273" y="0"/>
                  </a:lnTo>
                  <a:close/>
                  <a:moveTo>
                    <a:pt x="151" y="119"/>
                  </a:moveTo>
                  <a:lnTo>
                    <a:pt x="154" y="118"/>
                  </a:lnTo>
                  <a:lnTo>
                    <a:pt x="182" y="109"/>
                  </a:lnTo>
                  <a:lnTo>
                    <a:pt x="186" y="107"/>
                  </a:lnTo>
                  <a:lnTo>
                    <a:pt x="205" y="102"/>
                  </a:lnTo>
                  <a:lnTo>
                    <a:pt x="213" y="127"/>
                  </a:lnTo>
                  <a:lnTo>
                    <a:pt x="214" y="131"/>
                  </a:lnTo>
                  <a:lnTo>
                    <a:pt x="222" y="156"/>
                  </a:lnTo>
                  <a:lnTo>
                    <a:pt x="204" y="162"/>
                  </a:lnTo>
                  <a:lnTo>
                    <a:pt x="199" y="164"/>
                  </a:lnTo>
                  <a:lnTo>
                    <a:pt x="171" y="172"/>
                  </a:lnTo>
                  <a:lnTo>
                    <a:pt x="167" y="174"/>
                  </a:lnTo>
                  <a:lnTo>
                    <a:pt x="149" y="179"/>
                  </a:lnTo>
                  <a:lnTo>
                    <a:pt x="141" y="154"/>
                  </a:lnTo>
                  <a:lnTo>
                    <a:pt x="140" y="150"/>
                  </a:lnTo>
                  <a:lnTo>
                    <a:pt x="132" y="124"/>
                  </a:lnTo>
                  <a:lnTo>
                    <a:pt x="151" y="119"/>
                  </a:lnTo>
                  <a:close/>
                  <a:moveTo>
                    <a:pt x="111" y="131"/>
                  </a:moveTo>
                  <a:lnTo>
                    <a:pt x="120" y="156"/>
                  </a:lnTo>
                  <a:lnTo>
                    <a:pt x="121" y="160"/>
                  </a:lnTo>
                  <a:lnTo>
                    <a:pt x="128" y="185"/>
                  </a:lnTo>
                  <a:lnTo>
                    <a:pt x="110" y="191"/>
                  </a:lnTo>
                  <a:lnTo>
                    <a:pt x="106" y="193"/>
                  </a:lnTo>
                  <a:lnTo>
                    <a:pt x="78" y="201"/>
                  </a:lnTo>
                  <a:lnTo>
                    <a:pt x="74" y="202"/>
                  </a:lnTo>
                  <a:lnTo>
                    <a:pt x="55" y="208"/>
                  </a:lnTo>
                  <a:lnTo>
                    <a:pt x="48" y="183"/>
                  </a:lnTo>
                  <a:lnTo>
                    <a:pt x="46" y="179"/>
                  </a:lnTo>
                  <a:lnTo>
                    <a:pt x="38" y="153"/>
                  </a:lnTo>
                  <a:lnTo>
                    <a:pt x="57" y="148"/>
                  </a:lnTo>
                  <a:lnTo>
                    <a:pt x="61" y="147"/>
                  </a:lnTo>
                  <a:lnTo>
                    <a:pt x="89" y="138"/>
                  </a:lnTo>
                  <a:lnTo>
                    <a:pt x="93" y="136"/>
                  </a:lnTo>
                  <a:lnTo>
                    <a:pt x="111" y="131"/>
                  </a:lnTo>
                  <a:close/>
                </a:path>
              </a:pathLst>
            </a:custGeom>
            <a:solidFill>
              <a:srgbClr val="8FB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1" name="Freeform 271">
              <a:extLst>
                <a:ext uri="{FF2B5EF4-FFF2-40B4-BE49-F238E27FC236}">
                  <a16:creationId xmlns:a16="http://schemas.microsoft.com/office/drawing/2014/main" id="{1563DF01-8138-CC49-92D9-47453634B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038" y="4432499"/>
              <a:ext cx="800573" cy="800573"/>
            </a:xfrm>
            <a:custGeom>
              <a:avLst/>
              <a:gdLst>
                <a:gd name="T0" fmla="*/ 672 w 672"/>
                <a:gd name="T1" fmla="*/ 529 h 672"/>
                <a:gd name="T2" fmla="*/ 615 w 672"/>
                <a:gd name="T3" fmla="*/ 538 h 672"/>
                <a:gd name="T4" fmla="*/ 607 w 672"/>
                <a:gd name="T5" fmla="*/ 602 h 672"/>
                <a:gd name="T6" fmla="*/ 541 w 672"/>
                <a:gd name="T7" fmla="*/ 611 h 672"/>
                <a:gd name="T8" fmla="*/ 534 w 672"/>
                <a:gd name="T9" fmla="*/ 672 h 672"/>
                <a:gd name="T10" fmla="*/ 0 w 672"/>
                <a:gd name="T11" fmla="*/ 460 h 672"/>
                <a:gd name="T12" fmla="*/ 461 w 672"/>
                <a:gd name="T13" fmla="*/ 0 h 672"/>
                <a:gd name="T14" fmla="*/ 672 w 672"/>
                <a:gd name="T15" fmla="*/ 529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2" h="672">
                  <a:moveTo>
                    <a:pt x="672" y="529"/>
                  </a:moveTo>
                  <a:lnTo>
                    <a:pt x="615" y="538"/>
                  </a:lnTo>
                  <a:lnTo>
                    <a:pt x="607" y="602"/>
                  </a:lnTo>
                  <a:lnTo>
                    <a:pt x="541" y="611"/>
                  </a:lnTo>
                  <a:lnTo>
                    <a:pt x="534" y="672"/>
                  </a:lnTo>
                  <a:lnTo>
                    <a:pt x="0" y="460"/>
                  </a:lnTo>
                  <a:lnTo>
                    <a:pt x="461" y="0"/>
                  </a:lnTo>
                  <a:lnTo>
                    <a:pt x="672" y="529"/>
                  </a:ln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2" name="Freeform 272">
              <a:extLst>
                <a:ext uri="{FF2B5EF4-FFF2-40B4-BE49-F238E27FC236}">
                  <a16:creationId xmlns:a16="http://schemas.microsoft.com/office/drawing/2014/main" id="{2F4227CF-7207-E04F-AED6-0836C84A5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207" y="5062711"/>
              <a:ext cx="276388" cy="279963"/>
            </a:xfrm>
            <a:custGeom>
              <a:avLst/>
              <a:gdLst>
                <a:gd name="T0" fmla="*/ 81 w 232"/>
                <a:gd name="T1" fmla="*/ 9 h 235"/>
                <a:gd name="T2" fmla="*/ 138 w 232"/>
                <a:gd name="T3" fmla="*/ 0 h 235"/>
                <a:gd name="T4" fmla="*/ 232 w 232"/>
                <a:gd name="T5" fmla="*/ 235 h 235"/>
                <a:gd name="T6" fmla="*/ 0 w 232"/>
                <a:gd name="T7" fmla="*/ 143 h 235"/>
                <a:gd name="T8" fmla="*/ 7 w 232"/>
                <a:gd name="T9" fmla="*/ 82 h 235"/>
                <a:gd name="T10" fmla="*/ 73 w 232"/>
                <a:gd name="T11" fmla="*/ 73 h 235"/>
                <a:gd name="T12" fmla="*/ 81 w 232"/>
                <a:gd name="T13" fmla="*/ 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235">
                  <a:moveTo>
                    <a:pt x="81" y="9"/>
                  </a:moveTo>
                  <a:lnTo>
                    <a:pt x="138" y="0"/>
                  </a:lnTo>
                  <a:lnTo>
                    <a:pt x="232" y="235"/>
                  </a:lnTo>
                  <a:lnTo>
                    <a:pt x="0" y="143"/>
                  </a:lnTo>
                  <a:lnTo>
                    <a:pt x="7" y="82"/>
                  </a:lnTo>
                  <a:lnTo>
                    <a:pt x="73" y="73"/>
                  </a:lnTo>
                  <a:lnTo>
                    <a:pt x="81" y="9"/>
                  </a:ln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3" name="Freeform 273">
              <a:extLst>
                <a:ext uri="{FF2B5EF4-FFF2-40B4-BE49-F238E27FC236}">
                  <a16:creationId xmlns:a16="http://schemas.microsoft.com/office/drawing/2014/main" id="{66C7F73E-D251-E64D-81B6-3695F117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038" y="4705313"/>
              <a:ext cx="718371" cy="527759"/>
            </a:xfrm>
            <a:custGeom>
              <a:avLst/>
              <a:gdLst>
                <a:gd name="T0" fmla="*/ 534 w 603"/>
                <a:gd name="T1" fmla="*/ 443 h 443"/>
                <a:gd name="T2" fmla="*/ 541 w 603"/>
                <a:gd name="T3" fmla="*/ 382 h 443"/>
                <a:gd name="T4" fmla="*/ 603 w 603"/>
                <a:gd name="T5" fmla="*/ 373 h 443"/>
                <a:gd name="T6" fmla="*/ 231 w 603"/>
                <a:gd name="T7" fmla="*/ 0 h 443"/>
                <a:gd name="T8" fmla="*/ 0 w 603"/>
                <a:gd name="T9" fmla="*/ 231 h 443"/>
                <a:gd name="T10" fmla="*/ 534 w 603"/>
                <a:gd name="T11" fmla="*/ 44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3" h="443">
                  <a:moveTo>
                    <a:pt x="534" y="443"/>
                  </a:moveTo>
                  <a:lnTo>
                    <a:pt x="541" y="382"/>
                  </a:lnTo>
                  <a:lnTo>
                    <a:pt x="603" y="373"/>
                  </a:lnTo>
                  <a:lnTo>
                    <a:pt x="231" y="0"/>
                  </a:lnTo>
                  <a:lnTo>
                    <a:pt x="0" y="231"/>
                  </a:lnTo>
                  <a:lnTo>
                    <a:pt x="534" y="443"/>
                  </a:ln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4" name="Freeform 274">
              <a:extLst>
                <a:ext uri="{FF2B5EF4-FFF2-40B4-BE49-F238E27FC236}">
                  <a16:creationId xmlns:a16="http://schemas.microsoft.com/office/drawing/2014/main" id="{69370856-13F1-4C4C-A8E0-B8C6531FA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207" y="5149679"/>
              <a:ext cx="276388" cy="192995"/>
            </a:xfrm>
            <a:custGeom>
              <a:avLst/>
              <a:gdLst>
                <a:gd name="T0" fmla="*/ 7 w 232"/>
                <a:gd name="T1" fmla="*/ 9 h 162"/>
                <a:gd name="T2" fmla="*/ 0 w 232"/>
                <a:gd name="T3" fmla="*/ 70 h 162"/>
                <a:gd name="T4" fmla="*/ 232 w 232"/>
                <a:gd name="T5" fmla="*/ 162 h 162"/>
                <a:gd name="T6" fmla="*/ 69 w 232"/>
                <a:gd name="T7" fmla="*/ 0 h 162"/>
                <a:gd name="T8" fmla="*/ 7 w 232"/>
                <a:gd name="T9" fmla="*/ 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62">
                  <a:moveTo>
                    <a:pt x="7" y="9"/>
                  </a:moveTo>
                  <a:lnTo>
                    <a:pt x="0" y="70"/>
                  </a:lnTo>
                  <a:lnTo>
                    <a:pt x="232" y="162"/>
                  </a:lnTo>
                  <a:lnTo>
                    <a:pt x="69" y="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5" name="Freeform 275">
              <a:extLst>
                <a:ext uri="{FF2B5EF4-FFF2-40B4-BE49-F238E27FC236}">
                  <a16:creationId xmlns:a16="http://schemas.microsoft.com/office/drawing/2014/main" id="{A9F191B3-65C1-594C-8293-7CE4B9C7A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0040" y="4355062"/>
              <a:ext cx="690970" cy="673101"/>
            </a:xfrm>
            <a:custGeom>
              <a:avLst/>
              <a:gdLst>
                <a:gd name="T0" fmla="*/ 0 w 580"/>
                <a:gd name="T1" fmla="*/ 439 h 565"/>
                <a:gd name="T2" fmla="*/ 346 w 580"/>
                <a:gd name="T3" fmla="*/ 0 h 565"/>
                <a:gd name="T4" fmla="*/ 580 w 580"/>
                <a:gd name="T5" fmla="*/ 430 h 565"/>
                <a:gd name="T6" fmla="*/ 531 w 580"/>
                <a:gd name="T7" fmla="*/ 443 h 565"/>
                <a:gd name="T8" fmla="*/ 530 w 580"/>
                <a:gd name="T9" fmla="*/ 499 h 565"/>
                <a:gd name="T10" fmla="*/ 477 w 580"/>
                <a:gd name="T11" fmla="*/ 513 h 565"/>
                <a:gd name="T12" fmla="*/ 476 w 580"/>
                <a:gd name="T13" fmla="*/ 565 h 565"/>
                <a:gd name="T14" fmla="*/ 0 w 580"/>
                <a:gd name="T15" fmla="*/ 43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0" h="565">
                  <a:moveTo>
                    <a:pt x="0" y="439"/>
                  </a:moveTo>
                  <a:lnTo>
                    <a:pt x="346" y="0"/>
                  </a:lnTo>
                  <a:lnTo>
                    <a:pt x="580" y="430"/>
                  </a:lnTo>
                  <a:lnTo>
                    <a:pt x="531" y="443"/>
                  </a:lnTo>
                  <a:lnTo>
                    <a:pt x="530" y="499"/>
                  </a:lnTo>
                  <a:lnTo>
                    <a:pt x="477" y="513"/>
                  </a:lnTo>
                  <a:lnTo>
                    <a:pt x="476" y="565"/>
                  </a:lnTo>
                  <a:lnTo>
                    <a:pt x="0" y="439"/>
                  </a:lnTo>
                  <a:close/>
                </a:path>
              </a:pathLst>
            </a:custGeom>
            <a:solidFill>
              <a:srgbClr val="BB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6" name="Freeform 276">
              <a:extLst>
                <a:ext uri="{FF2B5EF4-FFF2-40B4-BE49-F238E27FC236}">
                  <a16:creationId xmlns:a16="http://schemas.microsoft.com/office/drawing/2014/main" id="{6D970EDD-18A3-7741-884C-CD2AD75F0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7112" y="4867333"/>
              <a:ext cx="246605" cy="227544"/>
            </a:xfrm>
            <a:custGeom>
              <a:avLst/>
              <a:gdLst>
                <a:gd name="T0" fmla="*/ 55 w 207"/>
                <a:gd name="T1" fmla="*/ 13 h 191"/>
                <a:gd name="T2" fmla="*/ 104 w 207"/>
                <a:gd name="T3" fmla="*/ 0 h 191"/>
                <a:gd name="T4" fmla="*/ 207 w 207"/>
                <a:gd name="T5" fmla="*/ 191 h 191"/>
                <a:gd name="T6" fmla="*/ 0 w 207"/>
                <a:gd name="T7" fmla="*/ 135 h 191"/>
                <a:gd name="T8" fmla="*/ 1 w 207"/>
                <a:gd name="T9" fmla="*/ 83 h 191"/>
                <a:gd name="T10" fmla="*/ 54 w 207"/>
                <a:gd name="T11" fmla="*/ 69 h 191"/>
                <a:gd name="T12" fmla="*/ 55 w 207"/>
                <a:gd name="T13" fmla="*/ 1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191">
                  <a:moveTo>
                    <a:pt x="55" y="13"/>
                  </a:moveTo>
                  <a:lnTo>
                    <a:pt x="104" y="0"/>
                  </a:lnTo>
                  <a:lnTo>
                    <a:pt x="207" y="191"/>
                  </a:lnTo>
                  <a:lnTo>
                    <a:pt x="0" y="135"/>
                  </a:lnTo>
                  <a:lnTo>
                    <a:pt x="1" y="83"/>
                  </a:lnTo>
                  <a:lnTo>
                    <a:pt x="54" y="69"/>
                  </a:lnTo>
                  <a:lnTo>
                    <a:pt x="55" y="13"/>
                  </a:ln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7" name="Freeform 277">
              <a:extLst>
                <a:ext uri="{FF2B5EF4-FFF2-40B4-BE49-F238E27FC236}">
                  <a16:creationId xmlns:a16="http://schemas.microsoft.com/office/drawing/2014/main" id="{D2B83512-9177-9640-8DB5-BA67AE1F8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0040" y="4617154"/>
              <a:ext cx="629021" cy="411009"/>
            </a:xfrm>
            <a:custGeom>
              <a:avLst/>
              <a:gdLst>
                <a:gd name="T0" fmla="*/ 476 w 528"/>
                <a:gd name="T1" fmla="*/ 345 h 345"/>
                <a:gd name="T2" fmla="*/ 477 w 528"/>
                <a:gd name="T3" fmla="*/ 293 h 345"/>
                <a:gd name="T4" fmla="*/ 528 w 528"/>
                <a:gd name="T5" fmla="*/ 280 h 345"/>
                <a:gd name="T6" fmla="*/ 173 w 528"/>
                <a:gd name="T7" fmla="*/ 0 h 345"/>
                <a:gd name="T8" fmla="*/ 0 w 528"/>
                <a:gd name="T9" fmla="*/ 219 h 345"/>
                <a:gd name="T10" fmla="*/ 476 w 528"/>
                <a:gd name="T11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8" h="345">
                  <a:moveTo>
                    <a:pt x="476" y="345"/>
                  </a:moveTo>
                  <a:lnTo>
                    <a:pt x="477" y="293"/>
                  </a:lnTo>
                  <a:lnTo>
                    <a:pt x="528" y="280"/>
                  </a:lnTo>
                  <a:lnTo>
                    <a:pt x="173" y="0"/>
                  </a:lnTo>
                  <a:lnTo>
                    <a:pt x="0" y="219"/>
                  </a:lnTo>
                  <a:lnTo>
                    <a:pt x="476" y="345"/>
                  </a:lnTo>
                  <a:close/>
                </a:path>
              </a:pathLst>
            </a:custGeom>
            <a:solidFill>
              <a:srgbClr val="E6E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8" name="Freeform 278">
              <a:extLst>
                <a:ext uri="{FF2B5EF4-FFF2-40B4-BE49-F238E27FC236}">
                  <a16:creationId xmlns:a16="http://schemas.microsoft.com/office/drawing/2014/main" id="{BF8B8D16-6EFD-484D-B2E3-F22F380CA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7112" y="4950726"/>
              <a:ext cx="246605" cy="144151"/>
            </a:xfrm>
            <a:custGeom>
              <a:avLst/>
              <a:gdLst>
                <a:gd name="T0" fmla="*/ 1 w 207"/>
                <a:gd name="T1" fmla="*/ 13 h 121"/>
                <a:gd name="T2" fmla="*/ 0 w 207"/>
                <a:gd name="T3" fmla="*/ 65 h 121"/>
                <a:gd name="T4" fmla="*/ 207 w 207"/>
                <a:gd name="T5" fmla="*/ 121 h 121"/>
                <a:gd name="T6" fmla="*/ 52 w 207"/>
                <a:gd name="T7" fmla="*/ 0 h 121"/>
                <a:gd name="T8" fmla="*/ 1 w 207"/>
                <a:gd name="T9" fmla="*/ 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21">
                  <a:moveTo>
                    <a:pt x="1" y="13"/>
                  </a:moveTo>
                  <a:lnTo>
                    <a:pt x="0" y="65"/>
                  </a:lnTo>
                  <a:lnTo>
                    <a:pt x="207" y="121"/>
                  </a:lnTo>
                  <a:lnTo>
                    <a:pt x="52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9" name="Freeform 279">
              <a:extLst>
                <a:ext uri="{FF2B5EF4-FFF2-40B4-BE49-F238E27FC236}">
                  <a16:creationId xmlns:a16="http://schemas.microsoft.com/office/drawing/2014/main" id="{C288ECC1-12B9-F04E-9E95-FA16F1CFD8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0510" y="2407241"/>
              <a:ext cx="490827" cy="670718"/>
            </a:xfrm>
            <a:custGeom>
              <a:avLst/>
              <a:gdLst>
                <a:gd name="T0" fmla="*/ 168 w 383"/>
                <a:gd name="T1" fmla="*/ 6 h 525"/>
                <a:gd name="T2" fmla="*/ 68 w 383"/>
                <a:gd name="T3" fmla="*/ 140 h 525"/>
                <a:gd name="T4" fmla="*/ 165 w 383"/>
                <a:gd name="T5" fmla="*/ 219 h 525"/>
                <a:gd name="T6" fmla="*/ 24 w 383"/>
                <a:gd name="T7" fmla="*/ 525 h 525"/>
                <a:gd name="T8" fmla="*/ 277 w 383"/>
                <a:gd name="T9" fmla="*/ 283 h 525"/>
                <a:gd name="T10" fmla="*/ 377 w 383"/>
                <a:gd name="T11" fmla="*/ 149 h 525"/>
                <a:gd name="T12" fmla="*/ 146 w 383"/>
                <a:gd name="T13" fmla="*/ 181 h 525"/>
                <a:gd name="T14" fmla="*/ 94 w 383"/>
                <a:gd name="T15" fmla="*/ 163 h 525"/>
                <a:gd name="T16" fmla="*/ 116 w 383"/>
                <a:gd name="T17" fmla="*/ 104 h 525"/>
                <a:gd name="T18" fmla="*/ 168 w 383"/>
                <a:gd name="T19" fmla="*/ 122 h 525"/>
                <a:gd name="T20" fmla="*/ 146 w 383"/>
                <a:gd name="T21" fmla="*/ 181 h 525"/>
                <a:gd name="T22" fmla="*/ 175 w 383"/>
                <a:gd name="T23" fmla="*/ 109 h 525"/>
                <a:gd name="T24" fmla="*/ 133 w 383"/>
                <a:gd name="T25" fmla="*/ 74 h 525"/>
                <a:gd name="T26" fmla="*/ 172 w 383"/>
                <a:gd name="T27" fmla="*/ 25 h 525"/>
                <a:gd name="T28" fmla="*/ 214 w 383"/>
                <a:gd name="T29" fmla="*/ 60 h 525"/>
                <a:gd name="T30" fmla="*/ 216 w 383"/>
                <a:gd name="T31" fmla="*/ 221 h 525"/>
                <a:gd name="T32" fmla="*/ 196 w 383"/>
                <a:gd name="T33" fmla="*/ 220 h 525"/>
                <a:gd name="T34" fmla="*/ 165 w 383"/>
                <a:gd name="T35" fmla="*/ 203 h 525"/>
                <a:gd name="T36" fmla="*/ 187 w 383"/>
                <a:gd name="T37" fmla="*/ 144 h 525"/>
                <a:gd name="T38" fmla="*/ 238 w 383"/>
                <a:gd name="T39" fmla="*/ 162 h 525"/>
                <a:gd name="T40" fmla="*/ 216 w 383"/>
                <a:gd name="T41" fmla="*/ 221 h 525"/>
                <a:gd name="T42" fmla="*/ 245 w 383"/>
                <a:gd name="T43" fmla="*/ 149 h 525"/>
                <a:gd name="T44" fmla="*/ 203 w 383"/>
                <a:gd name="T45" fmla="*/ 114 h 525"/>
                <a:gd name="T46" fmla="*/ 242 w 383"/>
                <a:gd name="T47" fmla="*/ 65 h 525"/>
                <a:gd name="T48" fmla="*/ 285 w 383"/>
                <a:gd name="T49" fmla="*/ 100 h 525"/>
                <a:gd name="T50" fmla="*/ 287 w 383"/>
                <a:gd name="T51" fmla="*/ 260 h 525"/>
                <a:gd name="T52" fmla="*/ 235 w 383"/>
                <a:gd name="T53" fmla="*/ 242 h 525"/>
                <a:gd name="T54" fmla="*/ 257 w 383"/>
                <a:gd name="T55" fmla="*/ 183 h 525"/>
                <a:gd name="T56" fmla="*/ 309 w 383"/>
                <a:gd name="T57" fmla="*/ 201 h 525"/>
                <a:gd name="T58" fmla="*/ 287 w 383"/>
                <a:gd name="T59" fmla="*/ 260 h 525"/>
                <a:gd name="T60" fmla="*/ 316 w 383"/>
                <a:gd name="T61" fmla="*/ 189 h 525"/>
                <a:gd name="T62" fmla="*/ 274 w 383"/>
                <a:gd name="T63" fmla="*/ 154 h 525"/>
                <a:gd name="T64" fmla="*/ 313 w 383"/>
                <a:gd name="T65" fmla="*/ 105 h 525"/>
                <a:gd name="T66" fmla="*/ 355 w 383"/>
                <a:gd name="T67" fmla="*/ 14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3" h="525">
                  <a:moveTo>
                    <a:pt x="369" y="120"/>
                  </a:moveTo>
                  <a:cubicBezTo>
                    <a:pt x="168" y="6"/>
                    <a:pt x="168" y="6"/>
                    <a:pt x="168" y="6"/>
                  </a:cubicBezTo>
                  <a:cubicBezTo>
                    <a:pt x="158" y="0"/>
                    <a:pt x="145" y="4"/>
                    <a:pt x="139" y="14"/>
                  </a:cubicBezTo>
                  <a:cubicBezTo>
                    <a:pt x="68" y="140"/>
                    <a:pt x="68" y="140"/>
                    <a:pt x="68" y="140"/>
                  </a:cubicBezTo>
                  <a:cubicBezTo>
                    <a:pt x="62" y="151"/>
                    <a:pt x="66" y="164"/>
                    <a:pt x="76" y="169"/>
                  </a:cubicBezTo>
                  <a:cubicBezTo>
                    <a:pt x="165" y="219"/>
                    <a:pt x="165" y="219"/>
                    <a:pt x="165" y="219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24" y="525"/>
                    <a:pt x="24" y="525"/>
                    <a:pt x="24" y="525"/>
                  </a:cubicBezTo>
                  <a:cubicBezTo>
                    <a:pt x="189" y="233"/>
                    <a:pt x="189" y="233"/>
                    <a:pt x="189" y="233"/>
                  </a:cubicBezTo>
                  <a:cubicBezTo>
                    <a:pt x="277" y="283"/>
                    <a:pt x="277" y="283"/>
                    <a:pt x="277" y="283"/>
                  </a:cubicBezTo>
                  <a:cubicBezTo>
                    <a:pt x="287" y="289"/>
                    <a:pt x="300" y="285"/>
                    <a:pt x="306" y="275"/>
                  </a:cubicBezTo>
                  <a:cubicBezTo>
                    <a:pt x="377" y="149"/>
                    <a:pt x="377" y="149"/>
                    <a:pt x="377" y="149"/>
                  </a:cubicBezTo>
                  <a:cubicBezTo>
                    <a:pt x="383" y="138"/>
                    <a:pt x="379" y="125"/>
                    <a:pt x="369" y="120"/>
                  </a:cubicBezTo>
                  <a:close/>
                  <a:moveTo>
                    <a:pt x="146" y="181"/>
                  </a:moveTo>
                  <a:cubicBezTo>
                    <a:pt x="143" y="185"/>
                    <a:pt x="137" y="187"/>
                    <a:pt x="132" y="184"/>
                  </a:cubicBezTo>
                  <a:cubicBezTo>
                    <a:pt x="94" y="163"/>
                    <a:pt x="94" y="163"/>
                    <a:pt x="94" y="163"/>
                  </a:cubicBezTo>
                  <a:cubicBezTo>
                    <a:pt x="89" y="160"/>
                    <a:pt x="88" y="154"/>
                    <a:pt x="90" y="149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19" y="99"/>
                    <a:pt x="125" y="97"/>
                    <a:pt x="129" y="100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73" y="124"/>
                    <a:pt x="174" y="130"/>
                    <a:pt x="172" y="135"/>
                  </a:cubicBezTo>
                  <a:lnTo>
                    <a:pt x="146" y="181"/>
                  </a:lnTo>
                  <a:close/>
                  <a:moveTo>
                    <a:pt x="188" y="106"/>
                  </a:moveTo>
                  <a:cubicBezTo>
                    <a:pt x="186" y="110"/>
                    <a:pt x="180" y="112"/>
                    <a:pt x="175" y="109"/>
                  </a:cubicBezTo>
                  <a:cubicBezTo>
                    <a:pt x="136" y="88"/>
                    <a:pt x="136" y="88"/>
                    <a:pt x="136" y="88"/>
                  </a:cubicBezTo>
                  <a:cubicBezTo>
                    <a:pt x="132" y="85"/>
                    <a:pt x="130" y="79"/>
                    <a:pt x="133" y="74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61" y="24"/>
                    <a:pt x="167" y="22"/>
                    <a:pt x="172" y="25"/>
                  </a:cubicBezTo>
                  <a:cubicBezTo>
                    <a:pt x="210" y="47"/>
                    <a:pt x="210" y="47"/>
                    <a:pt x="210" y="47"/>
                  </a:cubicBezTo>
                  <a:cubicBezTo>
                    <a:pt x="215" y="49"/>
                    <a:pt x="217" y="55"/>
                    <a:pt x="214" y="60"/>
                  </a:cubicBezTo>
                  <a:lnTo>
                    <a:pt x="188" y="106"/>
                  </a:lnTo>
                  <a:close/>
                  <a:moveTo>
                    <a:pt x="216" y="221"/>
                  </a:moveTo>
                  <a:cubicBezTo>
                    <a:pt x="214" y="225"/>
                    <a:pt x="208" y="227"/>
                    <a:pt x="203" y="224"/>
                  </a:cubicBezTo>
                  <a:cubicBezTo>
                    <a:pt x="196" y="220"/>
                    <a:pt x="196" y="220"/>
                    <a:pt x="196" y="220"/>
                  </a:cubicBezTo>
                  <a:cubicBezTo>
                    <a:pt x="172" y="207"/>
                    <a:pt x="172" y="207"/>
                    <a:pt x="172" y="207"/>
                  </a:cubicBezTo>
                  <a:cubicBezTo>
                    <a:pt x="165" y="203"/>
                    <a:pt x="165" y="203"/>
                    <a:pt x="165" y="203"/>
                  </a:cubicBezTo>
                  <a:cubicBezTo>
                    <a:pt x="160" y="200"/>
                    <a:pt x="158" y="194"/>
                    <a:pt x="161" y="189"/>
                  </a:cubicBezTo>
                  <a:cubicBezTo>
                    <a:pt x="187" y="144"/>
                    <a:pt x="187" y="144"/>
                    <a:pt x="187" y="144"/>
                  </a:cubicBezTo>
                  <a:cubicBezTo>
                    <a:pt x="189" y="139"/>
                    <a:pt x="195" y="137"/>
                    <a:pt x="200" y="140"/>
                  </a:cubicBezTo>
                  <a:cubicBezTo>
                    <a:pt x="238" y="162"/>
                    <a:pt x="238" y="162"/>
                    <a:pt x="238" y="162"/>
                  </a:cubicBezTo>
                  <a:cubicBezTo>
                    <a:pt x="243" y="164"/>
                    <a:pt x="245" y="170"/>
                    <a:pt x="242" y="175"/>
                  </a:cubicBezTo>
                  <a:lnTo>
                    <a:pt x="216" y="221"/>
                  </a:lnTo>
                  <a:close/>
                  <a:moveTo>
                    <a:pt x="259" y="145"/>
                  </a:moveTo>
                  <a:cubicBezTo>
                    <a:pt x="256" y="150"/>
                    <a:pt x="250" y="152"/>
                    <a:pt x="245" y="149"/>
                  </a:cubicBezTo>
                  <a:cubicBezTo>
                    <a:pt x="207" y="127"/>
                    <a:pt x="207" y="127"/>
                    <a:pt x="207" y="127"/>
                  </a:cubicBezTo>
                  <a:cubicBezTo>
                    <a:pt x="202" y="125"/>
                    <a:pt x="201" y="119"/>
                    <a:pt x="203" y="114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32" y="64"/>
                    <a:pt x="238" y="62"/>
                    <a:pt x="242" y="65"/>
                  </a:cubicBezTo>
                  <a:cubicBezTo>
                    <a:pt x="281" y="86"/>
                    <a:pt x="281" y="86"/>
                    <a:pt x="281" y="86"/>
                  </a:cubicBezTo>
                  <a:cubicBezTo>
                    <a:pt x="286" y="89"/>
                    <a:pt x="287" y="95"/>
                    <a:pt x="285" y="100"/>
                  </a:cubicBezTo>
                  <a:lnTo>
                    <a:pt x="259" y="145"/>
                  </a:lnTo>
                  <a:close/>
                  <a:moveTo>
                    <a:pt x="287" y="260"/>
                  </a:moveTo>
                  <a:cubicBezTo>
                    <a:pt x="284" y="265"/>
                    <a:pt x="278" y="267"/>
                    <a:pt x="274" y="264"/>
                  </a:cubicBezTo>
                  <a:cubicBezTo>
                    <a:pt x="235" y="242"/>
                    <a:pt x="235" y="242"/>
                    <a:pt x="235" y="242"/>
                  </a:cubicBezTo>
                  <a:cubicBezTo>
                    <a:pt x="230" y="240"/>
                    <a:pt x="229" y="234"/>
                    <a:pt x="231" y="229"/>
                  </a:cubicBezTo>
                  <a:cubicBezTo>
                    <a:pt x="257" y="183"/>
                    <a:pt x="257" y="183"/>
                    <a:pt x="257" y="183"/>
                  </a:cubicBezTo>
                  <a:cubicBezTo>
                    <a:pt x="260" y="179"/>
                    <a:pt x="266" y="177"/>
                    <a:pt x="271" y="180"/>
                  </a:cubicBezTo>
                  <a:cubicBezTo>
                    <a:pt x="309" y="201"/>
                    <a:pt x="309" y="201"/>
                    <a:pt x="309" y="201"/>
                  </a:cubicBezTo>
                  <a:cubicBezTo>
                    <a:pt x="314" y="204"/>
                    <a:pt x="315" y="210"/>
                    <a:pt x="313" y="215"/>
                  </a:cubicBezTo>
                  <a:lnTo>
                    <a:pt x="287" y="260"/>
                  </a:lnTo>
                  <a:close/>
                  <a:moveTo>
                    <a:pt x="329" y="185"/>
                  </a:moveTo>
                  <a:cubicBezTo>
                    <a:pt x="327" y="190"/>
                    <a:pt x="321" y="192"/>
                    <a:pt x="316" y="189"/>
                  </a:cubicBezTo>
                  <a:cubicBezTo>
                    <a:pt x="278" y="167"/>
                    <a:pt x="278" y="167"/>
                    <a:pt x="278" y="167"/>
                  </a:cubicBezTo>
                  <a:cubicBezTo>
                    <a:pt x="273" y="165"/>
                    <a:pt x="271" y="159"/>
                    <a:pt x="274" y="154"/>
                  </a:cubicBezTo>
                  <a:cubicBezTo>
                    <a:pt x="300" y="108"/>
                    <a:pt x="300" y="108"/>
                    <a:pt x="300" y="108"/>
                  </a:cubicBezTo>
                  <a:cubicBezTo>
                    <a:pt x="302" y="104"/>
                    <a:pt x="308" y="102"/>
                    <a:pt x="313" y="105"/>
                  </a:cubicBezTo>
                  <a:cubicBezTo>
                    <a:pt x="351" y="126"/>
                    <a:pt x="351" y="126"/>
                    <a:pt x="351" y="126"/>
                  </a:cubicBezTo>
                  <a:cubicBezTo>
                    <a:pt x="356" y="129"/>
                    <a:pt x="358" y="135"/>
                    <a:pt x="355" y="140"/>
                  </a:cubicBezTo>
                  <a:lnTo>
                    <a:pt x="329" y="18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0" name="Freeform 280">
              <a:extLst>
                <a:ext uri="{FF2B5EF4-FFF2-40B4-BE49-F238E27FC236}">
                  <a16:creationId xmlns:a16="http://schemas.microsoft.com/office/drawing/2014/main" id="{B2D62A9E-66CF-E643-B86E-59EB7D712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3576" y="2633593"/>
              <a:ext cx="110794" cy="114368"/>
            </a:xfrm>
            <a:custGeom>
              <a:avLst/>
              <a:gdLst>
                <a:gd name="T0" fmla="*/ 80 w 86"/>
                <a:gd name="T1" fmla="*/ 24 h 90"/>
                <a:gd name="T2" fmla="*/ 42 w 86"/>
                <a:gd name="T3" fmla="*/ 3 h 90"/>
                <a:gd name="T4" fmla="*/ 28 w 86"/>
                <a:gd name="T5" fmla="*/ 6 h 90"/>
                <a:gd name="T6" fmla="*/ 2 w 86"/>
                <a:gd name="T7" fmla="*/ 52 h 90"/>
                <a:gd name="T8" fmla="*/ 6 w 86"/>
                <a:gd name="T9" fmla="*/ 65 h 90"/>
                <a:gd name="T10" fmla="*/ 45 w 86"/>
                <a:gd name="T11" fmla="*/ 87 h 90"/>
                <a:gd name="T12" fmla="*/ 58 w 86"/>
                <a:gd name="T13" fmla="*/ 83 h 90"/>
                <a:gd name="T14" fmla="*/ 84 w 86"/>
                <a:gd name="T15" fmla="*/ 38 h 90"/>
                <a:gd name="T16" fmla="*/ 80 w 86"/>
                <a:gd name="T17" fmla="*/ 2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90">
                  <a:moveTo>
                    <a:pt x="80" y="24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37" y="0"/>
                    <a:pt x="31" y="2"/>
                    <a:pt x="28" y="6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0" y="57"/>
                    <a:pt x="1" y="63"/>
                    <a:pt x="6" y="65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9" y="90"/>
                    <a:pt x="55" y="88"/>
                    <a:pt x="58" y="83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6" y="33"/>
                    <a:pt x="85" y="27"/>
                    <a:pt x="80" y="24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1" name="Freeform 281">
              <a:extLst>
                <a:ext uri="{FF2B5EF4-FFF2-40B4-BE49-F238E27FC236}">
                  <a16:creationId xmlns:a16="http://schemas.microsoft.com/office/drawing/2014/main" id="{1E87A98E-5016-AB46-B283-AF063F1AC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187" y="2537095"/>
              <a:ext cx="111985" cy="115559"/>
            </a:xfrm>
            <a:custGeom>
              <a:avLst/>
              <a:gdLst>
                <a:gd name="T0" fmla="*/ 80 w 87"/>
                <a:gd name="T1" fmla="*/ 24 h 90"/>
                <a:gd name="T2" fmla="*/ 42 w 87"/>
                <a:gd name="T3" fmla="*/ 3 h 90"/>
                <a:gd name="T4" fmla="*/ 29 w 87"/>
                <a:gd name="T5" fmla="*/ 6 h 90"/>
                <a:gd name="T6" fmla="*/ 3 w 87"/>
                <a:gd name="T7" fmla="*/ 52 h 90"/>
                <a:gd name="T8" fmla="*/ 7 w 87"/>
                <a:gd name="T9" fmla="*/ 65 h 90"/>
                <a:gd name="T10" fmla="*/ 45 w 87"/>
                <a:gd name="T11" fmla="*/ 87 h 90"/>
                <a:gd name="T12" fmla="*/ 58 w 87"/>
                <a:gd name="T13" fmla="*/ 83 h 90"/>
                <a:gd name="T14" fmla="*/ 84 w 87"/>
                <a:gd name="T15" fmla="*/ 38 h 90"/>
                <a:gd name="T16" fmla="*/ 80 w 87"/>
                <a:gd name="T17" fmla="*/ 2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90">
                  <a:moveTo>
                    <a:pt x="80" y="24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37" y="0"/>
                    <a:pt x="31" y="2"/>
                    <a:pt x="29" y="6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0" y="57"/>
                    <a:pt x="2" y="63"/>
                    <a:pt x="7" y="65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50" y="90"/>
                    <a:pt x="56" y="88"/>
                    <a:pt x="58" y="83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7" y="33"/>
                    <a:pt x="85" y="27"/>
                    <a:pt x="80" y="24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2" name="Freeform 282">
              <a:extLst>
                <a:ext uri="{FF2B5EF4-FFF2-40B4-BE49-F238E27FC236}">
                  <a16:creationId xmlns:a16="http://schemas.microsoft.com/office/drawing/2014/main" id="{C1C3AAE6-84DC-1A47-9578-E7A4AF5D9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3035" y="2582366"/>
              <a:ext cx="110794" cy="114368"/>
            </a:xfrm>
            <a:custGeom>
              <a:avLst/>
              <a:gdLst>
                <a:gd name="T0" fmla="*/ 80 w 87"/>
                <a:gd name="T1" fmla="*/ 25 h 90"/>
                <a:gd name="T2" fmla="*/ 42 w 87"/>
                <a:gd name="T3" fmla="*/ 3 h 90"/>
                <a:gd name="T4" fmla="*/ 29 w 87"/>
                <a:gd name="T5" fmla="*/ 7 h 90"/>
                <a:gd name="T6" fmla="*/ 3 w 87"/>
                <a:gd name="T7" fmla="*/ 52 h 90"/>
                <a:gd name="T8" fmla="*/ 7 w 87"/>
                <a:gd name="T9" fmla="*/ 66 h 90"/>
                <a:gd name="T10" fmla="*/ 14 w 87"/>
                <a:gd name="T11" fmla="*/ 70 h 90"/>
                <a:gd name="T12" fmla="*/ 38 w 87"/>
                <a:gd name="T13" fmla="*/ 83 h 90"/>
                <a:gd name="T14" fmla="*/ 45 w 87"/>
                <a:gd name="T15" fmla="*/ 87 h 90"/>
                <a:gd name="T16" fmla="*/ 58 w 87"/>
                <a:gd name="T17" fmla="*/ 84 h 90"/>
                <a:gd name="T18" fmla="*/ 84 w 87"/>
                <a:gd name="T19" fmla="*/ 38 h 90"/>
                <a:gd name="T20" fmla="*/ 80 w 87"/>
                <a:gd name="T21" fmla="*/ 2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90">
                  <a:moveTo>
                    <a:pt x="80" y="25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37" y="0"/>
                    <a:pt x="31" y="2"/>
                    <a:pt x="29" y="7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0" y="57"/>
                    <a:pt x="2" y="63"/>
                    <a:pt x="7" y="66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50" y="90"/>
                    <a:pt x="56" y="88"/>
                    <a:pt x="58" y="84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7" y="33"/>
                    <a:pt x="85" y="27"/>
                    <a:pt x="80" y="25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3" name="Freeform 283">
              <a:extLst>
                <a:ext uri="{FF2B5EF4-FFF2-40B4-BE49-F238E27FC236}">
                  <a16:creationId xmlns:a16="http://schemas.microsoft.com/office/drawing/2014/main" id="{EB1EA7A2-A750-124D-8E89-4B61448C0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7837" y="2485868"/>
              <a:ext cx="110794" cy="115559"/>
            </a:xfrm>
            <a:custGeom>
              <a:avLst/>
              <a:gdLst>
                <a:gd name="T0" fmla="*/ 80 w 86"/>
                <a:gd name="T1" fmla="*/ 24 h 90"/>
                <a:gd name="T2" fmla="*/ 41 w 86"/>
                <a:gd name="T3" fmla="*/ 3 h 90"/>
                <a:gd name="T4" fmla="*/ 28 w 86"/>
                <a:gd name="T5" fmla="*/ 6 h 90"/>
                <a:gd name="T6" fmla="*/ 2 w 86"/>
                <a:gd name="T7" fmla="*/ 52 h 90"/>
                <a:gd name="T8" fmla="*/ 6 w 86"/>
                <a:gd name="T9" fmla="*/ 65 h 90"/>
                <a:gd name="T10" fmla="*/ 44 w 86"/>
                <a:gd name="T11" fmla="*/ 87 h 90"/>
                <a:gd name="T12" fmla="*/ 58 w 86"/>
                <a:gd name="T13" fmla="*/ 83 h 90"/>
                <a:gd name="T14" fmla="*/ 84 w 86"/>
                <a:gd name="T15" fmla="*/ 38 h 90"/>
                <a:gd name="T16" fmla="*/ 80 w 86"/>
                <a:gd name="T17" fmla="*/ 2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90">
                  <a:moveTo>
                    <a:pt x="80" y="24"/>
                  </a:moveTo>
                  <a:cubicBezTo>
                    <a:pt x="41" y="3"/>
                    <a:pt x="41" y="3"/>
                    <a:pt x="41" y="3"/>
                  </a:cubicBezTo>
                  <a:cubicBezTo>
                    <a:pt x="37" y="0"/>
                    <a:pt x="31" y="2"/>
                    <a:pt x="28" y="6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0" y="57"/>
                    <a:pt x="1" y="63"/>
                    <a:pt x="6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9" y="90"/>
                    <a:pt x="55" y="88"/>
                    <a:pt x="58" y="83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6" y="33"/>
                    <a:pt x="85" y="27"/>
                    <a:pt x="80" y="24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4" name="Freeform 284">
              <a:extLst>
                <a:ext uri="{FF2B5EF4-FFF2-40B4-BE49-F238E27FC236}">
                  <a16:creationId xmlns:a16="http://schemas.microsoft.com/office/drawing/2014/main" id="{B94ED527-9C2A-694C-8911-3B5319AF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686" y="2531139"/>
              <a:ext cx="109602" cy="114368"/>
            </a:xfrm>
            <a:custGeom>
              <a:avLst/>
              <a:gdLst>
                <a:gd name="T0" fmla="*/ 80 w 86"/>
                <a:gd name="T1" fmla="*/ 25 h 90"/>
                <a:gd name="T2" fmla="*/ 41 w 86"/>
                <a:gd name="T3" fmla="*/ 3 h 90"/>
                <a:gd name="T4" fmla="*/ 28 w 86"/>
                <a:gd name="T5" fmla="*/ 7 h 90"/>
                <a:gd name="T6" fmla="*/ 2 w 86"/>
                <a:gd name="T7" fmla="*/ 52 h 90"/>
                <a:gd name="T8" fmla="*/ 6 w 86"/>
                <a:gd name="T9" fmla="*/ 66 h 90"/>
                <a:gd name="T10" fmla="*/ 44 w 86"/>
                <a:gd name="T11" fmla="*/ 87 h 90"/>
                <a:gd name="T12" fmla="*/ 58 w 86"/>
                <a:gd name="T13" fmla="*/ 84 h 90"/>
                <a:gd name="T14" fmla="*/ 84 w 86"/>
                <a:gd name="T15" fmla="*/ 38 h 90"/>
                <a:gd name="T16" fmla="*/ 80 w 86"/>
                <a:gd name="T17" fmla="*/ 2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90">
                  <a:moveTo>
                    <a:pt x="80" y="25"/>
                  </a:moveTo>
                  <a:cubicBezTo>
                    <a:pt x="41" y="3"/>
                    <a:pt x="41" y="3"/>
                    <a:pt x="41" y="3"/>
                  </a:cubicBezTo>
                  <a:cubicBezTo>
                    <a:pt x="37" y="0"/>
                    <a:pt x="31" y="2"/>
                    <a:pt x="28" y="7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0" y="57"/>
                    <a:pt x="1" y="63"/>
                    <a:pt x="6" y="6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9" y="90"/>
                    <a:pt x="55" y="88"/>
                    <a:pt x="58" y="84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6" y="33"/>
                    <a:pt x="85" y="27"/>
                    <a:pt x="80" y="25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5" name="Freeform 285">
              <a:extLst>
                <a:ext uri="{FF2B5EF4-FFF2-40B4-BE49-F238E27FC236}">
                  <a16:creationId xmlns:a16="http://schemas.microsoft.com/office/drawing/2014/main" id="{3E7D15C8-06AE-7740-BEE8-21220D03D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296" y="2435833"/>
              <a:ext cx="110794" cy="114368"/>
            </a:xfrm>
            <a:custGeom>
              <a:avLst/>
              <a:gdLst>
                <a:gd name="T0" fmla="*/ 80 w 87"/>
                <a:gd name="T1" fmla="*/ 25 h 90"/>
                <a:gd name="T2" fmla="*/ 42 w 87"/>
                <a:gd name="T3" fmla="*/ 3 h 90"/>
                <a:gd name="T4" fmla="*/ 28 w 87"/>
                <a:gd name="T5" fmla="*/ 7 h 90"/>
                <a:gd name="T6" fmla="*/ 3 w 87"/>
                <a:gd name="T7" fmla="*/ 52 h 90"/>
                <a:gd name="T8" fmla="*/ 6 w 87"/>
                <a:gd name="T9" fmla="*/ 66 h 90"/>
                <a:gd name="T10" fmla="*/ 45 w 87"/>
                <a:gd name="T11" fmla="*/ 87 h 90"/>
                <a:gd name="T12" fmla="*/ 58 w 87"/>
                <a:gd name="T13" fmla="*/ 84 h 90"/>
                <a:gd name="T14" fmla="*/ 84 w 87"/>
                <a:gd name="T15" fmla="*/ 38 h 90"/>
                <a:gd name="T16" fmla="*/ 80 w 87"/>
                <a:gd name="T17" fmla="*/ 2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90">
                  <a:moveTo>
                    <a:pt x="80" y="25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37" y="0"/>
                    <a:pt x="31" y="2"/>
                    <a:pt x="28" y="7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0" y="57"/>
                    <a:pt x="2" y="63"/>
                    <a:pt x="6" y="6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50" y="90"/>
                    <a:pt x="56" y="88"/>
                    <a:pt x="58" y="84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7" y="33"/>
                    <a:pt x="85" y="27"/>
                    <a:pt x="80" y="25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6" name="Freeform 286">
              <a:extLst>
                <a:ext uri="{FF2B5EF4-FFF2-40B4-BE49-F238E27FC236}">
                  <a16:creationId xmlns:a16="http://schemas.microsoft.com/office/drawing/2014/main" id="{A1DB14ED-1FBA-5B43-AF52-DCDE0F025B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5997" y="2487059"/>
              <a:ext cx="475340" cy="590899"/>
            </a:xfrm>
            <a:custGeom>
              <a:avLst/>
              <a:gdLst>
                <a:gd name="T0" fmla="*/ 357 w 371"/>
                <a:gd name="T1" fmla="*/ 57 h 462"/>
                <a:gd name="T2" fmla="*/ 257 w 371"/>
                <a:gd name="T3" fmla="*/ 0 h 462"/>
                <a:gd name="T4" fmla="*/ 250 w 371"/>
                <a:gd name="T5" fmla="*/ 13 h 462"/>
                <a:gd name="T6" fmla="*/ 269 w 371"/>
                <a:gd name="T7" fmla="*/ 23 h 462"/>
                <a:gd name="T8" fmla="*/ 273 w 371"/>
                <a:gd name="T9" fmla="*/ 37 h 462"/>
                <a:gd name="T10" fmla="*/ 247 w 371"/>
                <a:gd name="T11" fmla="*/ 82 h 462"/>
                <a:gd name="T12" fmla="*/ 233 w 371"/>
                <a:gd name="T13" fmla="*/ 86 h 462"/>
                <a:gd name="T14" fmla="*/ 214 w 371"/>
                <a:gd name="T15" fmla="*/ 75 h 462"/>
                <a:gd name="T16" fmla="*/ 207 w 371"/>
                <a:gd name="T17" fmla="*/ 88 h 462"/>
                <a:gd name="T18" fmla="*/ 226 w 371"/>
                <a:gd name="T19" fmla="*/ 99 h 462"/>
                <a:gd name="T20" fmla="*/ 230 w 371"/>
                <a:gd name="T21" fmla="*/ 112 h 462"/>
                <a:gd name="T22" fmla="*/ 204 w 371"/>
                <a:gd name="T23" fmla="*/ 158 h 462"/>
                <a:gd name="T24" fmla="*/ 191 w 371"/>
                <a:gd name="T25" fmla="*/ 161 h 462"/>
                <a:gd name="T26" fmla="*/ 184 w 371"/>
                <a:gd name="T27" fmla="*/ 157 h 462"/>
                <a:gd name="T28" fmla="*/ 172 w 371"/>
                <a:gd name="T29" fmla="*/ 150 h 462"/>
                <a:gd name="T30" fmla="*/ 0 w 371"/>
                <a:gd name="T31" fmla="*/ 455 h 462"/>
                <a:gd name="T32" fmla="*/ 12 w 371"/>
                <a:gd name="T33" fmla="*/ 462 h 462"/>
                <a:gd name="T34" fmla="*/ 177 w 371"/>
                <a:gd name="T35" fmla="*/ 170 h 462"/>
                <a:gd name="T36" fmla="*/ 265 w 371"/>
                <a:gd name="T37" fmla="*/ 220 h 462"/>
                <a:gd name="T38" fmla="*/ 294 w 371"/>
                <a:gd name="T39" fmla="*/ 212 h 462"/>
                <a:gd name="T40" fmla="*/ 365 w 371"/>
                <a:gd name="T41" fmla="*/ 86 h 462"/>
                <a:gd name="T42" fmla="*/ 357 w 371"/>
                <a:gd name="T43" fmla="*/ 57 h 462"/>
                <a:gd name="T44" fmla="*/ 275 w 371"/>
                <a:gd name="T45" fmla="*/ 197 h 462"/>
                <a:gd name="T46" fmla="*/ 262 w 371"/>
                <a:gd name="T47" fmla="*/ 201 h 462"/>
                <a:gd name="T48" fmla="*/ 223 w 371"/>
                <a:gd name="T49" fmla="*/ 179 h 462"/>
                <a:gd name="T50" fmla="*/ 219 w 371"/>
                <a:gd name="T51" fmla="*/ 166 h 462"/>
                <a:gd name="T52" fmla="*/ 245 w 371"/>
                <a:gd name="T53" fmla="*/ 120 h 462"/>
                <a:gd name="T54" fmla="*/ 259 w 371"/>
                <a:gd name="T55" fmla="*/ 117 h 462"/>
                <a:gd name="T56" fmla="*/ 297 w 371"/>
                <a:gd name="T57" fmla="*/ 138 h 462"/>
                <a:gd name="T58" fmla="*/ 301 w 371"/>
                <a:gd name="T59" fmla="*/ 152 h 462"/>
                <a:gd name="T60" fmla="*/ 275 w 371"/>
                <a:gd name="T61" fmla="*/ 197 h 462"/>
                <a:gd name="T62" fmla="*/ 317 w 371"/>
                <a:gd name="T63" fmla="*/ 122 h 462"/>
                <a:gd name="T64" fmla="*/ 304 w 371"/>
                <a:gd name="T65" fmla="*/ 126 h 462"/>
                <a:gd name="T66" fmla="*/ 266 w 371"/>
                <a:gd name="T67" fmla="*/ 104 h 462"/>
                <a:gd name="T68" fmla="*/ 262 w 371"/>
                <a:gd name="T69" fmla="*/ 91 h 462"/>
                <a:gd name="T70" fmla="*/ 288 w 371"/>
                <a:gd name="T71" fmla="*/ 45 h 462"/>
                <a:gd name="T72" fmla="*/ 301 w 371"/>
                <a:gd name="T73" fmla="*/ 42 h 462"/>
                <a:gd name="T74" fmla="*/ 339 w 371"/>
                <a:gd name="T75" fmla="*/ 63 h 462"/>
                <a:gd name="T76" fmla="*/ 343 w 371"/>
                <a:gd name="T77" fmla="*/ 77 h 462"/>
                <a:gd name="T78" fmla="*/ 317 w 371"/>
                <a:gd name="T79" fmla="*/ 12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1" h="462">
                  <a:moveTo>
                    <a:pt x="357" y="57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250" y="13"/>
                    <a:pt x="250" y="13"/>
                    <a:pt x="250" y="13"/>
                  </a:cubicBezTo>
                  <a:cubicBezTo>
                    <a:pt x="269" y="23"/>
                    <a:pt x="269" y="23"/>
                    <a:pt x="269" y="23"/>
                  </a:cubicBezTo>
                  <a:cubicBezTo>
                    <a:pt x="274" y="26"/>
                    <a:pt x="275" y="32"/>
                    <a:pt x="273" y="37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4" y="87"/>
                    <a:pt x="238" y="89"/>
                    <a:pt x="233" y="86"/>
                  </a:cubicBezTo>
                  <a:cubicBezTo>
                    <a:pt x="214" y="75"/>
                    <a:pt x="214" y="75"/>
                    <a:pt x="214" y="75"/>
                  </a:cubicBezTo>
                  <a:cubicBezTo>
                    <a:pt x="207" y="88"/>
                    <a:pt x="207" y="88"/>
                    <a:pt x="207" y="88"/>
                  </a:cubicBezTo>
                  <a:cubicBezTo>
                    <a:pt x="226" y="99"/>
                    <a:pt x="226" y="99"/>
                    <a:pt x="226" y="99"/>
                  </a:cubicBezTo>
                  <a:cubicBezTo>
                    <a:pt x="231" y="101"/>
                    <a:pt x="233" y="107"/>
                    <a:pt x="230" y="112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2" y="162"/>
                    <a:pt x="196" y="164"/>
                    <a:pt x="191" y="161"/>
                  </a:cubicBezTo>
                  <a:cubicBezTo>
                    <a:pt x="184" y="157"/>
                    <a:pt x="184" y="157"/>
                    <a:pt x="184" y="157"/>
                  </a:cubicBezTo>
                  <a:cubicBezTo>
                    <a:pt x="172" y="150"/>
                    <a:pt x="172" y="150"/>
                    <a:pt x="172" y="150"/>
                  </a:cubicBezTo>
                  <a:cubicBezTo>
                    <a:pt x="0" y="455"/>
                    <a:pt x="0" y="455"/>
                    <a:pt x="0" y="455"/>
                  </a:cubicBezTo>
                  <a:cubicBezTo>
                    <a:pt x="12" y="462"/>
                    <a:pt x="12" y="462"/>
                    <a:pt x="12" y="462"/>
                  </a:cubicBezTo>
                  <a:cubicBezTo>
                    <a:pt x="177" y="170"/>
                    <a:pt x="177" y="170"/>
                    <a:pt x="177" y="170"/>
                  </a:cubicBezTo>
                  <a:cubicBezTo>
                    <a:pt x="265" y="220"/>
                    <a:pt x="265" y="220"/>
                    <a:pt x="265" y="220"/>
                  </a:cubicBezTo>
                  <a:cubicBezTo>
                    <a:pt x="275" y="226"/>
                    <a:pt x="288" y="222"/>
                    <a:pt x="294" y="212"/>
                  </a:cubicBezTo>
                  <a:cubicBezTo>
                    <a:pt x="365" y="86"/>
                    <a:pt x="365" y="86"/>
                    <a:pt x="365" y="86"/>
                  </a:cubicBezTo>
                  <a:cubicBezTo>
                    <a:pt x="371" y="75"/>
                    <a:pt x="367" y="62"/>
                    <a:pt x="357" y="57"/>
                  </a:cubicBezTo>
                  <a:close/>
                  <a:moveTo>
                    <a:pt x="275" y="197"/>
                  </a:moveTo>
                  <a:cubicBezTo>
                    <a:pt x="272" y="202"/>
                    <a:pt x="266" y="204"/>
                    <a:pt x="262" y="201"/>
                  </a:cubicBezTo>
                  <a:cubicBezTo>
                    <a:pt x="223" y="179"/>
                    <a:pt x="223" y="179"/>
                    <a:pt x="223" y="179"/>
                  </a:cubicBezTo>
                  <a:cubicBezTo>
                    <a:pt x="218" y="177"/>
                    <a:pt x="217" y="171"/>
                    <a:pt x="219" y="166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8" y="116"/>
                    <a:pt x="254" y="114"/>
                    <a:pt x="259" y="117"/>
                  </a:cubicBezTo>
                  <a:cubicBezTo>
                    <a:pt x="297" y="138"/>
                    <a:pt x="297" y="138"/>
                    <a:pt x="297" y="138"/>
                  </a:cubicBezTo>
                  <a:cubicBezTo>
                    <a:pt x="302" y="141"/>
                    <a:pt x="303" y="147"/>
                    <a:pt x="301" y="152"/>
                  </a:cubicBezTo>
                  <a:lnTo>
                    <a:pt x="275" y="197"/>
                  </a:lnTo>
                  <a:close/>
                  <a:moveTo>
                    <a:pt x="317" y="122"/>
                  </a:moveTo>
                  <a:cubicBezTo>
                    <a:pt x="315" y="127"/>
                    <a:pt x="309" y="129"/>
                    <a:pt x="304" y="126"/>
                  </a:cubicBezTo>
                  <a:cubicBezTo>
                    <a:pt x="266" y="104"/>
                    <a:pt x="266" y="104"/>
                    <a:pt x="266" y="104"/>
                  </a:cubicBezTo>
                  <a:cubicBezTo>
                    <a:pt x="261" y="102"/>
                    <a:pt x="259" y="96"/>
                    <a:pt x="262" y="91"/>
                  </a:cubicBezTo>
                  <a:cubicBezTo>
                    <a:pt x="288" y="45"/>
                    <a:pt x="288" y="45"/>
                    <a:pt x="288" y="45"/>
                  </a:cubicBezTo>
                  <a:cubicBezTo>
                    <a:pt x="290" y="41"/>
                    <a:pt x="296" y="39"/>
                    <a:pt x="301" y="42"/>
                  </a:cubicBezTo>
                  <a:cubicBezTo>
                    <a:pt x="339" y="63"/>
                    <a:pt x="339" y="63"/>
                    <a:pt x="339" y="63"/>
                  </a:cubicBezTo>
                  <a:cubicBezTo>
                    <a:pt x="344" y="66"/>
                    <a:pt x="346" y="72"/>
                    <a:pt x="343" y="77"/>
                  </a:cubicBezTo>
                  <a:lnTo>
                    <a:pt x="317" y="122"/>
                  </a:ln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7" name="Freeform 287">
              <a:extLst>
                <a:ext uri="{FF2B5EF4-FFF2-40B4-BE49-F238E27FC236}">
                  <a16:creationId xmlns:a16="http://schemas.microsoft.com/office/drawing/2014/main" id="{0DB66C48-C265-BF46-807C-DF77A73C1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3576" y="2633593"/>
              <a:ext cx="110794" cy="114368"/>
            </a:xfrm>
            <a:custGeom>
              <a:avLst/>
              <a:gdLst>
                <a:gd name="T0" fmla="*/ 80 w 86"/>
                <a:gd name="T1" fmla="*/ 24 h 90"/>
                <a:gd name="T2" fmla="*/ 42 w 86"/>
                <a:gd name="T3" fmla="*/ 3 h 90"/>
                <a:gd name="T4" fmla="*/ 28 w 86"/>
                <a:gd name="T5" fmla="*/ 6 h 90"/>
                <a:gd name="T6" fmla="*/ 2 w 86"/>
                <a:gd name="T7" fmla="*/ 52 h 90"/>
                <a:gd name="T8" fmla="*/ 6 w 86"/>
                <a:gd name="T9" fmla="*/ 65 h 90"/>
                <a:gd name="T10" fmla="*/ 45 w 86"/>
                <a:gd name="T11" fmla="*/ 87 h 90"/>
                <a:gd name="T12" fmla="*/ 58 w 86"/>
                <a:gd name="T13" fmla="*/ 83 h 90"/>
                <a:gd name="T14" fmla="*/ 84 w 86"/>
                <a:gd name="T15" fmla="*/ 38 h 90"/>
                <a:gd name="T16" fmla="*/ 80 w 86"/>
                <a:gd name="T17" fmla="*/ 2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90">
                  <a:moveTo>
                    <a:pt x="80" y="24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37" y="0"/>
                    <a:pt x="31" y="2"/>
                    <a:pt x="28" y="6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0" y="57"/>
                    <a:pt x="1" y="63"/>
                    <a:pt x="6" y="65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9" y="90"/>
                    <a:pt x="55" y="88"/>
                    <a:pt x="58" y="83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6" y="33"/>
                    <a:pt x="85" y="27"/>
                    <a:pt x="80" y="24"/>
                  </a:cubicBez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8" name="Freeform 288">
              <a:extLst>
                <a:ext uri="{FF2B5EF4-FFF2-40B4-BE49-F238E27FC236}">
                  <a16:creationId xmlns:a16="http://schemas.microsoft.com/office/drawing/2014/main" id="{A3B2214D-A01A-A647-BD2A-DB7719AE3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187" y="2537095"/>
              <a:ext cx="111985" cy="115559"/>
            </a:xfrm>
            <a:custGeom>
              <a:avLst/>
              <a:gdLst>
                <a:gd name="T0" fmla="*/ 80 w 87"/>
                <a:gd name="T1" fmla="*/ 24 h 90"/>
                <a:gd name="T2" fmla="*/ 42 w 87"/>
                <a:gd name="T3" fmla="*/ 3 h 90"/>
                <a:gd name="T4" fmla="*/ 29 w 87"/>
                <a:gd name="T5" fmla="*/ 6 h 90"/>
                <a:gd name="T6" fmla="*/ 3 w 87"/>
                <a:gd name="T7" fmla="*/ 52 h 90"/>
                <a:gd name="T8" fmla="*/ 7 w 87"/>
                <a:gd name="T9" fmla="*/ 65 h 90"/>
                <a:gd name="T10" fmla="*/ 45 w 87"/>
                <a:gd name="T11" fmla="*/ 87 h 90"/>
                <a:gd name="T12" fmla="*/ 58 w 87"/>
                <a:gd name="T13" fmla="*/ 83 h 90"/>
                <a:gd name="T14" fmla="*/ 84 w 87"/>
                <a:gd name="T15" fmla="*/ 38 h 90"/>
                <a:gd name="T16" fmla="*/ 80 w 87"/>
                <a:gd name="T17" fmla="*/ 2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90">
                  <a:moveTo>
                    <a:pt x="80" y="24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37" y="0"/>
                    <a:pt x="31" y="2"/>
                    <a:pt x="29" y="6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0" y="57"/>
                    <a:pt x="2" y="63"/>
                    <a:pt x="7" y="65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50" y="90"/>
                    <a:pt x="56" y="88"/>
                    <a:pt x="58" y="83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7" y="33"/>
                    <a:pt x="85" y="27"/>
                    <a:pt x="80" y="24"/>
                  </a:cubicBez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9" name="Freeform 289">
              <a:extLst>
                <a:ext uri="{FF2B5EF4-FFF2-40B4-BE49-F238E27FC236}">
                  <a16:creationId xmlns:a16="http://schemas.microsoft.com/office/drawing/2014/main" id="{A0B59CB5-8BE2-AD48-9B5E-344D97E15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393" y="2600236"/>
              <a:ext cx="77437" cy="96498"/>
            </a:xfrm>
            <a:custGeom>
              <a:avLst/>
              <a:gdLst>
                <a:gd name="T0" fmla="*/ 12 w 61"/>
                <a:gd name="T1" fmla="*/ 69 h 76"/>
                <a:gd name="T2" fmla="*/ 19 w 61"/>
                <a:gd name="T3" fmla="*/ 73 h 76"/>
                <a:gd name="T4" fmla="*/ 32 w 61"/>
                <a:gd name="T5" fmla="*/ 70 h 76"/>
                <a:gd name="T6" fmla="*/ 58 w 61"/>
                <a:gd name="T7" fmla="*/ 24 h 76"/>
                <a:gd name="T8" fmla="*/ 54 w 61"/>
                <a:gd name="T9" fmla="*/ 11 h 76"/>
                <a:gd name="T10" fmla="*/ 35 w 61"/>
                <a:gd name="T11" fmla="*/ 0 h 76"/>
                <a:gd name="T12" fmla="*/ 0 w 61"/>
                <a:gd name="T13" fmla="*/ 62 h 76"/>
                <a:gd name="T14" fmla="*/ 12 w 61"/>
                <a:gd name="T15" fmla="*/ 6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76">
                  <a:moveTo>
                    <a:pt x="12" y="69"/>
                  </a:moveTo>
                  <a:cubicBezTo>
                    <a:pt x="19" y="73"/>
                    <a:pt x="19" y="73"/>
                    <a:pt x="19" y="73"/>
                  </a:cubicBezTo>
                  <a:cubicBezTo>
                    <a:pt x="24" y="76"/>
                    <a:pt x="30" y="74"/>
                    <a:pt x="32" y="70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61" y="19"/>
                    <a:pt x="59" y="13"/>
                    <a:pt x="54" y="1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62"/>
                    <a:pt x="0" y="62"/>
                    <a:pt x="0" y="62"/>
                  </a:cubicBezTo>
                  <a:lnTo>
                    <a:pt x="12" y="69"/>
                  </a:ln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0" name="Freeform 290">
              <a:extLst>
                <a:ext uri="{FF2B5EF4-FFF2-40B4-BE49-F238E27FC236}">
                  <a16:creationId xmlns:a16="http://schemas.microsoft.com/office/drawing/2014/main" id="{2859314F-364B-4D4C-B5C5-021B3487F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0003" y="2503738"/>
              <a:ext cx="78628" cy="97689"/>
            </a:xfrm>
            <a:custGeom>
              <a:avLst/>
              <a:gdLst>
                <a:gd name="T0" fmla="*/ 19 w 61"/>
                <a:gd name="T1" fmla="*/ 73 h 76"/>
                <a:gd name="T2" fmla="*/ 33 w 61"/>
                <a:gd name="T3" fmla="*/ 69 h 76"/>
                <a:gd name="T4" fmla="*/ 59 w 61"/>
                <a:gd name="T5" fmla="*/ 24 h 76"/>
                <a:gd name="T6" fmla="*/ 55 w 61"/>
                <a:gd name="T7" fmla="*/ 10 h 76"/>
                <a:gd name="T8" fmla="*/ 36 w 61"/>
                <a:gd name="T9" fmla="*/ 0 h 76"/>
                <a:gd name="T10" fmla="*/ 0 w 61"/>
                <a:gd name="T11" fmla="*/ 62 h 76"/>
                <a:gd name="T12" fmla="*/ 19 w 61"/>
                <a:gd name="T13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6">
                  <a:moveTo>
                    <a:pt x="19" y="73"/>
                  </a:moveTo>
                  <a:cubicBezTo>
                    <a:pt x="24" y="76"/>
                    <a:pt x="30" y="74"/>
                    <a:pt x="33" y="69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1" y="19"/>
                    <a:pt x="60" y="13"/>
                    <a:pt x="55" y="1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62"/>
                    <a:pt x="0" y="62"/>
                    <a:pt x="0" y="62"/>
                  </a:cubicBezTo>
                  <a:lnTo>
                    <a:pt x="19" y="73"/>
                  </a:ln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1" name="Freeform 291">
              <a:extLst>
                <a:ext uri="{FF2B5EF4-FFF2-40B4-BE49-F238E27FC236}">
                  <a16:creationId xmlns:a16="http://schemas.microsoft.com/office/drawing/2014/main" id="{80B0B702-2749-0444-A92B-DA5E273883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53720" y="4003621"/>
              <a:ext cx="682631" cy="365738"/>
            </a:xfrm>
            <a:custGeom>
              <a:avLst/>
              <a:gdLst>
                <a:gd name="T0" fmla="*/ 533 w 534"/>
                <a:gd name="T1" fmla="*/ 37 h 287"/>
                <a:gd name="T2" fmla="*/ 369 w 534"/>
                <a:gd name="T3" fmla="*/ 1 h 287"/>
                <a:gd name="T4" fmla="*/ 337 w 534"/>
                <a:gd name="T5" fmla="*/ 121 h 287"/>
                <a:gd name="T6" fmla="*/ 0 w 534"/>
                <a:gd name="T7" fmla="*/ 118 h 287"/>
                <a:gd name="T8" fmla="*/ 325 w 534"/>
                <a:gd name="T9" fmla="*/ 249 h 287"/>
                <a:gd name="T10" fmla="*/ 488 w 534"/>
                <a:gd name="T11" fmla="*/ 286 h 287"/>
                <a:gd name="T12" fmla="*/ 364 w 534"/>
                <a:gd name="T13" fmla="*/ 88 h 287"/>
                <a:gd name="T14" fmla="*/ 359 w 534"/>
                <a:gd name="T15" fmla="*/ 33 h 287"/>
                <a:gd name="T16" fmla="*/ 422 w 534"/>
                <a:gd name="T17" fmla="*/ 29 h 287"/>
                <a:gd name="T18" fmla="*/ 427 w 534"/>
                <a:gd name="T19" fmla="*/ 84 h 287"/>
                <a:gd name="T20" fmla="*/ 364 w 534"/>
                <a:gd name="T21" fmla="*/ 88 h 287"/>
                <a:gd name="T22" fmla="*/ 441 w 534"/>
                <a:gd name="T23" fmla="*/ 85 h 287"/>
                <a:gd name="T24" fmla="*/ 456 w 534"/>
                <a:gd name="T25" fmla="*/ 32 h 287"/>
                <a:gd name="T26" fmla="*/ 517 w 534"/>
                <a:gd name="T27" fmla="*/ 48 h 287"/>
                <a:gd name="T28" fmla="*/ 502 w 534"/>
                <a:gd name="T29" fmla="*/ 101 h 287"/>
                <a:gd name="T30" fmla="*/ 357 w 534"/>
                <a:gd name="T31" fmla="*/ 169 h 287"/>
                <a:gd name="T32" fmla="*/ 349 w 534"/>
                <a:gd name="T33" fmla="*/ 150 h 287"/>
                <a:gd name="T34" fmla="*/ 352 w 534"/>
                <a:gd name="T35" fmla="*/ 114 h 287"/>
                <a:gd name="T36" fmla="*/ 415 w 534"/>
                <a:gd name="T37" fmla="*/ 110 h 287"/>
                <a:gd name="T38" fmla="*/ 420 w 534"/>
                <a:gd name="T39" fmla="*/ 165 h 287"/>
                <a:gd name="T40" fmla="*/ 357 w 534"/>
                <a:gd name="T41" fmla="*/ 169 h 287"/>
                <a:gd name="T42" fmla="*/ 434 w 534"/>
                <a:gd name="T43" fmla="*/ 166 h 287"/>
                <a:gd name="T44" fmla="*/ 449 w 534"/>
                <a:gd name="T45" fmla="*/ 113 h 287"/>
                <a:gd name="T46" fmla="*/ 510 w 534"/>
                <a:gd name="T47" fmla="*/ 129 h 287"/>
                <a:gd name="T48" fmla="*/ 495 w 534"/>
                <a:gd name="T49" fmla="*/ 181 h 287"/>
                <a:gd name="T50" fmla="*/ 350 w 534"/>
                <a:gd name="T51" fmla="*/ 249 h 287"/>
                <a:gd name="T52" fmla="*/ 345 w 534"/>
                <a:gd name="T53" fmla="*/ 195 h 287"/>
                <a:gd name="T54" fmla="*/ 408 w 534"/>
                <a:gd name="T55" fmla="*/ 191 h 287"/>
                <a:gd name="T56" fmla="*/ 412 w 534"/>
                <a:gd name="T57" fmla="*/ 245 h 287"/>
                <a:gd name="T58" fmla="*/ 350 w 534"/>
                <a:gd name="T59" fmla="*/ 249 h 287"/>
                <a:gd name="T60" fmla="*/ 426 w 534"/>
                <a:gd name="T61" fmla="*/ 247 h 287"/>
                <a:gd name="T62" fmla="*/ 441 w 534"/>
                <a:gd name="T63" fmla="*/ 194 h 287"/>
                <a:gd name="T64" fmla="*/ 502 w 534"/>
                <a:gd name="T65" fmla="*/ 209 h 287"/>
                <a:gd name="T66" fmla="*/ 488 w 534"/>
                <a:gd name="T67" fmla="*/ 26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4" h="287">
                  <a:moveTo>
                    <a:pt x="512" y="267"/>
                  </a:moveTo>
                  <a:cubicBezTo>
                    <a:pt x="533" y="37"/>
                    <a:pt x="533" y="37"/>
                    <a:pt x="533" y="37"/>
                  </a:cubicBezTo>
                  <a:cubicBezTo>
                    <a:pt x="534" y="25"/>
                    <a:pt x="525" y="15"/>
                    <a:pt x="513" y="14"/>
                  </a:cubicBezTo>
                  <a:cubicBezTo>
                    <a:pt x="369" y="1"/>
                    <a:pt x="369" y="1"/>
                    <a:pt x="369" y="1"/>
                  </a:cubicBezTo>
                  <a:cubicBezTo>
                    <a:pt x="358" y="0"/>
                    <a:pt x="347" y="8"/>
                    <a:pt x="346" y="20"/>
                  </a:cubicBezTo>
                  <a:cubicBezTo>
                    <a:pt x="337" y="121"/>
                    <a:pt x="337" y="121"/>
                    <a:pt x="337" y="121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34" y="148"/>
                    <a:pt x="334" y="148"/>
                    <a:pt x="334" y="148"/>
                  </a:cubicBezTo>
                  <a:cubicBezTo>
                    <a:pt x="325" y="249"/>
                    <a:pt x="325" y="249"/>
                    <a:pt x="325" y="249"/>
                  </a:cubicBezTo>
                  <a:cubicBezTo>
                    <a:pt x="324" y="261"/>
                    <a:pt x="333" y="272"/>
                    <a:pt x="344" y="273"/>
                  </a:cubicBezTo>
                  <a:cubicBezTo>
                    <a:pt x="488" y="286"/>
                    <a:pt x="488" y="286"/>
                    <a:pt x="488" y="286"/>
                  </a:cubicBezTo>
                  <a:cubicBezTo>
                    <a:pt x="500" y="287"/>
                    <a:pt x="511" y="278"/>
                    <a:pt x="512" y="267"/>
                  </a:cubicBezTo>
                  <a:close/>
                  <a:moveTo>
                    <a:pt x="364" y="88"/>
                  </a:moveTo>
                  <a:cubicBezTo>
                    <a:pt x="359" y="88"/>
                    <a:pt x="355" y="83"/>
                    <a:pt x="355" y="77"/>
                  </a:cubicBezTo>
                  <a:cubicBezTo>
                    <a:pt x="359" y="33"/>
                    <a:pt x="359" y="33"/>
                    <a:pt x="359" y="33"/>
                  </a:cubicBezTo>
                  <a:cubicBezTo>
                    <a:pt x="360" y="28"/>
                    <a:pt x="365" y="24"/>
                    <a:pt x="370" y="25"/>
                  </a:cubicBezTo>
                  <a:cubicBezTo>
                    <a:pt x="422" y="29"/>
                    <a:pt x="422" y="29"/>
                    <a:pt x="422" y="29"/>
                  </a:cubicBezTo>
                  <a:cubicBezTo>
                    <a:pt x="428" y="30"/>
                    <a:pt x="432" y="35"/>
                    <a:pt x="431" y="40"/>
                  </a:cubicBezTo>
                  <a:cubicBezTo>
                    <a:pt x="427" y="84"/>
                    <a:pt x="427" y="84"/>
                    <a:pt x="427" y="84"/>
                  </a:cubicBezTo>
                  <a:cubicBezTo>
                    <a:pt x="427" y="89"/>
                    <a:pt x="422" y="93"/>
                    <a:pt x="417" y="93"/>
                  </a:cubicBezTo>
                  <a:lnTo>
                    <a:pt x="364" y="88"/>
                  </a:lnTo>
                  <a:close/>
                  <a:moveTo>
                    <a:pt x="450" y="96"/>
                  </a:moveTo>
                  <a:cubicBezTo>
                    <a:pt x="445" y="95"/>
                    <a:pt x="441" y="91"/>
                    <a:pt x="441" y="85"/>
                  </a:cubicBezTo>
                  <a:cubicBezTo>
                    <a:pt x="445" y="41"/>
                    <a:pt x="445" y="41"/>
                    <a:pt x="445" y="41"/>
                  </a:cubicBezTo>
                  <a:cubicBezTo>
                    <a:pt x="446" y="36"/>
                    <a:pt x="451" y="32"/>
                    <a:pt x="456" y="32"/>
                  </a:cubicBezTo>
                  <a:cubicBezTo>
                    <a:pt x="508" y="37"/>
                    <a:pt x="508" y="37"/>
                    <a:pt x="508" y="37"/>
                  </a:cubicBezTo>
                  <a:cubicBezTo>
                    <a:pt x="514" y="38"/>
                    <a:pt x="518" y="42"/>
                    <a:pt x="517" y="48"/>
                  </a:cubicBezTo>
                  <a:cubicBezTo>
                    <a:pt x="513" y="92"/>
                    <a:pt x="513" y="92"/>
                    <a:pt x="513" y="92"/>
                  </a:cubicBezTo>
                  <a:cubicBezTo>
                    <a:pt x="513" y="97"/>
                    <a:pt x="508" y="101"/>
                    <a:pt x="502" y="101"/>
                  </a:cubicBezTo>
                  <a:lnTo>
                    <a:pt x="450" y="96"/>
                  </a:lnTo>
                  <a:close/>
                  <a:moveTo>
                    <a:pt x="357" y="169"/>
                  </a:moveTo>
                  <a:cubicBezTo>
                    <a:pt x="352" y="168"/>
                    <a:pt x="348" y="163"/>
                    <a:pt x="348" y="158"/>
                  </a:cubicBezTo>
                  <a:cubicBezTo>
                    <a:pt x="349" y="150"/>
                    <a:pt x="349" y="150"/>
                    <a:pt x="349" y="150"/>
                  </a:cubicBezTo>
                  <a:cubicBezTo>
                    <a:pt x="351" y="122"/>
                    <a:pt x="351" y="122"/>
                    <a:pt x="351" y="122"/>
                  </a:cubicBezTo>
                  <a:cubicBezTo>
                    <a:pt x="352" y="114"/>
                    <a:pt x="352" y="114"/>
                    <a:pt x="352" y="114"/>
                  </a:cubicBezTo>
                  <a:cubicBezTo>
                    <a:pt x="353" y="109"/>
                    <a:pt x="357" y="105"/>
                    <a:pt x="363" y="105"/>
                  </a:cubicBezTo>
                  <a:cubicBezTo>
                    <a:pt x="415" y="110"/>
                    <a:pt x="415" y="110"/>
                    <a:pt x="415" y="110"/>
                  </a:cubicBezTo>
                  <a:cubicBezTo>
                    <a:pt x="420" y="110"/>
                    <a:pt x="424" y="115"/>
                    <a:pt x="424" y="121"/>
                  </a:cubicBezTo>
                  <a:cubicBezTo>
                    <a:pt x="420" y="165"/>
                    <a:pt x="420" y="165"/>
                    <a:pt x="420" y="165"/>
                  </a:cubicBezTo>
                  <a:cubicBezTo>
                    <a:pt x="419" y="170"/>
                    <a:pt x="415" y="174"/>
                    <a:pt x="409" y="173"/>
                  </a:cubicBezTo>
                  <a:lnTo>
                    <a:pt x="357" y="169"/>
                  </a:lnTo>
                  <a:close/>
                  <a:moveTo>
                    <a:pt x="443" y="177"/>
                  </a:moveTo>
                  <a:cubicBezTo>
                    <a:pt x="437" y="176"/>
                    <a:pt x="433" y="171"/>
                    <a:pt x="434" y="166"/>
                  </a:cubicBezTo>
                  <a:cubicBezTo>
                    <a:pt x="438" y="122"/>
                    <a:pt x="438" y="122"/>
                    <a:pt x="438" y="122"/>
                  </a:cubicBezTo>
                  <a:cubicBezTo>
                    <a:pt x="438" y="117"/>
                    <a:pt x="443" y="113"/>
                    <a:pt x="449" y="113"/>
                  </a:cubicBezTo>
                  <a:cubicBezTo>
                    <a:pt x="501" y="118"/>
                    <a:pt x="501" y="118"/>
                    <a:pt x="501" y="118"/>
                  </a:cubicBezTo>
                  <a:cubicBezTo>
                    <a:pt x="506" y="118"/>
                    <a:pt x="510" y="123"/>
                    <a:pt x="510" y="129"/>
                  </a:cubicBezTo>
                  <a:cubicBezTo>
                    <a:pt x="506" y="172"/>
                    <a:pt x="506" y="172"/>
                    <a:pt x="506" y="172"/>
                  </a:cubicBezTo>
                  <a:cubicBezTo>
                    <a:pt x="505" y="178"/>
                    <a:pt x="500" y="182"/>
                    <a:pt x="495" y="181"/>
                  </a:cubicBezTo>
                  <a:lnTo>
                    <a:pt x="443" y="177"/>
                  </a:lnTo>
                  <a:close/>
                  <a:moveTo>
                    <a:pt x="350" y="249"/>
                  </a:moveTo>
                  <a:cubicBezTo>
                    <a:pt x="344" y="249"/>
                    <a:pt x="340" y="244"/>
                    <a:pt x="341" y="239"/>
                  </a:cubicBezTo>
                  <a:cubicBezTo>
                    <a:pt x="345" y="195"/>
                    <a:pt x="345" y="195"/>
                    <a:pt x="345" y="195"/>
                  </a:cubicBezTo>
                  <a:cubicBezTo>
                    <a:pt x="345" y="189"/>
                    <a:pt x="350" y="185"/>
                    <a:pt x="355" y="186"/>
                  </a:cubicBezTo>
                  <a:cubicBezTo>
                    <a:pt x="408" y="191"/>
                    <a:pt x="408" y="191"/>
                    <a:pt x="408" y="191"/>
                  </a:cubicBezTo>
                  <a:cubicBezTo>
                    <a:pt x="413" y="191"/>
                    <a:pt x="417" y="196"/>
                    <a:pt x="416" y="201"/>
                  </a:cubicBezTo>
                  <a:cubicBezTo>
                    <a:pt x="412" y="245"/>
                    <a:pt x="412" y="245"/>
                    <a:pt x="412" y="245"/>
                  </a:cubicBezTo>
                  <a:cubicBezTo>
                    <a:pt x="412" y="251"/>
                    <a:pt x="407" y="255"/>
                    <a:pt x="402" y="254"/>
                  </a:cubicBezTo>
                  <a:lnTo>
                    <a:pt x="350" y="249"/>
                  </a:lnTo>
                  <a:close/>
                  <a:moveTo>
                    <a:pt x="435" y="257"/>
                  </a:moveTo>
                  <a:cubicBezTo>
                    <a:pt x="430" y="257"/>
                    <a:pt x="426" y="252"/>
                    <a:pt x="426" y="247"/>
                  </a:cubicBezTo>
                  <a:cubicBezTo>
                    <a:pt x="431" y="203"/>
                    <a:pt x="431" y="203"/>
                    <a:pt x="431" y="203"/>
                  </a:cubicBezTo>
                  <a:cubicBezTo>
                    <a:pt x="431" y="197"/>
                    <a:pt x="436" y="193"/>
                    <a:pt x="441" y="194"/>
                  </a:cubicBezTo>
                  <a:cubicBezTo>
                    <a:pt x="493" y="198"/>
                    <a:pt x="493" y="198"/>
                    <a:pt x="493" y="198"/>
                  </a:cubicBezTo>
                  <a:cubicBezTo>
                    <a:pt x="499" y="199"/>
                    <a:pt x="503" y="204"/>
                    <a:pt x="502" y="209"/>
                  </a:cubicBezTo>
                  <a:cubicBezTo>
                    <a:pt x="498" y="253"/>
                    <a:pt x="498" y="253"/>
                    <a:pt x="498" y="253"/>
                  </a:cubicBezTo>
                  <a:cubicBezTo>
                    <a:pt x="498" y="259"/>
                    <a:pt x="493" y="262"/>
                    <a:pt x="488" y="262"/>
                  </a:cubicBezTo>
                  <a:lnTo>
                    <a:pt x="435" y="25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2" name="Freeform 292">
              <a:extLst>
                <a:ext uri="{FF2B5EF4-FFF2-40B4-BE49-F238E27FC236}">
                  <a16:creationId xmlns:a16="http://schemas.microsoft.com/office/drawing/2014/main" id="{637FCF34-B814-ED49-8B19-4394E519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8555" y="4239504"/>
              <a:ext cx="98881" cy="89350"/>
            </a:xfrm>
            <a:custGeom>
              <a:avLst/>
              <a:gdLst>
                <a:gd name="T0" fmla="*/ 72 w 77"/>
                <a:gd name="T1" fmla="*/ 60 h 70"/>
                <a:gd name="T2" fmla="*/ 76 w 77"/>
                <a:gd name="T3" fmla="*/ 16 h 70"/>
                <a:gd name="T4" fmla="*/ 68 w 77"/>
                <a:gd name="T5" fmla="*/ 6 h 70"/>
                <a:gd name="T6" fmla="*/ 15 w 77"/>
                <a:gd name="T7" fmla="*/ 1 h 70"/>
                <a:gd name="T8" fmla="*/ 5 w 77"/>
                <a:gd name="T9" fmla="*/ 10 h 70"/>
                <a:gd name="T10" fmla="*/ 1 w 77"/>
                <a:gd name="T11" fmla="*/ 54 h 70"/>
                <a:gd name="T12" fmla="*/ 10 w 77"/>
                <a:gd name="T13" fmla="*/ 64 h 70"/>
                <a:gd name="T14" fmla="*/ 62 w 77"/>
                <a:gd name="T15" fmla="*/ 69 h 70"/>
                <a:gd name="T16" fmla="*/ 72 w 77"/>
                <a:gd name="T17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70">
                  <a:moveTo>
                    <a:pt x="72" y="60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77" y="11"/>
                    <a:pt x="73" y="6"/>
                    <a:pt x="68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0" y="0"/>
                    <a:pt x="5" y="4"/>
                    <a:pt x="5" y="1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9"/>
                    <a:pt x="4" y="64"/>
                    <a:pt x="10" y="64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7" y="70"/>
                    <a:pt x="72" y="66"/>
                    <a:pt x="72" y="60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3" name="Freeform 293">
              <a:extLst>
                <a:ext uri="{FF2B5EF4-FFF2-40B4-BE49-F238E27FC236}">
                  <a16:creationId xmlns:a16="http://schemas.microsoft.com/office/drawing/2014/main" id="{3E134457-0704-4449-8F44-D5F7D2777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8157" y="4250225"/>
              <a:ext cx="98881" cy="86967"/>
            </a:xfrm>
            <a:custGeom>
              <a:avLst/>
              <a:gdLst>
                <a:gd name="T0" fmla="*/ 72 w 77"/>
                <a:gd name="T1" fmla="*/ 60 h 69"/>
                <a:gd name="T2" fmla="*/ 76 w 77"/>
                <a:gd name="T3" fmla="*/ 16 h 69"/>
                <a:gd name="T4" fmla="*/ 67 w 77"/>
                <a:gd name="T5" fmla="*/ 5 h 69"/>
                <a:gd name="T6" fmla="*/ 15 w 77"/>
                <a:gd name="T7" fmla="*/ 1 h 69"/>
                <a:gd name="T8" fmla="*/ 5 w 77"/>
                <a:gd name="T9" fmla="*/ 10 h 69"/>
                <a:gd name="T10" fmla="*/ 0 w 77"/>
                <a:gd name="T11" fmla="*/ 54 h 69"/>
                <a:gd name="T12" fmla="*/ 9 w 77"/>
                <a:gd name="T13" fmla="*/ 64 h 69"/>
                <a:gd name="T14" fmla="*/ 62 w 77"/>
                <a:gd name="T15" fmla="*/ 69 h 69"/>
                <a:gd name="T16" fmla="*/ 72 w 77"/>
                <a:gd name="T17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69">
                  <a:moveTo>
                    <a:pt x="72" y="60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77" y="11"/>
                    <a:pt x="73" y="6"/>
                    <a:pt x="67" y="5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0" y="0"/>
                    <a:pt x="5" y="4"/>
                    <a:pt x="5" y="1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9"/>
                    <a:pt x="4" y="64"/>
                    <a:pt x="9" y="64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7" y="69"/>
                    <a:pt x="72" y="66"/>
                    <a:pt x="72" y="60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4" name="Freeform 294">
              <a:extLst>
                <a:ext uri="{FF2B5EF4-FFF2-40B4-BE49-F238E27FC236}">
                  <a16:creationId xmlns:a16="http://schemas.microsoft.com/office/drawing/2014/main" id="{C95F8AA2-B938-3543-A28B-CD5713DBE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8085" y="4137050"/>
              <a:ext cx="97689" cy="88158"/>
            </a:xfrm>
            <a:custGeom>
              <a:avLst/>
              <a:gdLst>
                <a:gd name="T0" fmla="*/ 72 w 76"/>
                <a:gd name="T1" fmla="*/ 60 h 69"/>
                <a:gd name="T2" fmla="*/ 76 w 76"/>
                <a:gd name="T3" fmla="*/ 16 h 69"/>
                <a:gd name="T4" fmla="*/ 67 w 76"/>
                <a:gd name="T5" fmla="*/ 5 h 69"/>
                <a:gd name="T6" fmla="*/ 15 w 76"/>
                <a:gd name="T7" fmla="*/ 0 h 69"/>
                <a:gd name="T8" fmla="*/ 4 w 76"/>
                <a:gd name="T9" fmla="*/ 9 h 69"/>
                <a:gd name="T10" fmla="*/ 3 w 76"/>
                <a:gd name="T11" fmla="*/ 17 h 69"/>
                <a:gd name="T12" fmla="*/ 1 w 76"/>
                <a:gd name="T13" fmla="*/ 45 h 69"/>
                <a:gd name="T14" fmla="*/ 0 w 76"/>
                <a:gd name="T15" fmla="*/ 53 h 69"/>
                <a:gd name="T16" fmla="*/ 9 w 76"/>
                <a:gd name="T17" fmla="*/ 64 h 69"/>
                <a:gd name="T18" fmla="*/ 61 w 76"/>
                <a:gd name="T19" fmla="*/ 68 h 69"/>
                <a:gd name="T20" fmla="*/ 72 w 76"/>
                <a:gd name="T2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69">
                  <a:moveTo>
                    <a:pt x="72" y="60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76" y="10"/>
                    <a:pt x="72" y="5"/>
                    <a:pt x="67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9" y="0"/>
                    <a:pt x="5" y="4"/>
                    <a:pt x="4" y="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8"/>
                    <a:pt x="4" y="63"/>
                    <a:pt x="9" y="64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7" y="69"/>
                    <a:pt x="71" y="65"/>
                    <a:pt x="72" y="60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5" name="Freeform 295">
              <a:extLst>
                <a:ext uri="{FF2B5EF4-FFF2-40B4-BE49-F238E27FC236}">
                  <a16:creationId xmlns:a16="http://schemas.microsoft.com/office/drawing/2014/main" id="{58DD558C-6EC3-0243-9E72-00B507556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7688" y="4147771"/>
              <a:ext cx="97689" cy="88158"/>
            </a:xfrm>
            <a:custGeom>
              <a:avLst/>
              <a:gdLst>
                <a:gd name="T0" fmla="*/ 73 w 77"/>
                <a:gd name="T1" fmla="*/ 59 h 69"/>
                <a:gd name="T2" fmla="*/ 77 w 77"/>
                <a:gd name="T3" fmla="*/ 16 h 69"/>
                <a:gd name="T4" fmla="*/ 68 w 77"/>
                <a:gd name="T5" fmla="*/ 5 h 69"/>
                <a:gd name="T6" fmla="*/ 16 w 77"/>
                <a:gd name="T7" fmla="*/ 0 h 69"/>
                <a:gd name="T8" fmla="*/ 5 w 77"/>
                <a:gd name="T9" fmla="*/ 9 h 69"/>
                <a:gd name="T10" fmla="*/ 1 w 77"/>
                <a:gd name="T11" fmla="*/ 53 h 69"/>
                <a:gd name="T12" fmla="*/ 10 w 77"/>
                <a:gd name="T13" fmla="*/ 64 h 69"/>
                <a:gd name="T14" fmla="*/ 62 w 77"/>
                <a:gd name="T15" fmla="*/ 68 h 69"/>
                <a:gd name="T16" fmla="*/ 73 w 77"/>
                <a:gd name="T17" fmla="*/ 5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69">
                  <a:moveTo>
                    <a:pt x="73" y="59"/>
                  </a:moveTo>
                  <a:cubicBezTo>
                    <a:pt x="77" y="16"/>
                    <a:pt x="77" y="16"/>
                    <a:pt x="77" y="16"/>
                  </a:cubicBezTo>
                  <a:cubicBezTo>
                    <a:pt x="77" y="10"/>
                    <a:pt x="73" y="5"/>
                    <a:pt x="68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0"/>
                    <a:pt x="5" y="4"/>
                    <a:pt x="5" y="9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8"/>
                    <a:pt x="4" y="63"/>
                    <a:pt x="10" y="64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7" y="69"/>
                    <a:pt x="72" y="65"/>
                    <a:pt x="73" y="59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6" name="Freeform 296">
              <a:extLst>
                <a:ext uri="{FF2B5EF4-FFF2-40B4-BE49-F238E27FC236}">
                  <a16:creationId xmlns:a16="http://schemas.microsoft.com/office/drawing/2014/main" id="{6FFAAA95-1A98-B046-B027-E9C7F2BFF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616" y="4033404"/>
              <a:ext cx="98881" cy="88158"/>
            </a:xfrm>
            <a:custGeom>
              <a:avLst/>
              <a:gdLst>
                <a:gd name="T0" fmla="*/ 72 w 77"/>
                <a:gd name="T1" fmla="*/ 60 h 69"/>
                <a:gd name="T2" fmla="*/ 76 w 77"/>
                <a:gd name="T3" fmla="*/ 16 h 69"/>
                <a:gd name="T4" fmla="*/ 67 w 77"/>
                <a:gd name="T5" fmla="*/ 5 h 69"/>
                <a:gd name="T6" fmla="*/ 15 w 77"/>
                <a:gd name="T7" fmla="*/ 1 h 69"/>
                <a:gd name="T8" fmla="*/ 4 w 77"/>
                <a:gd name="T9" fmla="*/ 9 h 69"/>
                <a:gd name="T10" fmla="*/ 0 w 77"/>
                <a:gd name="T11" fmla="*/ 53 h 69"/>
                <a:gd name="T12" fmla="*/ 9 w 77"/>
                <a:gd name="T13" fmla="*/ 64 h 69"/>
                <a:gd name="T14" fmla="*/ 62 w 77"/>
                <a:gd name="T15" fmla="*/ 69 h 69"/>
                <a:gd name="T16" fmla="*/ 72 w 77"/>
                <a:gd name="T17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69">
                  <a:moveTo>
                    <a:pt x="72" y="60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77" y="11"/>
                    <a:pt x="73" y="6"/>
                    <a:pt x="67" y="5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0" y="0"/>
                    <a:pt x="5" y="4"/>
                    <a:pt x="4" y="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9"/>
                    <a:pt x="4" y="64"/>
                    <a:pt x="9" y="64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7" y="69"/>
                    <a:pt x="72" y="65"/>
                    <a:pt x="72" y="60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7" name="Freeform 297">
              <a:extLst>
                <a:ext uri="{FF2B5EF4-FFF2-40B4-BE49-F238E27FC236}">
                  <a16:creationId xmlns:a16="http://schemas.microsoft.com/office/drawing/2014/main" id="{3D27FF19-A391-7B4D-8E18-936D66E6E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7218" y="4044126"/>
              <a:ext cx="98881" cy="88158"/>
            </a:xfrm>
            <a:custGeom>
              <a:avLst/>
              <a:gdLst>
                <a:gd name="T0" fmla="*/ 72 w 77"/>
                <a:gd name="T1" fmla="*/ 60 h 69"/>
                <a:gd name="T2" fmla="*/ 76 w 77"/>
                <a:gd name="T3" fmla="*/ 16 h 69"/>
                <a:gd name="T4" fmla="*/ 67 w 77"/>
                <a:gd name="T5" fmla="*/ 5 h 69"/>
                <a:gd name="T6" fmla="*/ 15 w 77"/>
                <a:gd name="T7" fmla="*/ 0 h 69"/>
                <a:gd name="T8" fmla="*/ 4 w 77"/>
                <a:gd name="T9" fmla="*/ 9 h 69"/>
                <a:gd name="T10" fmla="*/ 0 w 77"/>
                <a:gd name="T11" fmla="*/ 53 h 69"/>
                <a:gd name="T12" fmla="*/ 9 w 77"/>
                <a:gd name="T13" fmla="*/ 64 h 69"/>
                <a:gd name="T14" fmla="*/ 61 w 77"/>
                <a:gd name="T15" fmla="*/ 69 h 69"/>
                <a:gd name="T16" fmla="*/ 72 w 77"/>
                <a:gd name="T17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69">
                  <a:moveTo>
                    <a:pt x="72" y="60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77" y="10"/>
                    <a:pt x="73" y="6"/>
                    <a:pt x="67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5" y="4"/>
                    <a:pt x="4" y="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9"/>
                    <a:pt x="4" y="63"/>
                    <a:pt x="9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7" y="69"/>
                    <a:pt x="72" y="65"/>
                    <a:pt x="72" y="60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8" name="Freeform 298">
              <a:extLst>
                <a:ext uri="{FF2B5EF4-FFF2-40B4-BE49-F238E27FC236}">
                  <a16:creationId xmlns:a16="http://schemas.microsoft.com/office/drawing/2014/main" id="{9537FFC3-FDD6-2447-A54A-57FAB9883E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53720" y="4135858"/>
              <a:ext cx="667144" cy="233500"/>
            </a:xfrm>
            <a:custGeom>
              <a:avLst/>
              <a:gdLst>
                <a:gd name="T0" fmla="*/ 512 w 522"/>
                <a:gd name="T1" fmla="*/ 163 h 183"/>
                <a:gd name="T2" fmla="*/ 522 w 522"/>
                <a:gd name="T3" fmla="*/ 48 h 183"/>
                <a:gd name="T4" fmla="*/ 508 w 522"/>
                <a:gd name="T5" fmla="*/ 46 h 183"/>
                <a:gd name="T6" fmla="*/ 506 w 522"/>
                <a:gd name="T7" fmla="*/ 68 h 183"/>
                <a:gd name="T8" fmla="*/ 495 w 522"/>
                <a:gd name="T9" fmla="*/ 77 h 183"/>
                <a:gd name="T10" fmla="*/ 443 w 522"/>
                <a:gd name="T11" fmla="*/ 73 h 183"/>
                <a:gd name="T12" fmla="*/ 434 w 522"/>
                <a:gd name="T13" fmla="*/ 62 h 183"/>
                <a:gd name="T14" fmla="*/ 436 w 522"/>
                <a:gd name="T15" fmla="*/ 40 h 183"/>
                <a:gd name="T16" fmla="*/ 422 w 522"/>
                <a:gd name="T17" fmla="*/ 39 h 183"/>
                <a:gd name="T18" fmla="*/ 420 w 522"/>
                <a:gd name="T19" fmla="*/ 61 h 183"/>
                <a:gd name="T20" fmla="*/ 409 w 522"/>
                <a:gd name="T21" fmla="*/ 69 h 183"/>
                <a:gd name="T22" fmla="*/ 357 w 522"/>
                <a:gd name="T23" fmla="*/ 65 h 183"/>
                <a:gd name="T24" fmla="*/ 348 w 522"/>
                <a:gd name="T25" fmla="*/ 54 h 183"/>
                <a:gd name="T26" fmla="*/ 349 w 522"/>
                <a:gd name="T27" fmla="*/ 46 h 183"/>
                <a:gd name="T28" fmla="*/ 350 w 522"/>
                <a:gd name="T29" fmla="*/ 32 h 183"/>
                <a:gd name="T30" fmla="*/ 1 w 522"/>
                <a:gd name="T31" fmla="*/ 0 h 183"/>
                <a:gd name="T32" fmla="*/ 0 w 522"/>
                <a:gd name="T33" fmla="*/ 14 h 183"/>
                <a:gd name="T34" fmla="*/ 334 w 522"/>
                <a:gd name="T35" fmla="*/ 44 h 183"/>
                <a:gd name="T36" fmla="*/ 325 w 522"/>
                <a:gd name="T37" fmla="*/ 145 h 183"/>
                <a:gd name="T38" fmla="*/ 344 w 522"/>
                <a:gd name="T39" fmla="*/ 169 h 183"/>
                <a:gd name="T40" fmla="*/ 488 w 522"/>
                <a:gd name="T41" fmla="*/ 182 h 183"/>
                <a:gd name="T42" fmla="*/ 512 w 522"/>
                <a:gd name="T43" fmla="*/ 163 h 183"/>
                <a:gd name="T44" fmla="*/ 350 w 522"/>
                <a:gd name="T45" fmla="*/ 145 h 183"/>
                <a:gd name="T46" fmla="*/ 341 w 522"/>
                <a:gd name="T47" fmla="*/ 135 h 183"/>
                <a:gd name="T48" fmla="*/ 345 w 522"/>
                <a:gd name="T49" fmla="*/ 91 h 183"/>
                <a:gd name="T50" fmla="*/ 355 w 522"/>
                <a:gd name="T51" fmla="*/ 82 h 183"/>
                <a:gd name="T52" fmla="*/ 408 w 522"/>
                <a:gd name="T53" fmla="*/ 87 h 183"/>
                <a:gd name="T54" fmla="*/ 416 w 522"/>
                <a:gd name="T55" fmla="*/ 97 h 183"/>
                <a:gd name="T56" fmla="*/ 412 w 522"/>
                <a:gd name="T57" fmla="*/ 141 h 183"/>
                <a:gd name="T58" fmla="*/ 402 w 522"/>
                <a:gd name="T59" fmla="*/ 150 h 183"/>
                <a:gd name="T60" fmla="*/ 350 w 522"/>
                <a:gd name="T61" fmla="*/ 145 h 183"/>
                <a:gd name="T62" fmla="*/ 435 w 522"/>
                <a:gd name="T63" fmla="*/ 153 h 183"/>
                <a:gd name="T64" fmla="*/ 426 w 522"/>
                <a:gd name="T65" fmla="*/ 143 h 183"/>
                <a:gd name="T66" fmla="*/ 431 w 522"/>
                <a:gd name="T67" fmla="*/ 99 h 183"/>
                <a:gd name="T68" fmla="*/ 441 w 522"/>
                <a:gd name="T69" fmla="*/ 90 h 183"/>
                <a:gd name="T70" fmla="*/ 493 w 522"/>
                <a:gd name="T71" fmla="*/ 94 h 183"/>
                <a:gd name="T72" fmla="*/ 502 w 522"/>
                <a:gd name="T73" fmla="*/ 105 h 183"/>
                <a:gd name="T74" fmla="*/ 498 w 522"/>
                <a:gd name="T75" fmla="*/ 149 h 183"/>
                <a:gd name="T76" fmla="*/ 488 w 522"/>
                <a:gd name="T77" fmla="*/ 158 h 183"/>
                <a:gd name="T78" fmla="*/ 435 w 522"/>
                <a:gd name="T79" fmla="*/ 15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2" h="183">
                  <a:moveTo>
                    <a:pt x="512" y="163"/>
                  </a:moveTo>
                  <a:cubicBezTo>
                    <a:pt x="522" y="48"/>
                    <a:pt x="522" y="48"/>
                    <a:pt x="522" y="48"/>
                  </a:cubicBezTo>
                  <a:cubicBezTo>
                    <a:pt x="508" y="46"/>
                    <a:pt x="508" y="46"/>
                    <a:pt x="508" y="46"/>
                  </a:cubicBezTo>
                  <a:cubicBezTo>
                    <a:pt x="506" y="68"/>
                    <a:pt x="506" y="68"/>
                    <a:pt x="506" y="68"/>
                  </a:cubicBezTo>
                  <a:cubicBezTo>
                    <a:pt x="505" y="74"/>
                    <a:pt x="500" y="78"/>
                    <a:pt x="495" y="77"/>
                  </a:cubicBezTo>
                  <a:cubicBezTo>
                    <a:pt x="443" y="73"/>
                    <a:pt x="443" y="73"/>
                    <a:pt x="443" y="73"/>
                  </a:cubicBezTo>
                  <a:cubicBezTo>
                    <a:pt x="437" y="72"/>
                    <a:pt x="433" y="67"/>
                    <a:pt x="434" y="62"/>
                  </a:cubicBezTo>
                  <a:cubicBezTo>
                    <a:pt x="436" y="40"/>
                    <a:pt x="436" y="40"/>
                    <a:pt x="436" y="40"/>
                  </a:cubicBezTo>
                  <a:cubicBezTo>
                    <a:pt x="422" y="39"/>
                    <a:pt x="422" y="39"/>
                    <a:pt x="422" y="39"/>
                  </a:cubicBezTo>
                  <a:cubicBezTo>
                    <a:pt x="420" y="61"/>
                    <a:pt x="420" y="61"/>
                    <a:pt x="420" y="61"/>
                  </a:cubicBezTo>
                  <a:cubicBezTo>
                    <a:pt x="419" y="66"/>
                    <a:pt x="415" y="70"/>
                    <a:pt x="409" y="69"/>
                  </a:cubicBezTo>
                  <a:cubicBezTo>
                    <a:pt x="357" y="65"/>
                    <a:pt x="357" y="65"/>
                    <a:pt x="357" y="65"/>
                  </a:cubicBezTo>
                  <a:cubicBezTo>
                    <a:pt x="352" y="64"/>
                    <a:pt x="348" y="59"/>
                    <a:pt x="348" y="54"/>
                  </a:cubicBezTo>
                  <a:cubicBezTo>
                    <a:pt x="349" y="46"/>
                    <a:pt x="349" y="46"/>
                    <a:pt x="349" y="46"/>
                  </a:cubicBezTo>
                  <a:cubicBezTo>
                    <a:pt x="350" y="32"/>
                    <a:pt x="350" y="32"/>
                    <a:pt x="350" y="3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34" y="44"/>
                    <a:pt x="334" y="44"/>
                    <a:pt x="334" y="44"/>
                  </a:cubicBezTo>
                  <a:cubicBezTo>
                    <a:pt x="325" y="145"/>
                    <a:pt x="325" y="145"/>
                    <a:pt x="325" y="145"/>
                  </a:cubicBezTo>
                  <a:cubicBezTo>
                    <a:pt x="324" y="157"/>
                    <a:pt x="333" y="168"/>
                    <a:pt x="344" y="169"/>
                  </a:cubicBezTo>
                  <a:cubicBezTo>
                    <a:pt x="488" y="182"/>
                    <a:pt x="488" y="182"/>
                    <a:pt x="488" y="182"/>
                  </a:cubicBezTo>
                  <a:cubicBezTo>
                    <a:pt x="500" y="183"/>
                    <a:pt x="511" y="174"/>
                    <a:pt x="512" y="163"/>
                  </a:cubicBezTo>
                  <a:close/>
                  <a:moveTo>
                    <a:pt x="350" y="145"/>
                  </a:moveTo>
                  <a:cubicBezTo>
                    <a:pt x="344" y="145"/>
                    <a:pt x="340" y="140"/>
                    <a:pt x="341" y="135"/>
                  </a:cubicBezTo>
                  <a:cubicBezTo>
                    <a:pt x="345" y="91"/>
                    <a:pt x="345" y="91"/>
                    <a:pt x="345" y="91"/>
                  </a:cubicBezTo>
                  <a:cubicBezTo>
                    <a:pt x="345" y="85"/>
                    <a:pt x="350" y="81"/>
                    <a:pt x="355" y="82"/>
                  </a:cubicBezTo>
                  <a:cubicBezTo>
                    <a:pt x="408" y="87"/>
                    <a:pt x="408" y="87"/>
                    <a:pt x="408" y="87"/>
                  </a:cubicBezTo>
                  <a:cubicBezTo>
                    <a:pt x="413" y="87"/>
                    <a:pt x="417" y="92"/>
                    <a:pt x="416" y="97"/>
                  </a:cubicBezTo>
                  <a:cubicBezTo>
                    <a:pt x="412" y="141"/>
                    <a:pt x="412" y="141"/>
                    <a:pt x="412" y="141"/>
                  </a:cubicBezTo>
                  <a:cubicBezTo>
                    <a:pt x="412" y="147"/>
                    <a:pt x="407" y="151"/>
                    <a:pt x="402" y="150"/>
                  </a:cubicBezTo>
                  <a:lnTo>
                    <a:pt x="350" y="145"/>
                  </a:lnTo>
                  <a:close/>
                  <a:moveTo>
                    <a:pt x="435" y="153"/>
                  </a:moveTo>
                  <a:cubicBezTo>
                    <a:pt x="430" y="153"/>
                    <a:pt x="426" y="148"/>
                    <a:pt x="426" y="143"/>
                  </a:cubicBezTo>
                  <a:cubicBezTo>
                    <a:pt x="431" y="99"/>
                    <a:pt x="431" y="99"/>
                    <a:pt x="431" y="99"/>
                  </a:cubicBezTo>
                  <a:cubicBezTo>
                    <a:pt x="431" y="93"/>
                    <a:pt x="436" y="89"/>
                    <a:pt x="441" y="90"/>
                  </a:cubicBezTo>
                  <a:cubicBezTo>
                    <a:pt x="493" y="94"/>
                    <a:pt x="493" y="94"/>
                    <a:pt x="493" y="94"/>
                  </a:cubicBezTo>
                  <a:cubicBezTo>
                    <a:pt x="499" y="95"/>
                    <a:pt x="503" y="100"/>
                    <a:pt x="502" y="105"/>
                  </a:cubicBezTo>
                  <a:cubicBezTo>
                    <a:pt x="498" y="149"/>
                    <a:pt x="498" y="149"/>
                    <a:pt x="498" y="149"/>
                  </a:cubicBezTo>
                  <a:cubicBezTo>
                    <a:pt x="498" y="155"/>
                    <a:pt x="493" y="158"/>
                    <a:pt x="488" y="158"/>
                  </a:cubicBezTo>
                  <a:lnTo>
                    <a:pt x="435" y="153"/>
                  </a:ln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9" name="Freeform 299">
              <a:extLst>
                <a:ext uri="{FF2B5EF4-FFF2-40B4-BE49-F238E27FC236}">
                  <a16:creationId xmlns:a16="http://schemas.microsoft.com/office/drawing/2014/main" id="{6627FC94-7A31-EB4F-AF02-959029253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8555" y="4239504"/>
              <a:ext cx="98881" cy="89350"/>
            </a:xfrm>
            <a:custGeom>
              <a:avLst/>
              <a:gdLst>
                <a:gd name="T0" fmla="*/ 72 w 77"/>
                <a:gd name="T1" fmla="*/ 60 h 70"/>
                <a:gd name="T2" fmla="*/ 76 w 77"/>
                <a:gd name="T3" fmla="*/ 16 h 70"/>
                <a:gd name="T4" fmla="*/ 68 w 77"/>
                <a:gd name="T5" fmla="*/ 6 h 70"/>
                <a:gd name="T6" fmla="*/ 15 w 77"/>
                <a:gd name="T7" fmla="*/ 1 h 70"/>
                <a:gd name="T8" fmla="*/ 5 w 77"/>
                <a:gd name="T9" fmla="*/ 10 h 70"/>
                <a:gd name="T10" fmla="*/ 1 w 77"/>
                <a:gd name="T11" fmla="*/ 54 h 70"/>
                <a:gd name="T12" fmla="*/ 10 w 77"/>
                <a:gd name="T13" fmla="*/ 64 h 70"/>
                <a:gd name="T14" fmla="*/ 62 w 77"/>
                <a:gd name="T15" fmla="*/ 69 h 70"/>
                <a:gd name="T16" fmla="*/ 72 w 77"/>
                <a:gd name="T17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70">
                  <a:moveTo>
                    <a:pt x="72" y="60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77" y="11"/>
                    <a:pt x="73" y="6"/>
                    <a:pt x="68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0" y="0"/>
                    <a:pt x="5" y="4"/>
                    <a:pt x="5" y="1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9"/>
                    <a:pt x="4" y="64"/>
                    <a:pt x="10" y="64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7" y="70"/>
                    <a:pt x="72" y="66"/>
                    <a:pt x="72" y="60"/>
                  </a:cubicBez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0" name="Freeform 300">
              <a:extLst>
                <a:ext uri="{FF2B5EF4-FFF2-40B4-BE49-F238E27FC236}">
                  <a16:creationId xmlns:a16="http://schemas.microsoft.com/office/drawing/2014/main" id="{AFCEE249-8A49-004F-A514-BD3574EC7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8157" y="4250225"/>
              <a:ext cx="98881" cy="86967"/>
            </a:xfrm>
            <a:custGeom>
              <a:avLst/>
              <a:gdLst>
                <a:gd name="T0" fmla="*/ 72 w 77"/>
                <a:gd name="T1" fmla="*/ 60 h 69"/>
                <a:gd name="T2" fmla="*/ 76 w 77"/>
                <a:gd name="T3" fmla="*/ 16 h 69"/>
                <a:gd name="T4" fmla="*/ 67 w 77"/>
                <a:gd name="T5" fmla="*/ 5 h 69"/>
                <a:gd name="T6" fmla="*/ 15 w 77"/>
                <a:gd name="T7" fmla="*/ 1 h 69"/>
                <a:gd name="T8" fmla="*/ 5 w 77"/>
                <a:gd name="T9" fmla="*/ 10 h 69"/>
                <a:gd name="T10" fmla="*/ 0 w 77"/>
                <a:gd name="T11" fmla="*/ 54 h 69"/>
                <a:gd name="T12" fmla="*/ 9 w 77"/>
                <a:gd name="T13" fmla="*/ 64 h 69"/>
                <a:gd name="T14" fmla="*/ 62 w 77"/>
                <a:gd name="T15" fmla="*/ 69 h 69"/>
                <a:gd name="T16" fmla="*/ 72 w 77"/>
                <a:gd name="T17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69">
                  <a:moveTo>
                    <a:pt x="72" y="60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77" y="11"/>
                    <a:pt x="73" y="6"/>
                    <a:pt x="67" y="5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0" y="0"/>
                    <a:pt x="5" y="4"/>
                    <a:pt x="5" y="1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9"/>
                    <a:pt x="4" y="64"/>
                    <a:pt x="9" y="64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7" y="69"/>
                    <a:pt x="72" y="66"/>
                    <a:pt x="72" y="60"/>
                  </a:cubicBez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1" name="Freeform 301">
              <a:extLst>
                <a:ext uri="{FF2B5EF4-FFF2-40B4-BE49-F238E27FC236}">
                  <a16:creationId xmlns:a16="http://schemas.microsoft.com/office/drawing/2014/main" id="{D8960759-F5BA-5440-88B3-BFE966CCD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8085" y="4176363"/>
              <a:ext cx="95306" cy="48845"/>
            </a:xfrm>
            <a:custGeom>
              <a:avLst/>
              <a:gdLst>
                <a:gd name="T0" fmla="*/ 1 w 74"/>
                <a:gd name="T1" fmla="*/ 14 h 38"/>
                <a:gd name="T2" fmla="*/ 0 w 74"/>
                <a:gd name="T3" fmla="*/ 22 h 38"/>
                <a:gd name="T4" fmla="*/ 9 w 74"/>
                <a:gd name="T5" fmla="*/ 33 h 38"/>
                <a:gd name="T6" fmla="*/ 61 w 74"/>
                <a:gd name="T7" fmla="*/ 37 h 38"/>
                <a:gd name="T8" fmla="*/ 72 w 74"/>
                <a:gd name="T9" fmla="*/ 29 h 38"/>
                <a:gd name="T10" fmla="*/ 74 w 74"/>
                <a:gd name="T11" fmla="*/ 7 h 38"/>
                <a:gd name="T12" fmla="*/ 2 w 74"/>
                <a:gd name="T13" fmla="*/ 0 h 38"/>
                <a:gd name="T14" fmla="*/ 1 w 74"/>
                <a:gd name="T15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8">
                  <a:moveTo>
                    <a:pt x="1" y="14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7"/>
                    <a:pt x="4" y="32"/>
                    <a:pt x="9" y="33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38"/>
                    <a:pt x="71" y="34"/>
                    <a:pt x="72" y="29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14"/>
                  </a:ln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2" name="Freeform 302">
              <a:extLst>
                <a:ext uri="{FF2B5EF4-FFF2-40B4-BE49-F238E27FC236}">
                  <a16:creationId xmlns:a16="http://schemas.microsoft.com/office/drawing/2014/main" id="{8BF14846-AAEE-1C4C-9B92-1796A0AFC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7688" y="4187085"/>
              <a:ext cx="95306" cy="48845"/>
            </a:xfrm>
            <a:custGeom>
              <a:avLst/>
              <a:gdLst>
                <a:gd name="T0" fmla="*/ 1 w 75"/>
                <a:gd name="T1" fmla="*/ 22 h 38"/>
                <a:gd name="T2" fmla="*/ 10 w 75"/>
                <a:gd name="T3" fmla="*/ 33 h 38"/>
                <a:gd name="T4" fmla="*/ 62 w 75"/>
                <a:gd name="T5" fmla="*/ 37 h 38"/>
                <a:gd name="T6" fmla="*/ 73 w 75"/>
                <a:gd name="T7" fmla="*/ 28 h 38"/>
                <a:gd name="T8" fmla="*/ 75 w 75"/>
                <a:gd name="T9" fmla="*/ 6 h 38"/>
                <a:gd name="T10" fmla="*/ 3 w 75"/>
                <a:gd name="T11" fmla="*/ 0 h 38"/>
                <a:gd name="T12" fmla="*/ 1 w 75"/>
                <a:gd name="T13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8">
                  <a:moveTo>
                    <a:pt x="1" y="22"/>
                  </a:moveTo>
                  <a:cubicBezTo>
                    <a:pt x="0" y="27"/>
                    <a:pt x="4" y="32"/>
                    <a:pt x="10" y="33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7" y="38"/>
                    <a:pt x="72" y="34"/>
                    <a:pt x="73" y="28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1" y="22"/>
                  </a:ln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3" name="Freeform 303">
              <a:extLst>
                <a:ext uri="{FF2B5EF4-FFF2-40B4-BE49-F238E27FC236}">
                  <a16:creationId xmlns:a16="http://schemas.microsoft.com/office/drawing/2014/main" id="{C5377551-DF4A-5C4B-AC74-96C444FE6F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9291" y="5078199"/>
              <a:ext cx="393138" cy="692162"/>
            </a:xfrm>
            <a:custGeom>
              <a:avLst/>
              <a:gdLst>
                <a:gd name="T0" fmla="*/ 241 w 307"/>
                <a:gd name="T1" fmla="*/ 539 h 542"/>
                <a:gd name="T2" fmla="*/ 304 w 307"/>
                <a:gd name="T3" fmla="*/ 384 h 542"/>
                <a:gd name="T4" fmla="*/ 190 w 307"/>
                <a:gd name="T5" fmla="*/ 332 h 542"/>
                <a:gd name="T6" fmla="*/ 249 w 307"/>
                <a:gd name="T7" fmla="*/ 0 h 542"/>
                <a:gd name="T8" fmla="*/ 66 w 307"/>
                <a:gd name="T9" fmla="*/ 299 h 542"/>
                <a:gd name="T10" fmla="*/ 3 w 307"/>
                <a:gd name="T11" fmla="*/ 454 h 542"/>
                <a:gd name="T12" fmla="*/ 218 w 307"/>
                <a:gd name="T13" fmla="*/ 364 h 542"/>
                <a:gd name="T14" fmla="*/ 273 w 307"/>
                <a:gd name="T15" fmla="*/ 369 h 542"/>
                <a:gd name="T16" fmla="*/ 267 w 307"/>
                <a:gd name="T17" fmla="*/ 431 h 542"/>
                <a:gd name="T18" fmla="*/ 212 w 307"/>
                <a:gd name="T19" fmla="*/ 427 h 542"/>
                <a:gd name="T20" fmla="*/ 218 w 307"/>
                <a:gd name="T21" fmla="*/ 364 h 542"/>
                <a:gd name="T22" fmla="*/ 209 w 307"/>
                <a:gd name="T23" fmla="*/ 441 h 542"/>
                <a:gd name="T24" fmla="*/ 258 w 307"/>
                <a:gd name="T25" fmla="*/ 464 h 542"/>
                <a:gd name="T26" fmla="*/ 233 w 307"/>
                <a:gd name="T27" fmla="*/ 522 h 542"/>
                <a:gd name="T28" fmla="*/ 183 w 307"/>
                <a:gd name="T29" fmla="*/ 499 h 542"/>
                <a:gd name="T30" fmla="*/ 140 w 307"/>
                <a:gd name="T31" fmla="*/ 344 h 542"/>
                <a:gd name="T32" fmla="*/ 160 w 307"/>
                <a:gd name="T33" fmla="*/ 339 h 542"/>
                <a:gd name="T34" fmla="*/ 195 w 307"/>
                <a:gd name="T35" fmla="*/ 348 h 542"/>
                <a:gd name="T36" fmla="*/ 188 w 307"/>
                <a:gd name="T37" fmla="*/ 411 h 542"/>
                <a:gd name="T38" fmla="*/ 134 w 307"/>
                <a:gd name="T39" fmla="*/ 407 h 542"/>
                <a:gd name="T40" fmla="*/ 140 w 307"/>
                <a:gd name="T41" fmla="*/ 344 h 542"/>
                <a:gd name="T42" fmla="*/ 130 w 307"/>
                <a:gd name="T43" fmla="*/ 420 h 542"/>
                <a:gd name="T44" fmla="*/ 180 w 307"/>
                <a:gd name="T45" fmla="*/ 443 h 542"/>
                <a:gd name="T46" fmla="*/ 155 w 307"/>
                <a:gd name="T47" fmla="*/ 501 h 542"/>
                <a:gd name="T48" fmla="*/ 105 w 307"/>
                <a:gd name="T49" fmla="*/ 478 h 542"/>
                <a:gd name="T50" fmla="*/ 62 w 307"/>
                <a:gd name="T51" fmla="*/ 323 h 542"/>
                <a:gd name="T52" fmla="*/ 116 w 307"/>
                <a:gd name="T53" fmla="*/ 328 h 542"/>
                <a:gd name="T54" fmla="*/ 110 w 307"/>
                <a:gd name="T55" fmla="*/ 390 h 542"/>
                <a:gd name="T56" fmla="*/ 55 w 307"/>
                <a:gd name="T57" fmla="*/ 386 h 542"/>
                <a:gd name="T58" fmla="*/ 62 w 307"/>
                <a:gd name="T59" fmla="*/ 323 h 542"/>
                <a:gd name="T60" fmla="*/ 52 w 307"/>
                <a:gd name="T61" fmla="*/ 400 h 542"/>
                <a:gd name="T62" fmla="*/ 102 w 307"/>
                <a:gd name="T63" fmla="*/ 423 h 542"/>
                <a:gd name="T64" fmla="*/ 76 w 307"/>
                <a:gd name="T65" fmla="*/ 481 h 542"/>
                <a:gd name="T66" fmla="*/ 27 w 307"/>
                <a:gd name="T67" fmla="*/ 45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7" h="542">
                  <a:moveTo>
                    <a:pt x="18" y="481"/>
                  </a:moveTo>
                  <a:cubicBezTo>
                    <a:pt x="241" y="539"/>
                    <a:pt x="241" y="539"/>
                    <a:pt x="241" y="539"/>
                  </a:cubicBezTo>
                  <a:cubicBezTo>
                    <a:pt x="252" y="542"/>
                    <a:pt x="264" y="535"/>
                    <a:pt x="267" y="524"/>
                  </a:cubicBezTo>
                  <a:cubicBezTo>
                    <a:pt x="304" y="384"/>
                    <a:pt x="304" y="384"/>
                    <a:pt x="304" y="384"/>
                  </a:cubicBezTo>
                  <a:cubicBezTo>
                    <a:pt x="307" y="372"/>
                    <a:pt x="300" y="361"/>
                    <a:pt x="288" y="358"/>
                  </a:cubicBezTo>
                  <a:cubicBezTo>
                    <a:pt x="190" y="332"/>
                    <a:pt x="190" y="332"/>
                    <a:pt x="190" y="332"/>
                  </a:cubicBezTo>
                  <a:cubicBezTo>
                    <a:pt x="275" y="7"/>
                    <a:pt x="275" y="7"/>
                    <a:pt x="275" y="7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64" y="325"/>
                    <a:pt x="164" y="325"/>
                    <a:pt x="164" y="325"/>
                  </a:cubicBezTo>
                  <a:cubicBezTo>
                    <a:pt x="66" y="299"/>
                    <a:pt x="66" y="299"/>
                    <a:pt x="66" y="299"/>
                  </a:cubicBezTo>
                  <a:cubicBezTo>
                    <a:pt x="54" y="296"/>
                    <a:pt x="42" y="303"/>
                    <a:pt x="39" y="315"/>
                  </a:cubicBezTo>
                  <a:cubicBezTo>
                    <a:pt x="3" y="454"/>
                    <a:pt x="3" y="454"/>
                    <a:pt x="3" y="454"/>
                  </a:cubicBezTo>
                  <a:cubicBezTo>
                    <a:pt x="0" y="466"/>
                    <a:pt x="7" y="478"/>
                    <a:pt x="18" y="481"/>
                  </a:cubicBezTo>
                  <a:close/>
                  <a:moveTo>
                    <a:pt x="218" y="364"/>
                  </a:moveTo>
                  <a:cubicBezTo>
                    <a:pt x="220" y="359"/>
                    <a:pt x="225" y="356"/>
                    <a:pt x="230" y="357"/>
                  </a:cubicBezTo>
                  <a:cubicBezTo>
                    <a:pt x="273" y="369"/>
                    <a:pt x="273" y="369"/>
                    <a:pt x="273" y="369"/>
                  </a:cubicBezTo>
                  <a:cubicBezTo>
                    <a:pt x="278" y="370"/>
                    <a:pt x="281" y="375"/>
                    <a:pt x="280" y="381"/>
                  </a:cubicBezTo>
                  <a:cubicBezTo>
                    <a:pt x="267" y="431"/>
                    <a:pt x="267" y="431"/>
                    <a:pt x="267" y="431"/>
                  </a:cubicBezTo>
                  <a:cubicBezTo>
                    <a:pt x="265" y="437"/>
                    <a:pt x="260" y="440"/>
                    <a:pt x="255" y="438"/>
                  </a:cubicBezTo>
                  <a:cubicBezTo>
                    <a:pt x="212" y="427"/>
                    <a:pt x="212" y="427"/>
                    <a:pt x="212" y="427"/>
                  </a:cubicBezTo>
                  <a:cubicBezTo>
                    <a:pt x="207" y="426"/>
                    <a:pt x="204" y="420"/>
                    <a:pt x="205" y="415"/>
                  </a:cubicBezTo>
                  <a:lnTo>
                    <a:pt x="218" y="364"/>
                  </a:lnTo>
                  <a:close/>
                  <a:moveTo>
                    <a:pt x="197" y="448"/>
                  </a:moveTo>
                  <a:cubicBezTo>
                    <a:pt x="198" y="443"/>
                    <a:pt x="203" y="439"/>
                    <a:pt x="209" y="441"/>
                  </a:cubicBezTo>
                  <a:cubicBezTo>
                    <a:pt x="251" y="452"/>
                    <a:pt x="251" y="452"/>
                    <a:pt x="251" y="452"/>
                  </a:cubicBezTo>
                  <a:cubicBezTo>
                    <a:pt x="256" y="453"/>
                    <a:pt x="260" y="459"/>
                    <a:pt x="258" y="464"/>
                  </a:cubicBezTo>
                  <a:cubicBezTo>
                    <a:pt x="245" y="515"/>
                    <a:pt x="245" y="515"/>
                    <a:pt x="245" y="515"/>
                  </a:cubicBezTo>
                  <a:cubicBezTo>
                    <a:pt x="244" y="520"/>
                    <a:pt x="238" y="523"/>
                    <a:pt x="233" y="522"/>
                  </a:cubicBezTo>
                  <a:cubicBezTo>
                    <a:pt x="190" y="511"/>
                    <a:pt x="190" y="511"/>
                    <a:pt x="190" y="511"/>
                  </a:cubicBezTo>
                  <a:cubicBezTo>
                    <a:pt x="185" y="509"/>
                    <a:pt x="182" y="504"/>
                    <a:pt x="183" y="499"/>
                  </a:cubicBezTo>
                  <a:lnTo>
                    <a:pt x="197" y="448"/>
                  </a:lnTo>
                  <a:close/>
                  <a:moveTo>
                    <a:pt x="140" y="344"/>
                  </a:moveTo>
                  <a:cubicBezTo>
                    <a:pt x="141" y="339"/>
                    <a:pt x="147" y="336"/>
                    <a:pt x="152" y="337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87" y="346"/>
                    <a:pt x="187" y="346"/>
                    <a:pt x="187" y="346"/>
                  </a:cubicBezTo>
                  <a:cubicBezTo>
                    <a:pt x="195" y="348"/>
                    <a:pt x="195" y="348"/>
                    <a:pt x="195" y="348"/>
                  </a:cubicBezTo>
                  <a:cubicBezTo>
                    <a:pt x="200" y="349"/>
                    <a:pt x="203" y="355"/>
                    <a:pt x="202" y="360"/>
                  </a:cubicBezTo>
                  <a:cubicBezTo>
                    <a:pt x="188" y="411"/>
                    <a:pt x="188" y="411"/>
                    <a:pt x="188" y="411"/>
                  </a:cubicBezTo>
                  <a:cubicBezTo>
                    <a:pt x="187" y="416"/>
                    <a:pt x="182" y="419"/>
                    <a:pt x="176" y="418"/>
                  </a:cubicBezTo>
                  <a:cubicBezTo>
                    <a:pt x="134" y="407"/>
                    <a:pt x="134" y="407"/>
                    <a:pt x="134" y="407"/>
                  </a:cubicBezTo>
                  <a:cubicBezTo>
                    <a:pt x="128" y="405"/>
                    <a:pt x="125" y="400"/>
                    <a:pt x="127" y="395"/>
                  </a:cubicBezTo>
                  <a:lnTo>
                    <a:pt x="140" y="344"/>
                  </a:lnTo>
                  <a:close/>
                  <a:moveTo>
                    <a:pt x="118" y="427"/>
                  </a:moveTo>
                  <a:cubicBezTo>
                    <a:pt x="120" y="422"/>
                    <a:pt x="125" y="419"/>
                    <a:pt x="130" y="420"/>
                  </a:cubicBezTo>
                  <a:cubicBezTo>
                    <a:pt x="173" y="432"/>
                    <a:pt x="173" y="432"/>
                    <a:pt x="173" y="432"/>
                  </a:cubicBezTo>
                  <a:cubicBezTo>
                    <a:pt x="178" y="433"/>
                    <a:pt x="181" y="438"/>
                    <a:pt x="180" y="443"/>
                  </a:cubicBezTo>
                  <a:cubicBezTo>
                    <a:pt x="167" y="494"/>
                    <a:pt x="167" y="494"/>
                    <a:pt x="167" y="494"/>
                  </a:cubicBezTo>
                  <a:cubicBezTo>
                    <a:pt x="165" y="499"/>
                    <a:pt x="160" y="503"/>
                    <a:pt x="155" y="501"/>
                  </a:cubicBezTo>
                  <a:cubicBezTo>
                    <a:pt x="112" y="490"/>
                    <a:pt x="112" y="490"/>
                    <a:pt x="112" y="490"/>
                  </a:cubicBezTo>
                  <a:cubicBezTo>
                    <a:pt x="107" y="489"/>
                    <a:pt x="104" y="483"/>
                    <a:pt x="105" y="478"/>
                  </a:cubicBezTo>
                  <a:lnTo>
                    <a:pt x="118" y="427"/>
                  </a:lnTo>
                  <a:close/>
                  <a:moveTo>
                    <a:pt x="62" y="323"/>
                  </a:moveTo>
                  <a:cubicBezTo>
                    <a:pt x="63" y="318"/>
                    <a:pt x="68" y="315"/>
                    <a:pt x="74" y="316"/>
                  </a:cubicBezTo>
                  <a:cubicBezTo>
                    <a:pt x="116" y="328"/>
                    <a:pt x="116" y="328"/>
                    <a:pt x="116" y="328"/>
                  </a:cubicBezTo>
                  <a:cubicBezTo>
                    <a:pt x="122" y="329"/>
                    <a:pt x="125" y="334"/>
                    <a:pt x="123" y="340"/>
                  </a:cubicBezTo>
                  <a:cubicBezTo>
                    <a:pt x="110" y="390"/>
                    <a:pt x="110" y="390"/>
                    <a:pt x="110" y="390"/>
                  </a:cubicBezTo>
                  <a:cubicBezTo>
                    <a:pt x="109" y="396"/>
                    <a:pt x="103" y="399"/>
                    <a:pt x="98" y="397"/>
                  </a:cubicBezTo>
                  <a:cubicBezTo>
                    <a:pt x="55" y="386"/>
                    <a:pt x="55" y="386"/>
                    <a:pt x="55" y="386"/>
                  </a:cubicBezTo>
                  <a:cubicBezTo>
                    <a:pt x="50" y="385"/>
                    <a:pt x="47" y="379"/>
                    <a:pt x="48" y="374"/>
                  </a:cubicBezTo>
                  <a:lnTo>
                    <a:pt x="62" y="323"/>
                  </a:lnTo>
                  <a:close/>
                  <a:moveTo>
                    <a:pt x="40" y="407"/>
                  </a:moveTo>
                  <a:cubicBezTo>
                    <a:pt x="41" y="402"/>
                    <a:pt x="47" y="398"/>
                    <a:pt x="52" y="400"/>
                  </a:cubicBezTo>
                  <a:cubicBezTo>
                    <a:pt x="94" y="411"/>
                    <a:pt x="94" y="411"/>
                    <a:pt x="94" y="411"/>
                  </a:cubicBezTo>
                  <a:cubicBezTo>
                    <a:pt x="100" y="412"/>
                    <a:pt x="103" y="418"/>
                    <a:pt x="102" y="423"/>
                  </a:cubicBezTo>
                  <a:cubicBezTo>
                    <a:pt x="88" y="474"/>
                    <a:pt x="88" y="474"/>
                    <a:pt x="88" y="474"/>
                  </a:cubicBezTo>
                  <a:cubicBezTo>
                    <a:pt x="87" y="479"/>
                    <a:pt x="82" y="482"/>
                    <a:pt x="76" y="481"/>
                  </a:cubicBezTo>
                  <a:cubicBezTo>
                    <a:pt x="34" y="470"/>
                    <a:pt x="34" y="470"/>
                    <a:pt x="34" y="470"/>
                  </a:cubicBezTo>
                  <a:cubicBezTo>
                    <a:pt x="28" y="468"/>
                    <a:pt x="25" y="463"/>
                    <a:pt x="27" y="458"/>
                  </a:cubicBezTo>
                  <a:lnTo>
                    <a:pt x="40" y="40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4" name="Freeform 304">
              <a:extLst>
                <a:ext uri="{FF2B5EF4-FFF2-40B4-BE49-F238E27FC236}">
                  <a16:creationId xmlns:a16="http://schemas.microsoft.com/office/drawing/2014/main" id="{40F4EBDA-B6B1-8D40-9E97-CFD31DD3F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0048" y="5480868"/>
              <a:ext cx="100072" cy="107220"/>
            </a:xfrm>
            <a:custGeom>
              <a:avLst/>
              <a:gdLst>
                <a:gd name="T0" fmla="*/ 8 w 78"/>
                <a:gd name="T1" fmla="*/ 71 h 84"/>
                <a:gd name="T2" fmla="*/ 51 w 78"/>
                <a:gd name="T3" fmla="*/ 82 h 84"/>
                <a:gd name="T4" fmla="*/ 63 w 78"/>
                <a:gd name="T5" fmla="*/ 75 h 84"/>
                <a:gd name="T6" fmla="*/ 76 w 78"/>
                <a:gd name="T7" fmla="*/ 25 h 84"/>
                <a:gd name="T8" fmla="*/ 69 w 78"/>
                <a:gd name="T9" fmla="*/ 13 h 84"/>
                <a:gd name="T10" fmla="*/ 27 w 78"/>
                <a:gd name="T11" fmla="*/ 1 h 84"/>
                <a:gd name="T12" fmla="*/ 15 w 78"/>
                <a:gd name="T13" fmla="*/ 8 h 84"/>
                <a:gd name="T14" fmla="*/ 1 w 78"/>
                <a:gd name="T15" fmla="*/ 59 h 84"/>
                <a:gd name="T16" fmla="*/ 8 w 78"/>
                <a:gd name="T17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84">
                  <a:moveTo>
                    <a:pt x="8" y="71"/>
                  </a:moveTo>
                  <a:cubicBezTo>
                    <a:pt x="51" y="82"/>
                    <a:pt x="51" y="82"/>
                    <a:pt x="51" y="82"/>
                  </a:cubicBezTo>
                  <a:cubicBezTo>
                    <a:pt x="56" y="84"/>
                    <a:pt x="62" y="81"/>
                    <a:pt x="63" y="7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8" y="19"/>
                    <a:pt x="75" y="14"/>
                    <a:pt x="69" y="1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64"/>
                    <a:pt x="3" y="70"/>
                    <a:pt x="8" y="71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5" name="Freeform 305">
              <a:extLst>
                <a:ext uri="{FF2B5EF4-FFF2-40B4-BE49-F238E27FC236}">
                  <a16:creationId xmlns:a16="http://schemas.microsoft.com/office/drawing/2014/main" id="{B6C33C69-CD39-224E-A539-7EB48F95C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457" y="5586896"/>
              <a:ext cx="100072" cy="107220"/>
            </a:xfrm>
            <a:custGeom>
              <a:avLst/>
              <a:gdLst>
                <a:gd name="T0" fmla="*/ 9 w 78"/>
                <a:gd name="T1" fmla="*/ 72 h 84"/>
                <a:gd name="T2" fmla="*/ 51 w 78"/>
                <a:gd name="T3" fmla="*/ 83 h 84"/>
                <a:gd name="T4" fmla="*/ 63 w 78"/>
                <a:gd name="T5" fmla="*/ 76 h 84"/>
                <a:gd name="T6" fmla="*/ 77 w 78"/>
                <a:gd name="T7" fmla="*/ 25 h 84"/>
                <a:gd name="T8" fmla="*/ 69 w 78"/>
                <a:gd name="T9" fmla="*/ 13 h 84"/>
                <a:gd name="T10" fmla="*/ 27 w 78"/>
                <a:gd name="T11" fmla="*/ 2 h 84"/>
                <a:gd name="T12" fmla="*/ 15 w 78"/>
                <a:gd name="T13" fmla="*/ 9 h 84"/>
                <a:gd name="T14" fmla="*/ 2 w 78"/>
                <a:gd name="T15" fmla="*/ 60 h 84"/>
                <a:gd name="T16" fmla="*/ 9 w 78"/>
                <a:gd name="T17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84">
                  <a:moveTo>
                    <a:pt x="9" y="72"/>
                  </a:moveTo>
                  <a:cubicBezTo>
                    <a:pt x="51" y="83"/>
                    <a:pt x="51" y="83"/>
                    <a:pt x="51" y="83"/>
                  </a:cubicBezTo>
                  <a:cubicBezTo>
                    <a:pt x="57" y="84"/>
                    <a:pt x="62" y="81"/>
                    <a:pt x="63" y="76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8" y="20"/>
                    <a:pt x="75" y="14"/>
                    <a:pt x="69" y="1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2" y="0"/>
                    <a:pt x="16" y="4"/>
                    <a:pt x="15" y="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65"/>
                    <a:pt x="3" y="70"/>
                    <a:pt x="9" y="72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6" name="Freeform 306">
              <a:extLst>
                <a:ext uri="{FF2B5EF4-FFF2-40B4-BE49-F238E27FC236}">
                  <a16:creationId xmlns:a16="http://schemas.microsoft.com/office/drawing/2014/main" id="{152A435B-38B2-7E44-B543-8D6E15264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120" y="5507077"/>
              <a:ext cx="98881" cy="106029"/>
            </a:xfrm>
            <a:custGeom>
              <a:avLst/>
              <a:gdLst>
                <a:gd name="T0" fmla="*/ 9 w 78"/>
                <a:gd name="T1" fmla="*/ 71 h 83"/>
                <a:gd name="T2" fmla="*/ 51 w 78"/>
                <a:gd name="T3" fmla="*/ 82 h 83"/>
                <a:gd name="T4" fmla="*/ 63 w 78"/>
                <a:gd name="T5" fmla="*/ 75 h 83"/>
                <a:gd name="T6" fmla="*/ 77 w 78"/>
                <a:gd name="T7" fmla="*/ 24 h 83"/>
                <a:gd name="T8" fmla="*/ 70 w 78"/>
                <a:gd name="T9" fmla="*/ 12 h 83"/>
                <a:gd name="T10" fmla="*/ 62 w 78"/>
                <a:gd name="T11" fmla="*/ 10 h 83"/>
                <a:gd name="T12" fmla="*/ 35 w 78"/>
                <a:gd name="T13" fmla="*/ 3 h 83"/>
                <a:gd name="T14" fmla="*/ 27 w 78"/>
                <a:gd name="T15" fmla="*/ 1 h 83"/>
                <a:gd name="T16" fmla="*/ 15 w 78"/>
                <a:gd name="T17" fmla="*/ 8 h 83"/>
                <a:gd name="T18" fmla="*/ 2 w 78"/>
                <a:gd name="T19" fmla="*/ 59 h 83"/>
                <a:gd name="T20" fmla="*/ 9 w 78"/>
                <a:gd name="T21" fmla="*/ 7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83">
                  <a:moveTo>
                    <a:pt x="9" y="71"/>
                  </a:moveTo>
                  <a:cubicBezTo>
                    <a:pt x="51" y="82"/>
                    <a:pt x="51" y="82"/>
                    <a:pt x="51" y="82"/>
                  </a:cubicBezTo>
                  <a:cubicBezTo>
                    <a:pt x="57" y="83"/>
                    <a:pt x="62" y="80"/>
                    <a:pt x="63" y="75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8" y="19"/>
                    <a:pt x="75" y="13"/>
                    <a:pt x="70" y="12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2" y="0"/>
                    <a:pt x="16" y="3"/>
                    <a:pt x="15" y="8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0" y="64"/>
                    <a:pt x="3" y="69"/>
                    <a:pt x="9" y="71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7" name="Freeform 307">
              <a:extLst>
                <a:ext uri="{FF2B5EF4-FFF2-40B4-BE49-F238E27FC236}">
                  <a16:creationId xmlns:a16="http://schemas.microsoft.com/office/drawing/2014/main" id="{5EA5FFDB-5F9E-874C-9A50-7CBF0E870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720" y="5613105"/>
              <a:ext cx="98881" cy="107220"/>
            </a:xfrm>
            <a:custGeom>
              <a:avLst/>
              <a:gdLst>
                <a:gd name="T0" fmla="*/ 8 w 77"/>
                <a:gd name="T1" fmla="*/ 71 h 84"/>
                <a:gd name="T2" fmla="*/ 51 w 77"/>
                <a:gd name="T3" fmla="*/ 82 h 84"/>
                <a:gd name="T4" fmla="*/ 63 w 77"/>
                <a:gd name="T5" fmla="*/ 75 h 84"/>
                <a:gd name="T6" fmla="*/ 76 w 77"/>
                <a:gd name="T7" fmla="*/ 24 h 84"/>
                <a:gd name="T8" fmla="*/ 69 w 77"/>
                <a:gd name="T9" fmla="*/ 13 h 84"/>
                <a:gd name="T10" fmla="*/ 26 w 77"/>
                <a:gd name="T11" fmla="*/ 1 h 84"/>
                <a:gd name="T12" fmla="*/ 14 w 77"/>
                <a:gd name="T13" fmla="*/ 8 h 84"/>
                <a:gd name="T14" fmla="*/ 1 w 77"/>
                <a:gd name="T15" fmla="*/ 59 h 84"/>
                <a:gd name="T16" fmla="*/ 8 w 77"/>
                <a:gd name="T17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84">
                  <a:moveTo>
                    <a:pt x="8" y="71"/>
                  </a:moveTo>
                  <a:cubicBezTo>
                    <a:pt x="51" y="82"/>
                    <a:pt x="51" y="82"/>
                    <a:pt x="51" y="82"/>
                  </a:cubicBezTo>
                  <a:cubicBezTo>
                    <a:pt x="56" y="84"/>
                    <a:pt x="61" y="80"/>
                    <a:pt x="63" y="75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7" y="19"/>
                    <a:pt x="74" y="14"/>
                    <a:pt x="69" y="1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1" y="0"/>
                    <a:pt x="16" y="3"/>
                    <a:pt x="14" y="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64"/>
                    <a:pt x="3" y="70"/>
                    <a:pt x="8" y="71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8" name="Freeform 308">
              <a:extLst>
                <a:ext uri="{FF2B5EF4-FFF2-40B4-BE49-F238E27FC236}">
                  <a16:creationId xmlns:a16="http://schemas.microsoft.com/office/drawing/2014/main" id="{3A2C4AAF-9107-C745-A736-2700D6C8D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192" y="5533286"/>
              <a:ext cx="98881" cy="107220"/>
            </a:xfrm>
            <a:custGeom>
              <a:avLst/>
              <a:gdLst>
                <a:gd name="T0" fmla="*/ 8 w 77"/>
                <a:gd name="T1" fmla="*/ 71 h 84"/>
                <a:gd name="T2" fmla="*/ 51 w 77"/>
                <a:gd name="T3" fmla="*/ 82 h 84"/>
                <a:gd name="T4" fmla="*/ 63 w 77"/>
                <a:gd name="T5" fmla="*/ 75 h 84"/>
                <a:gd name="T6" fmla="*/ 76 w 77"/>
                <a:gd name="T7" fmla="*/ 25 h 84"/>
                <a:gd name="T8" fmla="*/ 69 w 77"/>
                <a:gd name="T9" fmla="*/ 13 h 84"/>
                <a:gd name="T10" fmla="*/ 26 w 77"/>
                <a:gd name="T11" fmla="*/ 1 h 84"/>
                <a:gd name="T12" fmla="*/ 14 w 77"/>
                <a:gd name="T13" fmla="*/ 8 h 84"/>
                <a:gd name="T14" fmla="*/ 1 w 77"/>
                <a:gd name="T15" fmla="*/ 59 h 84"/>
                <a:gd name="T16" fmla="*/ 8 w 77"/>
                <a:gd name="T17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84">
                  <a:moveTo>
                    <a:pt x="8" y="71"/>
                  </a:moveTo>
                  <a:cubicBezTo>
                    <a:pt x="51" y="82"/>
                    <a:pt x="51" y="82"/>
                    <a:pt x="51" y="82"/>
                  </a:cubicBezTo>
                  <a:cubicBezTo>
                    <a:pt x="56" y="84"/>
                    <a:pt x="61" y="81"/>
                    <a:pt x="63" y="7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7" y="19"/>
                    <a:pt x="74" y="14"/>
                    <a:pt x="69" y="1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1" y="0"/>
                    <a:pt x="16" y="3"/>
                    <a:pt x="14" y="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64"/>
                    <a:pt x="3" y="70"/>
                    <a:pt x="8" y="71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9" name="Freeform 309">
              <a:extLst>
                <a:ext uri="{FF2B5EF4-FFF2-40B4-BE49-F238E27FC236}">
                  <a16:creationId xmlns:a16="http://schemas.microsoft.com/office/drawing/2014/main" id="{E3E1DE2A-DF3D-F548-8CA1-82FE4FAD0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791" y="5639314"/>
              <a:ext cx="100072" cy="107220"/>
            </a:xfrm>
            <a:custGeom>
              <a:avLst/>
              <a:gdLst>
                <a:gd name="T0" fmla="*/ 8 w 78"/>
                <a:gd name="T1" fmla="*/ 72 h 84"/>
                <a:gd name="T2" fmla="*/ 51 w 78"/>
                <a:gd name="T3" fmla="*/ 83 h 84"/>
                <a:gd name="T4" fmla="*/ 63 w 78"/>
                <a:gd name="T5" fmla="*/ 76 h 84"/>
                <a:gd name="T6" fmla="*/ 76 w 78"/>
                <a:gd name="T7" fmla="*/ 25 h 84"/>
                <a:gd name="T8" fmla="*/ 69 w 78"/>
                <a:gd name="T9" fmla="*/ 13 h 84"/>
                <a:gd name="T10" fmla="*/ 27 w 78"/>
                <a:gd name="T11" fmla="*/ 2 h 84"/>
                <a:gd name="T12" fmla="*/ 15 w 78"/>
                <a:gd name="T13" fmla="*/ 9 h 84"/>
                <a:gd name="T14" fmla="*/ 1 w 78"/>
                <a:gd name="T15" fmla="*/ 60 h 84"/>
                <a:gd name="T16" fmla="*/ 8 w 78"/>
                <a:gd name="T17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84">
                  <a:moveTo>
                    <a:pt x="8" y="72"/>
                  </a:moveTo>
                  <a:cubicBezTo>
                    <a:pt x="51" y="83"/>
                    <a:pt x="51" y="83"/>
                    <a:pt x="51" y="83"/>
                  </a:cubicBezTo>
                  <a:cubicBezTo>
                    <a:pt x="56" y="84"/>
                    <a:pt x="62" y="81"/>
                    <a:pt x="63" y="76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8" y="20"/>
                    <a:pt x="74" y="14"/>
                    <a:pt x="69" y="1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1" y="0"/>
                    <a:pt x="16" y="4"/>
                    <a:pt x="15" y="9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5"/>
                    <a:pt x="3" y="70"/>
                    <a:pt x="8" y="72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0" name="Freeform 310">
              <a:extLst>
                <a:ext uri="{FF2B5EF4-FFF2-40B4-BE49-F238E27FC236}">
                  <a16:creationId xmlns:a16="http://schemas.microsoft.com/office/drawing/2014/main" id="{F965515C-20F2-EE49-9A47-D74D49B848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9291" y="5078199"/>
              <a:ext cx="335955" cy="651657"/>
            </a:xfrm>
            <a:custGeom>
              <a:avLst/>
              <a:gdLst>
                <a:gd name="T0" fmla="*/ 18 w 262"/>
                <a:gd name="T1" fmla="*/ 481 h 510"/>
                <a:gd name="T2" fmla="*/ 130 w 262"/>
                <a:gd name="T3" fmla="*/ 510 h 510"/>
                <a:gd name="T4" fmla="*/ 133 w 262"/>
                <a:gd name="T5" fmla="*/ 496 h 510"/>
                <a:gd name="T6" fmla="*/ 112 w 262"/>
                <a:gd name="T7" fmla="*/ 490 h 510"/>
                <a:gd name="T8" fmla="*/ 105 w 262"/>
                <a:gd name="T9" fmla="*/ 478 h 510"/>
                <a:gd name="T10" fmla="*/ 118 w 262"/>
                <a:gd name="T11" fmla="*/ 427 h 510"/>
                <a:gd name="T12" fmla="*/ 130 w 262"/>
                <a:gd name="T13" fmla="*/ 420 h 510"/>
                <a:gd name="T14" fmla="*/ 151 w 262"/>
                <a:gd name="T15" fmla="*/ 426 h 510"/>
                <a:gd name="T16" fmla="*/ 155 w 262"/>
                <a:gd name="T17" fmla="*/ 412 h 510"/>
                <a:gd name="T18" fmla="*/ 134 w 262"/>
                <a:gd name="T19" fmla="*/ 407 h 510"/>
                <a:gd name="T20" fmla="*/ 127 w 262"/>
                <a:gd name="T21" fmla="*/ 395 h 510"/>
                <a:gd name="T22" fmla="*/ 140 w 262"/>
                <a:gd name="T23" fmla="*/ 344 h 510"/>
                <a:gd name="T24" fmla="*/ 152 w 262"/>
                <a:gd name="T25" fmla="*/ 337 h 510"/>
                <a:gd name="T26" fmla="*/ 160 w 262"/>
                <a:gd name="T27" fmla="*/ 339 h 510"/>
                <a:gd name="T28" fmla="*/ 173 w 262"/>
                <a:gd name="T29" fmla="*/ 343 h 510"/>
                <a:gd name="T30" fmla="*/ 262 w 262"/>
                <a:gd name="T31" fmla="*/ 4 h 510"/>
                <a:gd name="T32" fmla="*/ 249 w 262"/>
                <a:gd name="T33" fmla="*/ 0 h 510"/>
                <a:gd name="T34" fmla="*/ 164 w 262"/>
                <a:gd name="T35" fmla="*/ 325 h 510"/>
                <a:gd name="T36" fmla="*/ 66 w 262"/>
                <a:gd name="T37" fmla="*/ 299 h 510"/>
                <a:gd name="T38" fmla="*/ 39 w 262"/>
                <a:gd name="T39" fmla="*/ 315 h 510"/>
                <a:gd name="T40" fmla="*/ 3 w 262"/>
                <a:gd name="T41" fmla="*/ 454 h 510"/>
                <a:gd name="T42" fmla="*/ 18 w 262"/>
                <a:gd name="T43" fmla="*/ 481 h 510"/>
                <a:gd name="T44" fmla="*/ 62 w 262"/>
                <a:gd name="T45" fmla="*/ 323 h 510"/>
                <a:gd name="T46" fmla="*/ 74 w 262"/>
                <a:gd name="T47" fmla="*/ 316 h 510"/>
                <a:gd name="T48" fmla="*/ 116 w 262"/>
                <a:gd name="T49" fmla="*/ 328 h 510"/>
                <a:gd name="T50" fmla="*/ 123 w 262"/>
                <a:gd name="T51" fmla="*/ 340 h 510"/>
                <a:gd name="T52" fmla="*/ 110 w 262"/>
                <a:gd name="T53" fmla="*/ 390 h 510"/>
                <a:gd name="T54" fmla="*/ 98 w 262"/>
                <a:gd name="T55" fmla="*/ 397 h 510"/>
                <a:gd name="T56" fmla="*/ 55 w 262"/>
                <a:gd name="T57" fmla="*/ 386 h 510"/>
                <a:gd name="T58" fmla="*/ 48 w 262"/>
                <a:gd name="T59" fmla="*/ 374 h 510"/>
                <a:gd name="T60" fmla="*/ 62 w 262"/>
                <a:gd name="T61" fmla="*/ 323 h 510"/>
                <a:gd name="T62" fmla="*/ 40 w 262"/>
                <a:gd name="T63" fmla="*/ 407 h 510"/>
                <a:gd name="T64" fmla="*/ 52 w 262"/>
                <a:gd name="T65" fmla="*/ 400 h 510"/>
                <a:gd name="T66" fmla="*/ 94 w 262"/>
                <a:gd name="T67" fmla="*/ 411 h 510"/>
                <a:gd name="T68" fmla="*/ 102 w 262"/>
                <a:gd name="T69" fmla="*/ 423 h 510"/>
                <a:gd name="T70" fmla="*/ 88 w 262"/>
                <a:gd name="T71" fmla="*/ 474 h 510"/>
                <a:gd name="T72" fmla="*/ 76 w 262"/>
                <a:gd name="T73" fmla="*/ 481 h 510"/>
                <a:gd name="T74" fmla="*/ 34 w 262"/>
                <a:gd name="T75" fmla="*/ 470 h 510"/>
                <a:gd name="T76" fmla="*/ 27 w 262"/>
                <a:gd name="T77" fmla="*/ 458 h 510"/>
                <a:gd name="T78" fmla="*/ 40 w 262"/>
                <a:gd name="T79" fmla="*/ 40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2" h="510">
                  <a:moveTo>
                    <a:pt x="18" y="481"/>
                  </a:moveTo>
                  <a:cubicBezTo>
                    <a:pt x="130" y="510"/>
                    <a:pt x="130" y="510"/>
                    <a:pt x="130" y="510"/>
                  </a:cubicBezTo>
                  <a:cubicBezTo>
                    <a:pt x="133" y="496"/>
                    <a:pt x="133" y="496"/>
                    <a:pt x="133" y="496"/>
                  </a:cubicBezTo>
                  <a:cubicBezTo>
                    <a:pt x="112" y="490"/>
                    <a:pt x="112" y="490"/>
                    <a:pt x="112" y="490"/>
                  </a:cubicBezTo>
                  <a:cubicBezTo>
                    <a:pt x="107" y="489"/>
                    <a:pt x="104" y="483"/>
                    <a:pt x="105" y="478"/>
                  </a:cubicBezTo>
                  <a:cubicBezTo>
                    <a:pt x="118" y="427"/>
                    <a:pt x="118" y="427"/>
                    <a:pt x="118" y="427"/>
                  </a:cubicBezTo>
                  <a:cubicBezTo>
                    <a:pt x="120" y="422"/>
                    <a:pt x="125" y="419"/>
                    <a:pt x="130" y="420"/>
                  </a:cubicBezTo>
                  <a:cubicBezTo>
                    <a:pt x="151" y="426"/>
                    <a:pt x="151" y="426"/>
                    <a:pt x="151" y="426"/>
                  </a:cubicBezTo>
                  <a:cubicBezTo>
                    <a:pt x="155" y="412"/>
                    <a:pt x="155" y="412"/>
                    <a:pt x="155" y="412"/>
                  </a:cubicBezTo>
                  <a:cubicBezTo>
                    <a:pt x="134" y="407"/>
                    <a:pt x="134" y="407"/>
                    <a:pt x="134" y="407"/>
                  </a:cubicBezTo>
                  <a:cubicBezTo>
                    <a:pt x="128" y="405"/>
                    <a:pt x="125" y="400"/>
                    <a:pt x="127" y="395"/>
                  </a:cubicBezTo>
                  <a:cubicBezTo>
                    <a:pt x="140" y="344"/>
                    <a:pt x="140" y="344"/>
                    <a:pt x="140" y="344"/>
                  </a:cubicBezTo>
                  <a:cubicBezTo>
                    <a:pt x="141" y="339"/>
                    <a:pt x="147" y="336"/>
                    <a:pt x="152" y="337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73" y="343"/>
                    <a:pt x="173" y="343"/>
                    <a:pt x="173" y="343"/>
                  </a:cubicBezTo>
                  <a:cubicBezTo>
                    <a:pt x="262" y="4"/>
                    <a:pt x="262" y="4"/>
                    <a:pt x="262" y="4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64" y="325"/>
                    <a:pt x="164" y="325"/>
                    <a:pt x="164" y="325"/>
                  </a:cubicBezTo>
                  <a:cubicBezTo>
                    <a:pt x="66" y="299"/>
                    <a:pt x="66" y="299"/>
                    <a:pt x="66" y="299"/>
                  </a:cubicBezTo>
                  <a:cubicBezTo>
                    <a:pt x="54" y="296"/>
                    <a:pt x="42" y="303"/>
                    <a:pt x="39" y="315"/>
                  </a:cubicBezTo>
                  <a:cubicBezTo>
                    <a:pt x="3" y="454"/>
                    <a:pt x="3" y="454"/>
                    <a:pt x="3" y="454"/>
                  </a:cubicBezTo>
                  <a:cubicBezTo>
                    <a:pt x="0" y="466"/>
                    <a:pt x="7" y="478"/>
                    <a:pt x="18" y="481"/>
                  </a:cubicBezTo>
                  <a:close/>
                  <a:moveTo>
                    <a:pt x="62" y="323"/>
                  </a:moveTo>
                  <a:cubicBezTo>
                    <a:pt x="63" y="318"/>
                    <a:pt x="68" y="315"/>
                    <a:pt x="74" y="316"/>
                  </a:cubicBezTo>
                  <a:cubicBezTo>
                    <a:pt x="116" y="328"/>
                    <a:pt x="116" y="328"/>
                    <a:pt x="116" y="328"/>
                  </a:cubicBezTo>
                  <a:cubicBezTo>
                    <a:pt x="122" y="329"/>
                    <a:pt x="125" y="334"/>
                    <a:pt x="123" y="340"/>
                  </a:cubicBezTo>
                  <a:cubicBezTo>
                    <a:pt x="110" y="390"/>
                    <a:pt x="110" y="390"/>
                    <a:pt x="110" y="390"/>
                  </a:cubicBezTo>
                  <a:cubicBezTo>
                    <a:pt x="109" y="396"/>
                    <a:pt x="103" y="399"/>
                    <a:pt x="98" y="397"/>
                  </a:cubicBezTo>
                  <a:cubicBezTo>
                    <a:pt x="55" y="386"/>
                    <a:pt x="55" y="386"/>
                    <a:pt x="55" y="386"/>
                  </a:cubicBezTo>
                  <a:cubicBezTo>
                    <a:pt x="50" y="385"/>
                    <a:pt x="47" y="379"/>
                    <a:pt x="48" y="374"/>
                  </a:cubicBezTo>
                  <a:lnTo>
                    <a:pt x="62" y="323"/>
                  </a:lnTo>
                  <a:close/>
                  <a:moveTo>
                    <a:pt x="40" y="407"/>
                  </a:moveTo>
                  <a:cubicBezTo>
                    <a:pt x="41" y="402"/>
                    <a:pt x="47" y="398"/>
                    <a:pt x="52" y="400"/>
                  </a:cubicBezTo>
                  <a:cubicBezTo>
                    <a:pt x="94" y="411"/>
                    <a:pt x="94" y="411"/>
                    <a:pt x="94" y="411"/>
                  </a:cubicBezTo>
                  <a:cubicBezTo>
                    <a:pt x="100" y="412"/>
                    <a:pt x="103" y="418"/>
                    <a:pt x="102" y="423"/>
                  </a:cubicBezTo>
                  <a:cubicBezTo>
                    <a:pt x="88" y="474"/>
                    <a:pt x="88" y="474"/>
                    <a:pt x="88" y="474"/>
                  </a:cubicBezTo>
                  <a:cubicBezTo>
                    <a:pt x="87" y="479"/>
                    <a:pt x="82" y="482"/>
                    <a:pt x="76" y="481"/>
                  </a:cubicBezTo>
                  <a:cubicBezTo>
                    <a:pt x="34" y="470"/>
                    <a:pt x="34" y="470"/>
                    <a:pt x="34" y="470"/>
                  </a:cubicBezTo>
                  <a:cubicBezTo>
                    <a:pt x="28" y="468"/>
                    <a:pt x="25" y="463"/>
                    <a:pt x="27" y="458"/>
                  </a:cubicBezTo>
                  <a:lnTo>
                    <a:pt x="40" y="407"/>
                  </a:ln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1" name="Freeform 311">
              <a:extLst>
                <a:ext uri="{FF2B5EF4-FFF2-40B4-BE49-F238E27FC236}">
                  <a16:creationId xmlns:a16="http://schemas.microsoft.com/office/drawing/2014/main" id="{B2B79DD0-863D-C740-8B6D-A0999F230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0048" y="5480868"/>
              <a:ext cx="100072" cy="107220"/>
            </a:xfrm>
            <a:custGeom>
              <a:avLst/>
              <a:gdLst>
                <a:gd name="T0" fmla="*/ 8 w 78"/>
                <a:gd name="T1" fmla="*/ 71 h 84"/>
                <a:gd name="T2" fmla="*/ 51 w 78"/>
                <a:gd name="T3" fmla="*/ 82 h 84"/>
                <a:gd name="T4" fmla="*/ 63 w 78"/>
                <a:gd name="T5" fmla="*/ 75 h 84"/>
                <a:gd name="T6" fmla="*/ 76 w 78"/>
                <a:gd name="T7" fmla="*/ 25 h 84"/>
                <a:gd name="T8" fmla="*/ 69 w 78"/>
                <a:gd name="T9" fmla="*/ 13 h 84"/>
                <a:gd name="T10" fmla="*/ 27 w 78"/>
                <a:gd name="T11" fmla="*/ 1 h 84"/>
                <a:gd name="T12" fmla="*/ 15 w 78"/>
                <a:gd name="T13" fmla="*/ 8 h 84"/>
                <a:gd name="T14" fmla="*/ 1 w 78"/>
                <a:gd name="T15" fmla="*/ 59 h 84"/>
                <a:gd name="T16" fmla="*/ 8 w 78"/>
                <a:gd name="T17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84">
                  <a:moveTo>
                    <a:pt x="8" y="71"/>
                  </a:moveTo>
                  <a:cubicBezTo>
                    <a:pt x="51" y="82"/>
                    <a:pt x="51" y="82"/>
                    <a:pt x="51" y="82"/>
                  </a:cubicBezTo>
                  <a:cubicBezTo>
                    <a:pt x="56" y="84"/>
                    <a:pt x="62" y="81"/>
                    <a:pt x="63" y="7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8" y="19"/>
                    <a:pt x="75" y="14"/>
                    <a:pt x="69" y="1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64"/>
                    <a:pt x="3" y="70"/>
                    <a:pt x="8" y="71"/>
                  </a:cubicBez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2" name="Freeform 312">
              <a:extLst>
                <a:ext uri="{FF2B5EF4-FFF2-40B4-BE49-F238E27FC236}">
                  <a16:creationId xmlns:a16="http://schemas.microsoft.com/office/drawing/2014/main" id="{B4304013-7A71-6D49-8987-7B8A4054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457" y="5586896"/>
              <a:ext cx="100072" cy="107220"/>
            </a:xfrm>
            <a:custGeom>
              <a:avLst/>
              <a:gdLst>
                <a:gd name="T0" fmla="*/ 9 w 78"/>
                <a:gd name="T1" fmla="*/ 72 h 84"/>
                <a:gd name="T2" fmla="*/ 51 w 78"/>
                <a:gd name="T3" fmla="*/ 83 h 84"/>
                <a:gd name="T4" fmla="*/ 63 w 78"/>
                <a:gd name="T5" fmla="*/ 76 h 84"/>
                <a:gd name="T6" fmla="*/ 77 w 78"/>
                <a:gd name="T7" fmla="*/ 25 h 84"/>
                <a:gd name="T8" fmla="*/ 69 w 78"/>
                <a:gd name="T9" fmla="*/ 13 h 84"/>
                <a:gd name="T10" fmla="*/ 27 w 78"/>
                <a:gd name="T11" fmla="*/ 2 h 84"/>
                <a:gd name="T12" fmla="*/ 15 w 78"/>
                <a:gd name="T13" fmla="*/ 9 h 84"/>
                <a:gd name="T14" fmla="*/ 2 w 78"/>
                <a:gd name="T15" fmla="*/ 60 h 84"/>
                <a:gd name="T16" fmla="*/ 9 w 78"/>
                <a:gd name="T17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84">
                  <a:moveTo>
                    <a:pt x="9" y="72"/>
                  </a:moveTo>
                  <a:cubicBezTo>
                    <a:pt x="51" y="83"/>
                    <a:pt x="51" y="83"/>
                    <a:pt x="51" y="83"/>
                  </a:cubicBezTo>
                  <a:cubicBezTo>
                    <a:pt x="57" y="84"/>
                    <a:pt x="62" y="81"/>
                    <a:pt x="63" y="76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8" y="20"/>
                    <a:pt x="75" y="14"/>
                    <a:pt x="69" y="1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2" y="0"/>
                    <a:pt x="16" y="4"/>
                    <a:pt x="15" y="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65"/>
                    <a:pt x="3" y="70"/>
                    <a:pt x="9" y="72"/>
                  </a:cubicBez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3" name="Freeform 313">
              <a:extLst>
                <a:ext uri="{FF2B5EF4-FFF2-40B4-BE49-F238E27FC236}">
                  <a16:creationId xmlns:a16="http://schemas.microsoft.com/office/drawing/2014/main" id="{2536AF2A-29AE-034A-9393-4E5766219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120" y="5507077"/>
              <a:ext cx="60758" cy="97689"/>
            </a:xfrm>
            <a:custGeom>
              <a:avLst/>
              <a:gdLst>
                <a:gd name="T0" fmla="*/ 35 w 48"/>
                <a:gd name="T1" fmla="*/ 3 h 76"/>
                <a:gd name="T2" fmla="*/ 27 w 48"/>
                <a:gd name="T3" fmla="*/ 1 h 76"/>
                <a:gd name="T4" fmla="*/ 15 w 48"/>
                <a:gd name="T5" fmla="*/ 8 h 76"/>
                <a:gd name="T6" fmla="*/ 2 w 48"/>
                <a:gd name="T7" fmla="*/ 59 h 76"/>
                <a:gd name="T8" fmla="*/ 9 w 48"/>
                <a:gd name="T9" fmla="*/ 71 h 76"/>
                <a:gd name="T10" fmla="*/ 30 w 48"/>
                <a:gd name="T11" fmla="*/ 76 h 76"/>
                <a:gd name="T12" fmla="*/ 48 w 48"/>
                <a:gd name="T13" fmla="*/ 7 h 76"/>
                <a:gd name="T14" fmla="*/ 35 w 48"/>
                <a:gd name="T15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76">
                  <a:moveTo>
                    <a:pt x="35" y="3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2" y="0"/>
                    <a:pt x="16" y="3"/>
                    <a:pt x="15" y="8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0" y="64"/>
                    <a:pt x="3" y="69"/>
                    <a:pt x="9" y="71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48" y="7"/>
                    <a:pt x="48" y="7"/>
                    <a:pt x="48" y="7"/>
                  </a:cubicBezTo>
                  <a:lnTo>
                    <a:pt x="35" y="3"/>
                  </a:ln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4" name="Freeform 314">
              <a:extLst>
                <a:ext uri="{FF2B5EF4-FFF2-40B4-BE49-F238E27FC236}">
                  <a16:creationId xmlns:a16="http://schemas.microsoft.com/office/drawing/2014/main" id="{A1A74790-3198-7C45-8D22-0AC712261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720" y="5613105"/>
              <a:ext cx="60758" cy="98881"/>
            </a:xfrm>
            <a:custGeom>
              <a:avLst/>
              <a:gdLst>
                <a:gd name="T0" fmla="*/ 26 w 47"/>
                <a:gd name="T1" fmla="*/ 1 h 77"/>
                <a:gd name="T2" fmla="*/ 14 w 47"/>
                <a:gd name="T3" fmla="*/ 8 h 77"/>
                <a:gd name="T4" fmla="*/ 1 w 47"/>
                <a:gd name="T5" fmla="*/ 59 h 77"/>
                <a:gd name="T6" fmla="*/ 8 w 47"/>
                <a:gd name="T7" fmla="*/ 71 h 77"/>
                <a:gd name="T8" fmla="*/ 29 w 47"/>
                <a:gd name="T9" fmla="*/ 77 h 77"/>
                <a:gd name="T10" fmla="*/ 47 w 47"/>
                <a:gd name="T11" fmla="*/ 7 h 77"/>
                <a:gd name="T12" fmla="*/ 26 w 47"/>
                <a:gd name="T13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77">
                  <a:moveTo>
                    <a:pt x="26" y="1"/>
                  </a:moveTo>
                  <a:cubicBezTo>
                    <a:pt x="21" y="0"/>
                    <a:pt x="16" y="3"/>
                    <a:pt x="14" y="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64"/>
                    <a:pt x="3" y="70"/>
                    <a:pt x="8" y="71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7" y="7"/>
                    <a:pt x="47" y="7"/>
                    <a:pt x="47" y="7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5" name="Freeform 315">
              <a:extLst>
                <a:ext uri="{FF2B5EF4-FFF2-40B4-BE49-F238E27FC236}">
                  <a16:creationId xmlns:a16="http://schemas.microsoft.com/office/drawing/2014/main" id="{CA579694-6522-7D47-81AA-2C5C54BCD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917" y="4251417"/>
              <a:ext cx="36932" cy="266858"/>
            </a:xfrm>
            <a:custGeom>
              <a:avLst/>
              <a:gdLst>
                <a:gd name="T0" fmla="*/ 17 w 29"/>
                <a:gd name="T1" fmla="*/ 1 h 209"/>
                <a:gd name="T2" fmla="*/ 17 w 29"/>
                <a:gd name="T3" fmla="*/ 4 h 209"/>
                <a:gd name="T4" fmla="*/ 15 w 29"/>
                <a:gd name="T5" fmla="*/ 11 h 209"/>
                <a:gd name="T6" fmla="*/ 13 w 29"/>
                <a:gd name="T7" fmla="*/ 23 h 209"/>
                <a:gd name="T8" fmla="*/ 10 w 29"/>
                <a:gd name="T9" fmla="*/ 38 h 209"/>
                <a:gd name="T10" fmla="*/ 7 w 29"/>
                <a:gd name="T11" fmla="*/ 56 h 209"/>
                <a:gd name="T12" fmla="*/ 6 w 29"/>
                <a:gd name="T13" fmla="*/ 65 h 209"/>
                <a:gd name="T14" fmla="*/ 5 w 29"/>
                <a:gd name="T15" fmla="*/ 76 h 209"/>
                <a:gd name="T16" fmla="*/ 3 w 29"/>
                <a:gd name="T17" fmla="*/ 97 h 209"/>
                <a:gd name="T18" fmla="*/ 1 w 29"/>
                <a:gd name="T19" fmla="*/ 119 h 209"/>
                <a:gd name="T20" fmla="*/ 1 w 29"/>
                <a:gd name="T21" fmla="*/ 130 h 209"/>
                <a:gd name="T22" fmla="*/ 0 w 29"/>
                <a:gd name="T23" fmla="*/ 141 h 209"/>
                <a:gd name="T24" fmla="*/ 0 w 29"/>
                <a:gd name="T25" fmla="*/ 162 h 209"/>
                <a:gd name="T26" fmla="*/ 2 w 29"/>
                <a:gd name="T27" fmla="*/ 200 h 209"/>
                <a:gd name="T28" fmla="*/ 3 w 29"/>
                <a:gd name="T29" fmla="*/ 208 h 209"/>
                <a:gd name="T30" fmla="*/ 21 w 29"/>
                <a:gd name="T31" fmla="*/ 209 h 209"/>
                <a:gd name="T32" fmla="*/ 22 w 29"/>
                <a:gd name="T33" fmla="*/ 201 h 209"/>
                <a:gd name="T34" fmla="*/ 27 w 29"/>
                <a:gd name="T35" fmla="*/ 163 h 209"/>
                <a:gd name="T36" fmla="*/ 28 w 29"/>
                <a:gd name="T37" fmla="*/ 142 h 209"/>
                <a:gd name="T38" fmla="*/ 28 w 29"/>
                <a:gd name="T39" fmla="*/ 131 h 209"/>
                <a:gd name="T40" fmla="*/ 29 w 29"/>
                <a:gd name="T41" fmla="*/ 120 h 209"/>
                <a:gd name="T42" fmla="*/ 28 w 29"/>
                <a:gd name="T43" fmla="*/ 98 h 209"/>
                <a:gd name="T44" fmla="*/ 28 w 29"/>
                <a:gd name="T45" fmla="*/ 76 h 209"/>
                <a:gd name="T46" fmla="*/ 27 w 29"/>
                <a:gd name="T47" fmla="*/ 66 h 209"/>
                <a:gd name="T48" fmla="*/ 27 w 29"/>
                <a:gd name="T49" fmla="*/ 56 h 209"/>
                <a:gd name="T50" fmla="*/ 25 w 29"/>
                <a:gd name="T51" fmla="*/ 38 h 209"/>
                <a:gd name="T52" fmla="*/ 24 w 29"/>
                <a:gd name="T53" fmla="*/ 23 h 209"/>
                <a:gd name="T54" fmla="*/ 22 w 29"/>
                <a:gd name="T55" fmla="*/ 11 h 209"/>
                <a:gd name="T56" fmla="*/ 21 w 29"/>
                <a:gd name="T57" fmla="*/ 4 h 209"/>
                <a:gd name="T58" fmla="*/ 20 w 29"/>
                <a:gd name="T59" fmla="*/ 1 h 209"/>
                <a:gd name="T60" fmla="*/ 19 w 29"/>
                <a:gd name="T61" fmla="*/ 0 h 209"/>
                <a:gd name="T62" fmla="*/ 17 w 29"/>
                <a:gd name="T63" fmla="*/ 1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209">
                  <a:moveTo>
                    <a:pt x="17" y="1"/>
                  </a:moveTo>
                  <a:cubicBezTo>
                    <a:pt x="17" y="1"/>
                    <a:pt x="17" y="2"/>
                    <a:pt x="17" y="4"/>
                  </a:cubicBezTo>
                  <a:cubicBezTo>
                    <a:pt x="16" y="6"/>
                    <a:pt x="16" y="8"/>
                    <a:pt x="15" y="11"/>
                  </a:cubicBezTo>
                  <a:cubicBezTo>
                    <a:pt x="14" y="14"/>
                    <a:pt x="13" y="18"/>
                    <a:pt x="13" y="23"/>
                  </a:cubicBezTo>
                  <a:cubicBezTo>
                    <a:pt x="12" y="27"/>
                    <a:pt x="11" y="32"/>
                    <a:pt x="10" y="38"/>
                  </a:cubicBezTo>
                  <a:cubicBezTo>
                    <a:pt x="9" y="43"/>
                    <a:pt x="8" y="49"/>
                    <a:pt x="7" y="56"/>
                  </a:cubicBezTo>
                  <a:cubicBezTo>
                    <a:pt x="7" y="59"/>
                    <a:pt x="7" y="62"/>
                    <a:pt x="6" y="65"/>
                  </a:cubicBezTo>
                  <a:cubicBezTo>
                    <a:pt x="6" y="69"/>
                    <a:pt x="5" y="72"/>
                    <a:pt x="5" y="76"/>
                  </a:cubicBezTo>
                  <a:cubicBezTo>
                    <a:pt x="4" y="83"/>
                    <a:pt x="4" y="90"/>
                    <a:pt x="3" y="97"/>
                  </a:cubicBezTo>
                  <a:cubicBezTo>
                    <a:pt x="2" y="104"/>
                    <a:pt x="2" y="112"/>
                    <a:pt x="1" y="119"/>
                  </a:cubicBezTo>
                  <a:cubicBezTo>
                    <a:pt x="1" y="123"/>
                    <a:pt x="1" y="126"/>
                    <a:pt x="1" y="130"/>
                  </a:cubicBezTo>
                  <a:cubicBezTo>
                    <a:pt x="1" y="134"/>
                    <a:pt x="0" y="137"/>
                    <a:pt x="0" y="141"/>
                  </a:cubicBezTo>
                  <a:cubicBezTo>
                    <a:pt x="0" y="148"/>
                    <a:pt x="0" y="156"/>
                    <a:pt x="0" y="162"/>
                  </a:cubicBezTo>
                  <a:cubicBezTo>
                    <a:pt x="0" y="176"/>
                    <a:pt x="1" y="189"/>
                    <a:pt x="2" y="200"/>
                  </a:cubicBezTo>
                  <a:cubicBezTo>
                    <a:pt x="3" y="203"/>
                    <a:pt x="3" y="206"/>
                    <a:pt x="3" y="208"/>
                  </a:cubicBezTo>
                  <a:cubicBezTo>
                    <a:pt x="9" y="207"/>
                    <a:pt x="15" y="207"/>
                    <a:pt x="21" y="209"/>
                  </a:cubicBezTo>
                  <a:cubicBezTo>
                    <a:pt x="21" y="206"/>
                    <a:pt x="22" y="204"/>
                    <a:pt x="22" y="201"/>
                  </a:cubicBezTo>
                  <a:cubicBezTo>
                    <a:pt x="24" y="190"/>
                    <a:pt x="26" y="177"/>
                    <a:pt x="27" y="163"/>
                  </a:cubicBezTo>
                  <a:cubicBezTo>
                    <a:pt x="28" y="156"/>
                    <a:pt x="28" y="149"/>
                    <a:pt x="28" y="142"/>
                  </a:cubicBezTo>
                  <a:cubicBezTo>
                    <a:pt x="28" y="138"/>
                    <a:pt x="28" y="135"/>
                    <a:pt x="28" y="131"/>
                  </a:cubicBezTo>
                  <a:cubicBezTo>
                    <a:pt x="28" y="127"/>
                    <a:pt x="28" y="124"/>
                    <a:pt x="29" y="120"/>
                  </a:cubicBezTo>
                  <a:cubicBezTo>
                    <a:pt x="29" y="113"/>
                    <a:pt x="28" y="105"/>
                    <a:pt x="28" y="98"/>
                  </a:cubicBezTo>
                  <a:cubicBezTo>
                    <a:pt x="28" y="91"/>
                    <a:pt x="28" y="83"/>
                    <a:pt x="28" y="76"/>
                  </a:cubicBezTo>
                  <a:cubicBezTo>
                    <a:pt x="28" y="73"/>
                    <a:pt x="28" y="70"/>
                    <a:pt x="27" y="66"/>
                  </a:cubicBezTo>
                  <a:cubicBezTo>
                    <a:pt x="27" y="63"/>
                    <a:pt x="27" y="60"/>
                    <a:pt x="27" y="56"/>
                  </a:cubicBezTo>
                  <a:cubicBezTo>
                    <a:pt x="26" y="50"/>
                    <a:pt x="26" y="44"/>
                    <a:pt x="25" y="38"/>
                  </a:cubicBezTo>
                  <a:cubicBezTo>
                    <a:pt x="25" y="33"/>
                    <a:pt x="24" y="28"/>
                    <a:pt x="24" y="23"/>
                  </a:cubicBezTo>
                  <a:cubicBezTo>
                    <a:pt x="23" y="19"/>
                    <a:pt x="23" y="15"/>
                    <a:pt x="22" y="11"/>
                  </a:cubicBezTo>
                  <a:cubicBezTo>
                    <a:pt x="22" y="8"/>
                    <a:pt x="21" y="6"/>
                    <a:pt x="21" y="4"/>
                  </a:cubicBezTo>
                  <a:cubicBezTo>
                    <a:pt x="21" y="2"/>
                    <a:pt x="20" y="1"/>
                    <a:pt x="20" y="1"/>
                  </a:cubicBezTo>
                  <a:cubicBezTo>
                    <a:pt x="20" y="1"/>
                    <a:pt x="20" y="0"/>
                    <a:pt x="19" y="0"/>
                  </a:cubicBezTo>
                  <a:cubicBezTo>
                    <a:pt x="18" y="0"/>
                    <a:pt x="18" y="0"/>
                    <a:pt x="17" y="1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6" name="Freeform 316">
              <a:extLst>
                <a:ext uri="{FF2B5EF4-FFF2-40B4-BE49-F238E27FC236}">
                  <a16:creationId xmlns:a16="http://schemas.microsoft.com/office/drawing/2014/main" id="{BB820FA2-107D-D54E-BCC8-6B891B7B61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8899" y="4514700"/>
              <a:ext cx="78628" cy="82202"/>
            </a:xfrm>
            <a:custGeom>
              <a:avLst/>
              <a:gdLst>
                <a:gd name="T0" fmla="*/ 20 w 62"/>
                <a:gd name="T1" fmla="*/ 2 h 64"/>
                <a:gd name="T2" fmla="*/ 1 w 62"/>
                <a:gd name="T3" fmla="*/ 33 h 64"/>
                <a:gd name="T4" fmla="*/ 3 w 62"/>
                <a:gd name="T5" fmla="*/ 42 h 64"/>
                <a:gd name="T6" fmla="*/ 7 w 62"/>
                <a:gd name="T7" fmla="*/ 49 h 64"/>
                <a:gd name="T8" fmla="*/ 42 w 62"/>
                <a:gd name="T9" fmla="*/ 59 h 64"/>
                <a:gd name="T10" fmla="*/ 45 w 62"/>
                <a:gd name="T11" fmla="*/ 58 h 64"/>
                <a:gd name="T12" fmla="*/ 57 w 62"/>
                <a:gd name="T13" fmla="*/ 46 h 64"/>
                <a:gd name="T14" fmla="*/ 61 w 62"/>
                <a:gd name="T15" fmla="*/ 27 h 64"/>
                <a:gd name="T16" fmla="*/ 59 w 62"/>
                <a:gd name="T17" fmla="*/ 20 h 64"/>
                <a:gd name="T18" fmla="*/ 56 w 62"/>
                <a:gd name="T19" fmla="*/ 14 h 64"/>
                <a:gd name="T20" fmla="*/ 41 w 62"/>
                <a:gd name="T21" fmla="*/ 2 h 64"/>
                <a:gd name="T22" fmla="*/ 23 w 62"/>
                <a:gd name="T23" fmla="*/ 1 h 64"/>
                <a:gd name="T24" fmla="*/ 20 w 62"/>
                <a:gd name="T25" fmla="*/ 2 h 64"/>
                <a:gd name="T26" fmla="*/ 47 w 62"/>
                <a:gd name="T27" fmla="*/ 17 h 64"/>
                <a:gd name="T28" fmla="*/ 51 w 62"/>
                <a:gd name="T29" fmla="*/ 23 h 64"/>
                <a:gd name="T30" fmla="*/ 52 w 62"/>
                <a:gd name="T31" fmla="*/ 30 h 64"/>
                <a:gd name="T32" fmla="*/ 50 w 62"/>
                <a:gd name="T33" fmla="*/ 41 h 64"/>
                <a:gd name="T34" fmla="*/ 40 w 62"/>
                <a:gd name="T35" fmla="*/ 50 h 64"/>
                <a:gd name="T36" fmla="*/ 39 w 62"/>
                <a:gd name="T37" fmla="*/ 51 h 64"/>
                <a:gd name="T38" fmla="*/ 14 w 62"/>
                <a:gd name="T39" fmla="*/ 44 h 64"/>
                <a:gd name="T40" fmla="*/ 11 w 62"/>
                <a:gd name="T41" fmla="*/ 38 h 64"/>
                <a:gd name="T42" fmla="*/ 10 w 62"/>
                <a:gd name="T43" fmla="*/ 32 h 64"/>
                <a:gd name="T44" fmla="*/ 23 w 62"/>
                <a:gd name="T45" fmla="*/ 11 h 64"/>
                <a:gd name="T46" fmla="*/ 25 w 62"/>
                <a:gd name="T47" fmla="*/ 10 h 64"/>
                <a:gd name="T48" fmla="*/ 38 w 62"/>
                <a:gd name="T49" fmla="*/ 11 h 64"/>
                <a:gd name="T50" fmla="*/ 47 w 62"/>
                <a:gd name="T51" fmla="*/ 1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64">
                  <a:moveTo>
                    <a:pt x="20" y="2"/>
                  </a:moveTo>
                  <a:cubicBezTo>
                    <a:pt x="7" y="7"/>
                    <a:pt x="0" y="20"/>
                    <a:pt x="1" y="33"/>
                  </a:cubicBezTo>
                  <a:cubicBezTo>
                    <a:pt x="1" y="36"/>
                    <a:pt x="1" y="39"/>
                    <a:pt x="3" y="42"/>
                  </a:cubicBezTo>
                  <a:cubicBezTo>
                    <a:pt x="4" y="44"/>
                    <a:pt x="5" y="47"/>
                    <a:pt x="7" y="49"/>
                  </a:cubicBezTo>
                  <a:cubicBezTo>
                    <a:pt x="15" y="60"/>
                    <a:pt x="29" y="64"/>
                    <a:pt x="42" y="59"/>
                  </a:cubicBezTo>
                  <a:cubicBezTo>
                    <a:pt x="43" y="59"/>
                    <a:pt x="44" y="58"/>
                    <a:pt x="45" y="58"/>
                  </a:cubicBezTo>
                  <a:cubicBezTo>
                    <a:pt x="50" y="55"/>
                    <a:pt x="54" y="51"/>
                    <a:pt x="57" y="46"/>
                  </a:cubicBezTo>
                  <a:cubicBezTo>
                    <a:pt x="61" y="40"/>
                    <a:pt x="62" y="34"/>
                    <a:pt x="61" y="27"/>
                  </a:cubicBezTo>
                  <a:cubicBezTo>
                    <a:pt x="61" y="25"/>
                    <a:pt x="60" y="22"/>
                    <a:pt x="59" y="20"/>
                  </a:cubicBezTo>
                  <a:cubicBezTo>
                    <a:pt x="59" y="18"/>
                    <a:pt x="57" y="16"/>
                    <a:pt x="56" y="14"/>
                  </a:cubicBezTo>
                  <a:cubicBezTo>
                    <a:pt x="52" y="8"/>
                    <a:pt x="47" y="4"/>
                    <a:pt x="41" y="2"/>
                  </a:cubicBezTo>
                  <a:cubicBezTo>
                    <a:pt x="35" y="0"/>
                    <a:pt x="29" y="0"/>
                    <a:pt x="23" y="1"/>
                  </a:cubicBezTo>
                  <a:cubicBezTo>
                    <a:pt x="22" y="2"/>
                    <a:pt x="21" y="2"/>
                    <a:pt x="20" y="2"/>
                  </a:cubicBezTo>
                  <a:close/>
                  <a:moveTo>
                    <a:pt x="47" y="17"/>
                  </a:moveTo>
                  <a:cubicBezTo>
                    <a:pt x="49" y="19"/>
                    <a:pt x="50" y="21"/>
                    <a:pt x="51" y="23"/>
                  </a:cubicBezTo>
                  <a:cubicBezTo>
                    <a:pt x="52" y="25"/>
                    <a:pt x="52" y="28"/>
                    <a:pt x="52" y="30"/>
                  </a:cubicBezTo>
                  <a:cubicBezTo>
                    <a:pt x="53" y="34"/>
                    <a:pt x="52" y="38"/>
                    <a:pt x="50" y="41"/>
                  </a:cubicBezTo>
                  <a:cubicBezTo>
                    <a:pt x="48" y="45"/>
                    <a:pt x="44" y="48"/>
                    <a:pt x="40" y="50"/>
                  </a:cubicBezTo>
                  <a:cubicBezTo>
                    <a:pt x="40" y="50"/>
                    <a:pt x="39" y="51"/>
                    <a:pt x="39" y="51"/>
                  </a:cubicBezTo>
                  <a:cubicBezTo>
                    <a:pt x="30" y="54"/>
                    <a:pt x="20" y="51"/>
                    <a:pt x="14" y="44"/>
                  </a:cubicBezTo>
                  <a:cubicBezTo>
                    <a:pt x="13" y="43"/>
                    <a:pt x="12" y="41"/>
                    <a:pt x="11" y="38"/>
                  </a:cubicBezTo>
                  <a:cubicBezTo>
                    <a:pt x="10" y="36"/>
                    <a:pt x="10" y="34"/>
                    <a:pt x="10" y="32"/>
                  </a:cubicBezTo>
                  <a:cubicBezTo>
                    <a:pt x="9" y="23"/>
                    <a:pt x="14" y="14"/>
                    <a:pt x="23" y="11"/>
                  </a:cubicBezTo>
                  <a:cubicBezTo>
                    <a:pt x="24" y="10"/>
                    <a:pt x="24" y="10"/>
                    <a:pt x="25" y="10"/>
                  </a:cubicBezTo>
                  <a:cubicBezTo>
                    <a:pt x="29" y="9"/>
                    <a:pt x="34" y="9"/>
                    <a:pt x="38" y="11"/>
                  </a:cubicBezTo>
                  <a:cubicBezTo>
                    <a:pt x="42" y="12"/>
                    <a:pt x="45" y="14"/>
                    <a:pt x="47" y="1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7" name="Freeform 317">
              <a:extLst>
                <a:ext uri="{FF2B5EF4-FFF2-40B4-BE49-F238E27FC236}">
                  <a16:creationId xmlns:a16="http://schemas.microsoft.com/office/drawing/2014/main" id="{103BF7B0-57C9-2C4B-BE6C-C86D908CC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21" y="4526614"/>
              <a:ext cx="57184" cy="57184"/>
            </a:xfrm>
            <a:custGeom>
              <a:avLst/>
              <a:gdLst>
                <a:gd name="T0" fmla="*/ 14 w 44"/>
                <a:gd name="T1" fmla="*/ 2 h 45"/>
                <a:gd name="T2" fmla="*/ 1 w 44"/>
                <a:gd name="T3" fmla="*/ 23 h 45"/>
                <a:gd name="T4" fmla="*/ 2 w 44"/>
                <a:gd name="T5" fmla="*/ 29 h 45"/>
                <a:gd name="T6" fmla="*/ 5 w 44"/>
                <a:gd name="T7" fmla="*/ 35 h 45"/>
                <a:gd name="T8" fmla="*/ 30 w 44"/>
                <a:gd name="T9" fmla="*/ 42 h 45"/>
                <a:gd name="T10" fmla="*/ 31 w 44"/>
                <a:gd name="T11" fmla="*/ 41 h 45"/>
                <a:gd name="T12" fmla="*/ 41 w 44"/>
                <a:gd name="T13" fmla="*/ 32 h 45"/>
                <a:gd name="T14" fmla="*/ 43 w 44"/>
                <a:gd name="T15" fmla="*/ 21 h 45"/>
                <a:gd name="T16" fmla="*/ 42 w 44"/>
                <a:gd name="T17" fmla="*/ 14 h 45"/>
                <a:gd name="T18" fmla="*/ 38 w 44"/>
                <a:gd name="T19" fmla="*/ 8 h 45"/>
                <a:gd name="T20" fmla="*/ 29 w 44"/>
                <a:gd name="T21" fmla="*/ 2 h 45"/>
                <a:gd name="T22" fmla="*/ 16 w 44"/>
                <a:gd name="T23" fmla="*/ 1 h 45"/>
                <a:gd name="T24" fmla="*/ 14 w 44"/>
                <a:gd name="T25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45">
                  <a:moveTo>
                    <a:pt x="14" y="2"/>
                  </a:moveTo>
                  <a:cubicBezTo>
                    <a:pt x="5" y="5"/>
                    <a:pt x="0" y="14"/>
                    <a:pt x="1" y="23"/>
                  </a:cubicBezTo>
                  <a:cubicBezTo>
                    <a:pt x="1" y="25"/>
                    <a:pt x="1" y="27"/>
                    <a:pt x="2" y="29"/>
                  </a:cubicBezTo>
                  <a:cubicBezTo>
                    <a:pt x="3" y="32"/>
                    <a:pt x="4" y="34"/>
                    <a:pt x="5" y="35"/>
                  </a:cubicBezTo>
                  <a:cubicBezTo>
                    <a:pt x="11" y="42"/>
                    <a:pt x="21" y="45"/>
                    <a:pt x="30" y="42"/>
                  </a:cubicBezTo>
                  <a:cubicBezTo>
                    <a:pt x="30" y="42"/>
                    <a:pt x="31" y="41"/>
                    <a:pt x="31" y="41"/>
                  </a:cubicBezTo>
                  <a:cubicBezTo>
                    <a:pt x="35" y="39"/>
                    <a:pt x="39" y="36"/>
                    <a:pt x="41" y="32"/>
                  </a:cubicBezTo>
                  <a:cubicBezTo>
                    <a:pt x="43" y="29"/>
                    <a:pt x="44" y="25"/>
                    <a:pt x="43" y="21"/>
                  </a:cubicBezTo>
                  <a:cubicBezTo>
                    <a:pt x="43" y="19"/>
                    <a:pt x="43" y="16"/>
                    <a:pt x="42" y="14"/>
                  </a:cubicBezTo>
                  <a:cubicBezTo>
                    <a:pt x="41" y="12"/>
                    <a:pt x="40" y="10"/>
                    <a:pt x="38" y="8"/>
                  </a:cubicBezTo>
                  <a:cubicBezTo>
                    <a:pt x="36" y="5"/>
                    <a:pt x="33" y="3"/>
                    <a:pt x="29" y="2"/>
                  </a:cubicBezTo>
                  <a:cubicBezTo>
                    <a:pt x="25" y="0"/>
                    <a:pt x="20" y="0"/>
                    <a:pt x="16" y="1"/>
                  </a:cubicBezTo>
                  <a:cubicBezTo>
                    <a:pt x="15" y="1"/>
                    <a:pt x="15" y="1"/>
                    <a:pt x="14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8" name="Freeform 318">
              <a:extLst>
                <a:ext uri="{FF2B5EF4-FFF2-40B4-BE49-F238E27FC236}">
                  <a16:creationId xmlns:a16="http://schemas.microsoft.com/office/drawing/2014/main" id="{7A32DD1D-3D11-5F4E-B7C8-44EDA69FF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379" y="4368167"/>
              <a:ext cx="439601" cy="181082"/>
            </a:xfrm>
            <a:custGeom>
              <a:avLst/>
              <a:gdLst>
                <a:gd name="T0" fmla="*/ 5 w 344"/>
                <a:gd name="T1" fmla="*/ 142 h 142"/>
                <a:gd name="T2" fmla="*/ 344 w 344"/>
                <a:gd name="T3" fmla="*/ 13 h 142"/>
                <a:gd name="T4" fmla="*/ 339 w 344"/>
                <a:gd name="T5" fmla="*/ 0 h 142"/>
                <a:gd name="T6" fmla="*/ 0 w 344"/>
                <a:gd name="T7" fmla="*/ 129 h 142"/>
                <a:gd name="T8" fmla="*/ 3 w 344"/>
                <a:gd name="T9" fmla="*/ 135 h 142"/>
                <a:gd name="T10" fmla="*/ 5 w 344"/>
                <a:gd name="T1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4" h="142">
                  <a:moveTo>
                    <a:pt x="5" y="142"/>
                  </a:moveTo>
                  <a:cubicBezTo>
                    <a:pt x="344" y="13"/>
                    <a:pt x="344" y="13"/>
                    <a:pt x="344" y="13"/>
                  </a:cubicBezTo>
                  <a:cubicBezTo>
                    <a:pt x="339" y="0"/>
                    <a:pt x="339" y="0"/>
                    <a:pt x="339" y="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" y="131"/>
                    <a:pt x="3" y="133"/>
                    <a:pt x="3" y="135"/>
                  </a:cubicBezTo>
                  <a:cubicBezTo>
                    <a:pt x="4" y="137"/>
                    <a:pt x="5" y="140"/>
                    <a:pt x="5" y="142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9" name="Freeform 319">
              <a:extLst>
                <a:ext uri="{FF2B5EF4-FFF2-40B4-BE49-F238E27FC236}">
                  <a16:creationId xmlns:a16="http://schemas.microsoft.com/office/drawing/2014/main" id="{2E17976D-CB11-9442-B1E7-DFB4D37C3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295" y="4557588"/>
              <a:ext cx="254944" cy="106029"/>
            </a:xfrm>
            <a:custGeom>
              <a:avLst/>
              <a:gdLst>
                <a:gd name="T0" fmla="*/ 193 w 199"/>
                <a:gd name="T1" fmla="*/ 0 h 83"/>
                <a:gd name="T2" fmla="*/ 185 w 199"/>
                <a:gd name="T3" fmla="*/ 2 h 83"/>
                <a:gd name="T4" fmla="*/ 148 w 199"/>
                <a:gd name="T5" fmla="*/ 12 h 83"/>
                <a:gd name="T6" fmla="*/ 128 w 199"/>
                <a:gd name="T7" fmla="*/ 19 h 83"/>
                <a:gd name="T8" fmla="*/ 118 w 199"/>
                <a:gd name="T9" fmla="*/ 23 h 83"/>
                <a:gd name="T10" fmla="*/ 107 w 199"/>
                <a:gd name="T11" fmla="*/ 27 h 83"/>
                <a:gd name="T12" fmla="*/ 87 w 199"/>
                <a:gd name="T13" fmla="*/ 36 h 83"/>
                <a:gd name="T14" fmla="*/ 68 w 199"/>
                <a:gd name="T15" fmla="*/ 44 h 83"/>
                <a:gd name="T16" fmla="*/ 58 w 199"/>
                <a:gd name="T17" fmla="*/ 49 h 83"/>
                <a:gd name="T18" fmla="*/ 50 w 199"/>
                <a:gd name="T19" fmla="*/ 53 h 83"/>
                <a:gd name="T20" fmla="*/ 34 w 199"/>
                <a:gd name="T21" fmla="*/ 61 h 83"/>
                <a:gd name="T22" fmla="*/ 20 w 199"/>
                <a:gd name="T23" fmla="*/ 69 h 83"/>
                <a:gd name="T24" fmla="*/ 10 w 199"/>
                <a:gd name="T25" fmla="*/ 75 h 83"/>
                <a:gd name="T26" fmla="*/ 3 w 199"/>
                <a:gd name="T27" fmla="*/ 79 h 83"/>
                <a:gd name="T28" fmla="*/ 1 w 199"/>
                <a:gd name="T29" fmla="*/ 80 h 83"/>
                <a:gd name="T30" fmla="*/ 0 w 199"/>
                <a:gd name="T31" fmla="*/ 82 h 83"/>
                <a:gd name="T32" fmla="*/ 2 w 199"/>
                <a:gd name="T33" fmla="*/ 83 h 83"/>
                <a:gd name="T34" fmla="*/ 5 w 199"/>
                <a:gd name="T35" fmla="*/ 83 h 83"/>
                <a:gd name="T36" fmla="*/ 12 w 199"/>
                <a:gd name="T37" fmla="*/ 81 h 83"/>
                <a:gd name="T38" fmla="*/ 24 w 199"/>
                <a:gd name="T39" fmla="*/ 79 h 83"/>
                <a:gd name="T40" fmla="*/ 39 w 199"/>
                <a:gd name="T41" fmla="*/ 76 h 83"/>
                <a:gd name="T42" fmla="*/ 56 w 199"/>
                <a:gd name="T43" fmla="*/ 71 h 83"/>
                <a:gd name="T44" fmla="*/ 66 w 199"/>
                <a:gd name="T45" fmla="*/ 69 h 83"/>
                <a:gd name="T46" fmla="*/ 76 w 199"/>
                <a:gd name="T47" fmla="*/ 66 h 83"/>
                <a:gd name="T48" fmla="*/ 96 w 199"/>
                <a:gd name="T49" fmla="*/ 59 h 83"/>
                <a:gd name="T50" fmla="*/ 117 w 199"/>
                <a:gd name="T51" fmla="*/ 52 h 83"/>
                <a:gd name="T52" fmla="*/ 128 w 199"/>
                <a:gd name="T53" fmla="*/ 49 h 83"/>
                <a:gd name="T54" fmla="*/ 138 w 199"/>
                <a:gd name="T55" fmla="*/ 45 h 83"/>
                <a:gd name="T56" fmla="*/ 158 w 199"/>
                <a:gd name="T57" fmla="*/ 37 h 83"/>
                <a:gd name="T58" fmla="*/ 192 w 199"/>
                <a:gd name="T59" fmla="*/ 20 h 83"/>
                <a:gd name="T60" fmla="*/ 199 w 199"/>
                <a:gd name="T61" fmla="*/ 16 h 83"/>
                <a:gd name="T62" fmla="*/ 195 w 199"/>
                <a:gd name="T63" fmla="*/ 9 h 83"/>
                <a:gd name="T64" fmla="*/ 193 w 199"/>
                <a:gd name="T6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" h="83">
                  <a:moveTo>
                    <a:pt x="193" y="0"/>
                  </a:moveTo>
                  <a:cubicBezTo>
                    <a:pt x="190" y="0"/>
                    <a:pt x="188" y="1"/>
                    <a:pt x="185" y="2"/>
                  </a:cubicBezTo>
                  <a:cubicBezTo>
                    <a:pt x="174" y="4"/>
                    <a:pt x="161" y="7"/>
                    <a:pt x="148" y="12"/>
                  </a:cubicBezTo>
                  <a:cubicBezTo>
                    <a:pt x="142" y="14"/>
                    <a:pt x="135" y="16"/>
                    <a:pt x="128" y="19"/>
                  </a:cubicBezTo>
                  <a:cubicBezTo>
                    <a:pt x="125" y="20"/>
                    <a:pt x="121" y="22"/>
                    <a:pt x="118" y="23"/>
                  </a:cubicBezTo>
                  <a:cubicBezTo>
                    <a:pt x="114" y="24"/>
                    <a:pt x="111" y="26"/>
                    <a:pt x="107" y="27"/>
                  </a:cubicBezTo>
                  <a:cubicBezTo>
                    <a:pt x="101" y="30"/>
                    <a:pt x="94" y="33"/>
                    <a:pt x="87" y="36"/>
                  </a:cubicBezTo>
                  <a:cubicBezTo>
                    <a:pt x="80" y="38"/>
                    <a:pt x="74" y="41"/>
                    <a:pt x="68" y="44"/>
                  </a:cubicBezTo>
                  <a:cubicBezTo>
                    <a:pt x="64" y="46"/>
                    <a:pt x="61" y="47"/>
                    <a:pt x="58" y="49"/>
                  </a:cubicBezTo>
                  <a:cubicBezTo>
                    <a:pt x="55" y="50"/>
                    <a:pt x="52" y="52"/>
                    <a:pt x="50" y="53"/>
                  </a:cubicBezTo>
                  <a:cubicBezTo>
                    <a:pt x="44" y="56"/>
                    <a:pt x="38" y="59"/>
                    <a:pt x="34" y="61"/>
                  </a:cubicBezTo>
                  <a:cubicBezTo>
                    <a:pt x="29" y="64"/>
                    <a:pt x="24" y="66"/>
                    <a:pt x="20" y="69"/>
                  </a:cubicBezTo>
                  <a:cubicBezTo>
                    <a:pt x="16" y="71"/>
                    <a:pt x="13" y="73"/>
                    <a:pt x="10" y="75"/>
                  </a:cubicBezTo>
                  <a:cubicBezTo>
                    <a:pt x="7" y="76"/>
                    <a:pt x="5" y="78"/>
                    <a:pt x="3" y="79"/>
                  </a:cubicBezTo>
                  <a:cubicBezTo>
                    <a:pt x="2" y="80"/>
                    <a:pt x="1" y="80"/>
                    <a:pt x="1" y="80"/>
                  </a:cubicBezTo>
                  <a:cubicBezTo>
                    <a:pt x="1" y="81"/>
                    <a:pt x="0" y="81"/>
                    <a:pt x="0" y="82"/>
                  </a:cubicBezTo>
                  <a:cubicBezTo>
                    <a:pt x="1" y="83"/>
                    <a:pt x="1" y="83"/>
                    <a:pt x="2" y="83"/>
                  </a:cubicBezTo>
                  <a:cubicBezTo>
                    <a:pt x="2" y="83"/>
                    <a:pt x="3" y="83"/>
                    <a:pt x="5" y="83"/>
                  </a:cubicBezTo>
                  <a:cubicBezTo>
                    <a:pt x="7" y="82"/>
                    <a:pt x="9" y="82"/>
                    <a:pt x="12" y="81"/>
                  </a:cubicBezTo>
                  <a:cubicBezTo>
                    <a:pt x="16" y="81"/>
                    <a:pt x="20" y="80"/>
                    <a:pt x="24" y="79"/>
                  </a:cubicBezTo>
                  <a:cubicBezTo>
                    <a:pt x="29" y="78"/>
                    <a:pt x="34" y="77"/>
                    <a:pt x="39" y="76"/>
                  </a:cubicBezTo>
                  <a:cubicBezTo>
                    <a:pt x="44" y="74"/>
                    <a:pt x="50" y="73"/>
                    <a:pt x="56" y="71"/>
                  </a:cubicBezTo>
                  <a:cubicBezTo>
                    <a:pt x="60" y="70"/>
                    <a:pt x="63" y="70"/>
                    <a:pt x="66" y="69"/>
                  </a:cubicBezTo>
                  <a:cubicBezTo>
                    <a:pt x="69" y="68"/>
                    <a:pt x="72" y="67"/>
                    <a:pt x="76" y="66"/>
                  </a:cubicBezTo>
                  <a:cubicBezTo>
                    <a:pt x="82" y="64"/>
                    <a:pt x="89" y="62"/>
                    <a:pt x="96" y="59"/>
                  </a:cubicBezTo>
                  <a:cubicBezTo>
                    <a:pt x="103" y="57"/>
                    <a:pt x="110" y="55"/>
                    <a:pt x="117" y="52"/>
                  </a:cubicBezTo>
                  <a:cubicBezTo>
                    <a:pt x="121" y="51"/>
                    <a:pt x="124" y="50"/>
                    <a:pt x="128" y="49"/>
                  </a:cubicBezTo>
                  <a:cubicBezTo>
                    <a:pt x="131" y="47"/>
                    <a:pt x="134" y="46"/>
                    <a:pt x="138" y="45"/>
                  </a:cubicBezTo>
                  <a:cubicBezTo>
                    <a:pt x="145" y="42"/>
                    <a:pt x="151" y="40"/>
                    <a:pt x="158" y="37"/>
                  </a:cubicBezTo>
                  <a:cubicBezTo>
                    <a:pt x="171" y="32"/>
                    <a:pt x="182" y="26"/>
                    <a:pt x="192" y="20"/>
                  </a:cubicBezTo>
                  <a:cubicBezTo>
                    <a:pt x="194" y="19"/>
                    <a:pt x="197" y="17"/>
                    <a:pt x="199" y="16"/>
                  </a:cubicBezTo>
                  <a:cubicBezTo>
                    <a:pt x="197" y="14"/>
                    <a:pt x="196" y="11"/>
                    <a:pt x="195" y="9"/>
                  </a:cubicBezTo>
                  <a:cubicBezTo>
                    <a:pt x="193" y="6"/>
                    <a:pt x="193" y="3"/>
                    <a:pt x="193" y="0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0" name="Freeform 320">
              <a:extLst>
                <a:ext uri="{FF2B5EF4-FFF2-40B4-BE49-F238E27FC236}">
                  <a16:creationId xmlns:a16="http://schemas.microsoft.com/office/drawing/2014/main" id="{AB3B6610-97D8-EA4F-A5FD-7EDE71AFE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083" y="4574267"/>
              <a:ext cx="191804" cy="201335"/>
            </a:xfrm>
            <a:custGeom>
              <a:avLst/>
              <a:gdLst>
                <a:gd name="T0" fmla="*/ 4 w 150"/>
                <a:gd name="T1" fmla="*/ 18 h 158"/>
                <a:gd name="T2" fmla="*/ 28 w 150"/>
                <a:gd name="T3" fmla="*/ 48 h 158"/>
                <a:gd name="T4" fmla="*/ 42 w 150"/>
                <a:gd name="T5" fmla="*/ 64 h 158"/>
                <a:gd name="T6" fmla="*/ 50 w 150"/>
                <a:gd name="T7" fmla="*/ 72 h 158"/>
                <a:gd name="T8" fmla="*/ 57 w 150"/>
                <a:gd name="T9" fmla="*/ 80 h 158"/>
                <a:gd name="T10" fmla="*/ 73 w 150"/>
                <a:gd name="T11" fmla="*/ 96 h 158"/>
                <a:gd name="T12" fmla="*/ 89 w 150"/>
                <a:gd name="T13" fmla="*/ 110 h 158"/>
                <a:gd name="T14" fmla="*/ 97 w 150"/>
                <a:gd name="T15" fmla="*/ 117 h 158"/>
                <a:gd name="T16" fmla="*/ 104 w 150"/>
                <a:gd name="T17" fmla="*/ 123 h 158"/>
                <a:gd name="T18" fmla="*/ 118 w 150"/>
                <a:gd name="T19" fmla="*/ 135 h 158"/>
                <a:gd name="T20" fmla="*/ 130 w 150"/>
                <a:gd name="T21" fmla="*/ 145 h 158"/>
                <a:gd name="T22" fmla="*/ 139 w 150"/>
                <a:gd name="T23" fmla="*/ 152 h 158"/>
                <a:gd name="T24" fmla="*/ 145 w 150"/>
                <a:gd name="T25" fmla="*/ 156 h 158"/>
                <a:gd name="T26" fmla="*/ 148 w 150"/>
                <a:gd name="T27" fmla="*/ 158 h 158"/>
                <a:gd name="T28" fmla="*/ 149 w 150"/>
                <a:gd name="T29" fmla="*/ 158 h 158"/>
                <a:gd name="T30" fmla="*/ 150 w 150"/>
                <a:gd name="T31" fmla="*/ 156 h 158"/>
                <a:gd name="T32" fmla="*/ 148 w 150"/>
                <a:gd name="T33" fmla="*/ 153 h 158"/>
                <a:gd name="T34" fmla="*/ 144 w 150"/>
                <a:gd name="T35" fmla="*/ 147 h 158"/>
                <a:gd name="T36" fmla="*/ 138 w 150"/>
                <a:gd name="T37" fmla="*/ 137 h 158"/>
                <a:gd name="T38" fmla="*/ 129 w 150"/>
                <a:gd name="T39" fmla="*/ 124 h 158"/>
                <a:gd name="T40" fmla="*/ 118 w 150"/>
                <a:gd name="T41" fmla="*/ 110 h 158"/>
                <a:gd name="T42" fmla="*/ 112 w 150"/>
                <a:gd name="T43" fmla="*/ 102 h 158"/>
                <a:gd name="T44" fmla="*/ 106 w 150"/>
                <a:gd name="T45" fmla="*/ 94 h 158"/>
                <a:gd name="T46" fmla="*/ 92 w 150"/>
                <a:gd name="T47" fmla="*/ 78 h 158"/>
                <a:gd name="T48" fmla="*/ 77 w 150"/>
                <a:gd name="T49" fmla="*/ 61 h 158"/>
                <a:gd name="T50" fmla="*/ 70 w 150"/>
                <a:gd name="T51" fmla="*/ 53 h 158"/>
                <a:gd name="T52" fmla="*/ 62 w 150"/>
                <a:gd name="T53" fmla="*/ 45 h 158"/>
                <a:gd name="T54" fmla="*/ 47 w 150"/>
                <a:gd name="T55" fmla="*/ 30 h 158"/>
                <a:gd name="T56" fmla="*/ 19 w 150"/>
                <a:gd name="T57" fmla="*/ 5 h 158"/>
                <a:gd name="T58" fmla="*/ 12 w 150"/>
                <a:gd name="T59" fmla="*/ 0 h 158"/>
                <a:gd name="T60" fmla="*/ 0 w 150"/>
                <a:gd name="T61" fmla="*/ 12 h 158"/>
                <a:gd name="T62" fmla="*/ 4 w 150"/>
                <a:gd name="T63" fmla="*/ 1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0" h="158">
                  <a:moveTo>
                    <a:pt x="4" y="18"/>
                  </a:moveTo>
                  <a:cubicBezTo>
                    <a:pt x="11" y="28"/>
                    <a:pt x="18" y="38"/>
                    <a:pt x="28" y="48"/>
                  </a:cubicBezTo>
                  <a:cubicBezTo>
                    <a:pt x="32" y="54"/>
                    <a:pt x="37" y="59"/>
                    <a:pt x="42" y="64"/>
                  </a:cubicBezTo>
                  <a:cubicBezTo>
                    <a:pt x="45" y="67"/>
                    <a:pt x="47" y="69"/>
                    <a:pt x="50" y="72"/>
                  </a:cubicBezTo>
                  <a:cubicBezTo>
                    <a:pt x="52" y="75"/>
                    <a:pt x="55" y="77"/>
                    <a:pt x="57" y="80"/>
                  </a:cubicBezTo>
                  <a:cubicBezTo>
                    <a:pt x="63" y="85"/>
                    <a:pt x="68" y="90"/>
                    <a:pt x="73" y="96"/>
                  </a:cubicBezTo>
                  <a:cubicBezTo>
                    <a:pt x="79" y="101"/>
                    <a:pt x="84" y="105"/>
                    <a:pt x="89" y="110"/>
                  </a:cubicBezTo>
                  <a:cubicBezTo>
                    <a:pt x="91" y="112"/>
                    <a:pt x="94" y="115"/>
                    <a:pt x="97" y="117"/>
                  </a:cubicBezTo>
                  <a:cubicBezTo>
                    <a:pt x="99" y="119"/>
                    <a:pt x="101" y="121"/>
                    <a:pt x="104" y="123"/>
                  </a:cubicBezTo>
                  <a:cubicBezTo>
                    <a:pt x="109" y="128"/>
                    <a:pt x="113" y="132"/>
                    <a:pt x="118" y="135"/>
                  </a:cubicBezTo>
                  <a:cubicBezTo>
                    <a:pt x="122" y="139"/>
                    <a:pt x="126" y="142"/>
                    <a:pt x="130" y="145"/>
                  </a:cubicBezTo>
                  <a:cubicBezTo>
                    <a:pt x="133" y="147"/>
                    <a:pt x="136" y="150"/>
                    <a:pt x="139" y="152"/>
                  </a:cubicBezTo>
                  <a:cubicBezTo>
                    <a:pt x="142" y="154"/>
                    <a:pt x="144" y="155"/>
                    <a:pt x="145" y="156"/>
                  </a:cubicBezTo>
                  <a:cubicBezTo>
                    <a:pt x="147" y="157"/>
                    <a:pt x="148" y="158"/>
                    <a:pt x="148" y="158"/>
                  </a:cubicBezTo>
                  <a:cubicBezTo>
                    <a:pt x="148" y="158"/>
                    <a:pt x="149" y="158"/>
                    <a:pt x="149" y="158"/>
                  </a:cubicBezTo>
                  <a:cubicBezTo>
                    <a:pt x="150" y="157"/>
                    <a:pt x="150" y="156"/>
                    <a:pt x="150" y="156"/>
                  </a:cubicBezTo>
                  <a:cubicBezTo>
                    <a:pt x="150" y="156"/>
                    <a:pt x="149" y="155"/>
                    <a:pt x="148" y="153"/>
                  </a:cubicBezTo>
                  <a:cubicBezTo>
                    <a:pt x="147" y="152"/>
                    <a:pt x="146" y="150"/>
                    <a:pt x="144" y="147"/>
                  </a:cubicBezTo>
                  <a:cubicBezTo>
                    <a:pt x="142" y="144"/>
                    <a:pt x="140" y="141"/>
                    <a:pt x="138" y="137"/>
                  </a:cubicBezTo>
                  <a:cubicBezTo>
                    <a:pt x="135" y="133"/>
                    <a:pt x="132" y="129"/>
                    <a:pt x="129" y="124"/>
                  </a:cubicBezTo>
                  <a:cubicBezTo>
                    <a:pt x="126" y="120"/>
                    <a:pt x="122" y="115"/>
                    <a:pt x="118" y="110"/>
                  </a:cubicBezTo>
                  <a:cubicBezTo>
                    <a:pt x="116" y="108"/>
                    <a:pt x="114" y="105"/>
                    <a:pt x="112" y="102"/>
                  </a:cubicBezTo>
                  <a:cubicBezTo>
                    <a:pt x="110" y="100"/>
                    <a:pt x="108" y="97"/>
                    <a:pt x="106" y="94"/>
                  </a:cubicBezTo>
                  <a:cubicBezTo>
                    <a:pt x="101" y="89"/>
                    <a:pt x="96" y="83"/>
                    <a:pt x="92" y="78"/>
                  </a:cubicBezTo>
                  <a:cubicBezTo>
                    <a:pt x="87" y="72"/>
                    <a:pt x="82" y="67"/>
                    <a:pt x="77" y="61"/>
                  </a:cubicBezTo>
                  <a:cubicBezTo>
                    <a:pt x="75" y="59"/>
                    <a:pt x="72" y="56"/>
                    <a:pt x="70" y="53"/>
                  </a:cubicBezTo>
                  <a:cubicBezTo>
                    <a:pt x="67" y="50"/>
                    <a:pt x="65" y="48"/>
                    <a:pt x="62" y="45"/>
                  </a:cubicBezTo>
                  <a:cubicBezTo>
                    <a:pt x="57" y="40"/>
                    <a:pt x="52" y="35"/>
                    <a:pt x="47" y="30"/>
                  </a:cubicBezTo>
                  <a:cubicBezTo>
                    <a:pt x="37" y="20"/>
                    <a:pt x="27" y="12"/>
                    <a:pt x="19" y="5"/>
                  </a:cubicBezTo>
                  <a:cubicBezTo>
                    <a:pt x="16" y="3"/>
                    <a:pt x="14" y="1"/>
                    <a:pt x="12" y="0"/>
                  </a:cubicBezTo>
                  <a:cubicBezTo>
                    <a:pt x="9" y="5"/>
                    <a:pt x="5" y="9"/>
                    <a:pt x="0" y="12"/>
                  </a:cubicBezTo>
                  <a:cubicBezTo>
                    <a:pt x="1" y="14"/>
                    <a:pt x="3" y="16"/>
                    <a:pt x="4" y="18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1" name="Freeform 321">
              <a:extLst>
                <a:ext uri="{FF2B5EF4-FFF2-40B4-BE49-F238E27FC236}">
                  <a16:creationId xmlns:a16="http://schemas.microsoft.com/office/drawing/2014/main" id="{2020BF57-5D59-9943-987C-F22433E2C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917" y="4251417"/>
              <a:ext cx="36932" cy="266858"/>
            </a:xfrm>
            <a:custGeom>
              <a:avLst/>
              <a:gdLst>
                <a:gd name="T0" fmla="*/ 17 w 29"/>
                <a:gd name="T1" fmla="*/ 1 h 209"/>
                <a:gd name="T2" fmla="*/ 17 w 29"/>
                <a:gd name="T3" fmla="*/ 4 h 209"/>
                <a:gd name="T4" fmla="*/ 15 w 29"/>
                <a:gd name="T5" fmla="*/ 11 h 209"/>
                <a:gd name="T6" fmla="*/ 13 w 29"/>
                <a:gd name="T7" fmla="*/ 23 h 209"/>
                <a:gd name="T8" fmla="*/ 10 w 29"/>
                <a:gd name="T9" fmla="*/ 38 h 209"/>
                <a:gd name="T10" fmla="*/ 7 w 29"/>
                <a:gd name="T11" fmla="*/ 56 h 209"/>
                <a:gd name="T12" fmla="*/ 6 w 29"/>
                <a:gd name="T13" fmla="*/ 65 h 209"/>
                <a:gd name="T14" fmla="*/ 5 w 29"/>
                <a:gd name="T15" fmla="*/ 76 h 209"/>
                <a:gd name="T16" fmla="*/ 3 w 29"/>
                <a:gd name="T17" fmla="*/ 97 h 209"/>
                <a:gd name="T18" fmla="*/ 1 w 29"/>
                <a:gd name="T19" fmla="*/ 119 h 209"/>
                <a:gd name="T20" fmla="*/ 1 w 29"/>
                <a:gd name="T21" fmla="*/ 130 h 209"/>
                <a:gd name="T22" fmla="*/ 0 w 29"/>
                <a:gd name="T23" fmla="*/ 141 h 209"/>
                <a:gd name="T24" fmla="*/ 0 w 29"/>
                <a:gd name="T25" fmla="*/ 162 h 209"/>
                <a:gd name="T26" fmla="*/ 2 w 29"/>
                <a:gd name="T27" fmla="*/ 200 h 209"/>
                <a:gd name="T28" fmla="*/ 3 w 29"/>
                <a:gd name="T29" fmla="*/ 208 h 209"/>
                <a:gd name="T30" fmla="*/ 21 w 29"/>
                <a:gd name="T31" fmla="*/ 209 h 209"/>
                <a:gd name="T32" fmla="*/ 22 w 29"/>
                <a:gd name="T33" fmla="*/ 201 h 209"/>
                <a:gd name="T34" fmla="*/ 27 w 29"/>
                <a:gd name="T35" fmla="*/ 163 h 209"/>
                <a:gd name="T36" fmla="*/ 28 w 29"/>
                <a:gd name="T37" fmla="*/ 142 h 209"/>
                <a:gd name="T38" fmla="*/ 28 w 29"/>
                <a:gd name="T39" fmla="*/ 131 h 209"/>
                <a:gd name="T40" fmla="*/ 29 w 29"/>
                <a:gd name="T41" fmla="*/ 120 h 209"/>
                <a:gd name="T42" fmla="*/ 28 w 29"/>
                <a:gd name="T43" fmla="*/ 98 h 209"/>
                <a:gd name="T44" fmla="*/ 28 w 29"/>
                <a:gd name="T45" fmla="*/ 76 h 209"/>
                <a:gd name="T46" fmla="*/ 27 w 29"/>
                <a:gd name="T47" fmla="*/ 66 h 209"/>
                <a:gd name="T48" fmla="*/ 27 w 29"/>
                <a:gd name="T49" fmla="*/ 56 h 209"/>
                <a:gd name="T50" fmla="*/ 25 w 29"/>
                <a:gd name="T51" fmla="*/ 38 h 209"/>
                <a:gd name="T52" fmla="*/ 24 w 29"/>
                <a:gd name="T53" fmla="*/ 23 h 209"/>
                <a:gd name="T54" fmla="*/ 22 w 29"/>
                <a:gd name="T55" fmla="*/ 11 h 209"/>
                <a:gd name="T56" fmla="*/ 21 w 29"/>
                <a:gd name="T57" fmla="*/ 4 h 209"/>
                <a:gd name="T58" fmla="*/ 20 w 29"/>
                <a:gd name="T59" fmla="*/ 1 h 209"/>
                <a:gd name="T60" fmla="*/ 19 w 29"/>
                <a:gd name="T61" fmla="*/ 0 h 209"/>
                <a:gd name="T62" fmla="*/ 17 w 29"/>
                <a:gd name="T63" fmla="*/ 1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209">
                  <a:moveTo>
                    <a:pt x="17" y="1"/>
                  </a:moveTo>
                  <a:cubicBezTo>
                    <a:pt x="17" y="1"/>
                    <a:pt x="17" y="2"/>
                    <a:pt x="17" y="4"/>
                  </a:cubicBezTo>
                  <a:cubicBezTo>
                    <a:pt x="16" y="6"/>
                    <a:pt x="16" y="8"/>
                    <a:pt x="15" y="11"/>
                  </a:cubicBezTo>
                  <a:cubicBezTo>
                    <a:pt x="14" y="14"/>
                    <a:pt x="13" y="18"/>
                    <a:pt x="13" y="23"/>
                  </a:cubicBezTo>
                  <a:cubicBezTo>
                    <a:pt x="12" y="27"/>
                    <a:pt x="11" y="32"/>
                    <a:pt x="10" y="38"/>
                  </a:cubicBezTo>
                  <a:cubicBezTo>
                    <a:pt x="9" y="43"/>
                    <a:pt x="8" y="49"/>
                    <a:pt x="7" y="56"/>
                  </a:cubicBezTo>
                  <a:cubicBezTo>
                    <a:pt x="7" y="59"/>
                    <a:pt x="7" y="62"/>
                    <a:pt x="6" y="65"/>
                  </a:cubicBezTo>
                  <a:cubicBezTo>
                    <a:pt x="6" y="69"/>
                    <a:pt x="5" y="72"/>
                    <a:pt x="5" y="76"/>
                  </a:cubicBezTo>
                  <a:cubicBezTo>
                    <a:pt x="4" y="83"/>
                    <a:pt x="4" y="90"/>
                    <a:pt x="3" y="97"/>
                  </a:cubicBezTo>
                  <a:cubicBezTo>
                    <a:pt x="2" y="104"/>
                    <a:pt x="2" y="112"/>
                    <a:pt x="1" y="119"/>
                  </a:cubicBezTo>
                  <a:cubicBezTo>
                    <a:pt x="1" y="123"/>
                    <a:pt x="1" y="126"/>
                    <a:pt x="1" y="130"/>
                  </a:cubicBezTo>
                  <a:cubicBezTo>
                    <a:pt x="1" y="134"/>
                    <a:pt x="0" y="137"/>
                    <a:pt x="0" y="141"/>
                  </a:cubicBezTo>
                  <a:cubicBezTo>
                    <a:pt x="0" y="148"/>
                    <a:pt x="0" y="156"/>
                    <a:pt x="0" y="162"/>
                  </a:cubicBezTo>
                  <a:cubicBezTo>
                    <a:pt x="0" y="176"/>
                    <a:pt x="1" y="189"/>
                    <a:pt x="2" y="200"/>
                  </a:cubicBezTo>
                  <a:cubicBezTo>
                    <a:pt x="3" y="203"/>
                    <a:pt x="3" y="206"/>
                    <a:pt x="3" y="208"/>
                  </a:cubicBezTo>
                  <a:cubicBezTo>
                    <a:pt x="9" y="207"/>
                    <a:pt x="15" y="207"/>
                    <a:pt x="21" y="209"/>
                  </a:cubicBezTo>
                  <a:cubicBezTo>
                    <a:pt x="21" y="206"/>
                    <a:pt x="22" y="204"/>
                    <a:pt x="22" y="201"/>
                  </a:cubicBezTo>
                  <a:cubicBezTo>
                    <a:pt x="24" y="190"/>
                    <a:pt x="26" y="177"/>
                    <a:pt x="27" y="163"/>
                  </a:cubicBezTo>
                  <a:cubicBezTo>
                    <a:pt x="28" y="156"/>
                    <a:pt x="28" y="149"/>
                    <a:pt x="28" y="142"/>
                  </a:cubicBezTo>
                  <a:cubicBezTo>
                    <a:pt x="28" y="138"/>
                    <a:pt x="28" y="135"/>
                    <a:pt x="28" y="131"/>
                  </a:cubicBezTo>
                  <a:cubicBezTo>
                    <a:pt x="28" y="127"/>
                    <a:pt x="28" y="124"/>
                    <a:pt x="29" y="120"/>
                  </a:cubicBezTo>
                  <a:cubicBezTo>
                    <a:pt x="29" y="113"/>
                    <a:pt x="28" y="105"/>
                    <a:pt x="28" y="98"/>
                  </a:cubicBezTo>
                  <a:cubicBezTo>
                    <a:pt x="28" y="91"/>
                    <a:pt x="28" y="83"/>
                    <a:pt x="28" y="76"/>
                  </a:cubicBezTo>
                  <a:cubicBezTo>
                    <a:pt x="28" y="73"/>
                    <a:pt x="28" y="70"/>
                    <a:pt x="27" y="66"/>
                  </a:cubicBezTo>
                  <a:cubicBezTo>
                    <a:pt x="27" y="63"/>
                    <a:pt x="27" y="60"/>
                    <a:pt x="27" y="56"/>
                  </a:cubicBezTo>
                  <a:cubicBezTo>
                    <a:pt x="26" y="50"/>
                    <a:pt x="26" y="44"/>
                    <a:pt x="25" y="38"/>
                  </a:cubicBezTo>
                  <a:cubicBezTo>
                    <a:pt x="25" y="33"/>
                    <a:pt x="24" y="28"/>
                    <a:pt x="24" y="23"/>
                  </a:cubicBezTo>
                  <a:cubicBezTo>
                    <a:pt x="23" y="19"/>
                    <a:pt x="23" y="15"/>
                    <a:pt x="22" y="11"/>
                  </a:cubicBezTo>
                  <a:cubicBezTo>
                    <a:pt x="22" y="8"/>
                    <a:pt x="21" y="6"/>
                    <a:pt x="21" y="4"/>
                  </a:cubicBezTo>
                  <a:cubicBezTo>
                    <a:pt x="21" y="2"/>
                    <a:pt x="20" y="1"/>
                    <a:pt x="20" y="1"/>
                  </a:cubicBezTo>
                  <a:cubicBezTo>
                    <a:pt x="20" y="1"/>
                    <a:pt x="20" y="0"/>
                    <a:pt x="19" y="0"/>
                  </a:cubicBezTo>
                  <a:cubicBezTo>
                    <a:pt x="18" y="0"/>
                    <a:pt x="18" y="0"/>
                    <a:pt x="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2" name="Freeform 322">
              <a:extLst>
                <a:ext uri="{FF2B5EF4-FFF2-40B4-BE49-F238E27FC236}">
                  <a16:creationId xmlns:a16="http://schemas.microsoft.com/office/drawing/2014/main" id="{0D9FF81A-5F09-A34C-9CF5-CB998E7F6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899" y="4514700"/>
              <a:ext cx="75054" cy="53610"/>
            </a:xfrm>
            <a:custGeom>
              <a:avLst/>
              <a:gdLst>
                <a:gd name="T0" fmla="*/ 20 w 59"/>
                <a:gd name="T1" fmla="*/ 2 h 42"/>
                <a:gd name="T2" fmla="*/ 1 w 59"/>
                <a:gd name="T3" fmla="*/ 33 h 42"/>
                <a:gd name="T4" fmla="*/ 3 w 59"/>
                <a:gd name="T5" fmla="*/ 42 h 42"/>
                <a:gd name="T6" fmla="*/ 11 w 59"/>
                <a:gd name="T7" fmla="*/ 38 h 42"/>
                <a:gd name="T8" fmla="*/ 10 w 59"/>
                <a:gd name="T9" fmla="*/ 32 h 42"/>
                <a:gd name="T10" fmla="*/ 23 w 59"/>
                <a:gd name="T11" fmla="*/ 11 h 42"/>
                <a:gd name="T12" fmla="*/ 25 w 59"/>
                <a:gd name="T13" fmla="*/ 10 h 42"/>
                <a:gd name="T14" fmla="*/ 38 w 59"/>
                <a:gd name="T15" fmla="*/ 11 h 42"/>
                <a:gd name="T16" fmla="*/ 47 w 59"/>
                <a:gd name="T17" fmla="*/ 17 h 42"/>
                <a:gd name="T18" fmla="*/ 51 w 59"/>
                <a:gd name="T19" fmla="*/ 23 h 42"/>
                <a:gd name="T20" fmla="*/ 59 w 59"/>
                <a:gd name="T21" fmla="*/ 20 h 42"/>
                <a:gd name="T22" fmla="*/ 56 w 59"/>
                <a:gd name="T23" fmla="*/ 14 h 42"/>
                <a:gd name="T24" fmla="*/ 41 w 59"/>
                <a:gd name="T25" fmla="*/ 2 h 42"/>
                <a:gd name="T26" fmla="*/ 23 w 59"/>
                <a:gd name="T27" fmla="*/ 1 h 42"/>
                <a:gd name="T28" fmla="*/ 20 w 59"/>
                <a:gd name="T2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42">
                  <a:moveTo>
                    <a:pt x="20" y="2"/>
                  </a:moveTo>
                  <a:cubicBezTo>
                    <a:pt x="7" y="7"/>
                    <a:pt x="0" y="20"/>
                    <a:pt x="1" y="33"/>
                  </a:cubicBezTo>
                  <a:cubicBezTo>
                    <a:pt x="1" y="36"/>
                    <a:pt x="1" y="39"/>
                    <a:pt x="3" y="42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0" y="36"/>
                    <a:pt x="10" y="34"/>
                    <a:pt x="10" y="32"/>
                  </a:cubicBezTo>
                  <a:cubicBezTo>
                    <a:pt x="9" y="23"/>
                    <a:pt x="14" y="14"/>
                    <a:pt x="23" y="11"/>
                  </a:cubicBezTo>
                  <a:cubicBezTo>
                    <a:pt x="24" y="10"/>
                    <a:pt x="24" y="10"/>
                    <a:pt x="25" y="10"/>
                  </a:cubicBezTo>
                  <a:cubicBezTo>
                    <a:pt x="29" y="9"/>
                    <a:pt x="34" y="9"/>
                    <a:pt x="38" y="11"/>
                  </a:cubicBezTo>
                  <a:cubicBezTo>
                    <a:pt x="42" y="12"/>
                    <a:pt x="45" y="14"/>
                    <a:pt x="47" y="17"/>
                  </a:cubicBezTo>
                  <a:cubicBezTo>
                    <a:pt x="49" y="19"/>
                    <a:pt x="50" y="21"/>
                    <a:pt x="51" y="23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8"/>
                    <a:pt x="57" y="16"/>
                    <a:pt x="56" y="14"/>
                  </a:cubicBezTo>
                  <a:cubicBezTo>
                    <a:pt x="52" y="8"/>
                    <a:pt x="47" y="4"/>
                    <a:pt x="41" y="2"/>
                  </a:cubicBezTo>
                  <a:cubicBezTo>
                    <a:pt x="35" y="0"/>
                    <a:pt x="29" y="0"/>
                    <a:pt x="23" y="1"/>
                  </a:cubicBezTo>
                  <a:cubicBezTo>
                    <a:pt x="22" y="2"/>
                    <a:pt x="21" y="2"/>
                    <a:pt x="20" y="2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3" name="Freeform 323">
              <a:extLst>
                <a:ext uri="{FF2B5EF4-FFF2-40B4-BE49-F238E27FC236}">
                  <a16:creationId xmlns:a16="http://schemas.microsoft.com/office/drawing/2014/main" id="{2756BDDA-D131-8A44-BE9A-471854827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21" y="4526614"/>
              <a:ext cx="53610" cy="36932"/>
            </a:xfrm>
            <a:custGeom>
              <a:avLst/>
              <a:gdLst>
                <a:gd name="T0" fmla="*/ 38 w 42"/>
                <a:gd name="T1" fmla="*/ 8 h 29"/>
                <a:gd name="T2" fmla="*/ 29 w 42"/>
                <a:gd name="T3" fmla="*/ 2 h 29"/>
                <a:gd name="T4" fmla="*/ 16 w 42"/>
                <a:gd name="T5" fmla="*/ 1 h 29"/>
                <a:gd name="T6" fmla="*/ 14 w 42"/>
                <a:gd name="T7" fmla="*/ 2 h 29"/>
                <a:gd name="T8" fmla="*/ 1 w 42"/>
                <a:gd name="T9" fmla="*/ 23 h 29"/>
                <a:gd name="T10" fmla="*/ 2 w 42"/>
                <a:gd name="T11" fmla="*/ 29 h 29"/>
                <a:gd name="T12" fmla="*/ 42 w 42"/>
                <a:gd name="T13" fmla="*/ 14 h 29"/>
                <a:gd name="T14" fmla="*/ 38 w 42"/>
                <a:gd name="T15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9">
                  <a:moveTo>
                    <a:pt x="38" y="8"/>
                  </a:moveTo>
                  <a:cubicBezTo>
                    <a:pt x="36" y="5"/>
                    <a:pt x="33" y="3"/>
                    <a:pt x="29" y="2"/>
                  </a:cubicBezTo>
                  <a:cubicBezTo>
                    <a:pt x="25" y="0"/>
                    <a:pt x="20" y="0"/>
                    <a:pt x="16" y="1"/>
                  </a:cubicBezTo>
                  <a:cubicBezTo>
                    <a:pt x="15" y="1"/>
                    <a:pt x="15" y="1"/>
                    <a:pt x="14" y="2"/>
                  </a:cubicBezTo>
                  <a:cubicBezTo>
                    <a:pt x="5" y="5"/>
                    <a:pt x="0" y="14"/>
                    <a:pt x="1" y="23"/>
                  </a:cubicBezTo>
                  <a:cubicBezTo>
                    <a:pt x="1" y="25"/>
                    <a:pt x="1" y="27"/>
                    <a:pt x="2" y="29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2"/>
                    <a:pt x="40" y="10"/>
                    <a:pt x="38" y="8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4" name="Freeform 324">
              <a:extLst>
                <a:ext uri="{FF2B5EF4-FFF2-40B4-BE49-F238E27FC236}">
                  <a16:creationId xmlns:a16="http://schemas.microsoft.com/office/drawing/2014/main" id="{C9091BD9-62FF-3741-BB88-039EAA3B8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379" y="4368167"/>
              <a:ext cx="437218" cy="172743"/>
            </a:xfrm>
            <a:custGeom>
              <a:avLst/>
              <a:gdLst>
                <a:gd name="T0" fmla="*/ 342 w 342"/>
                <a:gd name="T1" fmla="*/ 7 h 135"/>
                <a:gd name="T2" fmla="*/ 339 w 342"/>
                <a:gd name="T3" fmla="*/ 0 h 135"/>
                <a:gd name="T4" fmla="*/ 0 w 342"/>
                <a:gd name="T5" fmla="*/ 129 h 135"/>
                <a:gd name="T6" fmla="*/ 3 w 342"/>
                <a:gd name="T7" fmla="*/ 135 h 135"/>
                <a:gd name="T8" fmla="*/ 342 w 342"/>
                <a:gd name="T9" fmla="*/ 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135">
                  <a:moveTo>
                    <a:pt x="342" y="7"/>
                  </a:moveTo>
                  <a:cubicBezTo>
                    <a:pt x="339" y="0"/>
                    <a:pt x="339" y="0"/>
                    <a:pt x="339" y="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" y="131"/>
                    <a:pt x="3" y="133"/>
                    <a:pt x="3" y="135"/>
                  </a:cubicBezTo>
                  <a:lnTo>
                    <a:pt x="34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5" name="Freeform 325">
              <a:extLst>
                <a:ext uri="{FF2B5EF4-FFF2-40B4-BE49-F238E27FC236}">
                  <a16:creationId xmlns:a16="http://schemas.microsoft.com/office/drawing/2014/main" id="{D38C9A2C-D87A-514D-8EBC-88D7DDF8E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295" y="4557588"/>
              <a:ext cx="250179" cy="104837"/>
            </a:xfrm>
            <a:custGeom>
              <a:avLst/>
              <a:gdLst>
                <a:gd name="T0" fmla="*/ 193 w 195"/>
                <a:gd name="T1" fmla="*/ 0 h 82"/>
                <a:gd name="T2" fmla="*/ 185 w 195"/>
                <a:gd name="T3" fmla="*/ 2 h 82"/>
                <a:gd name="T4" fmla="*/ 148 w 195"/>
                <a:gd name="T5" fmla="*/ 12 h 82"/>
                <a:gd name="T6" fmla="*/ 128 w 195"/>
                <a:gd name="T7" fmla="*/ 19 h 82"/>
                <a:gd name="T8" fmla="*/ 118 w 195"/>
                <a:gd name="T9" fmla="*/ 23 h 82"/>
                <a:gd name="T10" fmla="*/ 107 w 195"/>
                <a:gd name="T11" fmla="*/ 27 h 82"/>
                <a:gd name="T12" fmla="*/ 87 w 195"/>
                <a:gd name="T13" fmla="*/ 36 h 82"/>
                <a:gd name="T14" fmla="*/ 68 w 195"/>
                <a:gd name="T15" fmla="*/ 44 h 82"/>
                <a:gd name="T16" fmla="*/ 58 w 195"/>
                <a:gd name="T17" fmla="*/ 49 h 82"/>
                <a:gd name="T18" fmla="*/ 50 w 195"/>
                <a:gd name="T19" fmla="*/ 53 h 82"/>
                <a:gd name="T20" fmla="*/ 34 w 195"/>
                <a:gd name="T21" fmla="*/ 61 h 82"/>
                <a:gd name="T22" fmla="*/ 20 w 195"/>
                <a:gd name="T23" fmla="*/ 69 h 82"/>
                <a:gd name="T24" fmla="*/ 10 w 195"/>
                <a:gd name="T25" fmla="*/ 75 h 82"/>
                <a:gd name="T26" fmla="*/ 3 w 195"/>
                <a:gd name="T27" fmla="*/ 79 h 82"/>
                <a:gd name="T28" fmla="*/ 1 w 195"/>
                <a:gd name="T29" fmla="*/ 80 h 82"/>
                <a:gd name="T30" fmla="*/ 0 w 195"/>
                <a:gd name="T31" fmla="*/ 82 h 82"/>
                <a:gd name="T32" fmla="*/ 1 w 195"/>
                <a:gd name="T33" fmla="*/ 82 h 82"/>
                <a:gd name="T34" fmla="*/ 195 w 195"/>
                <a:gd name="T35" fmla="*/ 9 h 82"/>
                <a:gd name="T36" fmla="*/ 193 w 195"/>
                <a:gd name="T3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82">
                  <a:moveTo>
                    <a:pt x="193" y="0"/>
                  </a:moveTo>
                  <a:cubicBezTo>
                    <a:pt x="190" y="0"/>
                    <a:pt x="188" y="1"/>
                    <a:pt x="185" y="2"/>
                  </a:cubicBezTo>
                  <a:cubicBezTo>
                    <a:pt x="174" y="4"/>
                    <a:pt x="161" y="7"/>
                    <a:pt x="148" y="12"/>
                  </a:cubicBezTo>
                  <a:cubicBezTo>
                    <a:pt x="142" y="14"/>
                    <a:pt x="135" y="16"/>
                    <a:pt x="128" y="19"/>
                  </a:cubicBezTo>
                  <a:cubicBezTo>
                    <a:pt x="125" y="20"/>
                    <a:pt x="121" y="22"/>
                    <a:pt x="118" y="23"/>
                  </a:cubicBezTo>
                  <a:cubicBezTo>
                    <a:pt x="114" y="24"/>
                    <a:pt x="111" y="26"/>
                    <a:pt x="107" y="27"/>
                  </a:cubicBezTo>
                  <a:cubicBezTo>
                    <a:pt x="101" y="30"/>
                    <a:pt x="94" y="33"/>
                    <a:pt x="87" y="36"/>
                  </a:cubicBezTo>
                  <a:cubicBezTo>
                    <a:pt x="80" y="38"/>
                    <a:pt x="74" y="41"/>
                    <a:pt x="68" y="44"/>
                  </a:cubicBezTo>
                  <a:cubicBezTo>
                    <a:pt x="64" y="46"/>
                    <a:pt x="61" y="47"/>
                    <a:pt x="58" y="49"/>
                  </a:cubicBezTo>
                  <a:cubicBezTo>
                    <a:pt x="55" y="50"/>
                    <a:pt x="52" y="52"/>
                    <a:pt x="50" y="53"/>
                  </a:cubicBezTo>
                  <a:cubicBezTo>
                    <a:pt x="44" y="56"/>
                    <a:pt x="38" y="59"/>
                    <a:pt x="34" y="61"/>
                  </a:cubicBezTo>
                  <a:cubicBezTo>
                    <a:pt x="29" y="64"/>
                    <a:pt x="24" y="66"/>
                    <a:pt x="20" y="69"/>
                  </a:cubicBezTo>
                  <a:cubicBezTo>
                    <a:pt x="16" y="71"/>
                    <a:pt x="13" y="73"/>
                    <a:pt x="10" y="75"/>
                  </a:cubicBezTo>
                  <a:cubicBezTo>
                    <a:pt x="7" y="76"/>
                    <a:pt x="5" y="78"/>
                    <a:pt x="3" y="79"/>
                  </a:cubicBezTo>
                  <a:cubicBezTo>
                    <a:pt x="2" y="80"/>
                    <a:pt x="1" y="80"/>
                    <a:pt x="1" y="80"/>
                  </a:cubicBezTo>
                  <a:cubicBezTo>
                    <a:pt x="1" y="81"/>
                    <a:pt x="0" y="81"/>
                    <a:pt x="0" y="82"/>
                  </a:cubicBezTo>
                  <a:cubicBezTo>
                    <a:pt x="0" y="82"/>
                    <a:pt x="1" y="82"/>
                    <a:pt x="1" y="82"/>
                  </a:cubicBezTo>
                  <a:cubicBezTo>
                    <a:pt x="195" y="9"/>
                    <a:pt x="195" y="9"/>
                    <a:pt x="195" y="9"/>
                  </a:cubicBezTo>
                  <a:cubicBezTo>
                    <a:pt x="193" y="6"/>
                    <a:pt x="193" y="3"/>
                    <a:pt x="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6" name="Freeform 326">
              <a:extLst>
                <a:ext uri="{FF2B5EF4-FFF2-40B4-BE49-F238E27FC236}">
                  <a16:creationId xmlns:a16="http://schemas.microsoft.com/office/drawing/2014/main" id="{3CAF2189-CE84-134D-8675-D621DF881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672" y="3655753"/>
              <a:ext cx="108411" cy="252562"/>
            </a:xfrm>
            <a:custGeom>
              <a:avLst/>
              <a:gdLst>
                <a:gd name="T0" fmla="*/ 83 w 85"/>
                <a:gd name="T1" fmla="*/ 1 h 198"/>
                <a:gd name="T2" fmla="*/ 81 w 85"/>
                <a:gd name="T3" fmla="*/ 3 h 198"/>
                <a:gd name="T4" fmla="*/ 77 w 85"/>
                <a:gd name="T5" fmla="*/ 10 h 198"/>
                <a:gd name="T6" fmla="*/ 71 w 85"/>
                <a:gd name="T7" fmla="*/ 20 h 198"/>
                <a:gd name="T8" fmla="*/ 63 w 85"/>
                <a:gd name="T9" fmla="*/ 33 h 198"/>
                <a:gd name="T10" fmla="*/ 55 w 85"/>
                <a:gd name="T11" fmla="*/ 49 h 198"/>
                <a:gd name="T12" fmla="*/ 50 w 85"/>
                <a:gd name="T13" fmla="*/ 58 h 198"/>
                <a:gd name="T14" fmla="*/ 46 w 85"/>
                <a:gd name="T15" fmla="*/ 67 h 198"/>
                <a:gd name="T16" fmla="*/ 37 w 85"/>
                <a:gd name="T17" fmla="*/ 87 h 198"/>
                <a:gd name="T18" fmla="*/ 28 w 85"/>
                <a:gd name="T19" fmla="*/ 107 h 198"/>
                <a:gd name="T20" fmla="*/ 24 w 85"/>
                <a:gd name="T21" fmla="*/ 117 h 198"/>
                <a:gd name="T22" fmla="*/ 19 w 85"/>
                <a:gd name="T23" fmla="*/ 127 h 198"/>
                <a:gd name="T24" fmla="*/ 12 w 85"/>
                <a:gd name="T25" fmla="*/ 147 h 198"/>
                <a:gd name="T26" fmla="*/ 1 w 85"/>
                <a:gd name="T27" fmla="*/ 184 h 198"/>
                <a:gd name="T28" fmla="*/ 0 w 85"/>
                <a:gd name="T29" fmla="*/ 192 h 198"/>
                <a:gd name="T30" fmla="*/ 16 w 85"/>
                <a:gd name="T31" fmla="*/ 198 h 198"/>
                <a:gd name="T32" fmla="*/ 20 w 85"/>
                <a:gd name="T33" fmla="*/ 191 h 198"/>
                <a:gd name="T34" fmla="*/ 37 w 85"/>
                <a:gd name="T35" fmla="*/ 157 h 198"/>
                <a:gd name="T36" fmla="*/ 45 w 85"/>
                <a:gd name="T37" fmla="*/ 137 h 198"/>
                <a:gd name="T38" fmla="*/ 49 w 85"/>
                <a:gd name="T39" fmla="*/ 127 h 198"/>
                <a:gd name="T40" fmla="*/ 53 w 85"/>
                <a:gd name="T41" fmla="*/ 117 h 198"/>
                <a:gd name="T42" fmla="*/ 60 w 85"/>
                <a:gd name="T43" fmla="*/ 96 h 198"/>
                <a:gd name="T44" fmla="*/ 67 w 85"/>
                <a:gd name="T45" fmla="*/ 76 h 198"/>
                <a:gd name="T46" fmla="*/ 70 w 85"/>
                <a:gd name="T47" fmla="*/ 66 h 198"/>
                <a:gd name="T48" fmla="*/ 73 w 85"/>
                <a:gd name="T49" fmla="*/ 56 h 198"/>
                <a:gd name="T50" fmla="*/ 78 w 85"/>
                <a:gd name="T51" fmla="*/ 39 h 198"/>
                <a:gd name="T52" fmla="*/ 81 w 85"/>
                <a:gd name="T53" fmla="*/ 24 h 198"/>
                <a:gd name="T54" fmla="*/ 84 w 85"/>
                <a:gd name="T55" fmla="*/ 13 h 198"/>
                <a:gd name="T56" fmla="*/ 85 w 85"/>
                <a:gd name="T57" fmla="*/ 5 h 198"/>
                <a:gd name="T58" fmla="*/ 85 w 85"/>
                <a:gd name="T59" fmla="*/ 2 h 198"/>
                <a:gd name="T60" fmla="*/ 85 w 85"/>
                <a:gd name="T61" fmla="*/ 1 h 198"/>
                <a:gd name="T62" fmla="*/ 83 w 85"/>
                <a:gd name="T63" fmla="*/ 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" h="198">
                  <a:moveTo>
                    <a:pt x="83" y="1"/>
                  </a:moveTo>
                  <a:cubicBezTo>
                    <a:pt x="83" y="1"/>
                    <a:pt x="82" y="2"/>
                    <a:pt x="81" y="3"/>
                  </a:cubicBezTo>
                  <a:cubicBezTo>
                    <a:pt x="80" y="5"/>
                    <a:pt x="79" y="7"/>
                    <a:pt x="77" y="10"/>
                  </a:cubicBezTo>
                  <a:cubicBezTo>
                    <a:pt x="75" y="13"/>
                    <a:pt x="73" y="16"/>
                    <a:pt x="71" y="20"/>
                  </a:cubicBezTo>
                  <a:cubicBezTo>
                    <a:pt x="68" y="24"/>
                    <a:pt x="66" y="28"/>
                    <a:pt x="63" y="33"/>
                  </a:cubicBezTo>
                  <a:cubicBezTo>
                    <a:pt x="61" y="38"/>
                    <a:pt x="58" y="44"/>
                    <a:pt x="55" y="49"/>
                  </a:cubicBezTo>
                  <a:cubicBezTo>
                    <a:pt x="53" y="52"/>
                    <a:pt x="52" y="55"/>
                    <a:pt x="50" y="58"/>
                  </a:cubicBezTo>
                  <a:cubicBezTo>
                    <a:pt x="49" y="61"/>
                    <a:pt x="47" y="64"/>
                    <a:pt x="46" y="67"/>
                  </a:cubicBezTo>
                  <a:cubicBezTo>
                    <a:pt x="43" y="73"/>
                    <a:pt x="40" y="80"/>
                    <a:pt x="37" y="87"/>
                  </a:cubicBezTo>
                  <a:cubicBezTo>
                    <a:pt x="34" y="93"/>
                    <a:pt x="31" y="100"/>
                    <a:pt x="28" y="107"/>
                  </a:cubicBezTo>
                  <a:cubicBezTo>
                    <a:pt x="26" y="110"/>
                    <a:pt x="25" y="114"/>
                    <a:pt x="24" y="117"/>
                  </a:cubicBezTo>
                  <a:cubicBezTo>
                    <a:pt x="22" y="120"/>
                    <a:pt x="21" y="124"/>
                    <a:pt x="19" y="127"/>
                  </a:cubicBezTo>
                  <a:cubicBezTo>
                    <a:pt x="17" y="134"/>
                    <a:pt x="14" y="141"/>
                    <a:pt x="12" y="147"/>
                  </a:cubicBezTo>
                  <a:cubicBezTo>
                    <a:pt x="7" y="160"/>
                    <a:pt x="4" y="173"/>
                    <a:pt x="1" y="184"/>
                  </a:cubicBezTo>
                  <a:cubicBezTo>
                    <a:pt x="1" y="186"/>
                    <a:pt x="0" y="189"/>
                    <a:pt x="0" y="192"/>
                  </a:cubicBezTo>
                  <a:cubicBezTo>
                    <a:pt x="6" y="192"/>
                    <a:pt x="11" y="194"/>
                    <a:pt x="16" y="198"/>
                  </a:cubicBezTo>
                  <a:cubicBezTo>
                    <a:pt x="17" y="196"/>
                    <a:pt x="18" y="193"/>
                    <a:pt x="20" y="191"/>
                  </a:cubicBezTo>
                  <a:cubicBezTo>
                    <a:pt x="25" y="181"/>
                    <a:pt x="32" y="170"/>
                    <a:pt x="37" y="157"/>
                  </a:cubicBezTo>
                  <a:cubicBezTo>
                    <a:pt x="40" y="151"/>
                    <a:pt x="43" y="144"/>
                    <a:pt x="45" y="137"/>
                  </a:cubicBezTo>
                  <a:cubicBezTo>
                    <a:pt x="47" y="134"/>
                    <a:pt x="48" y="131"/>
                    <a:pt x="49" y="127"/>
                  </a:cubicBezTo>
                  <a:cubicBezTo>
                    <a:pt x="51" y="124"/>
                    <a:pt x="52" y="120"/>
                    <a:pt x="53" y="117"/>
                  </a:cubicBezTo>
                  <a:cubicBezTo>
                    <a:pt x="56" y="110"/>
                    <a:pt x="58" y="103"/>
                    <a:pt x="60" y="96"/>
                  </a:cubicBezTo>
                  <a:cubicBezTo>
                    <a:pt x="63" y="89"/>
                    <a:pt x="65" y="82"/>
                    <a:pt x="67" y="76"/>
                  </a:cubicBezTo>
                  <a:cubicBezTo>
                    <a:pt x="68" y="72"/>
                    <a:pt x="69" y="69"/>
                    <a:pt x="70" y="66"/>
                  </a:cubicBezTo>
                  <a:cubicBezTo>
                    <a:pt x="71" y="63"/>
                    <a:pt x="72" y="59"/>
                    <a:pt x="73" y="56"/>
                  </a:cubicBezTo>
                  <a:cubicBezTo>
                    <a:pt x="75" y="50"/>
                    <a:pt x="76" y="44"/>
                    <a:pt x="78" y="39"/>
                  </a:cubicBezTo>
                  <a:cubicBezTo>
                    <a:pt x="79" y="34"/>
                    <a:pt x="80" y="29"/>
                    <a:pt x="81" y="24"/>
                  </a:cubicBezTo>
                  <a:cubicBezTo>
                    <a:pt x="82" y="20"/>
                    <a:pt x="83" y="16"/>
                    <a:pt x="84" y="13"/>
                  </a:cubicBezTo>
                  <a:cubicBezTo>
                    <a:pt x="84" y="9"/>
                    <a:pt x="85" y="7"/>
                    <a:pt x="85" y="5"/>
                  </a:cubicBezTo>
                  <a:cubicBezTo>
                    <a:pt x="85" y="3"/>
                    <a:pt x="85" y="2"/>
                    <a:pt x="85" y="2"/>
                  </a:cubicBezTo>
                  <a:cubicBezTo>
                    <a:pt x="85" y="2"/>
                    <a:pt x="85" y="1"/>
                    <a:pt x="85" y="1"/>
                  </a:cubicBezTo>
                  <a:cubicBezTo>
                    <a:pt x="84" y="0"/>
                    <a:pt x="83" y="0"/>
                    <a:pt x="83" y="1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7" name="Freeform 327">
              <a:extLst>
                <a:ext uri="{FF2B5EF4-FFF2-40B4-BE49-F238E27FC236}">
                  <a16:creationId xmlns:a16="http://schemas.microsoft.com/office/drawing/2014/main" id="{48132F1A-CCFC-1C4B-B032-32E80478A4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4785" y="3899975"/>
              <a:ext cx="77437" cy="77437"/>
            </a:xfrm>
            <a:custGeom>
              <a:avLst/>
              <a:gdLst>
                <a:gd name="T0" fmla="*/ 29 w 60"/>
                <a:gd name="T1" fmla="*/ 0 h 61"/>
                <a:gd name="T2" fmla="*/ 1 w 60"/>
                <a:gd name="T3" fmla="*/ 23 h 61"/>
                <a:gd name="T4" fmla="*/ 0 w 60"/>
                <a:gd name="T5" fmla="*/ 31 h 61"/>
                <a:gd name="T6" fmla="*/ 1 w 60"/>
                <a:gd name="T7" fmla="*/ 40 h 61"/>
                <a:gd name="T8" fmla="*/ 31 w 60"/>
                <a:gd name="T9" fmla="*/ 61 h 61"/>
                <a:gd name="T10" fmla="*/ 34 w 60"/>
                <a:gd name="T11" fmla="*/ 61 h 61"/>
                <a:gd name="T12" fmla="*/ 50 w 60"/>
                <a:gd name="T13" fmla="*/ 54 h 61"/>
                <a:gd name="T14" fmla="*/ 60 w 60"/>
                <a:gd name="T15" fmla="*/ 37 h 61"/>
                <a:gd name="T16" fmla="*/ 60 w 60"/>
                <a:gd name="T17" fmla="*/ 30 h 61"/>
                <a:gd name="T18" fmla="*/ 59 w 60"/>
                <a:gd name="T19" fmla="*/ 23 h 61"/>
                <a:gd name="T20" fmla="*/ 49 w 60"/>
                <a:gd name="T21" fmla="*/ 7 h 61"/>
                <a:gd name="T22" fmla="*/ 33 w 60"/>
                <a:gd name="T23" fmla="*/ 1 h 61"/>
                <a:gd name="T24" fmla="*/ 29 w 60"/>
                <a:gd name="T25" fmla="*/ 0 h 61"/>
                <a:gd name="T26" fmla="*/ 50 w 60"/>
                <a:gd name="T27" fmla="*/ 23 h 61"/>
                <a:gd name="T28" fmla="*/ 51 w 60"/>
                <a:gd name="T29" fmla="*/ 30 h 61"/>
                <a:gd name="T30" fmla="*/ 50 w 60"/>
                <a:gd name="T31" fmla="*/ 37 h 61"/>
                <a:gd name="T32" fmla="*/ 44 w 60"/>
                <a:gd name="T33" fmla="*/ 47 h 61"/>
                <a:gd name="T34" fmla="*/ 32 w 60"/>
                <a:gd name="T35" fmla="*/ 52 h 61"/>
                <a:gd name="T36" fmla="*/ 30 w 60"/>
                <a:gd name="T37" fmla="*/ 52 h 61"/>
                <a:gd name="T38" fmla="*/ 10 w 60"/>
                <a:gd name="T39" fmla="*/ 38 h 61"/>
                <a:gd name="T40" fmla="*/ 8 w 60"/>
                <a:gd name="T41" fmla="*/ 31 h 61"/>
                <a:gd name="T42" fmla="*/ 9 w 60"/>
                <a:gd name="T43" fmla="*/ 24 h 61"/>
                <a:gd name="T44" fmla="*/ 30 w 60"/>
                <a:gd name="T45" fmla="*/ 9 h 61"/>
                <a:gd name="T46" fmla="*/ 31 w 60"/>
                <a:gd name="T47" fmla="*/ 9 h 61"/>
                <a:gd name="T48" fmla="*/ 44 w 60"/>
                <a:gd name="T49" fmla="*/ 14 h 61"/>
                <a:gd name="T50" fmla="*/ 50 w 60"/>
                <a:gd name="T51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29" y="0"/>
                  </a:moveTo>
                  <a:cubicBezTo>
                    <a:pt x="16" y="1"/>
                    <a:pt x="4" y="10"/>
                    <a:pt x="1" y="23"/>
                  </a:cubicBezTo>
                  <a:cubicBezTo>
                    <a:pt x="0" y="26"/>
                    <a:pt x="0" y="28"/>
                    <a:pt x="0" y="31"/>
                  </a:cubicBezTo>
                  <a:cubicBezTo>
                    <a:pt x="0" y="34"/>
                    <a:pt x="0" y="37"/>
                    <a:pt x="1" y="40"/>
                  </a:cubicBezTo>
                  <a:cubicBezTo>
                    <a:pt x="5" y="53"/>
                    <a:pt x="17" y="61"/>
                    <a:pt x="31" y="61"/>
                  </a:cubicBezTo>
                  <a:cubicBezTo>
                    <a:pt x="32" y="61"/>
                    <a:pt x="33" y="61"/>
                    <a:pt x="34" y="61"/>
                  </a:cubicBezTo>
                  <a:cubicBezTo>
                    <a:pt x="40" y="60"/>
                    <a:pt x="45" y="58"/>
                    <a:pt x="50" y="54"/>
                  </a:cubicBezTo>
                  <a:cubicBezTo>
                    <a:pt x="55" y="50"/>
                    <a:pt x="58" y="44"/>
                    <a:pt x="60" y="37"/>
                  </a:cubicBezTo>
                  <a:cubicBezTo>
                    <a:pt x="60" y="35"/>
                    <a:pt x="60" y="33"/>
                    <a:pt x="60" y="30"/>
                  </a:cubicBezTo>
                  <a:cubicBezTo>
                    <a:pt x="60" y="28"/>
                    <a:pt x="60" y="25"/>
                    <a:pt x="59" y="23"/>
                  </a:cubicBezTo>
                  <a:cubicBezTo>
                    <a:pt x="58" y="17"/>
                    <a:pt x="54" y="11"/>
                    <a:pt x="49" y="7"/>
                  </a:cubicBezTo>
                  <a:cubicBezTo>
                    <a:pt x="44" y="3"/>
                    <a:pt x="39" y="1"/>
                    <a:pt x="33" y="1"/>
                  </a:cubicBezTo>
                  <a:cubicBezTo>
                    <a:pt x="32" y="0"/>
                    <a:pt x="30" y="0"/>
                    <a:pt x="29" y="0"/>
                  </a:cubicBezTo>
                  <a:close/>
                  <a:moveTo>
                    <a:pt x="50" y="23"/>
                  </a:moveTo>
                  <a:cubicBezTo>
                    <a:pt x="51" y="26"/>
                    <a:pt x="51" y="28"/>
                    <a:pt x="51" y="30"/>
                  </a:cubicBezTo>
                  <a:cubicBezTo>
                    <a:pt x="51" y="33"/>
                    <a:pt x="51" y="35"/>
                    <a:pt x="50" y="37"/>
                  </a:cubicBezTo>
                  <a:cubicBezTo>
                    <a:pt x="49" y="41"/>
                    <a:pt x="47" y="44"/>
                    <a:pt x="44" y="47"/>
                  </a:cubicBezTo>
                  <a:cubicBezTo>
                    <a:pt x="41" y="50"/>
                    <a:pt x="37" y="52"/>
                    <a:pt x="32" y="52"/>
                  </a:cubicBezTo>
                  <a:cubicBezTo>
                    <a:pt x="31" y="52"/>
                    <a:pt x="31" y="52"/>
                    <a:pt x="30" y="52"/>
                  </a:cubicBezTo>
                  <a:cubicBezTo>
                    <a:pt x="21" y="52"/>
                    <a:pt x="13" y="47"/>
                    <a:pt x="10" y="38"/>
                  </a:cubicBezTo>
                  <a:cubicBezTo>
                    <a:pt x="9" y="36"/>
                    <a:pt x="9" y="34"/>
                    <a:pt x="8" y="31"/>
                  </a:cubicBezTo>
                  <a:cubicBezTo>
                    <a:pt x="8" y="29"/>
                    <a:pt x="9" y="27"/>
                    <a:pt x="9" y="24"/>
                  </a:cubicBezTo>
                  <a:cubicBezTo>
                    <a:pt x="12" y="16"/>
                    <a:pt x="20" y="10"/>
                    <a:pt x="30" y="9"/>
                  </a:cubicBezTo>
                  <a:cubicBezTo>
                    <a:pt x="30" y="9"/>
                    <a:pt x="31" y="9"/>
                    <a:pt x="31" y="9"/>
                  </a:cubicBezTo>
                  <a:cubicBezTo>
                    <a:pt x="36" y="10"/>
                    <a:pt x="40" y="11"/>
                    <a:pt x="44" y="14"/>
                  </a:cubicBezTo>
                  <a:cubicBezTo>
                    <a:pt x="47" y="17"/>
                    <a:pt x="49" y="20"/>
                    <a:pt x="50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8" name="Freeform 328">
              <a:extLst>
                <a:ext uri="{FF2B5EF4-FFF2-40B4-BE49-F238E27FC236}">
                  <a16:creationId xmlns:a16="http://schemas.microsoft.com/office/drawing/2014/main" id="{32C837AB-8909-B14F-B1C1-EA65D822F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506" y="3910697"/>
              <a:ext cx="54801" cy="55993"/>
            </a:xfrm>
            <a:custGeom>
              <a:avLst/>
              <a:gdLst>
                <a:gd name="T0" fmla="*/ 22 w 43"/>
                <a:gd name="T1" fmla="*/ 0 h 43"/>
                <a:gd name="T2" fmla="*/ 1 w 43"/>
                <a:gd name="T3" fmla="*/ 15 h 43"/>
                <a:gd name="T4" fmla="*/ 0 w 43"/>
                <a:gd name="T5" fmla="*/ 22 h 43"/>
                <a:gd name="T6" fmla="*/ 2 w 43"/>
                <a:gd name="T7" fmla="*/ 29 h 43"/>
                <a:gd name="T8" fmla="*/ 22 w 43"/>
                <a:gd name="T9" fmla="*/ 43 h 43"/>
                <a:gd name="T10" fmla="*/ 24 w 43"/>
                <a:gd name="T11" fmla="*/ 43 h 43"/>
                <a:gd name="T12" fmla="*/ 36 w 43"/>
                <a:gd name="T13" fmla="*/ 38 h 43"/>
                <a:gd name="T14" fmla="*/ 42 w 43"/>
                <a:gd name="T15" fmla="*/ 28 h 43"/>
                <a:gd name="T16" fmla="*/ 43 w 43"/>
                <a:gd name="T17" fmla="*/ 21 h 43"/>
                <a:gd name="T18" fmla="*/ 42 w 43"/>
                <a:gd name="T19" fmla="*/ 14 h 43"/>
                <a:gd name="T20" fmla="*/ 36 w 43"/>
                <a:gd name="T21" fmla="*/ 5 h 43"/>
                <a:gd name="T22" fmla="*/ 23 w 43"/>
                <a:gd name="T23" fmla="*/ 0 h 43"/>
                <a:gd name="T24" fmla="*/ 22 w 43"/>
                <a:gd name="T2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12" y="1"/>
                    <a:pt x="4" y="7"/>
                    <a:pt x="1" y="15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1" y="25"/>
                    <a:pt x="1" y="27"/>
                    <a:pt x="2" y="29"/>
                  </a:cubicBezTo>
                  <a:cubicBezTo>
                    <a:pt x="5" y="38"/>
                    <a:pt x="13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9" y="43"/>
                    <a:pt x="33" y="41"/>
                    <a:pt x="36" y="38"/>
                  </a:cubicBezTo>
                  <a:cubicBezTo>
                    <a:pt x="39" y="35"/>
                    <a:pt x="41" y="32"/>
                    <a:pt x="42" y="28"/>
                  </a:cubicBezTo>
                  <a:cubicBezTo>
                    <a:pt x="43" y="26"/>
                    <a:pt x="43" y="24"/>
                    <a:pt x="43" y="21"/>
                  </a:cubicBezTo>
                  <a:cubicBezTo>
                    <a:pt x="43" y="19"/>
                    <a:pt x="43" y="17"/>
                    <a:pt x="42" y="14"/>
                  </a:cubicBezTo>
                  <a:cubicBezTo>
                    <a:pt x="41" y="11"/>
                    <a:pt x="39" y="8"/>
                    <a:pt x="36" y="5"/>
                  </a:cubicBezTo>
                  <a:cubicBezTo>
                    <a:pt x="32" y="2"/>
                    <a:pt x="28" y="1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9" name="Freeform 329">
              <a:extLst>
                <a:ext uri="{FF2B5EF4-FFF2-40B4-BE49-F238E27FC236}">
                  <a16:creationId xmlns:a16="http://schemas.microsoft.com/office/drawing/2014/main" id="{D86C142C-AE08-B34E-BF73-437DAE31A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030" y="3920228"/>
              <a:ext cx="463427" cy="26209"/>
            </a:xfrm>
            <a:custGeom>
              <a:avLst/>
              <a:gdLst>
                <a:gd name="T0" fmla="*/ 1 w 363"/>
                <a:gd name="T1" fmla="*/ 21 h 21"/>
                <a:gd name="T2" fmla="*/ 363 w 363"/>
                <a:gd name="T3" fmla="*/ 14 h 21"/>
                <a:gd name="T4" fmla="*/ 363 w 363"/>
                <a:gd name="T5" fmla="*/ 0 h 21"/>
                <a:gd name="T6" fmla="*/ 0 w 363"/>
                <a:gd name="T7" fmla="*/ 7 h 21"/>
                <a:gd name="T8" fmla="*/ 1 w 363"/>
                <a:gd name="T9" fmla="*/ 14 h 21"/>
                <a:gd name="T10" fmla="*/ 1 w 363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1">
                  <a:moveTo>
                    <a:pt x="1" y="21"/>
                  </a:moveTo>
                  <a:cubicBezTo>
                    <a:pt x="363" y="14"/>
                    <a:pt x="363" y="14"/>
                    <a:pt x="363" y="14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12"/>
                    <a:pt x="1" y="14"/>
                  </a:cubicBezTo>
                  <a:cubicBezTo>
                    <a:pt x="1" y="17"/>
                    <a:pt x="1" y="19"/>
                    <a:pt x="1" y="21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0" name="Freeform 330">
              <a:extLst>
                <a:ext uri="{FF2B5EF4-FFF2-40B4-BE49-F238E27FC236}">
                  <a16:creationId xmlns:a16="http://schemas.microsoft.com/office/drawing/2014/main" id="{4A4EA2DE-726C-4945-8E62-5F70B656E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118" y="3922610"/>
              <a:ext cx="266858" cy="36932"/>
            </a:xfrm>
            <a:custGeom>
              <a:avLst/>
              <a:gdLst>
                <a:gd name="T0" fmla="*/ 209 w 209"/>
                <a:gd name="T1" fmla="*/ 5 h 29"/>
                <a:gd name="T2" fmla="*/ 201 w 209"/>
                <a:gd name="T3" fmla="*/ 4 h 29"/>
                <a:gd name="T4" fmla="*/ 163 w 209"/>
                <a:gd name="T5" fmla="*/ 1 h 29"/>
                <a:gd name="T6" fmla="*/ 141 w 209"/>
                <a:gd name="T7" fmla="*/ 1 h 29"/>
                <a:gd name="T8" fmla="*/ 130 w 209"/>
                <a:gd name="T9" fmla="*/ 1 h 29"/>
                <a:gd name="T10" fmla="*/ 119 w 209"/>
                <a:gd name="T11" fmla="*/ 2 h 29"/>
                <a:gd name="T12" fmla="*/ 97 w 209"/>
                <a:gd name="T13" fmla="*/ 3 h 29"/>
                <a:gd name="T14" fmla="*/ 76 w 209"/>
                <a:gd name="T15" fmla="*/ 4 h 29"/>
                <a:gd name="T16" fmla="*/ 66 w 209"/>
                <a:gd name="T17" fmla="*/ 5 h 29"/>
                <a:gd name="T18" fmla="*/ 56 w 209"/>
                <a:gd name="T19" fmla="*/ 7 h 29"/>
                <a:gd name="T20" fmla="*/ 38 w 209"/>
                <a:gd name="T21" fmla="*/ 9 h 29"/>
                <a:gd name="T22" fmla="*/ 23 w 209"/>
                <a:gd name="T23" fmla="*/ 11 h 29"/>
                <a:gd name="T24" fmla="*/ 11 w 209"/>
                <a:gd name="T25" fmla="*/ 14 h 29"/>
                <a:gd name="T26" fmla="*/ 4 w 209"/>
                <a:gd name="T27" fmla="*/ 15 h 29"/>
                <a:gd name="T28" fmla="*/ 1 w 209"/>
                <a:gd name="T29" fmla="*/ 16 h 29"/>
                <a:gd name="T30" fmla="*/ 0 w 209"/>
                <a:gd name="T31" fmla="*/ 17 h 29"/>
                <a:gd name="T32" fmla="*/ 1 w 209"/>
                <a:gd name="T33" fmla="*/ 19 h 29"/>
                <a:gd name="T34" fmla="*/ 4 w 209"/>
                <a:gd name="T35" fmla="*/ 19 h 29"/>
                <a:gd name="T36" fmla="*/ 12 w 209"/>
                <a:gd name="T37" fmla="*/ 21 h 29"/>
                <a:gd name="T38" fmla="*/ 23 w 209"/>
                <a:gd name="T39" fmla="*/ 22 h 29"/>
                <a:gd name="T40" fmla="*/ 38 w 209"/>
                <a:gd name="T41" fmla="*/ 24 h 29"/>
                <a:gd name="T42" fmla="*/ 56 w 209"/>
                <a:gd name="T43" fmla="*/ 26 h 29"/>
                <a:gd name="T44" fmla="*/ 66 w 209"/>
                <a:gd name="T45" fmla="*/ 27 h 29"/>
                <a:gd name="T46" fmla="*/ 76 w 209"/>
                <a:gd name="T47" fmla="*/ 27 h 29"/>
                <a:gd name="T48" fmla="*/ 98 w 209"/>
                <a:gd name="T49" fmla="*/ 28 h 29"/>
                <a:gd name="T50" fmla="*/ 120 w 209"/>
                <a:gd name="T51" fmla="*/ 29 h 29"/>
                <a:gd name="T52" fmla="*/ 131 w 209"/>
                <a:gd name="T53" fmla="*/ 29 h 29"/>
                <a:gd name="T54" fmla="*/ 142 w 209"/>
                <a:gd name="T55" fmla="*/ 29 h 29"/>
                <a:gd name="T56" fmla="*/ 163 w 209"/>
                <a:gd name="T57" fmla="*/ 28 h 29"/>
                <a:gd name="T58" fmla="*/ 201 w 209"/>
                <a:gd name="T59" fmla="*/ 23 h 29"/>
                <a:gd name="T60" fmla="*/ 209 w 209"/>
                <a:gd name="T61" fmla="*/ 22 h 29"/>
                <a:gd name="T62" fmla="*/ 208 w 209"/>
                <a:gd name="T63" fmla="*/ 13 h 29"/>
                <a:gd name="T64" fmla="*/ 209 w 209"/>
                <a:gd name="T65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9" h="29">
                  <a:moveTo>
                    <a:pt x="209" y="5"/>
                  </a:moveTo>
                  <a:cubicBezTo>
                    <a:pt x="206" y="4"/>
                    <a:pt x="204" y="4"/>
                    <a:pt x="201" y="4"/>
                  </a:cubicBezTo>
                  <a:cubicBezTo>
                    <a:pt x="190" y="2"/>
                    <a:pt x="177" y="1"/>
                    <a:pt x="163" y="1"/>
                  </a:cubicBezTo>
                  <a:cubicBezTo>
                    <a:pt x="156" y="0"/>
                    <a:pt x="149" y="1"/>
                    <a:pt x="141" y="1"/>
                  </a:cubicBezTo>
                  <a:cubicBezTo>
                    <a:pt x="138" y="1"/>
                    <a:pt x="134" y="1"/>
                    <a:pt x="130" y="1"/>
                  </a:cubicBezTo>
                  <a:cubicBezTo>
                    <a:pt x="127" y="1"/>
                    <a:pt x="123" y="1"/>
                    <a:pt x="119" y="2"/>
                  </a:cubicBezTo>
                  <a:cubicBezTo>
                    <a:pt x="112" y="2"/>
                    <a:pt x="105" y="2"/>
                    <a:pt x="97" y="3"/>
                  </a:cubicBezTo>
                  <a:cubicBezTo>
                    <a:pt x="90" y="3"/>
                    <a:pt x="83" y="4"/>
                    <a:pt x="76" y="4"/>
                  </a:cubicBezTo>
                  <a:cubicBezTo>
                    <a:pt x="73" y="5"/>
                    <a:pt x="69" y="5"/>
                    <a:pt x="66" y="5"/>
                  </a:cubicBezTo>
                  <a:cubicBezTo>
                    <a:pt x="62" y="6"/>
                    <a:pt x="59" y="6"/>
                    <a:pt x="56" y="7"/>
                  </a:cubicBezTo>
                  <a:cubicBezTo>
                    <a:pt x="50" y="7"/>
                    <a:pt x="44" y="8"/>
                    <a:pt x="38" y="9"/>
                  </a:cubicBezTo>
                  <a:cubicBezTo>
                    <a:pt x="33" y="10"/>
                    <a:pt x="28" y="11"/>
                    <a:pt x="23" y="11"/>
                  </a:cubicBezTo>
                  <a:cubicBezTo>
                    <a:pt x="19" y="12"/>
                    <a:pt x="15" y="13"/>
                    <a:pt x="11" y="14"/>
                  </a:cubicBezTo>
                  <a:cubicBezTo>
                    <a:pt x="8" y="14"/>
                    <a:pt x="6" y="15"/>
                    <a:pt x="4" y="15"/>
                  </a:cubicBezTo>
                  <a:cubicBezTo>
                    <a:pt x="2" y="16"/>
                    <a:pt x="1" y="16"/>
                    <a:pt x="1" y="16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1" y="19"/>
                    <a:pt x="2" y="19"/>
                    <a:pt x="4" y="19"/>
                  </a:cubicBezTo>
                  <a:cubicBezTo>
                    <a:pt x="6" y="20"/>
                    <a:pt x="8" y="20"/>
                    <a:pt x="12" y="21"/>
                  </a:cubicBezTo>
                  <a:cubicBezTo>
                    <a:pt x="15" y="21"/>
                    <a:pt x="19" y="22"/>
                    <a:pt x="23" y="22"/>
                  </a:cubicBezTo>
                  <a:cubicBezTo>
                    <a:pt x="28" y="23"/>
                    <a:pt x="33" y="24"/>
                    <a:pt x="38" y="24"/>
                  </a:cubicBezTo>
                  <a:cubicBezTo>
                    <a:pt x="44" y="25"/>
                    <a:pt x="50" y="26"/>
                    <a:pt x="56" y="26"/>
                  </a:cubicBezTo>
                  <a:cubicBezTo>
                    <a:pt x="60" y="26"/>
                    <a:pt x="63" y="26"/>
                    <a:pt x="66" y="27"/>
                  </a:cubicBezTo>
                  <a:cubicBezTo>
                    <a:pt x="70" y="27"/>
                    <a:pt x="73" y="27"/>
                    <a:pt x="76" y="27"/>
                  </a:cubicBezTo>
                  <a:cubicBezTo>
                    <a:pt x="83" y="28"/>
                    <a:pt x="91" y="28"/>
                    <a:pt x="98" y="28"/>
                  </a:cubicBezTo>
                  <a:cubicBezTo>
                    <a:pt x="105" y="28"/>
                    <a:pt x="113" y="29"/>
                    <a:pt x="120" y="29"/>
                  </a:cubicBezTo>
                  <a:cubicBezTo>
                    <a:pt x="124" y="29"/>
                    <a:pt x="127" y="29"/>
                    <a:pt x="131" y="29"/>
                  </a:cubicBezTo>
                  <a:cubicBezTo>
                    <a:pt x="135" y="29"/>
                    <a:pt x="138" y="29"/>
                    <a:pt x="142" y="29"/>
                  </a:cubicBezTo>
                  <a:cubicBezTo>
                    <a:pt x="149" y="28"/>
                    <a:pt x="156" y="28"/>
                    <a:pt x="163" y="28"/>
                  </a:cubicBezTo>
                  <a:cubicBezTo>
                    <a:pt x="177" y="27"/>
                    <a:pt x="190" y="25"/>
                    <a:pt x="201" y="23"/>
                  </a:cubicBezTo>
                  <a:cubicBezTo>
                    <a:pt x="204" y="23"/>
                    <a:pt x="207" y="22"/>
                    <a:pt x="209" y="22"/>
                  </a:cubicBezTo>
                  <a:cubicBezTo>
                    <a:pt x="208" y="19"/>
                    <a:pt x="208" y="16"/>
                    <a:pt x="208" y="13"/>
                  </a:cubicBezTo>
                  <a:cubicBezTo>
                    <a:pt x="208" y="10"/>
                    <a:pt x="208" y="8"/>
                    <a:pt x="209" y="5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1" name="Freeform 331">
              <a:extLst>
                <a:ext uri="{FF2B5EF4-FFF2-40B4-BE49-F238E27FC236}">
                  <a16:creationId xmlns:a16="http://schemas.microsoft.com/office/drawing/2014/main" id="{61E39198-7301-394C-ABEC-28683D805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863" y="3969072"/>
              <a:ext cx="119133" cy="248988"/>
            </a:xfrm>
            <a:custGeom>
              <a:avLst/>
              <a:gdLst>
                <a:gd name="T0" fmla="*/ 2 w 93"/>
                <a:gd name="T1" fmla="*/ 15 h 195"/>
                <a:gd name="T2" fmla="*/ 14 w 93"/>
                <a:gd name="T3" fmla="*/ 51 h 195"/>
                <a:gd name="T4" fmla="*/ 22 w 93"/>
                <a:gd name="T5" fmla="*/ 71 h 195"/>
                <a:gd name="T6" fmla="*/ 27 w 93"/>
                <a:gd name="T7" fmla="*/ 81 h 195"/>
                <a:gd name="T8" fmla="*/ 31 w 93"/>
                <a:gd name="T9" fmla="*/ 91 h 195"/>
                <a:gd name="T10" fmla="*/ 41 w 93"/>
                <a:gd name="T11" fmla="*/ 110 h 195"/>
                <a:gd name="T12" fmla="*/ 51 w 93"/>
                <a:gd name="T13" fmla="*/ 129 h 195"/>
                <a:gd name="T14" fmla="*/ 56 w 93"/>
                <a:gd name="T15" fmla="*/ 139 h 195"/>
                <a:gd name="T16" fmla="*/ 60 w 93"/>
                <a:gd name="T17" fmla="*/ 147 h 195"/>
                <a:gd name="T18" fmla="*/ 69 w 93"/>
                <a:gd name="T19" fmla="*/ 163 h 195"/>
                <a:gd name="T20" fmla="*/ 77 w 93"/>
                <a:gd name="T21" fmla="*/ 176 h 195"/>
                <a:gd name="T22" fmla="*/ 84 w 93"/>
                <a:gd name="T23" fmla="*/ 186 h 195"/>
                <a:gd name="T24" fmla="*/ 88 w 93"/>
                <a:gd name="T25" fmla="*/ 192 h 195"/>
                <a:gd name="T26" fmla="*/ 90 w 93"/>
                <a:gd name="T27" fmla="*/ 194 h 195"/>
                <a:gd name="T28" fmla="*/ 92 w 93"/>
                <a:gd name="T29" fmla="*/ 195 h 195"/>
                <a:gd name="T30" fmla="*/ 93 w 93"/>
                <a:gd name="T31" fmla="*/ 193 h 195"/>
                <a:gd name="T32" fmla="*/ 92 w 93"/>
                <a:gd name="T33" fmla="*/ 190 h 195"/>
                <a:gd name="T34" fmla="*/ 91 w 93"/>
                <a:gd name="T35" fmla="*/ 183 h 195"/>
                <a:gd name="T36" fmla="*/ 88 w 93"/>
                <a:gd name="T37" fmla="*/ 171 h 195"/>
                <a:gd name="T38" fmla="*/ 83 w 93"/>
                <a:gd name="T39" fmla="*/ 156 h 195"/>
                <a:gd name="T40" fmla="*/ 78 w 93"/>
                <a:gd name="T41" fmla="*/ 139 h 195"/>
                <a:gd name="T42" fmla="*/ 75 w 93"/>
                <a:gd name="T43" fmla="*/ 130 h 195"/>
                <a:gd name="T44" fmla="*/ 72 w 93"/>
                <a:gd name="T45" fmla="*/ 120 h 195"/>
                <a:gd name="T46" fmla="*/ 64 w 93"/>
                <a:gd name="T47" fmla="*/ 100 h 195"/>
                <a:gd name="T48" fmla="*/ 56 w 93"/>
                <a:gd name="T49" fmla="*/ 80 h 195"/>
                <a:gd name="T50" fmla="*/ 52 w 93"/>
                <a:gd name="T51" fmla="*/ 69 h 195"/>
                <a:gd name="T52" fmla="*/ 47 w 93"/>
                <a:gd name="T53" fmla="*/ 59 h 195"/>
                <a:gd name="T54" fmla="*/ 39 w 93"/>
                <a:gd name="T55" fmla="*/ 40 h 195"/>
                <a:gd name="T56" fmla="*/ 20 w 93"/>
                <a:gd name="T57" fmla="*/ 7 h 195"/>
                <a:gd name="T58" fmla="*/ 16 w 93"/>
                <a:gd name="T59" fmla="*/ 0 h 195"/>
                <a:gd name="T60" fmla="*/ 0 w 93"/>
                <a:gd name="T61" fmla="*/ 7 h 195"/>
                <a:gd name="T62" fmla="*/ 2 w 93"/>
                <a:gd name="T63" fmla="*/ 1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195">
                  <a:moveTo>
                    <a:pt x="2" y="15"/>
                  </a:moveTo>
                  <a:cubicBezTo>
                    <a:pt x="5" y="26"/>
                    <a:pt x="9" y="38"/>
                    <a:pt x="14" y="51"/>
                  </a:cubicBezTo>
                  <a:cubicBezTo>
                    <a:pt x="16" y="57"/>
                    <a:pt x="19" y="64"/>
                    <a:pt x="22" y="71"/>
                  </a:cubicBezTo>
                  <a:cubicBezTo>
                    <a:pt x="24" y="74"/>
                    <a:pt x="25" y="77"/>
                    <a:pt x="27" y="81"/>
                  </a:cubicBezTo>
                  <a:cubicBezTo>
                    <a:pt x="28" y="84"/>
                    <a:pt x="30" y="87"/>
                    <a:pt x="31" y="91"/>
                  </a:cubicBezTo>
                  <a:cubicBezTo>
                    <a:pt x="34" y="97"/>
                    <a:pt x="38" y="104"/>
                    <a:pt x="41" y="110"/>
                  </a:cubicBezTo>
                  <a:cubicBezTo>
                    <a:pt x="44" y="117"/>
                    <a:pt x="47" y="123"/>
                    <a:pt x="51" y="129"/>
                  </a:cubicBezTo>
                  <a:cubicBezTo>
                    <a:pt x="52" y="133"/>
                    <a:pt x="54" y="136"/>
                    <a:pt x="56" y="139"/>
                  </a:cubicBezTo>
                  <a:cubicBezTo>
                    <a:pt x="57" y="141"/>
                    <a:pt x="59" y="144"/>
                    <a:pt x="60" y="147"/>
                  </a:cubicBezTo>
                  <a:cubicBezTo>
                    <a:pt x="63" y="153"/>
                    <a:pt x="67" y="158"/>
                    <a:pt x="69" y="163"/>
                  </a:cubicBezTo>
                  <a:cubicBezTo>
                    <a:pt x="72" y="167"/>
                    <a:pt x="75" y="172"/>
                    <a:pt x="77" y="176"/>
                  </a:cubicBezTo>
                  <a:cubicBezTo>
                    <a:pt x="80" y="179"/>
                    <a:pt x="82" y="183"/>
                    <a:pt x="84" y="186"/>
                  </a:cubicBezTo>
                  <a:cubicBezTo>
                    <a:pt x="86" y="188"/>
                    <a:pt x="87" y="190"/>
                    <a:pt x="88" y="192"/>
                  </a:cubicBezTo>
                  <a:cubicBezTo>
                    <a:pt x="89" y="193"/>
                    <a:pt x="90" y="194"/>
                    <a:pt x="90" y="194"/>
                  </a:cubicBezTo>
                  <a:cubicBezTo>
                    <a:pt x="90" y="194"/>
                    <a:pt x="91" y="195"/>
                    <a:pt x="92" y="195"/>
                  </a:cubicBezTo>
                  <a:cubicBezTo>
                    <a:pt x="92" y="194"/>
                    <a:pt x="93" y="194"/>
                    <a:pt x="93" y="193"/>
                  </a:cubicBezTo>
                  <a:cubicBezTo>
                    <a:pt x="93" y="193"/>
                    <a:pt x="93" y="192"/>
                    <a:pt x="92" y="190"/>
                  </a:cubicBezTo>
                  <a:cubicBezTo>
                    <a:pt x="92" y="188"/>
                    <a:pt x="91" y="186"/>
                    <a:pt x="91" y="183"/>
                  </a:cubicBezTo>
                  <a:cubicBezTo>
                    <a:pt x="90" y="179"/>
                    <a:pt x="89" y="176"/>
                    <a:pt x="88" y="171"/>
                  </a:cubicBezTo>
                  <a:cubicBezTo>
                    <a:pt x="86" y="167"/>
                    <a:pt x="85" y="162"/>
                    <a:pt x="83" y="156"/>
                  </a:cubicBezTo>
                  <a:cubicBezTo>
                    <a:pt x="82" y="151"/>
                    <a:pt x="80" y="145"/>
                    <a:pt x="78" y="139"/>
                  </a:cubicBezTo>
                  <a:cubicBezTo>
                    <a:pt x="77" y="136"/>
                    <a:pt x="76" y="133"/>
                    <a:pt x="75" y="130"/>
                  </a:cubicBezTo>
                  <a:cubicBezTo>
                    <a:pt x="74" y="127"/>
                    <a:pt x="73" y="124"/>
                    <a:pt x="72" y="120"/>
                  </a:cubicBezTo>
                  <a:cubicBezTo>
                    <a:pt x="69" y="114"/>
                    <a:pt x="67" y="107"/>
                    <a:pt x="64" y="100"/>
                  </a:cubicBezTo>
                  <a:cubicBezTo>
                    <a:pt x="62" y="93"/>
                    <a:pt x="59" y="86"/>
                    <a:pt x="56" y="80"/>
                  </a:cubicBezTo>
                  <a:cubicBezTo>
                    <a:pt x="55" y="76"/>
                    <a:pt x="53" y="73"/>
                    <a:pt x="52" y="69"/>
                  </a:cubicBezTo>
                  <a:cubicBezTo>
                    <a:pt x="50" y="66"/>
                    <a:pt x="49" y="63"/>
                    <a:pt x="47" y="59"/>
                  </a:cubicBezTo>
                  <a:cubicBezTo>
                    <a:pt x="45" y="53"/>
                    <a:pt x="42" y="46"/>
                    <a:pt x="39" y="40"/>
                  </a:cubicBezTo>
                  <a:cubicBezTo>
                    <a:pt x="33" y="27"/>
                    <a:pt x="26" y="16"/>
                    <a:pt x="20" y="7"/>
                  </a:cubicBezTo>
                  <a:cubicBezTo>
                    <a:pt x="19" y="4"/>
                    <a:pt x="17" y="2"/>
                    <a:pt x="16" y="0"/>
                  </a:cubicBezTo>
                  <a:cubicBezTo>
                    <a:pt x="11" y="4"/>
                    <a:pt x="6" y="6"/>
                    <a:pt x="0" y="7"/>
                  </a:cubicBezTo>
                  <a:cubicBezTo>
                    <a:pt x="0" y="9"/>
                    <a:pt x="1" y="12"/>
                    <a:pt x="2" y="15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2" name="Freeform 332">
              <a:extLst>
                <a:ext uri="{FF2B5EF4-FFF2-40B4-BE49-F238E27FC236}">
                  <a16:creationId xmlns:a16="http://schemas.microsoft.com/office/drawing/2014/main" id="{5C61F207-6C06-9F40-82A5-9C2264032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672" y="3655753"/>
              <a:ext cx="108411" cy="252562"/>
            </a:xfrm>
            <a:custGeom>
              <a:avLst/>
              <a:gdLst>
                <a:gd name="T0" fmla="*/ 83 w 85"/>
                <a:gd name="T1" fmla="*/ 1 h 198"/>
                <a:gd name="T2" fmla="*/ 81 w 85"/>
                <a:gd name="T3" fmla="*/ 3 h 198"/>
                <a:gd name="T4" fmla="*/ 77 w 85"/>
                <a:gd name="T5" fmla="*/ 10 h 198"/>
                <a:gd name="T6" fmla="*/ 71 w 85"/>
                <a:gd name="T7" fmla="*/ 20 h 198"/>
                <a:gd name="T8" fmla="*/ 63 w 85"/>
                <a:gd name="T9" fmla="*/ 33 h 198"/>
                <a:gd name="T10" fmla="*/ 55 w 85"/>
                <a:gd name="T11" fmla="*/ 49 h 198"/>
                <a:gd name="T12" fmla="*/ 50 w 85"/>
                <a:gd name="T13" fmla="*/ 58 h 198"/>
                <a:gd name="T14" fmla="*/ 46 w 85"/>
                <a:gd name="T15" fmla="*/ 67 h 198"/>
                <a:gd name="T16" fmla="*/ 37 w 85"/>
                <a:gd name="T17" fmla="*/ 87 h 198"/>
                <a:gd name="T18" fmla="*/ 28 w 85"/>
                <a:gd name="T19" fmla="*/ 107 h 198"/>
                <a:gd name="T20" fmla="*/ 24 w 85"/>
                <a:gd name="T21" fmla="*/ 117 h 198"/>
                <a:gd name="T22" fmla="*/ 19 w 85"/>
                <a:gd name="T23" fmla="*/ 127 h 198"/>
                <a:gd name="T24" fmla="*/ 12 w 85"/>
                <a:gd name="T25" fmla="*/ 147 h 198"/>
                <a:gd name="T26" fmla="*/ 1 w 85"/>
                <a:gd name="T27" fmla="*/ 184 h 198"/>
                <a:gd name="T28" fmla="*/ 0 w 85"/>
                <a:gd name="T29" fmla="*/ 192 h 198"/>
                <a:gd name="T30" fmla="*/ 16 w 85"/>
                <a:gd name="T31" fmla="*/ 198 h 198"/>
                <a:gd name="T32" fmla="*/ 20 w 85"/>
                <a:gd name="T33" fmla="*/ 191 h 198"/>
                <a:gd name="T34" fmla="*/ 37 w 85"/>
                <a:gd name="T35" fmla="*/ 157 h 198"/>
                <a:gd name="T36" fmla="*/ 45 w 85"/>
                <a:gd name="T37" fmla="*/ 137 h 198"/>
                <a:gd name="T38" fmla="*/ 49 w 85"/>
                <a:gd name="T39" fmla="*/ 127 h 198"/>
                <a:gd name="T40" fmla="*/ 53 w 85"/>
                <a:gd name="T41" fmla="*/ 117 h 198"/>
                <a:gd name="T42" fmla="*/ 60 w 85"/>
                <a:gd name="T43" fmla="*/ 96 h 198"/>
                <a:gd name="T44" fmla="*/ 67 w 85"/>
                <a:gd name="T45" fmla="*/ 76 h 198"/>
                <a:gd name="T46" fmla="*/ 70 w 85"/>
                <a:gd name="T47" fmla="*/ 66 h 198"/>
                <a:gd name="T48" fmla="*/ 73 w 85"/>
                <a:gd name="T49" fmla="*/ 56 h 198"/>
                <a:gd name="T50" fmla="*/ 78 w 85"/>
                <a:gd name="T51" fmla="*/ 39 h 198"/>
                <a:gd name="T52" fmla="*/ 81 w 85"/>
                <a:gd name="T53" fmla="*/ 24 h 198"/>
                <a:gd name="T54" fmla="*/ 84 w 85"/>
                <a:gd name="T55" fmla="*/ 13 h 198"/>
                <a:gd name="T56" fmla="*/ 85 w 85"/>
                <a:gd name="T57" fmla="*/ 5 h 198"/>
                <a:gd name="T58" fmla="*/ 85 w 85"/>
                <a:gd name="T59" fmla="*/ 2 h 198"/>
                <a:gd name="T60" fmla="*/ 85 w 85"/>
                <a:gd name="T61" fmla="*/ 1 h 198"/>
                <a:gd name="T62" fmla="*/ 83 w 85"/>
                <a:gd name="T63" fmla="*/ 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" h="198">
                  <a:moveTo>
                    <a:pt x="83" y="1"/>
                  </a:moveTo>
                  <a:cubicBezTo>
                    <a:pt x="83" y="1"/>
                    <a:pt x="82" y="2"/>
                    <a:pt x="81" y="3"/>
                  </a:cubicBezTo>
                  <a:cubicBezTo>
                    <a:pt x="80" y="5"/>
                    <a:pt x="79" y="7"/>
                    <a:pt x="77" y="10"/>
                  </a:cubicBezTo>
                  <a:cubicBezTo>
                    <a:pt x="75" y="13"/>
                    <a:pt x="73" y="16"/>
                    <a:pt x="71" y="20"/>
                  </a:cubicBezTo>
                  <a:cubicBezTo>
                    <a:pt x="68" y="24"/>
                    <a:pt x="66" y="28"/>
                    <a:pt x="63" y="33"/>
                  </a:cubicBezTo>
                  <a:cubicBezTo>
                    <a:pt x="61" y="38"/>
                    <a:pt x="58" y="44"/>
                    <a:pt x="55" y="49"/>
                  </a:cubicBezTo>
                  <a:cubicBezTo>
                    <a:pt x="53" y="52"/>
                    <a:pt x="52" y="55"/>
                    <a:pt x="50" y="58"/>
                  </a:cubicBezTo>
                  <a:cubicBezTo>
                    <a:pt x="49" y="61"/>
                    <a:pt x="47" y="64"/>
                    <a:pt x="46" y="67"/>
                  </a:cubicBezTo>
                  <a:cubicBezTo>
                    <a:pt x="43" y="73"/>
                    <a:pt x="40" y="80"/>
                    <a:pt x="37" y="87"/>
                  </a:cubicBezTo>
                  <a:cubicBezTo>
                    <a:pt x="34" y="93"/>
                    <a:pt x="31" y="100"/>
                    <a:pt x="28" y="107"/>
                  </a:cubicBezTo>
                  <a:cubicBezTo>
                    <a:pt x="26" y="110"/>
                    <a:pt x="25" y="114"/>
                    <a:pt x="24" y="117"/>
                  </a:cubicBezTo>
                  <a:cubicBezTo>
                    <a:pt x="22" y="120"/>
                    <a:pt x="21" y="124"/>
                    <a:pt x="19" y="127"/>
                  </a:cubicBezTo>
                  <a:cubicBezTo>
                    <a:pt x="17" y="134"/>
                    <a:pt x="14" y="141"/>
                    <a:pt x="12" y="147"/>
                  </a:cubicBezTo>
                  <a:cubicBezTo>
                    <a:pt x="7" y="160"/>
                    <a:pt x="4" y="173"/>
                    <a:pt x="1" y="184"/>
                  </a:cubicBezTo>
                  <a:cubicBezTo>
                    <a:pt x="1" y="186"/>
                    <a:pt x="0" y="189"/>
                    <a:pt x="0" y="192"/>
                  </a:cubicBezTo>
                  <a:cubicBezTo>
                    <a:pt x="6" y="192"/>
                    <a:pt x="11" y="194"/>
                    <a:pt x="16" y="198"/>
                  </a:cubicBezTo>
                  <a:cubicBezTo>
                    <a:pt x="17" y="196"/>
                    <a:pt x="18" y="193"/>
                    <a:pt x="20" y="191"/>
                  </a:cubicBezTo>
                  <a:cubicBezTo>
                    <a:pt x="25" y="181"/>
                    <a:pt x="32" y="170"/>
                    <a:pt x="37" y="157"/>
                  </a:cubicBezTo>
                  <a:cubicBezTo>
                    <a:pt x="40" y="151"/>
                    <a:pt x="43" y="144"/>
                    <a:pt x="45" y="137"/>
                  </a:cubicBezTo>
                  <a:cubicBezTo>
                    <a:pt x="47" y="134"/>
                    <a:pt x="48" y="131"/>
                    <a:pt x="49" y="127"/>
                  </a:cubicBezTo>
                  <a:cubicBezTo>
                    <a:pt x="51" y="124"/>
                    <a:pt x="52" y="120"/>
                    <a:pt x="53" y="117"/>
                  </a:cubicBezTo>
                  <a:cubicBezTo>
                    <a:pt x="56" y="110"/>
                    <a:pt x="58" y="103"/>
                    <a:pt x="60" y="96"/>
                  </a:cubicBezTo>
                  <a:cubicBezTo>
                    <a:pt x="63" y="89"/>
                    <a:pt x="65" y="82"/>
                    <a:pt x="67" y="76"/>
                  </a:cubicBezTo>
                  <a:cubicBezTo>
                    <a:pt x="68" y="72"/>
                    <a:pt x="69" y="69"/>
                    <a:pt x="70" y="66"/>
                  </a:cubicBezTo>
                  <a:cubicBezTo>
                    <a:pt x="71" y="63"/>
                    <a:pt x="72" y="59"/>
                    <a:pt x="73" y="56"/>
                  </a:cubicBezTo>
                  <a:cubicBezTo>
                    <a:pt x="75" y="50"/>
                    <a:pt x="76" y="44"/>
                    <a:pt x="78" y="39"/>
                  </a:cubicBezTo>
                  <a:cubicBezTo>
                    <a:pt x="79" y="34"/>
                    <a:pt x="80" y="29"/>
                    <a:pt x="81" y="24"/>
                  </a:cubicBezTo>
                  <a:cubicBezTo>
                    <a:pt x="82" y="20"/>
                    <a:pt x="83" y="16"/>
                    <a:pt x="84" y="13"/>
                  </a:cubicBezTo>
                  <a:cubicBezTo>
                    <a:pt x="84" y="9"/>
                    <a:pt x="85" y="7"/>
                    <a:pt x="85" y="5"/>
                  </a:cubicBezTo>
                  <a:cubicBezTo>
                    <a:pt x="85" y="3"/>
                    <a:pt x="85" y="2"/>
                    <a:pt x="85" y="2"/>
                  </a:cubicBezTo>
                  <a:cubicBezTo>
                    <a:pt x="85" y="2"/>
                    <a:pt x="85" y="1"/>
                    <a:pt x="85" y="1"/>
                  </a:cubicBezTo>
                  <a:cubicBezTo>
                    <a:pt x="84" y="0"/>
                    <a:pt x="83" y="0"/>
                    <a:pt x="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3" name="Freeform 333">
              <a:extLst>
                <a:ext uri="{FF2B5EF4-FFF2-40B4-BE49-F238E27FC236}">
                  <a16:creationId xmlns:a16="http://schemas.microsoft.com/office/drawing/2014/main" id="{9AA62FB2-2BD3-7D42-82A7-0F73ED0FF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785" y="3899975"/>
              <a:ext cx="77437" cy="39314"/>
            </a:xfrm>
            <a:custGeom>
              <a:avLst/>
              <a:gdLst>
                <a:gd name="T0" fmla="*/ 29 w 60"/>
                <a:gd name="T1" fmla="*/ 0 h 31"/>
                <a:gd name="T2" fmla="*/ 1 w 60"/>
                <a:gd name="T3" fmla="*/ 23 h 31"/>
                <a:gd name="T4" fmla="*/ 0 w 60"/>
                <a:gd name="T5" fmla="*/ 31 h 31"/>
                <a:gd name="T6" fmla="*/ 8 w 60"/>
                <a:gd name="T7" fmla="*/ 31 h 31"/>
                <a:gd name="T8" fmla="*/ 9 w 60"/>
                <a:gd name="T9" fmla="*/ 24 h 31"/>
                <a:gd name="T10" fmla="*/ 30 w 60"/>
                <a:gd name="T11" fmla="*/ 9 h 31"/>
                <a:gd name="T12" fmla="*/ 31 w 60"/>
                <a:gd name="T13" fmla="*/ 9 h 31"/>
                <a:gd name="T14" fmla="*/ 44 w 60"/>
                <a:gd name="T15" fmla="*/ 14 h 31"/>
                <a:gd name="T16" fmla="*/ 50 w 60"/>
                <a:gd name="T17" fmla="*/ 23 h 31"/>
                <a:gd name="T18" fmla="*/ 51 w 60"/>
                <a:gd name="T19" fmla="*/ 30 h 31"/>
                <a:gd name="T20" fmla="*/ 60 w 60"/>
                <a:gd name="T21" fmla="*/ 30 h 31"/>
                <a:gd name="T22" fmla="*/ 59 w 60"/>
                <a:gd name="T23" fmla="*/ 23 h 31"/>
                <a:gd name="T24" fmla="*/ 49 w 60"/>
                <a:gd name="T25" fmla="*/ 7 h 31"/>
                <a:gd name="T26" fmla="*/ 33 w 60"/>
                <a:gd name="T27" fmla="*/ 1 h 31"/>
                <a:gd name="T28" fmla="*/ 29 w 60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31">
                  <a:moveTo>
                    <a:pt x="29" y="0"/>
                  </a:moveTo>
                  <a:cubicBezTo>
                    <a:pt x="16" y="1"/>
                    <a:pt x="4" y="10"/>
                    <a:pt x="1" y="23"/>
                  </a:cubicBezTo>
                  <a:cubicBezTo>
                    <a:pt x="0" y="26"/>
                    <a:pt x="0" y="28"/>
                    <a:pt x="0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29"/>
                    <a:pt x="9" y="27"/>
                    <a:pt x="9" y="24"/>
                  </a:cubicBezTo>
                  <a:cubicBezTo>
                    <a:pt x="12" y="16"/>
                    <a:pt x="20" y="10"/>
                    <a:pt x="30" y="9"/>
                  </a:cubicBezTo>
                  <a:cubicBezTo>
                    <a:pt x="30" y="9"/>
                    <a:pt x="31" y="9"/>
                    <a:pt x="31" y="9"/>
                  </a:cubicBezTo>
                  <a:cubicBezTo>
                    <a:pt x="36" y="10"/>
                    <a:pt x="40" y="11"/>
                    <a:pt x="44" y="14"/>
                  </a:cubicBezTo>
                  <a:cubicBezTo>
                    <a:pt x="47" y="17"/>
                    <a:pt x="49" y="20"/>
                    <a:pt x="50" y="23"/>
                  </a:cubicBezTo>
                  <a:cubicBezTo>
                    <a:pt x="51" y="26"/>
                    <a:pt x="51" y="28"/>
                    <a:pt x="51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28"/>
                    <a:pt x="60" y="25"/>
                    <a:pt x="59" y="23"/>
                  </a:cubicBezTo>
                  <a:cubicBezTo>
                    <a:pt x="58" y="17"/>
                    <a:pt x="54" y="11"/>
                    <a:pt x="49" y="7"/>
                  </a:cubicBezTo>
                  <a:cubicBezTo>
                    <a:pt x="44" y="3"/>
                    <a:pt x="39" y="1"/>
                    <a:pt x="33" y="1"/>
                  </a:cubicBezTo>
                  <a:cubicBezTo>
                    <a:pt x="32" y="0"/>
                    <a:pt x="30" y="0"/>
                    <a:pt x="2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4" name="Freeform 334">
              <a:extLst>
                <a:ext uri="{FF2B5EF4-FFF2-40B4-BE49-F238E27FC236}">
                  <a16:creationId xmlns:a16="http://schemas.microsoft.com/office/drawing/2014/main" id="{C17F13A9-D9E0-AD4A-A107-C5C405AA1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506" y="3910697"/>
              <a:ext cx="54801" cy="28592"/>
            </a:xfrm>
            <a:custGeom>
              <a:avLst/>
              <a:gdLst>
                <a:gd name="T0" fmla="*/ 42 w 43"/>
                <a:gd name="T1" fmla="*/ 14 h 22"/>
                <a:gd name="T2" fmla="*/ 36 w 43"/>
                <a:gd name="T3" fmla="*/ 5 h 22"/>
                <a:gd name="T4" fmla="*/ 23 w 43"/>
                <a:gd name="T5" fmla="*/ 0 h 22"/>
                <a:gd name="T6" fmla="*/ 22 w 43"/>
                <a:gd name="T7" fmla="*/ 0 h 22"/>
                <a:gd name="T8" fmla="*/ 1 w 43"/>
                <a:gd name="T9" fmla="*/ 15 h 22"/>
                <a:gd name="T10" fmla="*/ 0 w 43"/>
                <a:gd name="T11" fmla="*/ 22 h 22"/>
                <a:gd name="T12" fmla="*/ 43 w 43"/>
                <a:gd name="T13" fmla="*/ 21 h 22"/>
                <a:gd name="T14" fmla="*/ 42 w 43"/>
                <a:gd name="T15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2">
                  <a:moveTo>
                    <a:pt x="42" y="14"/>
                  </a:moveTo>
                  <a:cubicBezTo>
                    <a:pt x="41" y="11"/>
                    <a:pt x="39" y="8"/>
                    <a:pt x="36" y="5"/>
                  </a:cubicBezTo>
                  <a:cubicBezTo>
                    <a:pt x="32" y="2"/>
                    <a:pt x="28" y="1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12" y="1"/>
                    <a:pt x="4" y="7"/>
                    <a:pt x="1" y="15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19"/>
                    <a:pt x="43" y="17"/>
                    <a:pt x="42" y="14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5" name="Freeform 335">
              <a:extLst>
                <a:ext uri="{FF2B5EF4-FFF2-40B4-BE49-F238E27FC236}">
                  <a16:creationId xmlns:a16="http://schemas.microsoft.com/office/drawing/2014/main" id="{FF315426-72C8-3F4E-861D-CDD356A2B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030" y="3920228"/>
              <a:ext cx="463427" cy="17870"/>
            </a:xfrm>
            <a:custGeom>
              <a:avLst/>
              <a:gdLst>
                <a:gd name="T0" fmla="*/ 363 w 363"/>
                <a:gd name="T1" fmla="*/ 7 h 14"/>
                <a:gd name="T2" fmla="*/ 363 w 363"/>
                <a:gd name="T3" fmla="*/ 0 h 14"/>
                <a:gd name="T4" fmla="*/ 0 w 363"/>
                <a:gd name="T5" fmla="*/ 7 h 14"/>
                <a:gd name="T6" fmla="*/ 1 w 363"/>
                <a:gd name="T7" fmla="*/ 14 h 14"/>
                <a:gd name="T8" fmla="*/ 363 w 363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4">
                  <a:moveTo>
                    <a:pt x="363" y="7"/>
                  </a:moveTo>
                  <a:cubicBezTo>
                    <a:pt x="363" y="0"/>
                    <a:pt x="363" y="0"/>
                    <a:pt x="363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12"/>
                    <a:pt x="1" y="14"/>
                  </a:cubicBezTo>
                  <a:lnTo>
                    <a:pt x="36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6" name="Freeform 336">
              <a:extLst>
                <a:ext uri="{FF2B5EF4-FFF2-40B4-BE49-F238E27FC236}">
                  <a16:creationId xmlns:a16="http://schemas.microsoft.com/office/drawing/2014/main" id="{024C3E11-71C9-AF4F-AAED-49F044DF6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118" y="3922610"/>
              <a:ext cx="266858" cy="21444"/>
            </a:xfrm>
            <a:custGeom>
              <a:avLst/>
              <a:gdLst>
                <a:gd name="T0" fmla="*/ 209 w 209"/>
                <a:gd name="T1" fmla="*/ 5 h 17"/>
                <a:gd name="T2" fmla="*/ 201 w 209"/>
                <a:gd name="T3" fmla="*/ 4 h 17"/>
                <a:gd name="T4" fmla="*/ 163 w 209"/>
                <a:gd name="T5" fmla="*/ 1 h 17"/>
                <a:gd name="T6" fmla="*/ 141 w 209"/>
                <a:gd name="T7" fmla="*/ 1 h 17"/>
                <a:gd name="T8" fmla="*/ 130 w 209"/>
                <a:gd name="T9" fmla="*/ 1 h 17"/>
                <a:gd name="T10" fmla="*/ 119 w 209"/>
                <a:gd name="T11" fmla="*/ 2 h 17"/>
                <a:gd name="T12" fmla="*/ 97 w 209"/>
                <a:gd name="T13" fmla="*/ 3 h 17"/>
                <a:gd name="T14" fmla="*/ 76 w 209"/>
                <a:gd name="T15" fmla="*/ 4 h 17"/>
                <a:gd name="T16" fmla="*/ 66 w 209"/>
                <a:gd name="T17" fmla="*/ 5 h 17"/>
                <a:gd name="T18" fmla="*/ 56 w 209"/>
                <a:gd name="T19" fmla="*/ 7 h 17"/>
                <a:gd name="T20" fmla="*/ 38 w 209"/>
                <a:gd name="T21" fmla="*/ 9 h 17"/>
                <a:gd name="T22" fmla="*/ 23 w 209"/>
                <a:gd name="T23" fmla="*/ 11 h 17"/>
                <a:gd name="T24" fmla="*/ 11 w 209"/>
                <a:gd name="T25" fmla="*/ 14 h 17"/>
                <a:gd name="T26" fmla="*/ 4 w 209"/>
                <a:gd name="T27" fmla="*/ 15 h 17"/>
                <a:gd name="T28" fmla="*/ 1 w 209"/>
                <a:gd name="T29" fmla="*/ 16 h 17"/>
                <a:gd name="T30" fmla="*/ 0 w 209"/>
                <a:gd name="T31" fmla="*/ 17 h 17"/>
                <a:gd name="T32" fmla="*/ 0 w 209"/>
                <a:gd name="T33" fmla="*/ 17 h 17"/>
                <a:gd name="T34" fmla="*/ 208 w 209"/>
                <a:gd name="T35" fmla="*/ 13 h 17"/>
                <a:gd name="T36" fmla="*/ 209 w 209"/>
                <a:gd name="T37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9" h="17">
                  <a:moveTo>
                    <a:pt x="209" y="5"/>
                  </a:moveTo>
                  <a:cubicBezTo>
                    <a:pt x="206" y="4"/>
                    <a:pt x="204" y="4"/>
                    <a:pt x="201" y="4"/>
                  </a:cubicBezTo>
                  <a:cubicBezTo>
                    <a:pt x="190" y="2"/>
                    <a:pt x="177" y="1"/>
                    <a:pt x="163" y="1"/>
                  </a:cubicBezTo>
                  <a:cubicBezTo>
                    <a:pt x="156" y="0"/>
                    <a:pt x="149" y="1"/>
                    <a:pt x="141" y="1"/>
                  </a:cubicBezTo>
                  <a:cubicBezTo>
                    <a:pt x="138" y="1"/>
                    <a:pt x="134" y="1"/>
                    <a:pt x="130" y="1"/>
                  </a:cubicBezTo>
                  <a:cubicBezTo>
                    <a:pt x="127" y="1"/>
                    <a:pt x="123" y="1"/>
                    <a:pt x="119" y="2"/>
                  </a:cubicBezTo>
                  <a:cubicBezTo>
                    <a:pt x="112" y="2"/>
                    <a:pt x="105" y="2"/>
                    <a:pt x="97" y="3"/>
                  </a:cubicBezTo>
                  <a:cubicBezTo>
                    <a:pt x="90" y="3"/>
                    <a:pt x="83" y="4"/>
                    <a:pt x="76" y="4"/>
                  </a:cubicBezTo>
                  <a:cubicBezTo>
                    <a:pt x="73" y="5"/>
                    <a:pt x="69" y="5"/>
                    <a:pt x="66" y="5"/>
                  </a:cubicBezTo>
                  <a:cubicBezTo>
                    <a:pt x="62" y="6"/>
                    <a:pt x="59" y="6"/>
                    <a:pt x="56" y="7"/>
                  </a:cubicBezTo>
                  <a:cubicBezTo>
                    <a:pt x="50" y="7"/>
                    <a:pt x="44" y="8"/>
                    <a:pt x="38" y="9"/>
                  </a:cubicBezTo>
                  <a:cubicBezTo>
                    <a:pt x="33" y="10"/>
                    <a:pt x="28" y="11"/>
                    <a:pt x="23" y="11"/>
                  </a:cubicBezTo>
                  <a:cubicBezTo>
                    <a:pt x="19" y="12"/>
                    <a:pt x="15" y="13"/>
                    <a:pt x="11" y="14"/>
                  </a:cubicBezTo>
                  <a:cubicBezTo>
                    <a:pt x="8" y="14"/>
                    <a:pt x="6" y="15"/>
                    <a:pt x="4" y="15"/>
                  </a:cubicBezTo>
                  <a:cubicBezTo>
                    <a:pt x="2" y="16"/>
                    <a:pt x="1" y="16"/>
                    <a:pt x="1" y="16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08" y="13"/>
                    <a:pt x="208" y="13"/>
                    <a:pt x="208" y="13"/>
                  </a:cubicBezTo>
                  <a:cubicBezTo>
                    <a:pt x="208" y="10"/>
                    <a:pt x="208" y="8"/>
                    <a:pt x="20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7" name="Freeform 337">
              <a:extLst>
                <a:ext uri="{FF2B5EF4-FFF2-40B4-BE49-F238E27FC236}">
                  <a16:creationId xmlns:a16="http://schemas.microsoft.com/office/drawing/2014/main" id="{B92826D2-E7A1-AC44-A151-8A3737AE0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498" y="2392945"/>
              <a:ext cx="265667" cy="55993"/>
            </a:xfrm>
            <a:custGeom>
              <a:avLst/>
              <a:gdLst>
                <a:gd name="T0" fmla="*/ 206 w 208"/>
                <a:gd name="T1" fmla="*/ 40 h 44"/>
                <a:gd name="T2" fmla="*/ 204 w 208"/>
                <a:gd name="T3" fmla="*/ 39 h 44"/>
                <a:gd name="T4" fmla="*/ 197 w 208"/>
                <a:gd name="T5" fmla="*/ 37 h 44"/>
                <a:gd name="T6" fmla="*/ 186 w 208"/>
                <a:gd name="T7" fmla="*/ 33 h 44"/>
                <a:gd name="T8" fmla="*/ 171 w 208"/>
                <a:gd name="T9" fmla="*/ 28 h 44"/>
                <a:gd name="T10" fmla="*/ 154 w 208"/>
                <a:gd name="T11" fmla="*/ 23 h 44"/>
                <a:gd name="T12" fmla="*/ 144 w 208"/>
                <a:gd name="T13" fmla="*/ 21 h 44"/>
                <a:gd name="T14" fmla="*/ 134 w 208"/>
                <a:gd name="T15" fmla="*/ 19 h 44"/>
                <a:gd name="T16" fmla="*/ 113 w 208"/>
                <a:gd name="T17" fmla="*/ 14 h 44"/>
                <a:gd name="T18" fmla="*/ 92 w 208"/>
                <a:gd name="T19" fmla="*/ 10 h 44"/>
                <a:gd name="T20" fmla="*/ 81 w 208"/>
                <a:gd name="T21" fmla="*/ 8 h 44"/>
                <a:gd name="T22" fmla="*/ 70 w 208"/>
                <a:gd name="T23" fmla="*/ 6 h 44"/>
                <a:gd name="T24" fmla="*/ 49 w 208"/>
                <a:gd name="T25" fmla="*/ 3 h 44"/>
                <a:gd name="T26" fmla="*/ 11 w 208"/>
                <a:gd name="T27" fmla="*/ 0 h 44"/>
                <a:gd name="T28" fmla="*/ 3 w 208"/>
                <a:gd name="T29" fmla="*/ 0 h 44"/>
                <a:gd name="T30" fmla="*/ 0 w 208"/>
                <a:gd name="T31" fmla="*/ 17 h 44"/>
                <a:gd name="T32" fmla="*/ 7 w 208"/>
                <a:gd name="T33" fmla="*/ 20 h 44"/>
                <a:gd name="T34" fmla="*/ 44 w 208"/>
                <a:gd name="T35" fmla="*/ 30 h 44"/>
                <a:gd name="T36" fmla="*/ 65 w 208"/>
                <a:gd name="T37" fmla="*/ 33 h 44"/>
                <a:gd name="T38" fmla="*/ 76 w 208"/>
                <a:gd name="T39" fmla="*/ 35 h 44"/>
                <a:gd name="T40" fmla="*/ 87 w 208"/>
                <a:gd name="T41" fmla="*/ 36 h 44"/>
                <a:gd name="T42" fmla="*/ 109 w 208"/>
                <a:gd name="T43" fmla="*/ 39 h 44"/>
                <a:gd name="T44" fmla="*/ 130 w 208"/>
                <a:gd name="T45" fmla="*/ 41 h 44"/>
                <a:gd name="T46" fmla="*/ 141 w 208"/>
                <a:gd name="T47" fmla="*/ 42 h 44"/>
                <a:gd name="T48" fmla="*/ 150 w 208"/>
                <a:gd name="T49" fmla="*/ 43 h 44"/>
                <a:gd name="T50" fmla="*/ 168 w 208"/>
                <a:gd name="T51" fmla="*/ 43 h 44"/>
                <a:gd name="T52" fmla="*/ 184 w 208"/>
                <a:gd name="T53" fmla="*/ 44 h 44"/>
                <a:gd name="T54" fmla="*/ 196 w 208"/>
                <a:gd name="T55" fmla="*/ 44 h 44"/>
                <a:gd name="T56" fmla="*/ 203 w 208"/>
                <a:gd name="T57" fmla="*/ 43 h 44"/>
                <a:gd name="T58" fmla="*/ 206 w 208"/>
                <a:gd name="T59" fmla="*/ 43 h 44"/>
                <a:gd name="T60" fmla="*/ 207 w 208"/>
                <a:gd name="T61" fmla="*/ 42 h 44"/>
                <a:gd name="T62" fmla="*/ 206 w 208"/>
                <a:gd name="T63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8" h="44">
                  <a:moveTo>
                    <a:pt x="206" y="40"/>
                  </a:moveTo>
                  <a:cubicBezTo>
                    <a:pt x="206" y="40"/>
                    <a:pt x="206" y="40"/>
                    <a:pt x="204" y="39"/>
                  </a:cubicBezTo>
                  <a:cubicBezTo>
                    <a:pt x="202" y="39"/>
                    <a:pt x="200" y="38"/>
                    <a:pt x="197" y="37"/>
                  </a:cubicBezTo>
                  <a:cubicBezTo>
                    <a:pt x="194" y="35"/>
                    <a:pt x="190" y="34"/>
                    <a:pt x="186" y="33"/>
                  </a:cubicBezTo>
                  <a:cubicBezTo>
                    <a:pt x="181" y="31"/>
                    <a:pt x="176" y="30"/>
                    <a:pt x="171" y="28"/>
                  </a:cubicBezTo>
                  <a:cubicBezTo>
                    <a:pt x="166" y="27"/>
                    <a:pt x="160" y="25"/>
                    <a:pt x="154" y="23"/>
                  </a:cubicBezTo>
                  <a:cubicBezTo>
                    <a:pt x="150" y="23"/>
                    <a:pt x="147" y="22"/>
                    <a:pt x="144" y="21"/>
                  </a:cubicBezTo>
                  <a:cubicBezTo>
                    <a:pt x="141" y="20"/>
                    <a:pt x="137" y="19"/>
                    <a:pt x="134" y="19"/>
                  </a:cubicBezTo>
                  <a:cubicBezTo>
                    <a:pt x="127" y="17"/>
                    <a:pt x="120" y="15"/>
                    <a:pt x="113" y="14"/>
                  </a:cubicBezTo>
                  <a:cubicBezTo>
                    <a:pt x="106" y="12"/>
                    <a:pt x="99" y="11"/>
                    <a:pt x="92" y="10"/>
                  </a:cubicBezTo>
                  <a:cubicBezTo>
                    <a:pt x="88" y="9"/>
                    <a:pt x="84" y="8"/>
                    <a:pt x="81" y="8"/>
                  </a:cubicBezTo>
                  <a:cubicBezTo>
                    <a:pt x="77" y="7"/>
                    <a:pt x="73" y="6"/>
                    <a:pt x="70" y="6"/>
                  </a:cubicBezTo>
                  <a:cubicBezTo>
                    <a:pt x="63" y="5"/>
                    <a:pt x="56" y="3"/>
                    <a:pt x="49" y="3"/>
                  </a:cubicBezTo>
                  <a:cubicBezTo>
                    <a:pt x="35" y="1"/>
                    <a:pt x="22" y="0"/>
                    <a:pt x="11" y="0"/>
                  </a:cubicBezTo>
                  <a:cubicBezTo>
                    <a:pt x="8" y="0"/>
                    <a:pt x="5" y="0"/>
                    <a:pt x="3" y="0"/>
                  </a:cubicBezTo>
                  <a:cubicBezTo>
                    <a:pt x="3" y="6"/>
                    <a:pt x="2" y="12"/>
                    <a:pt x="0" y="17"/>
                  </a:cubicBezTo>
                  <a:cubicBezTo>
                    <a:pt x="2" y="18"/>
                    <a:pt x="5" y="19"/>
                    <a:pt x="7" y="20"/>
                  </a:cubicBezTo>
                  <a:cubicBezTo>
                    <a:pt x="18" y="23"/>
                    <a:pt x="31" y="27"/>
                    <a:pt x="44" y="30"/>
                  </a:cubicBezTo>
                  <a:cubicBezTo>
                    <a:pt x="51" y="31"/>
                    <a:pt x="58" y="32"/>
                    <a:pt x="65" y="33"/>
                  </a:cubicBezTo>
                  <a:cubicBezTo>
                    <a:pt x="69" y="34"/>
                    <a:pt x="73" y="34"/>
                    <a:pt x="76" y="35"/>
                  </a:cubicBezTo>
                  <a:cubicBezTo>
                    <a:pt x="80" y="35"/>
                    <a:pt x="84" y="36"/>
                    <a:pt x="87" y="36"/>
                  </a:cubicBezTo>
                  <a:cubicBezTo>
                    <a:pt x="95" y="37"/>
                    <a:pt x="102" y="38"/>
                    <a:pt x="109" y="39"/>
                  </a:cubicBezTo>
                  <a:cubicBezTo>
                    <a:pt x="116" y="40"/>
                    <a:pt x="124" y="41"/>
                    <a:pt x="130" y="41"/>
                  </a:cubicBezTo>
                  <a:cubicBezTo>
                    <a:pt x="134" y="42"/>
                    <a:pt x="137" y="42"/>
                    <a:pt x="141" y="42"/>
                  </a:cubicBezTo>
                  <a:cubicBezTo>
                    <a:pt x="144" y="42"/>
                    <a:pt x="147" y="42"/>
                    <a:pt x="150" y="43"/>
                  </a:cubicBezTo>
                  <a:cubicBezTo>
                    <a:pt x="157" y="43"/>
                    <a:pt x="163" y="43"/>
                    <a:pt x="168" y="43"/>
                  </a:cubicBezTo>
                  <a:cubicBezTo>
                    <a:pt x="174" y="44"/>
                    <a:pt x="179" y="44"/>
                    <a:pt x="184" y="44"/>
                  </a:cubicBezTo>
                  <a:cubicBezTo>
                    <a:pt x="188" y="44"/>
                    <a:pt x="192" y="44"/>
                    <a:pt x="196" y="44"/>
                  </a:cubicBezTo>
                  <a:cubicBezTo>
                    <a:pt x="199" y="44"/>
                    <a:pt x="201" y="43"/>
                    <a:pt x="203" y="43"/>
                  </a:cubicBezTo>
                  <a:cubicBezTo>
                    <a:pt x="205" y="43"/>
                    <a:pt x="206" y="43"/>
                    <a:pt x="206" y="43"/>
                  </a:cubicBezTo>
                  <a:cubicBezTo>
                    <a:pt x="207" y="43"/>
                    <a:pt x="207" y="43"/>
                    <a:pt x="207" y="42"/>
                  </a:cubicBezTo>
                  <a:cubicBezTo>
                    <a:pt x="208" y="41"/>
                    <a:pt x="207" y="41"/>
                    <a:pt x="206" y="40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8" name="Freeform 338">
              <a:extLst>
                <a:ext uri="{FF2B5EF4-FFF2-40B4-BE49-F238E27FC236}">
                  <a16:creationId xmlns:a16="http://schemas.microsoft.com/office/drawing/2014/main" id="{8E63254D-E3EB-134C-B904-65BDBBE722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8062" y="2359588"/>
              <a:ext cx="81010" cy="78628"/>
            </a:xfrm>
            <a:custGeom>
              <a:avLst/>
              <a:gdLst>
                <a:gd name="T0" fmla="*/ 62 w 63"/>
                <a:gd name="T1" fmla="*/ 23 h 61"/>
                <a:gd name="T2" fmla="*/ 34 w 63"/>
                <a:gd name="T3" fmla="*/ 0 h 61"/>
                <a:gd name="T4" fmla="*/ 25 w 63"/>
                <a:gd name="T5" fmla="*/ 1 h 61"/>
                <a:gd name="T6" fmla="*/ 17 w 63"/>
                <a:gd name="T7" fmla="*/ 4 h 61"/>
                <a:gd name="T8" fmla="*/ 3 w 63"/>
                <a:gd name="T9" fmla="*/ 37 h 61"/>
                <a:gd name="T10" fmla="*/ 4 w 63"/>
                <a:gd name="T11" fmla="*/ 40 h 61"/>
                <a:gd name="T12" fmla="*/ 14 w 63"/>
                <a:gd name="T13" fmla="*/ 54 h 61"/>
                <a:gd name="T14" fmla="*/ 33 w 63"/>
                <a:gd name="T15" fmla="*/ 61 h 61"/>
                <a:gd name="T16" fmla="*/ 40 w 63"/>
                <a:gd name="T17" fmla="*/ 60 h 61"/>
                <a:gd name="T18" fmla="*/ 46 w 63"/>
                <a:gd name="T19" fmla="*/ 57 h 61"/>
                <a:gd name="T20" fmla="*/ 60 w 63"/>
                <a:gd name="T21" fmla="*/ 43 h 61"/>
                <a:gd name="T22" fmla="*/ 63 w 63"/>
                <a:gd name="T23" fmla="*/ 26 h 61"/>
                <a:gd name="T24" fmla="*/ 62 w 63"/>
                <a:gd name="T25" fmla="*/ 23 h 61"/>
                <a:gd name="T26" fmla="*/ 44 w 63"/>
                <a:gd name="T27" fmla="*/ 48 h 61"/>
                <a:gd name="T28" fmla="*/ 38 w 63"/>
                <a:gd name="T29" fmla="*/ 51 h 61"/>
                <a:gd name="T30" fmla="*/ 30 w 63"/>
                <a:gd name="T31" fmla="*/ 52 h 61"/>
                <a:gd name="T32" fmla="*/ 20 w 63"/>
                <a:gd name="T33" fmla="*/ 48 h 61"/>
                <a:gd name="T34" fmla="*/ 12 w 63"/>
                <a:gd name="T35" fmla="*/ 37 h 61"/>
                <a:gd name="T36" fmla="*/ 12 w 63"/>
                <a:gd name="T37" fmla="*/ 35 h 61"/>
                <a:gd name="T38" fmla="*/ 21 w 63"/>
                <a:gd name="T39" fmla="*/ 12 h 61"/>
                <a:gd name="T40" fmla="*/ 27 w 63"/>
                <a:gd name="T41" fmla="*/ 9 h 61"/>
                <a:gd name="T42" fmla="*/ 34 w 63"/>
                <a:gd name="T43" fmla="*/ 9 h 61"/>
                <a:gd name="T44" fmla="*/ 53 w 63"/>
                <a:gd name="T45" fmla="*/ 25 h 61"/>
                <a:gd name="T46" fmla="*/ 54 w 63"/>
                <a:gd name="T47" fmla="*/ 27 h 61"/>
                <a:gd name="T48" fmla="*/ 52 w 63"/>
                <a:gd name="T49" fmla="*/ 40 h 61"/>
                <a:gd name="T50" fmla="*/ 44 w 63"/>
                <a:gd name="T51" fmla="*/ 4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61">
                  <a:moveTo>
                    <a:pt x="62" y="23"/>
                  </a:moveTo>
                  <a:cubicBezTo>
                    <a:pt x="59" y="10"/>
                    <a:pt x="47" y="1"/>
                    <a:pt x="34" y="0"/>
                  </a:cubicBezTo>
                  <a:cubicBezTo>
                    <a:pt x="31" y="0"/>
                    <a:pt x="28" y="0"/>
                    <a:pt x="25" y="1"/>
                  </a:cubicBezTo>
                  <a:cubicBezTo>
                    <a:pt x="22" y="1"/>
                    <a:pt x="20" y="3"/>
                    <a:pt x="17" y="4"/>
                  </a:cubicBezTo>
                  <a:cubicBezTo>
                    <a:pt x="6" y="10"/>
                    <a:pt x="0" y="24"/>
                    <a:pt x="3" y="37"/>
                  </a:cubicBezTo>
                  <a:cubicBezTo>
                    <a:pt x="3" y="38"/>
                    <a:pt x="4" y="39"/>
                    <a:pt x="4" y="40"/>
                  </a:cubicBezTo>
                  <a:cubicBezTo>
                    <a:pt x="6" y="46"/>
                    <a:pt x="10" y="51"/>
                    <a:pt x="14" y="54"/>
                  </a:cubicBezTo>
                  <a:cubicBezTo>
                    <a:pt x="19" y="58"/>
                    <a:pt x="26" y="61"/>
                    <a:pt x="33" y="61"/>
                  </a:cubicBezTo>
                  <a:cubicBezTo>
                    <a:pt x="35" y="61"/>
                    <a:pt x="37" y="60"/>
                    <a:pt x="40" y="60"/>
                  </a:cubicBezTo>
                  <a:cubicBezTo>
                    <a:pt x="42" y="59"/>
                    <a:pt x="44" y="58"/>
                    <a:pt x="46" y="57"/>
                  </a:cubicBezTo>
                  <a:cubicBezTo>
                    <a:pt x="52" y="54"/>
                    <a:pt x="57" y="49"/>
                    <a:pt x="60" y="43"/>
                  </a:cubicBezTo>
                  <a:cubicBezTo>
                    <a:pt x="62" y="38"/>
                    <a:pt x="63" y="32"/>
                    <a:pt x="63" y="26"/>
                  </a:cubicBezTo>
                  <a:cubicBezTo>
                    <a:pt x="63" y="25"/>
                    <a:pt x="62" y="24"/>
                    <a:pt x="62" y="23"/>
                  </a:cubicBezTo>
                  <a:close/>
                  <a:moveTo>
                    <a:pt x="44" y="48"/>
                  </a:moveTo>
                  <a:cubicBezTo>
                    <a:pt x="42" y="50"/>
                    <a:pt x="40" y="51"/>
                    <a:pt x="38" y="51"/>
                  </a:cubicBezTo>
                  <a:cubicBezTo>
                    <a:pt x="35" y="52"/>
                    <a:pt x="33" y="52"/>
                    <a:pt x="30" y="52"/>
                  </a:cubicBezTo>
                  <a:cubicBezTo>
                    <a:pt x="27" y="51"/>
                    <a:pt x="23" y="50"/>
                    <a:pt x="20" y="48"/>
                  </a:cubicBezTo>
                  <a:cubicBezTo>
                    <a:pt x="16" y="45"/>
                    <a:pt x="14" y="41"/>
                    <a:pt x="12" y="37"/>
                  </a:cubicBezTo>
                  <a:cubicBezTo>
                    <a:pt x="12" y="36"/>
                    <a:pt x="12" y="36"/>
                    <a:pt x="12" y="35"/>
                  </a:cubicBezTo>
                  <a:cubicBezTo>
                    <a:pt x="9" y="26"/>
                    <a:pt x="13" y="17"/>
                    <a:pt x="21" y="12"/>
                  </a:cubicBezTo>
                  <a:cubicBezTo>
                    <a:pt x="23" y="11"/>
                    <a:pt x="25" y="10"/>
                    <a:pt x="27" y="9"/>
                  </a:cubicBezTo>
                  <a:cubicBezTo>
                    <a:pt x="30" y="9"/>
                    <a:pt x="32" y="9"/>
                    <a:pt x="34" y="9"/>
                  </a:cubicBezTo>
                  <a:cubicBezTo>
                    <a:pt x="43" y="10"/>
                    <a:pt x="51" y="16"/>
                    <a:pt x="53" y="25"/>
                  </a:cubicBezTo>
                  <a:cubicBezTo>
                    <a:pt x="54" y="26"/>
                    <a:pt x="54" y="26"/>
                    <a:pt x="54" y="27"/>
                  </a:cubicBezTo>
                  <a:cubicBezTo>
                    <a:pt x="55" y="31"/>
                    <a:pt x="54" y="36"/>
                    <a:pt x="52" y="40"/>
                  </a:cubicBezTo>
                  <a:cubicBezTo>
                    <a:pt x="50" y="43"/>
                    <a:pt x="47" y="46"/>
                    <a:pt x="44" y="4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9" name="Freeform 339">
              <a:extLst>
                <a:ext uri="{FF2B5EF4-FFF2-40B4-BE49-F238E27FC236}">
                  <a16:creationId xmlns:a16="http://schemas.microsoft.com/office/drawing/2014/main" id="{E3D243B4-4DB0-2542-A75F-7B0FEC254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9975" y="2371501"/>
              <a:ext cx="59566" cy="54801"/>
            </a:xfrm>
            <a:custGeom>
              <a:avLst/>
              <a:gdLst>
                <a:gd name="T0" fmla="*/ 44 w 46"/>
                <a:gd name="T1" fmla="*/ 16 h 43"/>
                <a:gd name="T2" fmla="*/ 25 w 46"/>
                <a:gd name="T3" fmla="*/ 0 h 43"/>
                <a:gd name="T4" fmla="*/ 18 w 46"/>
                <a:gd name="T5" fmla="*/ 0 h 43"/>
                <a:gd name="T6" fmla="*/ 12 w 46"/>
                <a:gd name="T7" fmla="*/ 3 h 43"/>
                <a:gd name="T8" fmla="*/ 3 w 46"/>
                <a:gd name="T9" fmla="*/ 26 h 43"/>
                <a:gd name="T10" fmla="*/ 3 w 46"/>
                <a:gd name="T11" fmla="*/ 28 h 43"/>
                <a:gd name="T12" fmla="*/ 11 w 46"/>
                <a:gd name="T13" fmla="*/ 39 h 43"/>
                <a:gd name="T14" fmla="*/ 21 w 46"/>
                <a:gd name="T15" fmla="*/ 43 h 43"/>
                <a:gd name="T16" fmla="*/ 29 w 46"/>
                <a:gd name="T17" fmla="*/ 42 h 43"/>
                <a:gd name="T18" fmla="*/ 35 w 46"/>
                <a:gd name="T19" fmla="*/ 39 h 43"/>
                <a:gd name="T20" fmla="*/ 43 w 46"/>
                <a:gd name="T21" fmla="*/ 31 h 43"/>
                <a:gd name="T22" fmla="*/ 45 w 46"/>
                <a:gd name="T23" fmla="*/ 18 h 43"/>
                <a:gd name="T24" fmla="*/ 44 w 46"/>
                <a:gd name="T25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3">
                  <a:moveTo>
                    <a:pt x="44" y="16"/>
                  </a:moveTo>
                  <a:cubicBezTo>
                    <a:pt x="42" y="7"/>
                    <a:pt x="34" y="1"/>
                    <a:pt x="25" y="0"/>
                  </a:cubicBezTo>
                  <a:cubicBezTo>
                    <a:pt x="23" y="0"/>
                    <a:pt x="21" y="0"/>
                    <a:pt x="18" y="0"/>
                  </a:cubicBezTo>
                  <a:cubicBezTo>
                    <a:pt x="16" y="1"/>
                    <a:pt x="14" y="2"/>
                    <a:pt x="12" y="3"/>
                  </a:cubicBezTo>
                  <a:cubicBezTo>
                    <a:pt x="4" y="8"/>
                    <a:pt x="0" y="17"/>
                    <a:pt x="3" y="26"/>
                  </a:cubicBezTo>
                  <a:cubicBezTo>
                    <a:pt x="3" y="27"/>
                    <a:pt x="3" y="27"/>
                    <a:pt x="3" y="28"/>
                  </a:cubicBezTo>
                  <a:cubicBezTo>
                    <a:pt x="5" y="32"/>
                    <a:pt x="7" y="36"/>
                    <a:pt x="11" y="39"/>
                  </a:cubicBezTo>
                  <a:cubicBezTo>
                    <a:pt x="14" y="41"/>
                    <a:pt x="18" y="42"/>
                    <a:pt x="21" y="43"/>
                  </a:cubicBezTo>
                  <a:cubicBezTo>
                    <a:pt x="24" y="43"/>
                    <a:pt x="26" y="43"/>
                    <a:pt x="29" y="42"/>
                  </a:cubicBezTo>
                  <a:cubicBezTo>
                    <a:pt x="31" y="42"/>
                    <a:pt x="33" y="41"/>
                    <a:pt x="35" y="39"/>
                  </a:cubicBezTo>
                  <a:cubicBezTo>
                    <a:pt x="38" y="37"/>
                    <a:pt x="41" y="34"/>
                    <a:pt x="43" y="31"/>
                  </a:cubicBezTo>
                  <a:cubicBezTo>
                    <a:pt x="45" y="27"/>
                    <a:pt x="46" y="22"/>
                    <a:pt x="45" y="18"/>
                  </a:cubicBezTo>
                  <a:cubicBezTo>
                    <a:pt x="45" y="17"/>
                    <a:pt x="45" y="17"/>
                    <a:pt x="44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0" name="Freeform 340">
              <a:extLst>
                <a:ext uri="{FF2B5EF4-FFF2-40B4-BE49-F238E27FC236}">
                  <a16:creationId xmlns:a16="http://schemas.microsoft.com/office/drawing/2014/main" id="{02C6091E-7231-DB4F-8367-EFEADC4BB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950" y="2432258"/>
              <a:ext cx="125090" cy="455087"/>
            </a:xfrm>
            <a:custGeom>
              <a:avLst/>
              <a:gdLst>
                <a:gd name="T0" fmla="*/ 0 w 98"/>
                <a:gd name="T1" fmla="*/ 4 h 356"/>
                <a:gd name="T2" fmla="*/ 85 w 98"/>
                <a:gd name="T3" fmla="*/ 356 h 356"/>
                <a:gd name="T4" fmla="*/ 98 w 98"/>
                <a:gd name="T5" fmla="*/ 353 h 356"/>
                <a:gd name="T6" fmla="*/ 13 w 98"/>
                <a:gd name="T7" fmla="*/ 0 h 356"/>
                <a:gd name="T8" fmla="*/ 7 w 98"/>
                <a:gd name="T9" fmla="*/ 3 h 356"/>
                <a:gd name="T10" fmla="*/ 0 w 98"/>
                <a:gd name="T11" fmla="*/ 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356">
                  <a:moveTo>
                    <a:pt x="0" y="4"/>
                  </a:moveTo>
                  <a:cubicBezTo>
                    <a:pt x="85" y="356"/>
                    <a:pt x="85" y="356"/>
                    <a:pt x="85" y="356"/>
                  </a:cubicBezTo>
                  <a:cubicBezTo>
                    <a:pt x="98" y="353"/>
                    <a:pt x="98" y="353"/>
                    <a:pt x="98" y="35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1"/>
                    <a:pt x="9" y="2"/>
                    <a:pt x="7" y="3"/>
                  </a:cubicBezTo>
                  <a:cubicBezTo>
                    <a:pt x="4" y="3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1" name="Freeform 341">
              <a:extLst>
                <a:ext uri="{FF2B5EF4-FFF2-40B4-BE49-F238E27FC236}">
                  <a16:creationId xmlns:a16="http://schemas.microsoft.com/office/drawing/2014/main" id="{1633DE78-B7D3-B245-B52C-DFD135C65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8278" y="2103452"/>
              <a:ext cx="73862" cy="262092"/>
            </a:xfrm>
            <a:custGeom>
              <a:avLst/>
              <a:gdLst>
                <a:gd name="T0" fmla="*/ 58 w 58"/>
                <a:gd name="T1" fmla="*/ 201 h 205"/>
                <a:gd name="T2" fmla="*/ 58 w 58"/>
                <a:gd name="T3" fmla="*/ 193 h 205"/>
                <a:gd name="T4" fmla="*/ 52 w 58"/>
                <a:gd name="T5" fmla="*/ 155 h 205"/>
                <a:gd name="T6" fmla="*/ 47 w 58"/>
                <a:gd name="T7" fmla="*/ 134 h 205"/>
                <a:gd name="T8" fmla="*/ 45 w 58"/>
                <a:gd name="T9" fmla="*/ 124 h 205"/>
                <a:gd name="T10" fmla="*/ 42 w 58"/>
                <a:gd name="T11" fmla="*/ 113 h 205"/>
                <a:gd name="T12" fmla="*/ 36 w 58"/>
                <a:gd name="T13" fmla="*/ 92 h 205"/>
                <a:gd name="T14" fmla="*/ 30 w 58"/>
                <a:gd name="T15" fmla="*/ 71 h 205"/>
                <a:gd name="T16" fmla="*/ 27 w 58"/>
                <a:gd name="T17" fmla="*/ 62 h 205"/>
                <a:gd name="T18" fmla="*/ 23 w 58"/>
                <a:gd name="T19" fmla="*/ 52 h 205"/>
                <a:gd name="T20" fmla="*/ 17 w 58"/>
                <a:gd name="T21" fmla="*/ 35 h 205"/>
                <a:gd name="T22" fmla="*/ 12 w 58"/>
                <a:gd name="T23" fmla="*/ 21 h 205"/>
                <a:gd name="T24" fmla="*/ 7 w 58"/>
                <a:gd name="T25" fmla="*/ 10 h 205"/>
                <a:gd name="T26" fmla="*/ 4 w 58"/>
                <a:gd name="T27" fmla="*/ 3 h 205"/>
                <a:gd name="T28" fmla="*/ 3 w 58"/>
                <a:gd name="T29" fmla="*/ 1 h 205"/>
                <a:gd name="T30" fmla="*/ 1 w 58"/>
                <a:gd name="T31" fmla="*/ 0 h 205"/>
                <a:gd name="T32" fmla="*/ 0 w 58"/>
                <a:gd name="T33" fmla="*/ 2 h 205"/>
                <a:gd name="T34" fmla="*/ 0 w 58"/>
                <a:gd name="T35" fmla="*/ 4 h 205"/>
                <a:gd name="T36" fmla="*/ 0 w 58"/>
                <a:gd name="T37" fmla="*/ 12 h 205"/>
                <a:gd name="T38" fmla="*/ 1 w 58"/>
                <a:gd name="T39" fmla="*/ 24 h 205"/>
                <a:gd name="T40" fmla="*/ 2 w 58"/>
                <a:gd name="T41" fmla="*/ 39 h 205"/>
                <a:gd name="T42" fmla="*/ 4 w 58"/>
                <a:gd name="T43" fmla="*/ 57 h 205"/>
                <a:gd name="T44" fmla="*/ 6 w 58"/>
                <a:gd name="T45" fmla="*/ 67 h 205"/>
                <a:gd name="T46" fmla="*/ 7 w 58"/>
                <a:gd name="T47" fmla="*/ 77 h 205"/>
                <a:gd name="T48" fmla="*/ 11 w 58"/>
                <a:gd name="T49" fmla="*/ 98 h 205"/>
                <a:gd name="T50" fmla="*/ 16 w 58"/>
                <a:gd name="T51" fmla="*/ 119 h 205"/>
                <a:gd name="T52" fmla="*/ 18 w 58"/>
                <a:gd name="T53" fmla="*/ 130 h 205"/>
                <a:gd name="T54" fmla="*/ 20 w 58"/>
                <a:gd name="T55" fmla="*/ 141 h 205"/>
                <a:gd name="T56" fmla="*/ 26 w 58"/>
                <a:gd name="T57" fmla="*/ 162 h 205"/>
                <a:gd name="T58" fmla="*/ 38 w 58"/>
                <a:gd name="T59" fmla="*/ 198 h 205"/>
                <a:gd name="T60" fmla="*/ 41 w 58"/>
                <a:gd name="T61" fmla="*/ 205 h 205"/>
                <a:gd name="T62" fmla="*/ 49 w 58"/>
                <a:gd name="T63" fmla="*/ 202 h 205"/>
                <a:gd name="T64" fmla="*/ 58 w 58"/>
                <a:gd name="T65" fmla="*/ 20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" h="205">
                  <a:moveTo>
                    <a:pt x="58" y="201"/>
                  </a:moveTo>
                  <a:cubicBezTo>
                    <a:pt x="58" y="198"/>
                    <a:pt x="58" y="196"/>
                    <a:pt x="58" y="193"/>
                  </a:cubicBezTo>
                  <a:cubicBezTo>
                    <a:pt x="57" y="182"/>
                    <a:pt x="55" y="169"/>
                    <a:pt x="52" y="155"/>
                  </a:cubicBezTo>
                  <a:cubicBezTo>
                    <a:pt x="51" y="148"/>
                    <a:pt x="49" y="141"/>
                    <a:pt x="47" y="134"/>
                  </a:cubicBezTo>
                  <a:cubicBezTo>
                    <a:pt x="47" y="131"/>
                    <a:pt x="46" y="127"/>
                    <a:pt x="45" y="124"/>
                  </a:cubicBezTo>
                  <a:cubicBezTo>
                    <a:pt x="44" y="120"/>
                    <a:pt x="43" y="117"/>
                    <a:pt x="42" y="113"/>
                  </a:cubicBezTo>
                  <a:cubicBezTo>
                    <a:pt x="40" y="106"/>
                    <a:pt x="38" y="99"/>
                    <a:pt x="36" y="92"/>
                  </a:cubicBezTo>
                  <a:cubicBezTo>
                    <a:pt x="34" y="85"/>
                    <a:pt x="32" y="78"/>
                    <a:pt x="30" y="71"/>
                  </a:cubicBezTo>
                  <a:cubicBezTo>
                    <a:pt x="29" y="68"/>
                    <a:pt x="28" y="65"/>
                    <a:pt x="27" y="62"/>
                  </a:cubicBezTo>
                  <a:cubicBezTo>
                    <a:pt x="25" y="58"/>
                    <a:pt x="24" y="55"/>
                    <a:pt x="23" y="52"/>
                  </a:cubicBezTo>
                  <a:cubicBezTo>
                    <a:pt x="21" y="46"/>
                    <a:pt x="19" y="41"/>
                    <a:pt x="17" y="35"/>
                  </a:cubicBezTo>
                  <a:cubicBezTo>
                    <a:pt x="15" y="30"/>
                    <a:pt x="13" y="25"/>
                    <a:pt x="12" y="21"/>
                  </a:cubicBezTo>
                  <a:cubicBezTo>
                    <a:pt x="10" y="17"/>
                    <a:pt x="8" y="13"/>
                    <a:pt x="7" y="10"/>
                  </a:cubicBezTo>
                  <a:cubicBezTo>
                    <a:pt x="6" y="7"/>
                    <a:pt x="4" y="5"/>
                    <a:pt x="4" y="3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4"/>
                  </a:cubicBezTo>
                  <a:cubicBezTo>
                    <a:pt x="0" y="6"/>
                    <a:pt x="0" y="9"/>
                    <a:pt x="0" y="12"/>
                  </a:cubicBezTo>
                  <a:cubicBezTo>
                    <a:pt x="0" y="15"/>
                    <a:pt x="0" y="19"/>
                    <a:pt x="1" y="24"/>
                  </a:cubicBezTo>
                  <a:cubicBezTo>
                    <a:pt x="1" y="28"/>
                    <a:pt x="2" y="33"/>
                    <a:pt x="2" y="39"/>
                  </a:cubicBezTo>
                  <a:cubicBezTo>
                    <a:pt x="3" y="44"/>
                    <a:pt x="4" y="50"/>
                    <a:pt x="4" y="57"/>
                  </a:cubicBezTo>
                  <a:cubicBezTo>
                    <a:pt x="5" y="60"/>
                    <a:pt x="5" y="63"/>
                    <a:pt x="6" y="67"/>
                  </a:cubicBezTo>
                  <a:cubicBezTo>
                    <a:pt x="6" y="70"/>
                    <a:pt x="7" y="73"/>
                    <a:pt x="7" y="77"/>
                  </a:cubicBezTo>
                  <a:cubicBezTo>
                    <a:pt x="9" y="84"/>
                    <a:pt x="10" y="91"/>
                    <a:pt x="11" y="98"/>
                  </a:cubicBezTo>
                  <a:cubicBezTo>
                    <a:pt x="13" y="105"/>
                    <a:pt x="14" y="112"/>
                    <a:pt x="16" y="119"/>
                  </a:cubicBezTo>
                  <a:cubicBezTo>
                    <a:pt x="16" y="123"/>
                    <a:pt x="17" y="127"/>
                    <a:pt x="18" y="130"/>
                  </a:cubicBezTo>
                  <a:cubicBezTo>
                    <a:pt x="19" y="134"/>
                    <a:pt x="20" y="137"/>
                    <a:pt x="20" y="141"/>
                  </a:cubicBezTo>
                  <a:cubicBezTo>
                    <a:pt x="22" y="148"/>
                    <a:pt x="24" y="155"/>
                    <a:pt x="26" y="162"/>
                  </a:cubicBezTo>
                  <a:cubicBezTo>
                    <a:pt x="30" y="175"/>
                    <a:pt x="34" y="187"/>
                    <a:pt x="38" y="198"/>
                  </a:cubicBezTo>
                  <a:cubicBezTo>
                    <a:pt x="39" y="200"/>
                    <a:pt x="40" y="203"/>
                    <a:pt x="41" y="205"/>
                  </a:cubicBezTo>
                  <a:cubicBezTo>
                    <a:pt x="44" y="204"/>
                    <a:pt x="46" y="202"/>
                    <a:pt x="49" y="202"/>
                  </a:cubicBezTo>
                  <a:cubicBezTo>
                    <a:pt x="52" y="201"/>
                    <a:pt x="55" y="201"/>
                    <a:pt x="58" y="201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2" name="Freeform 342">
              <a:extLst>
                <a:ext uri="{FF2B5EF4-FFF2-40B4-BE49-F238E27FC236}">
                  <a16:creationId xmlns:a16="http://schemas.microsoft.com/office/drawing/2014/main" id="{1E71096B-4FE1-214B-9124-35EF02830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344" y="2410814"/>
              <a:ext cx="221587" cy="169169"/>
            </a:xfrm>
            <a:custGeom>
              <a:avLst/>
              <a:gdLst>
                <a:gd name="T0" fmla="*/ 157 w 174"/>
                <a:gd name="T1" fmla="*/ 4 h 132"/>
                <a:gd name="T2" fmla="*/ 124 w 174"/>
                <a:gd name="T3" fmla="*/ 24 h 132"/>
                <a:gd name="T4" fmla="*/ 107 w 174"/>
                <a:gd name="T5" fmla="*/ 36 h 132"/>
                <a:gd name="T6" fmla="*/ 98 w 174"/>
                <a:gd name="T7" fmla="*/ 42 h 132"/>
                <a:gd name="T8" fmla="*/ 89 w 174"/>
                <a:gd name="T9" fmla="*/ 49 h 132"/>
                <a:gd name="T10" fmla="*/ 72 w 174"/>
                <a:gd name="T11" fmla="*/ 63 h 132"/>
                <a:gd name="T12" fmla="*/ 55 w 174"/>
                <a:gd name="T13" fmla="*/ 77 h 132"/>
                <a:gd name="T14" fmla="*/ 47 w 174"/>
                <a:gd name="T15" fmla="*/ 83 h 132"/>
                <a:gd name="T16" fmla="*/ 40 w 174"/>
                <a:gd name="T17" fmla="*/ 90 h 132"/>
                <a:gd name="T18" fmla="*/ 27 w 174"/>
                <a:gd name="T19" fmla="*/ 102 h 132"/>
                <a:gd name="T20" fmla="*/ 16 w 174"/>
                <a:gd name="T21" fmla="*/ 113 h 132"/>
                <a:gd name="T22" fmla="*/ 8 w 174"/>
                <a:gd name="T23" fmla="*/ 121 h 132"/>
                <a:gd name="T24" fmla="*/ 3 w 174"/>
                <a:gd name="T25" fmla="*/ 127 h 132"/>
                <a:gd name="T26" fmla="*/ 1 w 174"/>
                <a:gd name="T27" fmla="*/ 129 h 132"/>
                <a:gd name="T28" fmla="*/ 0 w 174"/>
                <a:gd name="T29" fmla="*/ 131 h 132"/>
                <a:gd name="T30" fmla="*/ 2 w 174"/>
                <a:gd name="T31" fmla="*/ 131 h 132"/>
                <a:gd name="T32" fmla="*/ 5 w 174"/>
                <a:gd name="T33" fmla="*/ 130 h 132"/>
                <a:gd name="T34" fmla="*/ 12 w 174"/>
                <a:gd name="T35" fmla="*/ 127 h 132"/>
                <a:gd name="T36" fmla="*/ 23 w 174"/>
                <a:gd name="T37" fmla="*/ 122 h 132"/>
                <a:gd name="T38" fmla="*/ 36 w 174"/>
                <a:gd name="T39" fmla="*/ 114 h 132"/>
                <a:gd name="T40" fmla="*/ 52 w 174"/>
                <a:gd name="T41" fmla="*/ 106 h 132"/>
                <a:gd name="T42" fmla="*/ 60 w 174"/>
                <a:gd name="T43" fmla="*/ 100 h 132"/>
                <a:gd name="T44" fmla="*/ 69 w 174"/>
                <a:gd name="T45" fmla="*/ 95 h 132"/>
                <a:gd name="T46" fmla="*/ 87 w 174"/>
                <a:gd name="T47" fmla="*/ 84 h 132"/>
                <a:gd name="T48" fmla="*/ 105 w 174"/>
                <a:gd name="T49" fmla="*/ 71 h 132"/>
                <a:gd name="T50" fmla="*/ 114 w 174"/>
                <a:gd name="T51" fmla="*/ 65 h 132"/>
                <a:gd name="T52" fmla="*/ 123 w 174"/>
                <a:gd name="T53" fmla="*/ 58 h 132"/>
                <a:gd name="T54" fmla="*/ 140 w 174"/>
                <a:gd name="T55" fmla="*/ 45 h 132"/>
                <a:gd name="T56" fmla="*/ 169 w 174"/>
                <a:gd name="T57" fmla="*/ 20 h 132"/>
                <a:gd name="T58" fmla="*/ 174 w 174"/>
                <a:gd name="T59" fmla="*/ 14 h 132"/>
                <a:gd name="T60" fmla="*/ 164 w 174"/>
                <a:gd name="T61" fmla="*/ 0 h 132"/>
                <a:gd name="T62" fmla="*/ 157 w 174"/>
                <a:gd name="T63" fmla="*/ 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4" h="132">
                  <a:moveTo>
                    <a:pt x="157" y="4"/>
                  </a:moveTo>
                  <a:cubicBezTo>
                    <a:pt x="147" y="9"/>
                    <a:pt x="136" y="16"/>
                    <a:pt x="124" y="24"/>
                  </a:cubicBezTo>
                  <a:cubicBezTo>
                    <a:pt x="118" y="27"/>
                    <a:pt x="112" y="32"/>
                    <a:pt x="107" y="36"/>
                  </a:cubicBezTo>
                  <a:cubicBezTo>
                    <a:pt x="104" y="38"/>
                    <a:pt x="101" y="40"/>
                    <a:pt x="98" y="42"/>
                  </a:cubicBezTo>
                  <a:cubicBezTo>
                    <a:pt x="95" y="45"/>
                    <a:pt x="92" y="47"/>
                    <a:pt x="89" y="49"/>
                  </a:cubicBezTo>
                  <a:cubicBezTo>
                    <a:pt x="83" y="54"/>
                    <a:pt x="77" y="58"/>
                    <a:pt x="72" y="63"/>
                  </a:cubicBezTo>
                  <a:cubicBezTo>
                    <a:pt x="66" y="68"/>
                    <a:pt x="61" y="72"/>
                    <a:pt x="55" y="77"/>
                  </a:cubicBezTo>
                  <a:cubicBezTo>
                    <a:pt x="53" y="79"/>
                    <a:pt x="50" y="81"/>
                    <a:pt x="47" y="83"/>
                  </a:cubicBezTo>
                  <a:cubicBezTo>
                    <a:pt x="45" y="86"/>
                    <a:pt x="42" y="88"/>
                    <a:pt x="40" y="90"/>
                  </a:cubicBezTo>
                  <a:cubicBezTo>
                    <a:pt x="35" y="94"/>
                    <a:pt x="31" y="98"/>
                    <a:pt x="27" y="102"/>
                  </a:cubicBezTo>
                  <a:cubicBezTo>
                    <a:pt x="23" y="106"/>
                    <a:pt x="19" y="109"/>
                    <a:pt x="16" y="113"/>
                  </a:cubicBezTo>
                  <a:cubicBezTo>
                    <a:pt x="13" y="116"/>
                    <a:pt x="10" y="119"/>
                    <a:pt x="8" y="121"/>
                  </a:cubicBezTo>
                  <a:cubicBezTo>
                    <a:pt x="5" y="124"/>
                    <a:pt x="4" y="126"/>
                    <a:pt x="3" y="127"/>
                  </a:cubicBezTo>
                  <a:cubicBezTo>
                    <a:pt x="1" y="128"/>
                    <a:pt x="1" y="129"/>
                    <a:pt x="1" y="129"/>
                  </a:cubicBezTo>
                  <a:cubicBezTo>
                    <a:pt x="0" y="129"/>
                    <a:pt x="0" y="130"/>
                    <a:pt x="0" y="131"/>
                  </a:cubicBezTo>
                  <a:cubicBezTo>
                    <a:pt x="1" y="131"/>
                    <a:pt x="2" y="132"/>
                    <a:pt x="2" y="131"/>
                  </a:cubicBezTo>
                  <a:cubicBezTo>
                    <a:pt x="2" y="131"/>
                    <a:pt x="3" y="131"/>
                    <a:pt x="5" y="130"/>
                  </a:cubicBezTo>
                  <a:cubicBezTo>
                    <a:pt x="7" y="129"/>
                    <a:pt x="9" y="128"/>
                    <a:pt x="12" y="127"/>
                  </a:cubicBezTo>
                  <a:cubicBezTo>
                    <a:pt x="15" y="126"/>
                    <a:pt x="18" y="124"/>
                    <a:pt x="23" y="122"/>
                  </a:cubicBezTo>
                  <a:cubicBezTo>
                    <a:pt x="27" y="120"/>
                    <a:pt x="31" y="117"/>
                    <a:pt x="36" y="114"/>
                  </a:cubicBezTo>
                  <a:cubicBezTo>
                    <a:pt x="41" y="112"/>
                    <a:pt x="46" y="109"/>
                    <a:pt x="52" y="106"/>
                  </a:cubicBezTo>
                  <a:cubicBezTo>
                    <a:pt x="54" y="104"/>
                    <a:pt x="57" y="102"/>
                    <a:pt x="60" y="100"/>
                  </a:cubicBezTo>
                  <a:cubicBezTo>
                    <a:pt x="63" y="99"/>
                    <a:pt x="66" y="97"/>
                    <a:pt x="69" y="95"/>
                  </a:cubicBezTo>
                  <a:cubicBezTo>
                    <a:pt x="75" y="91"/>
                    <a:pt x="81" y="88"/>
                    <a:pt x="87" y="84"/>
                  </a:cubicBezTo>
                  <a:cubicBezTo>
                    <a:pt x="93" y="79"/>
                    <a:pt x="99" y="75"/>
                    <a:pt x="105" y="71"/>
                  </a:cubicBezTo>
                  <a:cubicBezTo>
                    <a:pt x="108" y="69"/>
                    <a:pt x="111" y="67"/>
                    <a:pt x="114" y="65"/>
                  </a:cubicBezTo>
                  <a:cubicBezTo>
                    <a:pt x="117" y="63"/>
                    <a:pt x="120" y="60"/>
                    <a:pt x="123" y="58"/>
                  </a:cubicBezTo>
                  <a:cubicBezTo>
                    <a:pt x="129" y="54"/>
                    <a:pt x="135" y="50"/>
                    <a:pt x="140" y="45"/>
                  </a:cubicBezTo>
                  <a:cubicBezTo>
                    <a:pt x="151" y="37"/>
                    <a:pt x="161" y="28"/>
                    <a:pt x="169" y="20"/>
                  </a:cubicBezTo>
                  <a:cubicBezTo>
                    <a:pt x="171" y="18"/>
                    <a:pt x="172" y="16"/>
                    <a:pt x="174" y="14"/>
                  </a:cubicBezTo>
                  <a:cubicBezTo>
                    <a:pt x="170" y="11"/>
                    <a:pt x="166" y="6"/>
                    <a:pt x="164" y="0"/>
                  </a:cubicBezTo>
                  <a:cubicBezTo>
                    <a:pt x="162" y="2"/>
                    <a:pt x="159" y="3"/>
                    <a:pt x="157" y="4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3" name="Freeform 343">
              <a:extLst>
                <a:ext uri="{FF2B5EF4-FFF2-40B4-BE49-F238E27FC236}">
                  <a16:creationId xmlns:a16="http://schemas.microsoft.com/office/drawing/2014/main" id="{F0B58458-8137-7647-89B0-067F8587D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498" y="2392945"/>
              <a:ext cx="265667" cy="55993"/>
            </a:xfrm>
            <a:custGeom>
              <a:avLst/>
              <a:gdLst>
                <a:gd name="T0" fmla="*/ 206 w 208"/>
                <a:gd name="T1" fmla="*/ 40 h 44"/>
                <a:gd name="T2" fmla="*/ 204 w 208"/>
                <a:gd name="T3" fmla="*/ 39 h 44"/>
                <a:gd name="T4" fmla="*/ 197 w 208"/>
                <a:gd name="T5" fmla="*/ 37 h 44"/>
                <a:gd name="T6" fmla="*/ 186 w 208"/>
                <a:gd name="T7" fmla="*/ 33 h 44"/>
                <a:gd name="T8" fmla="*/ 171 w 208"/>
                <a:gd name="T9" fmla="*/ 28 h 44"/>
                <a:gd name="T10" fmla="*/ 154 w 208"/>
                <a:gd name="T11" fmla="*/ 23 h 44"/>
                <a:gd name="T12" fmla="*/ 144 w 208"/>
                <a:gd name="T13" fmla="*/ 21 h 44"/>
                <a:gd name="T14" fmla="*/ 134 w 208"/>
                <a:gd name="T15" fmla="*/ 19 h 44"/>
                <a:gd name="T16" fmla="*/ 113 w 208"/>
                <a:gd name="T17" fmla="*/ 14 h 44"/>
                <a:gd name="T18" fmla="*/ 92 w 208"/>
                <a:gd name="T19" fmla="*/ 10 h 44"/>
                <a:gd name="T20" fmla="*/ 81 w 208"/>
                <a:gd name="T21" fmla="*/ 8 h 44"/>
                <a:gd name="T22" fmla="*/ 70 w 208"/>
                <a:gd name="T23" fmla="*/ 6 h 44"/>
                <a:gd name="T24" fmla="*/ 49 w 208"/>
                <a:gd name="T25" fmla="*/ 3 h 44"/>
                <a:gd name="T26" fmla="*/ 11 w 208"/>
                <a:gd name="T27" fmla="*/ 0 h 44"/>
                <a:gd name="T28" fmla="*/ 3 w 208"/>
                <a:gd name="T29" fmla="*/ 0 h 44"/>
                <a:gd name="T30" fmla="*/ 0 w 208"/>
                <a:gd name="T31" fmla="*/ 17 h 44"/>
                <a:gd name="T32" fmla="*/ 7 w 208"/>
                <a:gd name="T33" fmla="*/ 20 h 44"/>
                <a:gd name="T34" fmla="*/ 44 w 208"/>
                <a:gd name="T35" fmla="*/ 30 h 44"/>
                <a:gd name="T36" fmla="*/ 65 w 208"/>
                <a:gd name="T37" fmla="*/ 33 h 44"/>
                <a:gd name="T38" fmla="*/ 76 w 208"/>
                <a:gd name="T39" fmla="*/ 35 h 44"/>
                <a:gd name="T40" fmla="*/ 87 w 208"/>
                <a:gd name="T41" fmla="*/ 36 h 44"/>
                <a:gd name="T42" fmla="*/ 109 w 208"/>
                <a:gd name="T43" fmla="*/ 39 h 44"/>
                <a:gd name="T44" fmla="*/ 130 w 208"/>
                <a:gd name="T45" fmla="*/ 41 h 44"/>
                <a:gd name="T46" fmla="*/ 141 w 208"/>
                <a:gd name="T47" fmla="*/ 42 h 44"/>
                <a:gd name="T48" fmla="*/ 150 w 208"/>
                <a:gd name="T49" fmla="*/ 43 h 44"/>
                <a:gd name="T50" fmla="*/ 168 w 208"/>
                <a:gd name="T51" fmla="*/ 43 h 44"/>
                <a:gd name="T52" fmla="*/ 184 w 208"/>
                <a:gd name="T53" fmla="*/ 44 h 44"/>
                <a:gd name="T54" fmla="*/ 196 w 208"/>
                <a:gd name="T55" fmla="*/ 44 h 44"/>
                <a:gd name="T56" fmla="*/ 203 w 208"/>
                <a:gd name="T57" fmla="*/ 43 h 44"/>
                <a:gd name="T58" fmla="*/ 206 w 208"/>
                <a:gd name="T59" fmla="*/ 43 h 44"/>
                <a:gd name="T60" fmla="*/ 207 w 208"/>
                <a:gd name="T61" fmla="*/ 42 h 44"/>
                <a:gd name="T62" fmla="*/ 206 w 208"/>
                <a:gd name="T63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8" h="44">
                  <a:moveTo>
                    <a:pt x="206" y="40"/>
                  </a:moveTo>
                  <a:cubicBezTo>
                    <a:pt x="206" y="40"/>
                    <a:pt x="206" y="40"/>
                    <a:pt x="204" y="39"/>
                  </a:cubicBezTo>
                  <a:cubicBezTo>
                    <a:pt x="202" y="39"/>
                    <a:pt x="200" y="38"/>
                    <a:pt x="197" y="37"/>
                  </a:cubicBezTo>
                  <a:cubicBezTo>
                    <a:pt x="194" y="35"/>
                    <a:pt x="190" y="34"/>
                    <a:pt x="186" y="33"/>
                  </a:cubicBezTo>
                  <a:cubicBezTo>
                    <a:pt x="181" y="31"/>
                    <a:pt x="176" y="30"/>
                    <a:pt x="171" y="28"/>
                  </a:cubicBezTo>
                  <a:cubicBezTo>
                    <a:pt x="166" y="27"/>
                    <a:pt x="160" y="25"/>
                    <a:pt x="154" y="23"/>
                  </a:cubicBezTo>
                  <a:cubicBezTo>
                    <a:pt x="150" y="23"/>
                    <a:pt x="147" y="22"/>
                    <a:pt x="144" y="21"/>
                  </a:cubicBezTo>
                  <a:cubicBezTo>
                    <a:pt x="141" y="20"/>
                    <a:pt x="137" y="19"/>
                    <a:pt x="134" y="19"/>
                  </a:cubicBezTo>
                  <a:cubicBezTo>
                    <a:pt x="127" y="17"/>
                    <a:pt x="120" y="15"/>
                    <a:pt x="113" y="14"/>
                  </a:cubicBezTo>
                  <a:cubicBezTo>
                    <a:pt x="106" y="12"/>
                    <a:pt x="99" y="11"/>
                    <a:pt x="92" y="10"/>
                  </a:cubicBezTo>
                  <a:cubicBezTo>
                    <a:pt x="88" y="9"/>
                    <a:pt x="84" y="8"/>
                    <a:pt x="81" y="8"/>
                  </a:cubicBezTo>
                  <a:cubicBezTo>
                    <a:pt x="77" y="7"/>
                    <a:pt x="73" y="6"/>
                    <a:pt x="70" y="6"/>
                  </a:cubicBezTo>
                  <a:cubicBezTo>
                    <a:pt x="63" y="5"/>
                    <a:pt x="56" y="3"/>
                    <a:pt x="49" y="3"/>
                  </a:cubicBezTo>
                  <a:cubicBezTo>
                    <a:pt x="35" y="1"/>
                    <a:pt x="22" y="0"/>
                    <a:pt x="11" y="0"/>
                  </a:cubicBezTo>
                  <a:cubicBezTo>
                    <a:pt x="8" y="0"/>
                    <a:pt x="5" y="0"/>
                    <a:pt x="3" y="0"/>
                  </a:cubicBezTo>
                  <a:cubicBezTo>
                    <a:pt x="3" y="6"/>
                    <a:pt x="2" y="12"/>
                    <a:pt x="0" y="17"/>
                  </a:cubicBezTo>
                  <a:cubicBezTo>
                    <a:pt x="2" y="18"/>
                    <a:pt x="5" y="19"/>
                    <a:pt x="7" y="20"/>
                  </a:cubicBezTo>
                  <a:cubicBezTo>
                    <a:pt x="18" y="23"/>
                    <a:pt x="31" y="27"/>
                    <a:pt x="44" y="30"/>
                  </a:cubicBezTo>
                  <a:cubicBezTo>
                    <a:pt x="51" y="31"/>
                    <a:pt x="58" y="32"/>
                    <a:pt x="65" y="33"/>
                  </a:cubicBezTo>
                  <a:cubicBezTo>
                    <a:pt x="69" y="34"/>
                    <a:pt x="73" y="34"/>
                    <a:pt x="76" y="35"/>
                  </a:cubicBezTo>
                  <a:cubicBezTo>
                    <a:pt x="80" y="35"/>
                    <a:pt x="84" y="36"/>
                    <a:pt x="87" y="36"/>
                  </a:cubicBezTo>
                  <a:cubicBezTo>
                    <a:pt x="95" y="37"/>
                    <a:pt x="102" y="38"/>
                    <a:pt x="109" y="39"/>
                  </a:cubicBezTo>
                  <a:cubicBezTo>
                    <a:pt x="116" y="40"/>
                    <a:pt x="124" y="41"/>
                    <a:pt x="130" y="41"/>
                  </a:cubicBezTo>
                  <a:cubicBezTo>
                    <a:pt x="134" y="42"/>
                    <a:pt x="137" y="42"/>
                    <a:pt x="141" y="42"/>
                  </a:cubicBezTo>
                  <a:cubicBezTo>
                    <a:pt x="144" y="42"/>
                    <a:pt x="147" y="42"/>
                    <a:pt x="150" y="43"/>
                  </a:cubicBezTo>
                  <a:cubicBezTo>
                    <a:pt x="157" y="43"/>
                    <a:pt x="163" y="43"/>
                    <a:pt x="168" y="43"/>
                  </a:cubicBezTo>
                  <a:cubicBezTo>
                    <a:pt x="174" y="44"/>
                    <a:pt x="179" y="44"/>
                    <a:pt x="184" y="44"/>
                  </a:cubicBezTo>
                  <a:cubicBezTo>
                    <a:pt x="188" y="44"/>
                    <a:pt x="192" y="44"/>
                    <a:pt x="196" y="44"/>
                  </a:cubicBezTo>
                  <a:cubicBezTo>
                    <a:pt x="199" y="44"/>
                    <a:pt x="201" y="43"/>
                    <a:pt x="203" y="43"/>
                  </a:cubicBezTo>
                  <a:cubicBezTo>
                    <a:pt x="205" y="43"/>
                    <a:pt x="206" y="43"/>
                    <a:pt x="206" y="43"/>
                  </a:cubicBezTo>
                  <a:cubicBezTo>
                    <a:pt x="207" y="43"/>
                    <a:pt x="207" y="43"/>
                    <a:pt x="207" y="42"/>
                  </a:cubicBezTo>
                  <a:cubicBezTo>
                    <a:pt x="208" y="41"/>
                    <a:pt x="207" y="41"/>
                    <a:pt x="206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4" name="Freeform 344">
              <a:extLst>
                <a:ext uri="{FF2B5EF4-FFF2-40B4-BE49-F238E27FC236}">
                  <a16:creationId xmlns:a16="http://schemas.microsoft.com/office/drawing/2014/main" id="{DA77423A-BC0A-AC44-A10F-A3B6EA9C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227" y="2359588"/>
              <a:ext cx="48845" cy="77437"/>
            </a:xfrm>
            <a:custGeom>
              <a:avLst/>
              <a:gdLst>
                <a:gd name="T0" fmla="*/ 37 w 38"/>
                <a:gd name="T1" fmla="*/ 23 h 60"/>
                <a:gd name="T2" fmla="*/ 9 w 38"/>
                <a:gd name="T3" fmla="*/ 0 h 60"/>
                <a:gd name="T4" fmla="*/ 0 w 38"/>
                <a:gd name="T5" fmla="*/ 1 h 60"/>
                <a:gd name="T6" fmla="*/ 2 w 38"/>
                <a:gd name="T7" fmla="*/ 9 h 60"/>
                <a:gd name="T8" fmla="*/ 9 w 38"/>
                <a:gd name="T9" fmla="*/ 9 h 60"/>
                <a:gd name="T10" fmla="*/ 28 w 38"/>
                <a:gd name="T11" fmla="*/ 25 h 60"/>
                <a:gd name="T12" fmla="*/ 29 w 38"/>
                <a:gd name="T13" fmla="*/ 27 h 60"/>
                <a:gd name="T14" fmla="*/ 27 w 38"/>
                <a:gd name="T15" fmla="*/ 40 h 60"/>
                <a:gd name="T16" fmla="*/ 19 w 38"/>
                <a:gd name="T17" fmla="*/ 48 h 60"/>
                <a:gd name="T18" fmla="*/ 13 w 38"/>
                <a:gd name="T19" fmla="*/ 51 h 60"/>
                <a:gd name="T20" fmla="*/ 15 w 38"/>
                <a:gd name="T21" fmla="*/ 60 h 60"/>
                <a:gd name="T22" fmla="*/ 21 w 38"/>
                <a:gd name="T23" fmla="*/ 57 h 60"/>
                <a:gd name="T24" fmla="*/ 35 w 38"/>
                <a:gd name="T25" fmla="*/ 43 h 60"/>
                <a:gd name="T26" fmla="*/ 38 w 38"/>
                <a:gd name="T27" fmla="*/ 26 h 60"/>
                <a:gd name="T28" fmla="*/ 37 w 38"/>
                <a:gd name="T29" fmla="*/ 2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60">
                  <a:moveTo>
                    <a:pt x="37" y="23"/>
                  </a:moveTo>
                  <a:cubicBezTo>
                    <a:pt x="34" y="10"/>
                    <a:pt x="22" y="1"/>
                    <a:pt x="9" y="0"/>
                  </a:cubicBezTo>
                  <a:cubicBezTo>
                    <a:pt x="6" y="0"/>
                    <a:pt x="3" y="0"/>
                    <a:pt x="0" y="1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5" y="9"/>
                    <a:pt x="7" y="9"/>
                    <a:pt x="9" y="9"/>
                  </a:cubicBezTo>
                  <a:cubicBezTo>
                    <a:pt x="18" y="10"/>
                    <a:pt x="26" y="16"/>
                    <a:pt x="28" y="25"/>
                  </a:cubicBezTo>
                  <a:cubicBezTo>
                    <a:pt x="29" y="26"/>
                    <a:pt x="29" y="26"/>
                    <a:pt x="29" y="27"/>
                  </a:cubicBezTo>
                  <a:cubicBezTo>
                    <a:pt x="30" y="31"/>
                    <a:pt x="29" y="36"/>
                    <a:pt x="27" y="40"/>
                  </a:cubicBezTo>
                  <a:cubicBezTo>
                    <a:pt x="25" y="43"/>
                    <a:pt x="22" y="46"/>
                    <a:pt x="19" y="48"/>
                  </a:cubicBezTo>
                  <a:cubicBezTo>
                    <a:pt x="17" y="50"/>
                    <a:pt x="15" y="51"/>
                    <a:pt x="13" y="51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7" y="59"/>
                    <a:pt x="19" y="58"/>
                    <a:pt x="21" y="57"/>
                  </a:cubicBezTo>
                  <a:cubicBezTo>
                    <a:pt x="27" y="54"/>
                    <a:pt x="32" y="49"/>
                    <a:pt x="35" y="43"/>
                  </a:cubicBezTo>
                  <a:cubicBezTo>
                    <a:pt x="37" y="38"/>
                    <a:pt x="38" y="32"/>
                    <a:pt x="38" y="26"/>
                  </a:cubicBezTo>
                  <a:cubicBezTo>
                    <a:pt x="38" y="25"/>
                    <a:pt x="37" y="24"/>
                    <a:pt x="37" y="23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5" name="Freeform 345">
              <a:extLst>
                <a:ext uri="{FF2B5EF4-FFF2-40B4-BE49-F238E27FC236}">
                  <a16:creationId xmlns:a16="http://schemas.microsoft.com/office/drawing/2014/main" id="{1C916834-383B-4B47-A614-7E2F08F2D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610" y="2371501"/>
              <a:ext cx="36932" cy="53610"/>
            </a:xfrm>
            <a:custGeom>
              <a:avLst/>
              <a:gdLst>
                <a:gd name="T0" fmla="*/ 17 w 28"/>
                <a:gd name="T1" fmla="*/ 39 h 42"/>
                <a:gd name="T2" fmla="*/ 25 w 28"/>
                <a:gd name="T3" fmla="*/ 31 h 42"/>
                <a:gd name="T4" fmla="*/ 27 w 28"/>
                <a:gd name="T5" fmla="*/ 18 h 42"/>
                <a:gd name="T6" fmla="*/ 26 w 28"/>
                <a:gd name="T7" fmla="*/ 16 h 42"/>
                <a:gd name="T8" fmla="*/ 7 w 28"/>
                <a:gd name="T9" fmla="*/ 0 h 42"/>
                <a:gd name="T10" fmla="*/ 0 w 28"/>
                <a:gd name="T11" fmla="*/ 0 h 42"/>
                <a:gd name="T12" fmla="*/ 11 w 28"/>
                <a:gd name="T13" fmla="*/ 42 h 42"/>
                <a:gd name="T14" fmla="*/ 17 w 28"/>
                <a:gd name="T1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42">
                  <a:moveTo>
                    <a:pt x="17" y="39"/>
                  </a:moveTo>
                  <a:cubicBezTo>
                    <a:pt x="20" y="37"/>
                    <a:pt x="23" y="34"/>
                    <a:pt x="25" y="31"/>
                  </a:cubicBezTo>
                  <a:cubicBezTo>
                    <a:pt x="27" y="27"/>
                    <a:pt x="28" y="22"/>
                    <a:pt x="27" y="18"/>
                  </a:cubicBezTo>
                  <a:cubicBezTo>
                    <a:pt x="27" y="17"/>
                    <a:pt x="27" y="17"/>
                    <a:pt x="26" y="16"/>
                  </a:cubicBezTo>
                  <a:cubicBezTo>
                    <a:pt x="24" y="7"/>
                    <a:pt x="16" y="1"/>
                    <a:pt x="7" y="0"/>
                  </a:cubicBezTo>
                  <a:cubicBezTo>
                    <a:pt x="5" y="0"/>
                    <a:pt x="3" y="0"/>
                    <a:pt x="0" y="0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3" y="42"/>
                    <a:pt x="15" y="41"/>
                    <a:pt x="17" y="39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6" name="Freeform 346">
              <a:extLst>
                <a:ext uri="{FF2B5EF4-FFF2-40B4-BE49-F238E27FC236}">
                  <a16:creationId xmlns:a16="http://schemas.microsoft.com/office/drawing/2014/main" id="{3C07078F-D571-EE4A-B0EF-D55D0F64B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289" y="2432258"/>
              <a:ext cx="116750" cy="453896"/>
            </a:xfrm>
            <a:custGeom>
              <a:avLst/>
              <a:gdLst>
                <a:gd name="T0" fmla="*/ 84 w 91"/>
                <a:gd name="T1" fmla="*/ 355 h 355"/>
                <a:gd name="T2" fmla="*/ 91 w 91"/>
                <a:gd name="T3" fmla="*/ 353 h 355"/>
                <a:gd name="T4" fmla="*/ 6 w 91"/>
                <a:gd name="T5" fmla="*/ 0 h 355"/>
                <a:gd name="T6" fmla="*/ 0 w 91"/>
                <a:gd name="T7" fmla="*/ 3 h 355"/>
                <a:gd name="T8" fmla="*/ 84 w 91"/>
                <a:gd name="T9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55">
                  <a:moveTo>
                    <a:pt x="84" y="355"/>
                  </a:moveTo>
                  <a:cubicBezTo>
                    <a:pt x="91" y="353"/>
                    <a:pt x="91" y="353"/>
                    <a:pt x="91" y="35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lnTo>
                    <a:pt x="84" y="3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7" name="Freeform 347">
              <a:extLst>
                <a:ext uri="{FF2B5EF4-FFF2-40B4-BE49-F238E27FC236}">
                  <a16:creationId xmlns:a16="http://schemas.microsoft.com/office/drawing/2014/main" id="{31074131-7ED9-9A42-A4FD-6F0EBB880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9470" y="2103452"/>
              <a:ext cx="72671" cy="257327"/>
            </a:xfrm>
            <a:custGeom>
              <a:avLst/>
              <a:gdLst>
                <a:gd name="T0" fmla="*/ 57 w 57"/>
                <a:gd name="T1" fmla="*/ 201 h 202"/>
                <a:gd name="T2" fmla="*/ 57 w 57"/>
                <a:gd name="T3" fmla="*/ 193 h 202"/>
                <a:gd name="T4" fmla="*/ 51 w 57"/>
                <a:gd name="T5" fmla="*/ 155 h 202"/>
                <a:gd name="T6" fmla="*/ 46 w 57"/>
                <a:gd name="T7" fmla="*/ 134 h 202"/>
                <a:gd name="T8" fmla="*/ 44 w 57"/>
                <a:gd name="T9" fmla="*/ 124 h 202"/>
                <a:gd name="T10" fmla="*/ 41 w 57"/>
                <a:gd name="T11" fmla="*/ 113 h 202"/>
                <a:gd name="T12" fmla="*/ 35 w 57"/>
                <a:gd name="T13" fmla="*/ 92 h 202"/>
                <a:gd name="T14" fmla="*/ 29 w 57"/>
                <a:gd name="T15" fmla="*/ 71 h 202"/>
                <a:gd name="T16" fmla="*/ 26 w 57"/>
                <a:gd name="T17" fmla="*/ 62 h 202"/>
                <a:gd name="T18" fmla="*/ 22 w 57"/>
                <a:gd name="T19" fmla="*/ 52 h 202"/>
                <a:gd name="T20" fmla="*/ 16 w 57"/>
                <a:gd name="T21" fmla="*/ 35 h 202"/>
                <a:gd name="T22" fmla="*/ 11 w 57"/>
                <a:gd name="T23" fmla="*/ 21 h 202"/>
                <a:gd name="T24" fmla="*/ 6 w 57"/>
                <a:gd name="T25" fmla="*/ 10 h 202"/>
                <a:gd name="T26" fmla="*/ 3 w 57"/>
                <a:gd name="T27" fmla="*/ 3 h 202"/>
                <a:gd name="T28" fmla="*/ 2 w 57"/>
                <a:gd name="T29" fmla="*/ 1 h 202"/>
                <a:gd name="T30" fmla="*/ 0 w 57"/>
                <a:gd name="T31" fmla="*/ 0 h 202"/>
                <a:gd name="T32" fmla="*/ 0 w 57"/>
                <a:gd name="T33" fmla="*/ 0 h 202"/>
                <a:gd name="T34" fmla="*/ 48 w 57"/>
                <a:gd name="T35" fmla="*/ 202 h 202"/>
                <a:gd name="T36" fmla="*/ 57 w 57"/>
                <a:gd name="T37" fmla="*/ 20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202">
                  <a:moveTo>
                    <a:pt x="57" y="201"/>
                  </a:moveTo>
                  <a:cubicBezTo>
                    <a:pt x="57" y="198"/>
                    <a:pt x="57" y="196"/>
                    <a:pt x="57" y="193"/>
                  </a:cubicBezTo>
                  <a:cubicBezTo>
                    <a:pt x="56" y="182"/>
                    <a:pt x="54" y="169"/>
                    <a:pt x="51" y="155"/>
                  </a:cubicBezTo>
                  <a:cubicBezTo>
                    <a:pt x="50" y="148"/>
                    <a:pt x="48" y="141"/>
                    <a:pt x="46" y="134"/>
                  </a:cubicBezTo>
                  <a:cubicBezTo>
                    <a:pt x="46" y="131"/>
                    <a:pt x="45" y="127"/>
                    <a:pt x="44" y="124"/>
                  </a:cubicBezTo>
                  <a:cubicBezTo>
                    <a:pt x="43" y="120"/>
                    <a:pt x="42" y="117"/>
                    <a:pt x="41" y="113"/>
                  </a:cubicBezTo>
                  <a:cubicBezTo>
                    <a:pt x="39" y="106"/>
                    <a:pt x="37" y="99"/>
                    <a:pt x="35" y="92"/>
                  </a:cubicBezTo>
                  <a:cubicBezTo>
                    <a:pt x="33" y="85"/>
                    <a:pt x="31" y="78"/>
                    <a:pt x="29" y="71"/>
                  </a:cubicBezTo>
                  <a:cubicBezTo>
                    <a:pt x="28" y="68"/>
                    <a:pt x="27" y="65"/>
                    <a:pt x="26" y="62"/>
                  </a:cubicBezTo>
                  <a:cubicBezTo>
                    <a:pt x="24" y="58"/>
                    <a:pt x="23" y="55"/>
                    <a:pt x="22" y="52"/>
                  </a:cubicBezTo>
                  <a:cubicBezTo>
                    <a:pt x="20" y="46"/>
                    <a:pt x="18" y="41"/>
                    <a:pt x="16" y="35"/>
                  </a:cubicBezTo>
                  <a:cubicBezTo>
                    <a:pt x="14" y="30"/>
                    <a:pt x="12" y="25"/>
                    <a:pt x="11" y="21"/>
                  </a:cubicBezTo>
                  <a:cubicBezTo>
                    <a:pt x="9" y="17"/>
                    <a:pt x="7" y="13"/>
                    <a:pt x="6" y="10"/>
                  </a:cubicBezTo>
                  <a:cubicBezTo>
                    <a:pt x="5" y="7"/>
                    <a:pt x="3" y="5"/>
                    <a:pt x="3" y="3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" y="202"/>
                    <a:pt x="48" y="202"/>
                    <a:pt x="48" y="202"/>
                  </a:cubicBezTo>
                  <a:cubicBezTo>
                    <a:pt x="51" y="201"/>
                    <a:pt x="54" y="201"/>
                    <a:pt x="57" y="2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8" name="Freeform 348">
              <a:extLst>
                <a:ext uri="{FF2B5EF4-FFF2-40B4-BE49-F238E27FC236}">
                  <a16:creationId xmlns:a16="http://schemas.microsoft.com/office/drawing/2014/main" id="{DD1194A9-5826-A741-B8D7-5FA159623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5168" y="2433450"/>
              <a:ext cx="207291" cy="185847"/>
            </a:xfrm>
            <a:custGeom>
              <a:avLst/>
              <a:gdLst>
                <a:gd name="T0" fmla="*/ 162 w 162"/>
                <a:gd name="T1" fmla="*/ 143 h 145"/>
                <a:gd name="T2" fmla="*/ 160 w 162"/>
                <a:gd name="T3" fmla="*/ 141 h 145"/>
                <a:gd name="T4" fmla="*/ 156 w 162"/>
                <a:gd name="T5" fmla="*/ 135 h 145"/>
                <a:gd name="T6" fmla="*/ 148 w 162"/>
                <a:gd name="T7" fmla="*/ 125 h 145"/>
                <a:gd name="T8" fmla="*/ 138 w 162"/>
                <a:gd name="T9" fmla="*/ 114 h 145"/>
                <a:gd name="T10" fmla="*/ 126 w 162"/>
                <a:gd name="T11" fmla="*/ 100 h 145"/>
                <a:gd name="T12" fmla="*/ 119 w 162"/>
                <a:gd name="T13" fmla="*/ 93 h 145"/>
                <a:gd name="T14" fmla="*/ 112 w 162"/>
                <a:gd name="T15" fmla="*/ 86 h 145"/>
                <a:gd name="T16" fmla="*/ 97 w 162"/>
                <a:gd name="T17" fmla="*/ 71 h 145"/>
                <a:gd name="T18" fmla="*/ 81 w 162"/>
                <a:gd name="T19" fmla="*/ 56 h 145"/>
                <a:gd name="T20" fmla="*/ 73 w 162"/>
                <a:gd name="T21" fmla="*/ 48 h 145"/>
                <a:gd name="T22" fmla="*/ 65 w 162"/>
                <a:gd name="T23" fmla="*/ 41 h 145"/>
                <a:gd name="T24" fmla="*/ 49 w 162"/>
                <a:gd name="T25" fmla="*/ 27 h 145"/>
                <a:gd name="T26" fmla="*/ 18 w 162"/>
                <a:gd name="T27" fmla="*/ 4 h 145"/>
                <a:gd name="T28" fmla="*/ 11 w 162"/>
                <a:gd name="T29" fmla="*/ 0 h 145"/>
                <a:gd name="T30" fmla="*/ 0 w 162"/>
                <a:gd name="T31" fmla="*/ 13 h 145"/>
                <a:gd name="T32" fmla="*/ 5 w 162"/>
                <a:gd name="T33" fmla="*/ 19 h 145"/>
                <a:gd name="T34" fmla="*/ 31 w 162"/>
                <a:gd name="T35" fmla="*/ 47 h 145"/>
                <a:gd name="T36" fmla="*/ 46 w 162"/>
                <a:gd name="T37" fmla="*/ 62 h 145"/>
                <a:gd name="T38" fmla="*/ 55 w 162"/>
                <a:gd name="T39" fmla="*/ 69 h 145"/>
                <a:gd name="T40" fmla="*/ 63 w 162"/>
                <a:gd name="T41" fmla="*/ 76 h 145"/>
                <a:gd name="T42" fmla="*/ 80 w 162"/>
                <a:gd name="T43" fmla="*/ 90 h 145"/>
                <a:gd name="T44" fmla="*/ 97 w 162"/>
                <a:gd name="T45" fmla="*/ 103 h 145"/>
                <a:gd name="T46" fmla="*/ 105 w 162"/>
                <a:gd name="T47" fmla="*/ 109 h 145"/>
                <a:gd name="T48" fmla="*/ 113 w 162"/>
                <a:gd name="T49" fmla="*/ 115 h 145"/>
                <a:gd name="T50" fmla="*/ 128 w 162"/>
                <a:gd name="T51" fmla="*/ 125 h 145"/>
                <a:gd name="T52" fmla="*/ 141 w 162"/>
                <a:gd name="T53" fmla="*/ 134 h 145"/>
                <a:gd name="T54" fmla="*/ 151 w 162"/>
                <a:gd name="T55" fmla="*/ 140 h 145"/>
                <a:gd name="T56" fmla="*/ 158 w 162"/>
                <a:gd name="T57" fmla="*/ 144 h 145"/>
                <a:gd name="T58" fmla="*/ 160 w 162"/>
                <a:gd name="T59" fmla="*/ 145 h 145"/>
                <a:gd name="T60" fmla="*/ 162 w 162"/>
                <a:gd name="T61" fmla="*/ 145 h 145"/>
                <a:gd name="T62" fmla="*/ 162 w 162"/>
                <a:gd name="T63" fmla="*/ 1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2" h="145">
                  <a:moveTo>
                    <a:pt x="162" y="143"/>
                  </a:moveTo>
                  <a:cubicBezTo>
                    <a:pt x="162" y="143"/>
                    <a:pt x="161" y="142"/>
                    <a:pt x="160" y="141"/>
                  </a:cubicBezTo>
                  <a:cubicBezTo>
                    <a:pt x="159" y="139"/>
                    <a:pt x="158" y="137"/>
                    <a:pt x="156" y="135"/>
                  </a:cubicBezTo>
                  <a:cubicBezTo>
                    <a:pt x="154" y="132"/>
                    <a:pt x="151" y="129"/>
                    <a:pt x="148" y="125"/>
                  </a:cubicBezTo>
                  <a:cubicBezTo>
                    <a:pt x="145" y="122"/>
                    <a:pt x="142" y="118"/>
                    <a:pt x="138" y="114"/>
                  </a:cubicBezTo>
                  <a:cubicBezTo>
                    <a:pt x="135" y="110"/>
                    <a:pt x="131" y="105"/>
                    <a:pt x="126" y="100"/>
                  </a:cubicBezTo>
                  <a:cubicBezTo>
                    <a:pt x="124" y="98"/>
                    <a:pt x="122" y="96"/>
                    <a:pt x="119" y="93"/>
                  </a:cubicBezTo>
                  <a:cubicBezTo>
                    <a:pt x="117" y="91"/>
                    <a:pt x="115" y="88"/>
                    <a:pt x="112" y="86"/>
                  </a:cubicBezTo>
                  <a:cubicBezTo>
                    <a:pt x="107" y="81"/>
                    <a:pt x="102" y="76"/>
                    <a:pt x="97" y="71"/>
                  </a:cubicBezTo>
                  <a:cubicBezTo>
                    <a:pt x="92" y="66"/>
                    <a:pt x="87" y="61"/>
                    <a:pt x="81" y="56"/>
                  </a:cubicBezTo>
                  <a:cubicBezTo>
                    <a:pt x="78" y="53"/>
                    <a:pt x="76" y="51"/>
                    <a:pt x="73" y="48"/>
                  </a:cubicBezTo>
                  <a:cubicBezTo>
                    <a:pt x="70" y="46"/>
                    <a:pt x="68" y="43"/>
                    <a:pt x="65" y="41"/>
                  </a:cubicBezTo>
                  <a:cubicBezTo>
                    <a:pt x="59" y="36"/>
                    <a:pt x="54" y="31"/>
                    <a:pt x="49" y="27"/>
                  </a:cubicBezTo>
                  <a:cubicBezTo>
                    <a:pt x="38" y="18"/>
                    <a:pt x="27" y="10"/>
                    <a:pt x="18" y="4"/>
                  </a:cubicBezTo>
                  <a:cubicBezTo>
                    <a:pt x="15" y="3"/>
                    <a:pt x="13" y="2"/>
                    <a:pt x="11" y="0"/>
                  </a:cubicBezTo>
                  <a:cubicBezTo>
                    <a:pt x="8" y="6"/>
                    <a:pt x="4" y="10"/>
                    <a:pt x="0" y="13"/>
                  </a:cubicBezTo>
                  <a:cubicBezTo>
                    <a:pt x="1" y="15"/>
                    <a:pt x="3" y="17"/>
                    <a:pt x="5" y="19"/>
                  </a:cubicBezTo>
                  <a:cubicBezTo>
                    <a:pt x="12" y="28"/>
                    <a:pt x="21" y="38"/>
                    <a:pt x="31" y="47"/>
                  </a:cubicBezTo>
                  <a:cubicBezTo>
                    <a:pt x="36" y="52"/>
                    <a:pt x="41" y="57"/>
                    <a:pt x="46" y="62"/>
                  </a:cubicBezTo>
                  <a:cubicBezTo>
                    <a:pt x="49" y="64"/>
                    <a:pt x="52" y="66"/>
                    <a:pt x="55" y="69"/>
                  </a:cubicBezTo>
                  <a:cubicBezTo>
                    <a:pt x="58" y="71"/>
                    <a:pt x="60" y="73"/>
                    <a:pt x="63" y="76"/>
                  </a:cubicBezTo>
                  <a:cubicBezTo>
                    <a:pt x="69" y="81"/>
                    <a:pt x="75" y="85"/>
                    <a:pt x="80" y="90"/>
                  </a:cubicBezTo>
                  <a:cubicBezTo>
                    <a:pt x="86" y="94"/>
                    <a:pt x="92" y="99"/>
                    <a:pt x="97" y="103"/>
                  </a:cubicBezTo>
                  <a:cubicBezTo>
                    <a:pt x="100" y="105"/>
                    <a:pt x="103" y="107"/>
                    <a:pt x="105" y="109"/>
                  </a:cubicBezTo>
                  <a:cubicBezTo>
                    <a:pt x="108" y="111"/>
                    <a:pt x="111" y="113"/>
                    <a:pt x="113" y="115"/>
                  </a:cubicBezTo>
                  <a:cubicBezTo>
                    <a:pt x="118" y="119"/>
                    <a:pt x="123" y="122"/>
                    <a:pt x="128" y="125"/>
                  </a:cubicBezTo>
                  <a:cubicBezTo>
                    <a:pt x="133" y="128"/>
                    <a:pt x="137" y="131"/>
                    <a:pt x="141" y="134"/>
                  </a:cubicBezTo>
                  <a:cubicBezTo>
                    <a:pt x="145" y="136"/>
                    <a:pt x="148" y="138"/>
                    <a:pt x="151" y="140"/>
                  </a:cubicBezTo>
                  <a:cubicBezTo>
                    <a:pt x="154" y="142"/>
                    <a:pt x="156" y="143"/>
                    <a:pt x="158" y="144"/>
                  </a:cubicBezTo>
                  <a:cubicBezTo>
                    <a:pt x="159" y="145"/>
                    <a:pt x="160" y="145"/>
                    <a:pt x="160" y="145"/>
                  </a:cubicBezTo>
                  <a:cubicBezTo>
                    <a:pt x="160" y="145"/>
                    <a:pt x="161" y="145"/>
                    <a:pt x="162" y="145"/>
                  </a:cubicBezTo>
                  <a:cubicBezTo>
                    <a:pt x="162" y="144"/>
                    <a:pt x="162" y="144"/>
                    <a:pt x="162" y="143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9" name="Freeform 349">
              <a:extLst>
                <a:ext uri="{FF2B5EF4-FFF2-40B4-BE49-F238E27FC236}">
                  <a16:creationId xmlns:a16="http://schemas.microsoft.com/office/drawing/2014/main" id="{D7E62EA6-DF19-9741-A207-72691F158C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3218" y="2378649"/>
              <a:ext cx="83393" cy="78628"/>
            </a:xfrm>
            <a:custGeom>
              <a:avLst/>
              <a:gdLst>
                <a:gd name="T0" fmla="*/ 60 w 65"/>
                <a:gd name="T1" fmla="*/ 40 h 61"/>
                <a:gd name="T2" fmla="*/ 49 w 65"/>
                <a:gd name="T3" fmla="*/ 6 h 61"/>
                <a:gd name="T4" fmla="*/ 41 w 65"/>
                <a:gd name="T5" fmla="*/ 2 h 61"/>
                <a:gd name="T6" fmla="*/ 33 w 65"/>
                <a:gd name="T7" fmla="*/ 0 h 61"/>
                <a:gd name="T8" fmla="*/ 3 w 65"/>
                <a:gd name="T9" fmla="*/ 21 h 61"/>
                <a:gd name="T10" fmla="*/ 2 w 65"/>
                <a:gd name="T11" fmla="*/ 24 h 61"/>
                <a:gd name="T12" fmla="*/ 3 w 65"/>
                <a:gd name="T13" fmla="*/ 41 h 61"/>
                <a:gd name="T14" fmla="*/ 15 w 65"/>
                <a:gd name="T15" fmla="*/ 56 h 61"/>
                <a:gd name="T16" fmla="*/ 22 w 65"/>
                <a:gd name="T17" fmla="*/ 59 h 61"/>
                <a:gd name="T18" fmla="*/ 29 w 65"/>
                <a:gd name="T19" fmla="*/ 61 h 61"/>
                <a:gd name="T20" fmla="*/ 48 w 65"/>
                <a:gd name="T21" fmla="*/ 56 h 61"/>
                <a:gd name="T22" fmla="*/ 59 w 65"/>
                <a:gd name="T23" fmla="*/ 43 h 61"/>
                <a:gd name="T24" fmla="*/ 60 w 65"/>
                <a:gd name="T25" fmla="*/ 40 h 61"/>
                <a:gd name="T26" fmla="*/ 32 w 65"/>
                <a:gd name="T27" fmla="*/ 52 h 61"/>
                <a:gd name="T28" fmla="*/ 25 w 65"/>
                <a:gd name="T29" fmla="*/ 51 h 61"/>
                <a:gd name="T30" fmla="*/ 18 w 65"/>
                <a:gd name="T31" fmla="*/ 47 h 61"/>
                <a:gd name="T32" fmla="*/ 12 w 65"/>
                <a:gd name="T33" fmla="*/ 39 h 61"/>
                <a:gd name="T34" fmla="*/ 11 w 65"/>
                <a:gd name="T35" fmla="*/ 25 h 61"/>
                <a:gd name="T36" fmla="*/ 11 w 65"/>
                <a:gd name="T37" fmla="*/ 24 h 61"/>
                <a:gd name="T38" fmla="*/ 31 w 65"/>
                <a:gd name="T39" fmla="*/ 9 h 61"/>
                <a:gd name="T40" fmla="*/ 38 w 65"/>
                <a:gd name="T41" fmla="*/ 10 h 61"/>
                <a:gd name="T42" fmla="*/ 44 w 65"/>
                <a:gd name="T43" fmla="*/ 13 h 61"/>
                <a:gd name="T44" fmla="*/ 52 w 65"/>
                <a:gd name="T45" fmla="*/ 37 h 61"/>
                <a:gd name="T46" fmla="*/ 51 w 65"/>
                <a:gd name="T47" fmla="*/ 39 h 61"/>
                <a:gd name="T48" fmla="*/ 42 w 65"/>
                <a:gd name="T49" fmla="*/ 49 h 61"/>
                <a:gd name="T50" fmla="*/ 32 w 65"/>
                <a:gd name="T51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61">
                  <a:moveTo>
                    <a:pt x="60" y="40"/>
                  </a:moveTo>
                  <a:cubicBezTo>
                    <a:pt x="65" y="27"/>
                    <a:pt x="60" y="13"/>
                    <a:pt x="49" y="6"/>
                  </a:cubicBezTo>
                  <a:cubicBezTo>
                    <a:pt x="47" y="4"/>
                    <a:pt x="44" y="3"/>
                    <a:pt x="41" y="2"/>
                  </a:cubicBezTo>
                  <a:cubicBezTo>
                    <a:pt x="38" y="1"/>
                    <a:pt x="35" y="0"/>
                    <a:pt x="33" y="0"/>
                  </a:cubicBezTo>
                  <a:cubicBezTo>
                    <a:pt x="19" y="0"/>
                    <a:pt x="7" y="8"/>
                    <a:pt x="3" y="21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0" y="30"/>
                    <a:pt x="1" y="36"/>
                    <a:pt x="3" y="41"/>
                  </a:cubicBezTo>
                  <a:cubicBezTo>
                    <a:pt x="5" y="47"/>
                    <a:pt x="10" y="53"/>
                    <a:pt x="15" y="56"/>
                  </a:cubicBezTo>
                  <a:cubicBezTo>
                    <a:pt x="17" y="57"/>
                    <a:pt x="19" y="58"/>
                    <a:pt x="22" y="59"/>
                  </a:cubicBezTo>
                  <a:cubicBezTo>
                    <a:pt x="24" y="60"/>
                    <a:pt x="26" y="60"/>
                    <a:pt x="29" y="61"/>
                  </a:cubicBezTo>
                  <a:cubicBezTo>
                    <a:pt x="35" y="61"/>
                    <a:pt x="42" y="60"/>
                    <a:pt x="48" y="56"/>
                  </a:cubicBezTo>
                  <a:cubicBezTo>
                    <a:pt x="52" y="53"/>
                    <a:pt x="56" y="49"/>
                    <a:pt x="59" y="43"/>
                  </a:cubicBezTo>
                  <a:cubicBezTo>
                    <a:pt x="59" y="42"/>
                    <a:pt x="60" y="41"/>
                    <a:pt x="60" y="40"/>
                  </a:cubicBezTo>
                  <a:close/>
                  <a:moveTo>
                    <a:pt x="32" y="52"/>
                  </a:moveTo>
                  <a:cubicBezTo>
                    <a:pt x="29" y="52"/>
                    <a:pt x="27" y="52"/>
                    <a:pt x="25" y="51"/>
                  </a:cubicBezTo>
                  <a:cubicBezTo>
                    <a:pt x="22" y="50"/>
                    <a:pt x="20" y="49"/>
                    <a:pt x="18" y="47"/>
                  </a:cubicBezTo>
                  <a:cubicBezTo>
                    <a:pt x="15" y="45"/>
                    <a:pt x="13" y="42"/>
                    <a:pt x="12" y="39"/>
                  </a:cubicBezTo>
                  <a:cubicBezTo>
                    <a:pt x="10" y="34"/>
                    <a:pt x="9" y="30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4" y="15"/>
                    <a:pt x="23" y="9"/>
                    <a:pt x="31" y="9"/>
                  </a:cubicBezTo>
                  <a:cubicBezTo>
                    <a:pt x="34" y="9"/>
                    <a:pt x="36" y="9"/>
                    <a:pt x="38" y="10"/>
                  </a:cubicBezTo>
                  <a:cubicBezTo>
                    <a:pt x="41" y="11"/>
                    <a:pt x="43" y="12"/>
                    <a:pt x="44" y="13"/>
                  </a:cubicBezTo>
                  <a:cubicBezTo>
                    <a:pt x="52" y="19"/>
                    <a:pt x="55" y="28"/>
                    <a:pt x="52" y="37"/>
                  </a:cubicBezTo>
                  <a:cubicBezTo>
                    <a:pt x="52" y="38"/>
                    <a:pt x="51" y="38"/>
                    <a:pt x="51" y="39"/>
                  </a:cubicBezTo>
                  <a:cubicBezTo>
                    <a:pt x="49" y="43"/>
                    <a:pt x="46" y="47"/>
                    <a:pt x="42" y="49"/>
                  </a:cubicBezTo>
                  <a:cubicBezTo>
                    <a:pt x="39" y="51"/>
                    <a:pt x="35" y="52"/>
                    <a:pt x="32" y="5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0" name="Freeform 350">
              <a:extLst>
                <a:ext uri="{FF2B5EF4-FFF2-40B4-BE49-F238E27FC236}">
                  <a16:creationId xmlns:a16="http://schemas.microsoft.com/office/drawing/2014/main" id="{DC5BB460-A7D7-EE4E-95A9-CBF051C9E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5132" y="2390562"/>
              <a:ext cx="59566" cy="54801"/>
            </a:xfrm>
            <a:custGeom>
              <a:avLst/>
              <a:gdLst>
                <a:gd name="T0" fmla="*/ 43 w 46"/>
                <a:gd name="T1" fmla="*/ 28 h 43"/>
                <a:gd name="T2" fmla="*/ 35 w 46"/>
                <a:gd name="T3" fmla="*/ 4 h 43"/>
                <a:gd name="T4" fmla="*/ 29 w 46"/>
                <a:gd name="T5" fmla="*/ 1 h 43"/>
                <a:gd name="T6" fmla="*/ 22 w 46"/>
                <a:gd name="T7" fmla="*/ 0 h 43"/>
                <a:gd name="T8" fmla="*/ 2 w 46"/>
                <a:gd name="T9" fmla="*/ 15 h 43"/>
                <a:gd name="T10" fmla="*/ 2 w 46"/>
                <a:gd name="T11" fmla="*/ 16 h 43"/>
                <a:gd name="T12" fmla="*/ 3 w 46"/>
                <a:gd name="T13" fmla="*/ 30 h 43"/>
                <a:gd name="T14" fmla="*/ 9 w 46"/>
                <a:gd name="T15" fmla="*/ 38 h 43"/>
                <a:gd name="T16" fmla="*/ 16 w 46"/>
                <a:gd name="T17" fmla="*/ 42 h 43"/>
                <a:gd name="T18" fmla="*/ 23 w 46"/>
                <a:gd name="T19" fmla="*/ 43 h 43"/>
                <a:gd name="T20" fmla="*/ 33 w 46"/>
                <a:gd name="T21" fmla="*/ 40 h 43"/>
                <a:gd name="T22" fmla="*/ 42 w 46"/>
                <a:gd name="T23" fmla="*/ 30 h 43"/>
                <a:gd name="T24" fmla="*/ 43 w 46"/>
                <a:gd name="T25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3">
                  <a:moveTo>
                    <a:pt x="43" y="28"/>
                  </a:moveTo>
                  <a:cubicBezTo>
                    <a:pt x="46" y="19"/>
                    <a:pt x="43" y="10"/>
                    <a:pt x="35" y="4"/>
                  </a:cubicBezTo>
                  <a:cubicBezTo>
                    <a:pt x="34" y="3"/>
                    <a:pt x="32" y="2"/>
                    <a:pt x="29" y="1"/>
                  </a:cubicBezTo>
                  <a:cubicBezTo>
                    <a:pt x="27" y="0"/>
                    <a:pt x="25" y="0"/>
                    <a:pt x="22" y="0"/>
                  </a:cubicBezTo>
                  <a:cubicBezTo>
                    <a:pt x="14" y="0"/>
                    <a:pt x="5" y="6"/>
                    <a:pt x="2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1"/>
                    <a:pt x="1" y="25"/>
                    <a:pt x="3" y="30"/>
                  </a:cubicBezTo>
                  <a:cubicBezTo>
                    <a:pt x="4" y="33"/>
                    <a:pt x="6" y="36"/>
                    <a:pt x="9" y="38"/>
                  </a:cubicBezTo>
                  <a:cubicBezTo>
                    <a:pt x="11" y="40"/>
                    <a:pt x="13" y="41"/>
                    <a:pt x="16" y="42"/>
                  </a:cubicBezTo>
                  <a:cubicBezTo>
                    <a:pt x="18" y="43"/>
                    <a:pt x="20" y="43"/>
                    <a:pt x="23" y="43"/>
                  </a:cubicBezTo>
                  <a:cubicBezTo>
                    <a:pt x="26" y="43"/>
                    <a:pt x="30" y="42"/>
                    <a:pt x="33" y="40"/>
                  </a:cubicBezTo>
                  <a:cubicBezTo>
                    <a:pt x="37" y="38"/>
                    <a:pt x="40" y="34"/>
                    <a:pt x="42" y="30"/>
                  </a:cubicBezTo>
                  <a:cubicBezTo>
                    <a:pt x="42" y="29"/>
                    <a:pt x="43" y="29"/>
                    <a:pt x="4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1" name="Freeform 351">
              <a:extLst>
                <a:ext uri="{FF2B5EF4-FFF2-40B4-BE49-F238E27FC236}">
                  <a16:creationId xmlns:a16="http://schemas.microsoft.com/office/drawing/2014/main" id="{BD47885C-9CB0-BA44-93DE-F4D788C54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4555" y="2450128"/>
              <a:ext cx="166786" cy="444366"/>
            </a:xfrm>
            <a:custGeom>
              <a:avLst/>
              <a:gdLst>
                <a:gd name="T0" fmla="*/ 116 w 130"/>
                <a:gd name="T1" fmla="*/ 0 h 348"/>
                <a:gd name="T2" fmla="*/ 0 w 130"/>
                <a:gd name="T3" fmla="*/ 344 h 348"/>
                <a:gd name="T4" fmla="*/ 13 w 130"/>
                <a:gd name="T5" fmla="*/ 348 h 348"/>
                <a:gd name="T6" fmla="*/ 130 w 130"/>
                <a:gd name="T7" fmla="*/ 5 h 348"/>
                <a:gd name="T8" fmla="*/ 123 w 130"/>
                <a:gd name="T9" fmla="*/ 3 h 348"/>
                <a:gd name="T10" fmla="*/ 116 w 130"/>
                <a:gd name="T11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348">
                  <a:moveTo>
                    <a:pt x="116" y="0"/>
                  </a:moveTo>
                  <a:cubicBezTo>
                    <a:pt x="0" y="344"/>
                    <a:pt x="0" y="344"/>
                    <a:pt x="0" y="344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7" y="4"/>
                    <a:pt x="125" y="4"/>
                    <a:pt x="123" y="3"/>
                  </a:cubicBezTo>
                  <a:cubicBezTo>
                    <a:pt x="120" y="2"/>
                    <a:pt x="118" y="1"/>
                    <a:pt x="116" y="0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2" name="Freeform 352">
              <a:extLst>
                <a:ext uri="{FF2B5EF4-FFF2-40B4-BE49-F238E27FC236}">
                  <a16:creationId xmlns:a16="http://schemas.microsoft.com/office/drawing/2014/main" id="{4CF2E7C1-EE93-1F4D-8B08-3D44B28E0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6106" y="2129661"/>
              <a:ext cx="97689" cy="257327"/>
            </a:xfrm>
            <a:custGeom>
              <a:avLst/>
              <a:gdLst>
                <a:gd name="T0" fmla="*/ 16 w 76"/>
                <a:gd name="T1" fmla="*/ 201 h 201"/>
                <a:gd name="T2" fmla="*/ 20 w 76"/>
                <a:gd name="T3" fmla="*/ 194 h 201"/>
                <a:gd name="T4" fmla="*/ 35 w 76"/>
                <a:gd name="T5" fmla="*/ 159 h 201"/>
                <a:gd name="T6" fmla="*/ 42 w 76"/>
                <a:gd name="T7" fmla="*/ 139 h 201"/>
                <a:gd name="T8" fmla="*/ 46 w 76"/>
                <a:gd name="T9" fmla="*/ 128 h 201"/>
                <a:gd name="T10" fmla="*/ 49 w 76"/>
                <a:gd name="T11" fmla="*/ 118 h 201"/>
                <a:gd name="T12" fmla="*/ 56 w 76"/>
                <a:gd name="T13" fmla="*/ 97 h 201"/>
                <a:gd name="T14" fmla="*/ 61 w 76"/>
                <a:gd name="T15" fmla="*/ 76 h 201"/>
                <a:gd name="T16" fmla="*/ 64 w 76"/>
                <a:gd name="T17" fmla="*/ 66 h 201"/>
                <a:gd name="T18" fmla="*/ 66 w 76"/>
                <a:gd name="T19" fmla="*/ 56 h 201"/>
                <a:gd name="T20" fmla="*/ 70 w 76"/>
                <a:gd name="T21" fmla="*/ 39 h 201"/>
                <a:gd name="T22" fmla="*/ 73 w 76"/>
                <a:gd name="T23" fmla="*/ 24 h 201"/>
                <a:gd name="T24" fmla="*/ 75 w 76"/>
                <a:gd name="T25" fmla="*/ 12 h 201"/>
                <a:gd name="T26" fmla="*/ 76 w 76"/>
                <a:gd name="T27" fmla="*/ 4 h 201"/>
                <a:gd name="T28" fmla="*/ 76 w 76"/>
                <a:gd name="T29" fmla="*/ 2 h 201"/>
                <a:gd name="T30" fmla="*/ 75 w 76"/>
                <a:gd name="T31" fmla="*/ 0 h 201"/>
                <a:gd name="T32" fmla="*/ 73 w 76"/>
                <a:gd name="T33" fmla="*/ 1 h 201"/>
                <a:gd name="T34" fmla="*/ 72 w 76"/>
                <a:gd name="T35" fmla="*/ 3 h 201"/>
                <a:gd name="T36" fmla="*/ 68 w 76"/>
                <a:gd name="T37" fmla="*/ 10 h 201"/>
                <a:gd name="T38" fmla="*/ 62 w 76"/>
                <a:gd name="T39" fmla="*/ 20 h 201"/>
                <a:gd name="T40" fmla="*/ 55 w 76"/>
                <a:gd name="T41" fmla="*/ 34 h 201"/>
                <a:gd name="T42" fmla="*/ 48 w 76"/>
                <a:gd name="T43" fmla="*/ 50 h 201"/>
                <a:gd name="T44" fmla="*/ 44 w 76"/>
                <a:gd name="T45" fmla="*/ 59 h 201"/>
                <a:gd name="T46" fmla="*/ 40 w 76"/>
                <a:gd name="T47" fmla="*/ 69 h 201"/>
                <a:gd name="T48" fmla="*/ 31 w 76"/>
                <a:gd name="T49" fmla="*/ 88 h 201"/>
                <a:gd name="T50" fmla="*/ 24 w 76"/>
                <a:gd name="T51" fmla="*/ 109 h 201"/>
                <a:gd name="T52" fmla="*/ 20 w 76"/>
                <a:gd name="T53" fmla="*/ 119 h 201"/>
                <a:gd name="T54" fmla="*/ 16 w 76"/>
                <a:gd name="T55" fmla="*/ 130 h 201"/>
                <a:gd name="T56" fmla="*/ 10 w 76"/>
                <a:gd name="T57" fmla="*/ 150 h 201"/>
                <a:gd name="T58" fmla="*/ 1 w 76"/>
                <a:gd name="T59" fmla="*/ 187 h 201"/>
                <a:gd name="T60" fmla="*/ 0 w 76"/>
                <a:gd name="T61" fmla="*/ 195 h 201"/>
                <a:gd name="T62" fmla="*/ 8 w 76"/>
                <a:gd name="T63" fmla="*/ 197 h 201"/>
                <a:gd name="T64" fmla="*/ 16 w 76"/>
                <a:gd name="T6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" h="201">
                  <a:moveTo>
                    <a:pt x="16" y="201"/>
                  </a:moveTo>
                  <a:cubicBezTo>
                    <a:pt x="17" y="198"/>
                    <a:pt x="18" y="196"/>
                    <a:pt x="20" y="194"/>
                  </a:cubicBezTo>
                  <a:cubicBezTo>
                    <a:pt x="25" y="184"/>
                    <a:pt x="30" y="172"/>
                    <a:pt x="35" y="159"/>
                  </a:cubicBezTo>
                  <a:cubicBezTo>
                    <a:pt x="38" y="152"/>
                    <a:pt x="40" y="146"/>
                    <a:pt x="42" y="139"/>
                  </a:cubicBezTo>
                  <a:cubicBezTo>
                    <a:pt x="44" y="135"/>
                    <a:pt x="45" y="132"/>
                    <a:pt x="46" y="128"/>
                  </a:cubicBezTo>
                  <a:cubicBezTo>
                    <a:pt x="47" y="125"/>
                    <a:pt x="48" y="121"/>
                    <a:pt x="49" y="118"/>
                  </a:cubicBezTo>
                  <a:cubicBezTo>
                    <a:pt x="52" y="111"/>
                    <a:pt x="54" y="104"/>
                    <a:pt x="56" y="97"/>
                  </a:cubicBezTo>
                  <a:cubicBezTo>
                    <a:pt x="58" y="90"/>
                    <a:pt x="60" y="83"/>
                    <a:pt x="61" y="76"/>
                  </a:cubicBezTo>
                  <a:cubicBezTo>
                    <a:pt x="62" y="73"/>
                    <a:pt x="63" y="69"/>
                    <a:pt x="64" y="66"/>
                  </a:cubicBezTo>
                  <a:cubicBezTo>
                    <a:pt x="65" y="63"/>
                    <a:pt x="65" y="60"/>
                    <a:pt x="66" y="56"/>
                  </a:cubicBezTo>
                  <a:cubicBezTo>
                    <a:pt x="67" y="50"/>
                    <a:pt x="69" y="44"/>
                    <a:pt x="70" y="39"/>
                  </a:cubicBezTo>
                  <a:cubicBezTo>
                    <a:pt x="71" y="33"/>
                    <a:pt x="72" y="28"/>
                    <a:pt x="73" y="24"/>
                  </a:cubicBezTo>
                  <a:cubicBezTo>
                    <a:pt x="74" y="19"/>
                    <a:pt x="74" y="15"/>
                    <a:pt x="75" y="12"/>
                  </a:cubicBezTo>
                  <a:cubicBezTo>
                    <a:pt x="75" y="9"/>
                    <a:pt x="75" y="6"/>
                    <a:pt x="76" y="4"/>
                  </a:cubicBezTo>
                  <a:cubicBezTo>
                    <a:pt x="76" y="3"/>
                    <a:pt x="76" y="2"/>
                    <a:pt x="76" y="2"/>
                  </a:cubicBezTo>
                  <a:cubicBezTo>
                    <a:pt x="76" y="1"/>
                    <a:pt x="76" y="1"/>
                    <a:pt x="75" y="0"/>
                  </a:cubicBezTo>
                  <a:cubicBezTo>
                    <a:pt x="74" y="0"/>
                    <a:pt x="73" y="0"/>
                    <a:pt x="73" y="1"/>
                  </a:cubicBezTo>
                  <a:cubicBezTo>
                    <a:pt x="73" y="1"/>
                    <a:pt x="73" y="2"/>
                    <a:pt x="72" y="3"/>
                  </a:cubicBezTo>
                  <a:cubicBezTo>
                    <a:pt x="71" y="5"/>
                    <a:pt x="69" y="7"/>
                    <a:pt x="68" y="10"/>
                  </a:cubicBezTo>
                  <a:cubicBezTo>
                    <a:pt x="66" y="13"/>
                    <a:pt x="64" y="16"/>
                    <a:pt x="62" y="20"/>
                  </a:cubicBezTo>
                  <a:cubicBezTo>
                    <a:pt x="60" y="24"/>
                    <a:pt x="58" y="29"/>
                    <a:pt x="55" y="34"/>
                  </a:cubicBezTo>
                  <a:cubicBezTo>
                    <a:pt x="53" y="39"/>
                    <a:pt x="50" y="44"/>
                    <a:pt x="48" y="50"/>
                  </a:cubicBezTo>
                  <a:cubicBezTo>
                    <a:pt x="46" y="53"/>
                    <a:pt x="45" y="56"/>
                    <a:pt x="44" y="59"/>
                  </a:cubicBezTo>
                  <a:cubicBezTo>
                    <a:pt x="42" y="62"/>
                    <a:pt x="41" y="65"/>
                    <a:pt x="40" y="69"/>
                  </a:cubicBezTo>
                  <a:cubicBezTo>
                    <a:pt x="37" y="75"/>
                    <a:pt x="34" y="82"/>
                    <a:pt x="31" y="88"/>
                  </a:cubicBezTo>
                  <a:cubicBezTo>
                    <a:pt x="29" y="95"/>
                    <a:pt x="26" y="102"/>
                    <a:pt x="24" y="109"/>
                  </a:cubicBezTo>
                  <a:cubicBezTo>
                    <a:pt x="22" y="112"/>
                    <a:pt x="21" y="116"/>
                    <a:pt x="20" y="119"/>
                  </a:cubicBezTo>
                  <a:cubicBezTo>
                    <a:pt x="19" y="123"/>
                    <a:pt x="17" y="126"/>
                    <a:pt x="16" y="130"/>
                  </a:cubicBezTo>
                  <a:cubicBezTo>
                    <a:pt x="14" y="137"/>
                    <a:pt x="12" y="143"/>
                    <a:pt x="10" y="150"/>
                  </a:cubicBezTo>
                  <a:cubicBezTo>
                    <a:pt x="6" y="163"/>
                    <a:pt x="3" y="176"/>
                    <a:pt x="1" y="187"/>
                  </a:cubicBezTo>
                  <a:cubicBezTo>
                    <a:pt x="0" y="190"/>
                    <a:pt x="0" y="193"/>
                    <a:pt x="0" y="195"/>
                  </a:cubicBezTo>
                  <a:cubicBezTo>
                    <a:pt x="2" y="195"/>
                    <a:pt x="5" y="196"/>
                    <a:pt x="8" y="197"/>
                  </a:cubicBezTo>
                  <a:cubicBezTo>
                    <a:pt x="11" y="198"/>
                    <a:pt x="14" y="199"/>
                    <a:pt x="16" y="201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3" name="Freeform 353">
              <a:extLst>
                <a:ext uri="{FF2B5EF4-FFF2-40B4-BE49-F238E27FC236}">
                  <a16:creationId xmlns:a16="http://schemas.microsoft.com/office/drawing/2014/main" id="{D82848AC-A096-DB47-8668-728CBB144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935" y="2407241"/>
              <a:ext cx="268049" cy="39314"/>
            </a:xfrm>
            <a:custGeom>
              <a:avLst/>
              <a:gdLst>
                <a:gd name="T0" fmla="*/ 200 w 209"/>
                <a:gd name="T1" fmla="*/ 1 h 31"/>
                <a:gd name="T2" fmla="*/ 162 w 209"/>
                <a:gd name="T3" fmla="*/ 0 h 31"/>
                <a:gd name="T4" fmla="*/ 140 w 209"/>
                <a:gd name="T5" fmla="*/ 1 h 31"/>
                <a:gd name="T6" fmla="*/ 129 w 209"/>
                <a:gd name="T7" fmla="*/ 2 h 31"/>
                <a:gd name="T8" fmla="*/ 118 w 209"/>
                <a:gd name="T9" fmla="*/ 3 h 31"/>
                <a:gd name="T10" fmla="*/ 96 w 209"/>
                <a:gd name="T11" fmla="*/ 5 h 31"/>
                <a:gd name="T12" fmla="*/ 75 w 209"/>
                <a:gd name="T13" fmla="*/ 8 h 31"/>
                <a:gd name="T14" fmla="*/ 65 w 209"/>
                <a:gd name="T15" fmla="*/ 10 h 31"/>
                <a:gd name="T16" fmla="*/ 55 w 209"/>
                <a:gd name="T17" fmla="*/ 11 h 31"/>
                <a:gd name="T18" fmla="*/ 38 w 209"/>
                <a:gd name="T19" fmla="*/ 14 h 31"/>
                <a:gd name="T20" fmla="*/ 23 w 209"/>
                <a:gd name="T21" fmla="*/ 18 h 31"/>
                <a:gd name="T22" fmla="*/ 11 w 209"/>
                <a:gd name="T23" fmla="*/ 20 h 31"/>
                <a:gd name="T24" fmla="*/ 4 w 209"/>
                <a:gd name="T25" fmla="*/ 22 h 31"/>
                <a:gd name="T26" fmla="*/ 1 w 209"/>
                <a:gd name="T27" fmla="*/ 23 h 31"/>
                <a:gd name="T28" fmla="*/ 0 w 209"/>
                <a:gd name="T29" fmla="*/ 24 h 31"/>
                <a:gd name="T30" fmla="*/ 1 w 209"/>
                <a:gd name="T31" fmla="*/ 26 h 31"/>
                <a:gd name="T32" fmla="*/ 4 w 209"/>
                <a:gd name="T33" fmla="*/ 27 h 31"/>
                <a:gd name="T34" fmla="*/ 12 w 209"/>
                <a:gd name="T35" fmla="*/ 28 h 31"/>
                <a:gd name="T36" fmla="*/ 23 w 209"/>
                <a:gd name="T37" fmla="*/ 29 h 31"/>
                <a:gd name="T38" fmla="*/ 39 w 209"/>
                <a:gd name="T39" fmla="*/ 30 h 31"/>
                <a:gd name="T40" fmla="*/ 57 w 209"/>
                <a:gd name="T41" fmla="*/ 31 h 31"/>
                <a:gd name="T42" fmla="*/ 67 w 209"/>
                <a:gd name="T43" fmla="*/ 31 h 31"/>
                <a:gd name="T44" fmla="*/ 77 w 209"/>
                <a:gd name="T45" fmla="*/ 31 h 31"/>
                <a:gd name="T46" fmla="*/ 98 w 209"/>
                <a:gd name="T47" fmla="*/ 31 h 31"/>
                <a:gd name="T48" fmla="*/ 120 w 209"/>
                <a:gd name="T49" fmla="*/ 30 h 31"/>
                <a:gd name="T50" fmla="*/ 131 w 209"/>
                <a:gd name="T51" fmla="*/ 30 h 31"/>
                <a:gd name="T52" fmla="*/ 142 w 209"/>
                <a:gd name="T53" fmla="*/ 29 h 31"/>
                <a:gd name="T54" fmla="*/ 164 w 209"/>
                <a:gd name="T55" fmla="*/ 27 h 31"/>
                <a:gd name="T56" fmla="*/ 201 w 209"/>
                <a:gd name="T57" fmla="*/ 21 h 31"/>
                <a:gd name="T58" fmla="*/ 209 w 209"/>
                <a:gd name="T59" fmla="*/ 19 h 31"/>
                <a:gd name="T60" fmla="*/ 208 w 209"/>
                <a:gd name="T61" fmla="*/ 2 h 31"/>
                <a:gd name="T62" fmla="*/ 200 w 209"/>
                <a:gd name="T63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" h="31">
                  <a:moveTo>
                    <a:pt x="200" y="1"/>
                  </a:moveTo>
                  <a:cubicBezTo>
                    <a:pt x="189" y="0"/>
                    <a:pt x="176" y="0"/>
                    <a:pt x="162" y="0"/>
                  </a:cubicBezTo>
                  <a:cubicBezTo>
                    <a:pt x="155" y="0"/>
                    <a:pt x="148" y="1"/>
                    <a:pt x="140" y="1"/>
                  </a:cubicBezTo>
                  <a:cubicBezTo>
                    <a:pt x="137" y="1"/>
                    <a:pt x="133" y="2"/>
                    <a:pt x="129" y="2"/>
                  </a:cubicBezTo>
                  <a:cubicBezTo>
                    <a:pt x="126" y="2"/>
                    <a:pt x="122" y="3"/>
                    <a:pt x="118" y="3"/>
                  </a:cubicBezTo>
                  <a:cubicBezTo>
                    <a:pt x="111" y="4"/>
                    <a:pt x="104" y="5"/>
                    <a:pt x="96" y="5"/>
                  </a:cubicBezTo>
                  <a:cubicBezTo>
                    <a:pt x="89" y="6"/>
                    <a:pt x="82" y="7"/>
                    <a:pt x="75" y="8"/>
                  </a:cubicBezTo>
                  <a:cubicBezTo>
                    <a:pt x="72" y="9"/>
                    <a:pt x="68" y="9"/>
                    <a:pt x="65" y="10"/>
                  </a:cubicBezTo>
                  <a:cubicBezTo>
                    <a:pt x="62" y="10"/>
                    <a:pt x="59" y="11"/>
                    <a:pt x="55" y="11"/>
                  </a:cubicBezTo>
                  <a:cubicBezTo>
                    <a:pt x="49" y="12"/>
                    <a:pt x="43" y="13"/>
                    <a:pt x="38" y="14"/>
                  </a:cubicBezTo>
                  <a:cubicBezTo>
                    <a:pt x="32" y="16"/>
                    <a:pt x="27" y="17"/>
                    <a:pt x="23" y="18"/>
                  </a:cubicBezTo>
                  <a:cubicBezTo>
                    <a:pt x="18" y="19"/>
                    <a:pt x="14" y="20"/>
                    <a:pt x="11" y="20"/>
                  </a:cubicBezTo>
                  <a:cubicBezTo>
                    <a:pt x="8" y="21"/>
                    <a:pt x="6" y="22"/>
                    <a:pt x="4" y="22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1" y="23"/>
                    <a:pt x="0" y="24"/>
                    <a:pt x="0" y="24"/>
                  </a:cubicBezTo>
                  <a:cubicBezTo>
                    <a:pt x="0" y="25"/>
                    <a:pt x="1" y="26"/>
                    <a:pt x="1" y="26"/>
                  </a:cubicBezTo>
                  <a:cubicBezTo>
                    <a:pt x="1" y="26"/>
                    <a:pt x="2" y="26"/>
                    <a:pt x="4" y="27"/>
                  </a:cubicBezTo>
                  <a:cubicBezTo>
                    <a:pt x="6" y="27"/>
                    <a:pt x="8" y="27"/>
                    <a:pt x="12" y="28"/>
                  </a:cubicBezTo>
                  <a:cubicBezTo>
                    <a:pt x="15" y="28"/>
                    <a:pt x="19" y="28"/>
                    <a:pt x="23" y="29"/>
                  </a:cubicBezTo>
                  <a:cubicBezTo>
                    <a:pt x="28" y="29"/>
                    <a:pt x="33" y="29"/>
                    <a:pt x="39" y="30"/>
                  </a:cubicBezTo>
                  <a:cubicBezTo>
                    <a:pt x="44" y="30"/>
                    <a:pt x="50" y="30"/>
                    <a:pt x="57" y="31"/>
                  </a:cubicBezTo>
                  <a:cubicBezTo>
                    <a:pt x="60" y="31"/>
                    <a:pt x="63" y="31"/>
                    <a:pt x="67" y="31"/>
                  </a:cubicBezTo>
                  <a:cubicBezTo>
                    <a:pt x="70" y="31"/>
                    <a:pt x="73" y="31"/>
                    <a:pt x="77" y="31"/>
                  </a:cubicBezTo>
                  <a:cubicBezTo>
                    <a:pt x="84" y="31"/>
                    <a:pt x="91" y="31"/>
                    <a:pt x="98" y="31"/>
                  </a:cubicBezTo>
                  <a:cubicBezTo>
                    <a:pt x="105" y="31"/>
                    <a:pt x="113" y="30"/>
                    <a:pt x="120" y="30"/>
                  </a:cubicBezTo>
                  <a:cubicBezTo>
                    <a:pt x="124" y="30"/>
                    <a:pt x="128" y="30"/>
                    <a:pt x="131" y="30"/>
                  </a:cubicBezTo>
                  <a:cubicBezTo>
                    <a:pt x="135" y="29"/>
                    <a:pt x="139" y="29"/>
                    <a:pt x="142" y="29"/>
                  </a:cubicBezTo>
                  <a:cubicBezTo>
                    <a:pt x="150" y="28"/>
                    <a:pt x="157" y="28"/>
                    <a:pt x="164" y="27"/>
                  </a:cubicBezTo>
                  <a:cubicBezTo>
                    <a:pt x="177" y="26"/>
                    <a:pt x="190" y="23"/>
                    <a:pt x="201" y="21"/>
                  </a:cubicBezTo>
                  <a:cubicBezTo>
                    <a:pt x="204" y="20"/>
                    <a:pt x="207" y="20"/>
                    <a:pt x="209" y="19"/>
                  </a:cubicBezTo>
                  <a:cubicBezTo>
                    <a:pt x="207" y="14"/>
                    <a:pt x="206" y="8"/>
                    <a:pt x="208" y="2"/>
                  </a:cubicBezTo>
                  <a:cubicBezTo>
                    <a:pt x="205" y="2"/>
                    <a:pt x="203" y="1"/>
                    <a:pt x="200" y="1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4" name="Freeform 354">
              <a:extLst>
                <a:ext uri="{FF2B5EF4-FFF2-40B4-BE49-F238E27FC236}">
                  <a16:creationId xmlns:a16="http://schemas.microsoft.com/office/drawing/2014/main" id="{C5EA45EB-7ED9-F740-89AF-472693D03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5168" y="2433450"/>
              <a:ext cx="207291" cy="185847"/>
            </a:xfrm>
            <a:custGeom>
              <a:avLst/>
              <a:gdLst>
                <a:gd name="T0" fmla="*/ 162 w 162"/>
                <a:gd name="T1" fmla="*/ 143 h 145"/>
                <a:gd name="T2" fmla="*/ 160 w 162"/>
                <a:gd name="T3" fmla="*/ 141 h 145"/>
                <a:gd name="T4" fmla="*/ 156 w 162"/>
                <a:gd name="T5" fmla="*/ 135 h 145"/>
                <a:gd name="T6" fmla="*/ 148 w 162"/>
                <a:gd name="T7" fmla="*/ 125 h 145"/>
                <a:gd name="T8" fmla="*/ 138 w 162"/>
                <a:gd name="T9" fmla="*/ 114 h 145"/>
                <a:gd name="T10" fmla="*/ 126 w 162"/>
                <a:gd name="T11" fmla="*/ 100 h 145"/>
                <a:gd name="T12" fmla="*/ 119 w 162"/>
                <a:gd name="T13" fmla="*/ 93 h 145"/>
                <a:gd name="T14" fmla="*/ 112 w 162"/>
                <a:gd name="T15" fmla="*/ 86 h 145"/>
                <a:gd name="T16" fmla="*/ 97 w 162"/>
                <a:gd name="T17" fmla="*/ 71 h 145"/>
                <a:gd name="T18" fmla="*/ 81 w 162"/>
                <a:gd name="T19" fmla="*/ 56 h 145"/>
                <a:gd name="T20" fmla="*/ 73 w 162"/>
                <a:gd name="T21" fmla="*/ 48 h 145"/>
                <a:gd name="T22" fmla="*/ 65 w 162"/>
                <a:gd name="T23" fmla="*/ 41 h 145"/>
                <a:gd name="T24" fmla="*/ 49 w 162"/>
                <a:gd name="T25" fmla="*/ 27 h 145"/>
                <a:gd name="T26" fmla="*/ 18 w 162"/>
                <a:gd name="T27" fmla="*/ 4 h 145"/>
                <a:gd name="T28" fmla="*/ 11 w 162"/>
                <a:gd name="T29" fmla="*/ 0 h 145"/>
                <a:gd name="T30" fmla="*/ 0 w 162"/>
                <a:gd name="T31" fmla="*/ 13 h 145"/>
                <a:gd name="T32" fmla="*/ 5 w 162"/>
                <a:gd name="T33" fmla="*/ 19 h 145"/>
                <a:gd name="T34" fmla="*/ 31 w 162"/>
                <a:gd name="T35" fmla="*/ 47 h 145"/>
                <a:gd name="T36" fmla="*/ 46 w 162"/>
                <a:gd name="T37" fmla="*/ 62 h 145"/>
                <a:gd name="T38" fmla="*/ 55 w 162"/>
                <a:gd name="T39" fmla="*/ 69 h 145"/>
                <a:gd name="T40" fmla="*/ 63 w 162"/>
                <a:gd name="T41" fmla="*/ 76 h 145"/>
                <a:gd name="T42" fmla="*/ 80 w 162"/>
                <a:gd name="T43" fmla="*/ 90 h 145"/>
                <a:gd name="T44" fmla="*/ 97 w 162"/>
                <a:gd name="T45" fmla="*/ 103 h 145"/>
                <a:gd name="T46" fmla="*/ 105 w 162"/>
                <a:gd name="T47" fmla="*/ 109 h 145"/>
                <a:gd name="T48" fmla="*/ 113 w 162"/>
                <a:gd name="T49" fmla="*/ 115 h 145"/>
                <a:gd name="T50" fmla="*/ 128 w 162"/>
                <a:gd name="T51" fmla="*/ 125 h 145"/>
                <a:gd name="T52" fmla="*/ 141 w 162"/>
                <a:gd name="T53" fmla="*/ 134 h 145"/>
                <a:gd name="T54" fmla="*/ 151 w 162"/>
                <a:gd name="T55" fmla="*/ 140 h 145"/>
                <a:gd name="T56" fmla="*/ 158 w 162"/>
                <a:gd name="T57" fmla="*/ 144 h 145"/>
                <a:gd name="T58" fmla="*/ 160 w 162"/>
                <a:gd name="T59" fmla="*/ 145 h 145"/>
                <a:gd name="T60" fmla="*/ 162 w 162"/>
                <a:gd name="T61" fmla="*/ 145 h 145"/>
                <a:gd name="T62" fmla="*/ 162 w 162"/>
                <a:gd name="T63" fmla="*/ 1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2" h="145">
                  <a:moveTo>
                    <a:pt x="162" y="143"/>
                  </a:moveTo>
                  <a:cubicBezTo>
                    <a:pt x="162" y="143"/>
                    <a:pt x="161" y="142"/>
                    <a:pt x="160" y="141"/>
                  </a:cubicBezTo>
                  <a:cubicBezTo>
                    <a:pt x="159" y="139"/>
                    <a:pt x="158" y="137"/>
                    <a:pt x="156" y="135"/>
                  </a:cubicBezTo>
                  <a:cubicBezTo>
                    <a:pt x="154" y="132"/>
                    <a:pt x="151" y="129"/>
                    <a:pt x="148" y="125"/>
                  </a:cubicBezTo>
                  <a:cubicBezTo>
                    <a:pt x="145" y="122"/>
                    <a:pt x="142" y="118"/>
                    <a:pt x="138" y="114"/>
                  </a:cubicBezTo>
                  <a:cubicBezTo>
                    <a:pt x="135" y="110"/>
                    <a:pt x="131" y="105"/>
                    <a:pt x="126" y="100"/>
                  </a:cubicBezTo>
                  <a:cubicBezTo>
                    <a:pt x="124" y="98"/>
                    <a:pt x="122" y="96"/>
                    <a:pt x="119" y="93"/>
                  </a:cubicBezTo>
                  <a:cubicBezTo>
                    <a:pt x="117" y="91"/>
                    <a:pt x="115" y="88"/>
                    <a:pt x="112" y="86"/>
                  </a:cubicBezTo>
                  <a:cubicBezTo>
                    <a:pt x="107" y="81"/>
                    <a:pt x="102" y="76"/>
                    <a:pt x="97" y="71"/>
                  </a:cubicBezTo>
                  <a:cubicBezTo>
                    <a:pt x="92" y="66"/>
                    <a:pt x="87" y="61"/>
                    <a:pt x="81" y="56"/>
                  </a:cubicBezTo>
                  <a:cubicBezTo>
                    <a:pt x="78" y="53"/>
                    <a:pt x="76" y="51"/>
                    <a:pt x="73" y="48"/>
                  </a:cubicBezTo>
                  <a:cubicBezTo>
                    <a:pt x="70" y="46"/>
                    <a:pt x="68" y="43"/>
                    <a:pt x="65" y="41"/>
                  </a:cubicBezTo>
                  <a:cubicBezTo>
                    <a:pt x="59" y="36"/>
                    <a:pt x="54" y="31"/>
                    <a:pt x="49" y="27"/>
                  </a:cubicBezTo>
                  <a:cubicBezTo>
                    <a:pt x="38" y="18"/>
                    <a:pt x="27" y="10"/>
                    <a:pt x="18" y="4"/>
                  </a:cubicBezTo>
                  <a:cubicBezTo>
                    <a:pt x="15" y="3"/>
                    <a:pt x="13" y="2"/>
                    <a:pt x="11" y="0"/>
                  </a:cubicBezTo>
                  <a:cubicBezTo>
                    <a:pt x="8" y="6"/>
                    <a:pt x="4" y="10"/>
                    <a:pt x="0" y="13"/>
                  </a:cubicBezTo>
                  <a:cubicBezTo>
                    <a:pt x="1" y="15"/>
                    <a:pt x="3" y="17"/>
                    <a:pt x="5" y="19"/>
                  </a:cubicBezTo>
                  <a:cubicBezTo>
                    <a:pt x="12" y="28"/>
                    <a:pt x="21" y="38"/>
                    <a:pt x="31" y="47"/>
                  </a:cubicBezTo>
                  <a:cubicBezTo>
                    <a:pt x="36" y="52"/>
                    <a:pt x="41" y="57"/>
                    <a:pt x="46" y="62"/>
                  </a:cubicBezTo>
                  <a:cubicBezTo>
                    <a:pt x="49" y="64"/>
                    <a:pt x="52" y="66"/>
                    <a:pt x="55" y="69"/>
                  </a:cubicBezTo>
                  <a:cubicBezTo>
                    <a:pt x="58" y="71"/>
                    <a:pt x="60" y="73"/>
                    <a:pt x="63" y="76"/>
                  </a:cubicBezTo>
                  <a:cubicBezTo>
                    <a:pt x="69" y="81"/>
                    <a:pt x="75" y="85"/>
                    <a:pt x="80" y="90"/>
                  </a:cubicBezTo>
                  <a:cubicBezTo>
                    <a:pt x="86" y="94"/>
                    <a:pt x="92" y="99"/>
                    <a:pt x="97" y="103"/>
                  </a:cubicBezTo>
                  <a:cubicBezTo>
                    <a:pt x="100" y="105"/>
                    <a:pt x="103" y="107"/>
                    <a:pt x="105" y="109"/>
                  </a:cubicBezTo>
                  <a:cubicBezTo>
                    <a:pt x="108" y="111"/>
                    <a:pt x="111" y="113"/>
                    <a:pt x="113" y="115"/>
                  </a:cubicBezTo>
                  <a:cubicBezTo>
                    <a:pt x="118" y="119"/>
                    <a:pt x="123" y="122"/>
                    <a:pt x="128" y="125"/>
                  </a:cubicBezTo>
                  <a:cubicBezTo>
                    <a:pt x="133" y="128"/>
                    <a:pt x="137" y="131"/>
                    <a:pt x="141" y="134"/>
                  </a:cubicBezTo>
                  <a:cubicBezTo>
                    <a:pt x="145" y="136"/>
                    <a:pt x="148" y="138"/>
                    <a:pt x="151" y="140"/>
                  </a:cubicBezTo>
                  <a:cubicBezTo>
                    <a:pt x="154" y="142"/>
                    <a:pt x="156" y="143"/>
                    <a:pt x="158" y="144"/>
                  </a:cubicBezTo>
                  <a:cubicBezTo>
                    <a:pt x="159" y="145"/>
                    <a:pt x="160" y="145"/>
                    <a:pt x="160" y="145"/>
                  </a:cubicBezTo>
                  <a:cubicBezTo>
                    <a:pt x="160" y="145"/>
                    <a:pt x="161" y="145"/>
                    <a:pt x="162" y="145"/>
                  </a:cubicBezTo>
                  <a:cubicBezTo>
                    <a:pt x="162" y="144"/>
                    <a:pt x="162" y="144"/>
                    <a:pt x="162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5" name="Freeform 355">
              <a:extLst>
                <a:ext uri="{FF2B5EF4-FFF2-40B4-BE49-F238E27FC236}">
                  <a16:creationId xmlns:a16="http://schemas.microsoft.com/office/drawing/2014/main" id="{56FA9894-9A89-D347-A771-746029AA5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1810" y="2382222"/>
              <a:ext cx="54801" cy="75054"/>
            </a:xfrm>
            <a:custGeom>
              <a:avLst/>
              <a:gdLst>
                <a:gd name="T0" fmla="*/ 38 w 43"/>
                <a:gd name="T1" fmla="*/ 38 h 59"/>
                <a:gd name="T2" fmla="*/ 27 w 43"/>
                <a:gd name="T3" fmla="*/ 4 h 59"/>
                <a:gd name="T4" fmla="*/ 19 w 43"/>
                <a:gd name="T5" fmla="*/ 0 h 59"/>
                <a:gd name="T6" fmla="*/ 16 w 43"/>
                <a:gd name="T7" fmla="*/ 8 h 59"/>
                <a:gd name="T8" fmla="*/ 22 w 43"/>
                <a:gd name="T9" fmla="*/ 11 h 59"/>
                <a:gd name="T10" fmla="*/ 30 w 43"/>
                <a:gd name="T11" fmla="*/ 35 h 59"/>
                <a:gd name="T12" fmla="*/ 29 w 43"/>
                <a:gd name="T13" fmla="*/ 37 h 59"/>
                <a:gd name="T14" fmla="*/ 20 w 43"/>
                <a:gd name="T15" fmla="*/ 47 h 59"/>
                <a:gd name="T16" fmla="*/ 10 w 43"/>
                <a:gd name="T17" fmla="*/ 50 h 59"/>
                <a:gd name="T18" fmla="*/ 3 w 43"/>
                <a:gd name="T19" fmla="*/ 49 h 59"/>
                <a:gd name="T20" fmla="*/ 0 w 43"/>
                <a:gd name="T21" fmla="*/ 57 h 59"/>
                <a:gd name="T22" fmla="*/ 7 w 43"/>
                <a:gd name="T23" fmla="*/ 59 h 59"/>
                <a:gd name="T24" fmla="*/ 26 w 43"/>
                <a:gd name="T25" fmla="*/ 54 h 59"/>
                <a:gd name="T26" fmla="*/ 37 w 43"/>
                <a:gd name="T27" fmla="*/ 41 h 59"/>
                <a:gd name="T28" fmla="*/ 38 w 43"/>
                <a:gd name="T2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9">
                  <a:moveTo>
                    <a:pt x="38" y="38"/>
                  </a:moveTo>
                  <a:cubicBezTo>
                    <a:pt x="43" y="25"/>
                    <a:pt x="38" y="11"/>
                    <a:pt x="27" y="4"/>
                  </a:cubicBezTo>
                  <a:cubicBezTo>
                    <a:pt x="25" y="2"/>
                    <a:pt x="22" y="1"/>
                    <a:pt x="19" y="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9"/>
                    <a:pt x="21" y="10"/>
                    <a:pt x="22" y="11"/>
                  </a:cubicBezTo>
                  <a:cubicBezTo>
                    <a:pt x="30" y="17"/>
                    <a:pt x="33" y="26"/>
                    <a:pt x="30" y="35"/>
                  </a:cubicBezTo>
                  <a:cubicBezTo>
                    <a:pt x="30" y="36"/>
                    <a:pt x="29" y="36"/>
                    <a:pt x="29" y="37"/>
                  </a:cubicBezTo>
                  <a:cubicBezTo>
                    <a:pt x="27" y="41"/>
                    <a:pt x="24" y="45"/>
                    <a:pt x="20" y="47"/>
                  </a:cubicBezTo>
                  <a:cubicBezTo>
                    <a:pt x="17" y="49"/>
                    <a:pt x="13" y="50"/>
                    <a:pt x="10" y="50"/>
                  </a:cubicBezTo>
                  <a:cubicBezTo>
                    <a:pt x="7" y="50"/>
                    <a:pt x="5" y="50"/>
                    <a:pt x="3" y="4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" y="58"/>
                    <a:pt x="4" y="58"/>
                    <a:pt x="7" y="59"/>
                  </a:cubicBezTo>
                  <a:cubicBezTo>
                    <a:pt x="13" y="59"/>
                    <a:pt x="20" y="58"/>
                    <a:pt x="26" y="54"/>
                  </a:cubicBezTo>
                  <a:cubicBezTo>
                    <a:pt x="30" y="51"/>
                    <a:pt x="34" y="47"/>
                    <a:pt x="37" y="41"/>
                  </a:cubicBezTo>
                  <a:cubicBezTo>
                    <a:pt x="37" y="40"/>
                    <a:pt x="38" y="39"/>
                    <a:pt x="38" y="38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6" name="Freeform 356">
              <a:extLst>
                <a:ext uri="{FF2B5EF4-FFF2-40B4-BE49-F238E27FC236}">
                  <a16:creationId xmlns:a16="http://schemas.microsoft.com/office/drawing/2014/main" id="{AA8195B0-FAC1-7747-A546-30F0E24E1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5385" y="2391753"/>
              <a:ext cx="39314" cy="53610"/>
            </a:xfrm>
            <a:custGeom>
              <a:avLst/>
              <a:gdLst>
                <a:gd name="T0" fmla="*/ 7 w 30"/>
                <a:gd name="T1" fmla="*/ 42 h 42"/>
                <a:gd name="T2" fmla="*/ 17 w 30"/>
                <a:gd name="T3" fmla="*/ 39 h 42"/>
                <a:gd name="T4" fmla="*/ 26 w 30"/>
                <a:gd name="T5" fmla="*/ 29 h 42"/>
                <a:gd name="T6" fmla="*/ 27 w 30"/>
                <a:gd name="T7" fmla="*/ 27 h 42"/>
                <a:gd name="T8" fmla="*/ 19 w 30"/>
                <a:gd name="T9" fmla="*/ 3 h 42"/>
                <a:gd name="T10" fmla="*/ 13 w 30"/>
                <a:gd name="T11" fmla="*/ 0 h 42"/>
                <a:gd name="T12" fmla="*/ 0 w 30"/>
                <a:gd name="T13" fmla="*/ 41 h 42"/>
                <a:gd name="T14" fmla="*/ 7 w 30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42">
                  <a:moveTo>
                    <a:pt x="7" y="42"/>
                  </a:moveTo>
                  <a:cubicBezTo>
                    <a:pt x="10" y="42"/>
                    <a:pt x="14" y="41"/>
                    <a:pt x="17" y="39"/>
                  </a:cubicBezTo>
                  <a:cubicBezTo>
                    <a:pt x="21" y="37"/>
                    <a:pt x="24" y="33"/>
                    <a:pt x="26" y="29"/>
                  </a:cubicBezTo>
                  <a:cubicBezTo>
                    <a:pt x="26" y="28"/>
                    <a:pt x="27" y="28"/>
                    <a:pt x="27" y="27"/>
                  </a:cubicBezTo>
                  <a:cubicBezTo>
                    <a:pt x="30" y="18"/>
                    <a:pt x="27" y="9"/>
                    <a:pt x="19" y="3"/>
                  </a:cubicBezTo>
                  <a:cubicBezTo>
                    <a:pt x="18" y="2"/>
                    <a:pt x="16" y="1"/>
                    <a:pt x="13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2"/>
                    <a:pt x="4" y="42"/>
                    <a:pt x="7" y="42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7" name="Freeform 357">
              <a:extLst>
                <a:ext uri="{FF2B5EF4-FFF2-40B4-BE49-F238E27FC236}">
                  <a16:creationId xmlns:a16="http://schemas.microsoft.com/office/drawing/2014/main" id="{DFF4F206-527A-5C4E-86F0-F0CE29753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1703" y="2454894"/>
              <a:ext cx="159638" cy="439601"/>
            </a:xfrm>
            <a:custGeom>
              <a:avLst/>
              <a:gdLst>
                <a:gd name="T0" fmla="*/ 0 w 124"/>
                <a:gd name="T1" fmla="*/ 343 h 345"/>
                <a:gd name="T2" fmla="*/ 7 w 124"/>
                <a:gd name="T3" fmla="*/ 345 h 345"/>
                <a:gd name="T4" fmla="*/ 124 w 124"/>
                <a:gd name="T5" fmla="*/ 2 h 345"/>
                <a:gd name="T6" fmla="*/ 117 w 124"/>
                <a:gd name="T7" fmla="*/ 0 h 345"/>
                <a:gd name="T8" fmla="*/ 0 w 124"/>
                <a:gd name="T9" fmla="*/ 343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45">
                  <a:moveTo>
                    <a:pt x="0" y="343"/>
                  </a:moveTo>
                  <a:cubicBezTo>
                    <a:pt x="7" y="345"/>
                    <a:pt x="7" y="345"/>
                    <a:pt x="7" y="345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1" y="1"/>
                    <a:pt x="119" y="1"/>
                    <a:pt x="117" y="0"/>
                  </a:cubicBezTo>
                  <a:lnTo>
                    <a:pt x="0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8" name="Freeform 358">
              <a:extLst>
                <a:ext uri="{FF2B5EF4-FFF2-40B4-BE49-F238E27FC236}">
                  <a16:creationId xmlns:a16="http://schemas.microsoft.com/office/drawing/2014/main" id="{D52FF71F-5C85-254A-94AB-EC10C7D82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637" y="2129661"/>
              <a:ext cx="88158" cy="257327"/>
            </a:xfrm>
            <a:custGeom>
              <a:avLst/>
              <a:gdLst>
                <a:gd name="T0" fmla="*/ 8 w 68"/>
                <a:gd name="T1" fmla="*/ 201 h 201"/>
                <a:gd name="T2" fmla="*/ 12 w 68"/>
                <a:gd name="T3" fmla="*/ 194 h 201"/>
                <a:gd name="T4" fmla="*/ 27 w 68"/>
                <a:gd name="T5" fmla="*/ 159 h 201"/>
                <a:gd name="T6" fmla="*/ 34 w 68"/>
                <a:gd name="T7" fmla="*/ 139 h 201"/>
                <a:gd name="T8" fmla="*/ 38 w 68"/>
                <a:gd name="T9" fmla="*/ 128 h 201"/>
                <a:gd name="T10" fmla="*/ 41 w 68"/>
                <a:gd name="T11" fmla="*/ 118 h 201"/>
                <a:gd name="T12" fmla="*/ 48 w 68"/>
                <a:gd name="T13" fmla="*/ 97 h 201"/>
                <a:gd name="T14" fmla="*/ 53 w 68"/>
                <a:gd name="T15" fmla="*/ 76 h 201"/>
                <a:gd name="T16" fmla="*/ 56 w 68"/>
                <a:gd name="T17" fmla="*/ 66 h 201"/>
                <a:gd name="T18" fmla="*/ 58 w 68"/>
                <a:gd name="T19" fmla="*/ 56 h 201"/>
                <a:gd name="T20" fmla="*/ 62 w 68"/>
                <a:gd name="T21" fmla="*/ 39 h 201"/>
                <a:gd name="T22" fmla="*/ 65 w 68"/>
                <a:gd name="T23" fmla="*/ 24 h 201"/>
                <a:gd name="T24" fmla="*/ 67 w 68"/>
                <a:gd name="T25" fmla="*/ 12 h 201"/>
                <a:gd name="T26" fmla="*/ 68 w 68"/>
                <a:gd name="T27" fmla="*/ 4 h 201"/>
                <a:gd name="T28" fmla="*/ 68 w 68"/>
                <a:gd name="T29" fmla="*/ 2 h 201"/>
                <a:gd name="T30" fmla="*/ 67 w 68"/>
                <a:gd name="T31" fmla="*/ 0 h 201"/>
                <a:gd name="T32" fmla="*/ 67 w 68"/>
                <a:gd name="T33" fmla="*/ 0 h 201"/>
                <a:gd name="T34" fmla="*/ 0 w 68"/>
                <a:gd name="T35" fmla="*/ 197 h 201"/>
                <a:gd name="T36" fmla="*/ 8 w 68"/>
                <a:gd name="T37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201">
                  <a:moveTo>
                    <a:pt x="8" y="201"/>
                  </a:moveTo>
                  <a:cubicBezTo>
                    <a:pt x="9" y="198"/>
                    <a:pt x="10" y="196"/>
                    <a:pt x="12" y="194"/>
                  </a:cubicBezTo>
                  <a:cubicBezTo>
                    <a:pt x="17" y="184"/>
                    <a:pt x="22" y="172"/>
                    <a:pt x="27" y="159"/>
                  </a:cubicBezTo>
                  <a:cubicBezTo>
                    <a:pt x="30" y="152"/>
                    <a:pt x="32" y="146"/>
                    <a:pt x="34" y="139"/>
                  </a:cubicBezTo>
                  <a:cubicBezTo>
                    <a:pt x="36" y="135"/>
                    <a:pt x="37" y="132"/>
                    <a:pt x="38" y="128"/>
                  </a:cubicBezTo>
                  <a:cubicBezTo>
                    <a:pt x="39" y="125"/>
                    <a:pt x="40" y="121"/>
                    <a:pt x="41" y="118"/>
                  </a:cubicBezTo>
                  <a:cubicBezTo>
                    <a:pt x="44" y="111"/>
                    <a:pt x="46" y="104"/>
                    <a:pt x="48" y="97"/>
                  </a:cubicBezTo>
                  <a:cubicBezTo>
                    <a:pt x="50" y="90"/>
                    <a:pt x="52" y="83"/>
                    <a:pt x="53" y="76"/>
                  </a:cubicBezTo>
                  <a:cubicBezTo>
                    <a:pt x="54" y="73"/>
                    <a:pt x="55" y="69"/>
                    <a:pt x="56" y="66"/>
                  </a:cubicBezTo>
                  <a:cubicBezTo>
                    <a:pt x="57" y="63"/>
                    <a:pt x="57" y="60"/>
                    <a:pt x="58" y="56"/>
                  </a:cubicBezTo>
                  <a:cubicBezTo>
                    <a:pt x="59" y="50"/>
                    <a:pt x="61" y="44"/>
                    <a:pt x="62" y="39"/>
                  </a:cubicBezTo>
                  <a:cubicBezTo>
                    <a:pt x="63" y="33"/>
                    <a:pt x="64" y="28"/>
                    <a:pt x="65" y="24"/>
                  </a:cubicBezTo>
                  <a:cubicBezTo>
                    <a:pt x="66" y="19"/>
                    <a:pt x="66" y="15"/>
                    <a:pt x="67" y="12"/>
                  </a:cubicBezTo>
                  <a:cubicBezTo>
                    <a:pt x="67" y="9"/>
                    <a:pt x="67" y="6"/>
                    <a:pt x="68" y="4"/>
                  </a:cubicBezTo>
                  <a:cubicBezTo>
                    <a:pt x="68" y="3"/>
                    <a:pt x="68" y="2"/>
                    <a:pt x="68" y="2"/>
                  </a:cubicBezTo>
                  <a:cubicBezTo>
                    <a:pt x="68" y="1"/>
                    <a:pt x="68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3" y="198"/>
                    <a:pt x="6" y="199"/>
                    <a:pt x="8" y="2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9" name="Freeform 359">
              <a:extLst>
                <a:ext uri="{FF2B5EF4-FFF2-40B4-BE49-F238E27FC236}">
                  <a16:creationId xmlns:a16="http://schemas.microsoft.com/office/drawing/2014/main" id="{06BC91CB-793E-EE43-A128-5381A6489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336" y="2300021"/>
              <a:ext cx="727902" cy="344294"/>
            </a:xfrm>
            <a:custGeom>
              <a:avLst/>
              <a:gdLst>
                <a:gd name="T0" fmla="*/ 569 w 569"/>
                <a:gd name="T1" fmla="*/ 216 h 270"/>
                <a:gd name="T2" fmla="*/ 485 w 569"/>
                <a:gd name="T3" fmla="*/ 126 h 270"/>
                <a:gd name="T4" fmla="*/ 409 w 569"/>
                <a:gd name="T5" fmla="*/ 72 h 270"/>
                <a:gd name="T6" fmla="*/ 388 w 569"/>
                <a:gd name="T7" fmla="*/ 74 h 270"/>
                <a:gd name="T8" fmla="*/ 222 w 569"/>
                <a:gd name="T9" fmla="*/ 0 h 270"/>
                <a:gd name="T10" fmla="*/ 0 w 569"/>
                <a:gd name="T11" fmla="*/ 217 h 270"/>
                <a:gd name="T12" fmla="*/ 0 w 569"/>
                <a:gd name="T13" fmla="*/ 220 h 270"/>
                <a:gd name="T14" fmla="*/ 0 w 569"/>
                <a:gd name="T15" fmla="*/ 221 h 270"/>
                <a:gd name="T16" fmla="*/ 0 w 569"/>
                <a:gd name="T17" fmla="*/ 223 h 270"/>
                <a:gd name="T18" fmla="*/ 0 w 569"/>
                <a:gd name="T19" fmla="*/ 223 h 270"/>
                <a:gd name="T20" fmla="*/ 49 w 569"/>
                <a:gd name="T21" fmla="*/ 270 h 270"/>
                <a:gd name="T22" fmla="*/ 520 w 569"/>
                <a:gd name="T23" fmla="*/ 270 h 270"/>
                <a:gd name="T24" fmla="*/ 569 w 569"/>
                <a:gd name="T25" fmla="*/ 220 h 270"/>
                <a:gd name="T26" fmla="*/ 569 w 569"/>
                <a:gd name="T27" fmla="*/ 21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9" h="270">
                  <a:moveTo>
                    <a:pt x="569" y="216"/>
                  </a:moveTo>
                  <a:cubicBezTo>
                    <a:pt x="569" y="168"/>
                    <a:pt x="532" y="129"/>
                    <a:pt x="485" y="126"/>
                  </a:cubicBezTo>
                  <a:cubicBezTo>
                    <a:pt x="474" y="94"/>
                    <a:pt x="444" y="72"/>
                    <a:pt x="409" y="72"/>
                  </a:cubicBezTo>
                  <a:cubicBezTo>
                    <a:pt x="402" y="72"/>
                    <a:pt x="395" y="73"/>
                    <a:pt x="388" y="74"/>
                  </a:cubicBezTo>
                  <a:cubicBezTo>
                    <a:pt x="347" y="29"/>
                    <a:pt x="288" y="0"/>
                    <a:pt x="222" y="0"/>
                  </a:cubicBezTo>
                  <a:cubicBezTo>
                    <a:pt x="101" y="0"/>
                    <a:pt x="3" y="97"/>
                    <a:pt x="0" y="217"/>
                  </a:cubicBezTo>
                  <a:cubicBezTo>
                    <a:pt x="0" y="218"/>
                    <a:pt x="0" y="219"/>
                    <a:pt x="0" y="220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22"/>
                    <a:pt x="0" y="222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1" y="249"/>
                    <a:pt x="23" y="270"/>
                    <a:pt x="49" y="270"/>
                  </a:cubicBezTo>
                  <a:cubicBezTo>
                    <a:pt x="520" y="270"/>
                    <a:pt x="520" y="270"/>
                    <a:pt x="520" y="270"/>
                  </a:cubicBezTo>
                  <a:cubicBezTo>
                    <a:pt x="547" y="270"/>
                    <a:pt x="569" y="248"/>
                    <a:pt x="569" y="220"/>
                  </a:cubicBezTo>
                  <a:cubicBezTo>
                    <a:pt x="569" y="219"/>
                    <a:pt x="569" y="217"/>
                    <a:pt x="569" y="216"/>
                  </a:cubicBez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0" name="Freeform 360">
              <a:extLst>
                <a:ext uri="{FF2B5EF4-FFF2-40B4-BE49-F238E27FC236}">
                  <a16:creationId xmlns:a16="http://schemas.microsoft.com/office/drawing/2014/main" id="{53A5E857-4D4A-6445-9C4B-015D79B5F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336" y="2300021"/>
              <a:ext cx="727902" cy="272815"/>
            </a:xfrm>
            <a:custGeom>
              <a:avLst/>
              <a:gdLst>
                <a:gd name="T0" fmla="*/ 485 w 569"/>
                <a:gd name="T1" fmla="*/ 126 h 214"/>
                <a:gd name="T2" fmla="*/ 409 w 569"/>
                <a:gd name="T3" fmla="*/ 72 h 214"/>
                <a:gd name="T4" fmla="*/ 388 w 569"/>
                <a:gd name="T5" fmla="*/ 74 h 214"/>
                <a:gd name="T6" fmla="*/ 222 w 569"/>
                <a:gd name="T7" fmla="*/ 0 h 214"/>
                <a:gd name="T8" fmla="*/ 0 w 569"/>
                <a:gd name="T9" fmla="*/ 214 h 214"/>
                <a:gd name="T10" fmla="*/ 569 w 569"/>
                <a:gd name="T11" fmla="*/ 214 h 214"/>
                <a:gd name="T12" fmla="*/ 485 w 569"/>
                <a:gd name="T13" fmla="*/ 12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9" h="214">
                  <a:moveTo>
                    <a:pt x="485" y="126"/>
                  </a:moveTo>
                  <a:cubicBezTo>
                    <a:pt x="474" y="94"/>
                    <a:pt x="444" y="72"/>
                    <a:pt x="409" y="72"/>
                  </a:cubicBezTo>
                  <a:cubicBezTo>
                    <a:pt x="402" y="72"/>
                    <a:pt x="395" y="73"/>
                    <a:pt x="388" y="74"/>
                  </a:cubicBezTo>
                  <a:cubicBezTo>
                    <a:pt x="347" y="29"/>
                    <a:pt x="288" y="0"/>
                    <a:pt x="222" y="0"/>
                  </a:cubicBezTo>
                  <a:cubicBezTo>
                    <a:pt x="102" y="0"/>
                    <a:pt x="5" y="95"/>
                    <a:pt x="0" y="214"/>
                  </a:cubicBezTo>
                  <a:cubicBezTo>
                    <a:pt x="569" y="214"/>
                    <a:pt x="569" y="214"/>
                    <a:pt x="569" y="214"/>
                  </a:cubicBezTo>
                  <a:cubicBezTo>
                    <a:pt x="568" y="167"/>
                    <a:pt x="531" y="129"/>
                    <a:pt x="485" y="126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1" name="Freeform 361">
              <a:extLst>
                <a:ext uri="{FF2B5EF4-FFF2-40B4-BE49-F238E27FC236}">
                  <a16:creationId xmlns:a16="http://schemas.microsoft.com/office/drawing/2014/main" id="{B143F26A-C53C-2E45-8E18-1EDCC7648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4406" y="2128470"/>
              <a:ext cx="634978" cy="534907"/>
            </a:xfrm>
            <a:custGeom>
              <a:avLst/>
              <a:gdLst>
                <a:gd name="T0" fmla="*/ 469 w 497"/>
                <a:gd name="T1" fmla="*/ 322 h 419"/>
                <a:gd name="T2" fmla="*/ 465 w 497"/>
                <a:gd name="T3" fmla="*/ 320 h 419"/>
                <a:gd name="T4" fmla="*/ 437 w 497"/>
                <a:gd name="T5" fmla="*/ 206 h 419"/>
                <a:gd name="T6" fmla="*/ 430 w 497"/>
                <a:gd name="T7" fmla="*/ 202 h 419"/>
                <a:gd name="T8" fmla="*/ 353 w 497"/>
                <a:gd name="T9" fmla="*/ 58 h 419"/>
                <a:gd name="T10" fmla="*/ 183 w 497"/>
                <a:gd name="T11" fmla="*/ 37 h 419"/>
                <a:gd name="T12" fmla="*/ 183 w 497"/>
                <a:gd name="T13" fmla="*/ 37 h 419"/>
                <a:gd name="T14" fmla="*/ 18 w 497"/>
                <a:gd name="T15" fmla="*/ 60 h 419"/>
                <a:gd name="T16" fmla="*/ 17 w 497"/>
                <a:gd name="T17" fmla="*/ 61 h 419"/>
                <a:gd name="T18" fmla="*/ 17 w 497"/>
                <a:gd name="T19" fmla="*/ 62 h 419"/>
                <a:gd name="T20" fmla="*/ 15 w 497"/>
                <a:gd name="T21" fmla="*/ 64 h 419"/>
                <a:gd name="T22" fmla="*/ 14 w 497"/>
                <a:gd name="T23" fmla="*/ 65 h 419"/>
                <a:gd name="T24" fmla="*/ 13 w 497"/>
                <a:gd name="T25" fmla="*/ 66 h 419"/>
                <a:gd name="T26" fmla="*/ 13 w 497"/>
                <a:gd name="T27" fmla="*/ 67 h 419"/>
                <a:gd name="T28" fmla="*/ 27 w 497"/>
                <a:gd name="T29" fmla="*/ 133 h 419"/>
                <a:gd name="T30" fmla="*/ 412 w 497"/>
                <a:gd name="T31" fmla="*/ 403 h 419"/>
                <a:gd name="T32" fmla="*/ 481 w 497"/>
                <a:gd name="T33" fmla="*/ 391 h 419"/>
                <a:gd name="T34" fmla="*/ 469 w 497"/>
                <a:gd name="T35" fmla="*/ 32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7" h="419">
                  <a:moveTo>
                    <a:pt x="469" y="322"/>
                  </a:moveTo>
                  <a:cubicBezTo>
                    <a:pt x="465" y="320"/>
                    <a:pt x="465" y="320"/>
                    <a:pt x="465" y="320"/>
                  </a:cubicBezTo>
                  <a:cubicBezTo>
                    <a:pt x="485" y="281"/>
                    <a:pt x="474" y="232"/>
                    <a:pt x="437" y="206"/>
                  </a:cubicBezTo>
                  <a:cubicBezTo>
                    <a:pt x="434" y="204"/>
                    <a:pt x="432" y="203"/>
                    <a:pt x="430" y="202"/>
                  </a:cubicBezTo>
                  <a:cubicBezTo>
                    <a:pt x="428" y="146"/>
                    <a:pt x="402" y="92"/>
                    <a:pt x="353" y="58"/>
                  </a:cubicBezTo>
                  <a:cubicBezTo>
                    <a:pt x="302" y="22"/>
                    <a:pt x="238" y="16"/>
                    <a:pt x="183" y="37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30" y="0"/>
                    <a:pt x="58" y="10"/>
                    <a:pt x="18" y="60"/>
                  </a:cubicBezTo>
                  <a:cubicBezTo>
                    <a:pt x="18" y="60"/>
                    <a:pt x="18" y="61"/>
                    <a:pt x="17" y="61"/>
                  </a:cubicBezTo>
                  <a:cubicBezTo>
                    <a:pt x="17" y="61"/>
                    <a:pt x="17" y="62"/>
                    <a:pt x="17" y="62"/>
                  </a:cubicBezTo>
                  <a:cubicBezTo>
                    <a:pt x="16" y="63"/>
                    <a:pt x="15" y="63"/>
                    <a:pt x="15" y="64"/>
                  </a:cubicBezTo>
                  <a:cubicBezTo>
                    <a:pt x="15" y="64"/>
                    <a:pt x="15" y="65"/>
                    <a:pt x="14" y="65"/>
                  </a:cubicBezTo>
                  <a:cubicBezTo>
                    <a:pt x="14" y="65"/>
                    <a:pt x="14" y="66"/>
                    <a:pt x="13" y="66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0" y="89"/>
                    <a:pt x="5" y="118"/>
                    <a:pt x="27" y="133"/>
                  </a:cubicBezTo>
                  <a:cubicBezTo>
                    <a:pt x="412" y="403"/>
                    <a:pt x="412" y="403"/>
                    <a:pt x="412" y="403"/>
                  </a:cubicBezTo>
                  <a:cubicBezTo>
                    <a:pt x="434" y="419"/>
                    <a:pt x="465" y="414"/>
                    <a:pt x="481" y="391"/>
                  </a:cubicBezTo>
                  <a:cubicBezTo>
                    <a:pt x="497" y="369"/>
                    <a:pt x="491" y="338"/>
                    <a:pt x="469" y="322"/>
                  </a:cubicBez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2" name="Freeform 362">
              <a:extLst>
                <a:ext uri="{FF2B5EF4-FFF2-40B4-BE49-F238E27FC236}">
                  <a16:creationId xmlns:a16="http://schemas.microsoft.com/office/drawing/2014/main" id="{3A971C02-AF2D-274A-B491-FA53FF7FE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658" y="2128470"/>
              <a:ext cx="613534" cy="497975"/>
            </a:xfrm>
            <a:custGeom>
              <a:avLst/>
              <a:gdLst>
                <a:gd name="T0" fmla="*/ 453 w 480"/>
                <a:gd name="T1" fmla="*/ 322 h 390"/>
                <a:gd name="T2" fmla="*/ 449 w 480"/>
                <a:gd name="T3" fmla="*/ 320 h 390"/>
                <a:gd name="T4" fmla="*/ 421 w 480"/>
                <a:gd name="T5" fmla="*/ 206 h 390"/>
                <a:gd name="T6" fmla="*/ 414 w 480"/>
                <a:gd name="T7" fmla="*/ 202 h 390"/>
                <a:gd name="T8" fmla="*/ 337 w 480"/>
                <a:gd name="T9" fmla="*/ 58 h 390"/>
                <a:gd name="T10" fmla="*/ 167 w 480"/>
                <a:gd name="T11" fmla="*/ 37 h 390"/>
                <a:gd name="T12" fmla="*/ 167 w 480"/>
                <a:gd name="T13" fmla="*/ 37 h 390"/>
                <a:gd name="T14" fmla="*/ 2 w 480"/>
                <a:gd name="T15" fmla="*/ 60 h 390"/>
                <a:gd name="T16" fmla="*/ 1 w 480"/>
                <a:gd name="T17" fmla="*/ 61 h 390"/>
                <a:gd name="T18" fmla="*/ 1 w 480"/>
                <a:gd name="T19" fmla="*/ 62 h 390"/>
                <a:gd name="T20" fmla="*/ 0 w 480"/>
                <a:gd name="T21" fmla="*/ 63 h 390"/>
                <a:gd name="T22" fmla="*/ 465 w 480"/>
                <a:gd name="T23" fmla="*/ 390 h 390"/>
                <a:gd name="T24" fmla="*/ 453 w 480"/>
                <a:gd name="T25" fmla="*/ 32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0" h="390">
                  <a:moveTo>
                    <a:pt x="453" y="322"/>
                  </a:moveTo>
                  <a:cubicBezTo>
                    <a:pt x="449" y="320"/>
                    <a:pt x="449" y="320"/>
                    <a:pt x="449" y="320"/>
                  </a:cubicBezTo>
                  <a:cubicBezTo>
                    <a:pt x="469" y="281"/>
                    <a:pt x="458" y="232"/>
                    <a:pt x="421" y="206"/>
                  </a:cubicBezTo>
                  <a:cubicBezTo>
                    <a:pt x="418" y="204"/>
                    <a:pt x="416" y="203"/>
                    <a:pt x="414" y="202"/>
                  </a:cubicBezTo>
                  <a:cubicBezTo>
                    <a:pt x="412" y="146"/>
                    <a:pt x="386" y="92"/>
                    <a:pt x="337" y="58"/>
                  </a:cubicBezTo>
                  <a:cubicBezTo>
                    <a:pt x="286" y="22"/>
                    <a:pt x="222" y="16"/>
                    <a:pt x="167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14" y="0"/>
                    <a:pt x="42" y="10"/>
                    <a:pt x="2" y="60"/>
                  </a:cubicBezTo>
                  <a:cubicBezTo>
                    <a:pt x="2" y="60"/>
                    <a:pt x="2" y="61"/>
                    <a:pt x="1" y="61"/>
                  </a:cubicBezTo>
                  <a:cubicBezTo>
                    <a:pt x="1" y="61"/>
                    <a:pt x="1" y="62"/>
                    <a:pt x="1" y="62"/>
                  </a:cubicBezTo>
                  <a:cubicBezTo>
                    <a:pt x="0" y="62"/>
                    <a:pt x="0" y="63"/>
                    <a:pt x="0" y="63"/>
                  </a:cubicBezTo>
                  <a:cubicBezTo>
                    <a:pt x="465" y="390"/>
                    <a:pt x="465" y="390"/>
                    <a:pt x="465" y="390"/>
                  </a:cubicBezTo>
                  <a:cubicBezTo>
                    <a:pt x="480" y="368"/>
                    <a:pt x="475" y="338"/>
                    <a:pt x="453" y="32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3" name="Freeform 363">
              <a:extLst>
                <a:ext uri="{FF2B5EF4-FFF2-40B4-BE49-F238E27FC236}">
                  <a16:creationId xmlns:a16="http://schemas.microsoft.com/office/drawing/2014/main" id="{303C1619-FAB3-BA41-A018-9F42ED10C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514" y="5180653"/>
              <a:ext cx="7148" cy="7148"/>
            </a:xfrm>
            <a:custGeom>
              <a:avLst/>
              <a:gdLst>
                <a:gd name="T0" fmla="*/ 2 w 5"/>
                <a:gd name="T1" fmla="*/ 0 h 6"/>
                <a:gd name="T2" fmla="*/ 0 w 5"/>
                <a:gd name="T3" fmla="*/ 3 h 6"/>
                <a:gd name="T4" fmla="*/ 1 w 5"/>
                <a:gd name="T5" fmla="*/ 6 h 6"/>
                <a:gd name="T6" fmla="*/ 5 w 5"/>
                <a:gd name="T7" fmla="*/ 0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5"/>
                    <a:pt x="4" y="3"/>
                    <a:pt x="5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73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4" name="Freeform 364">
              <a:extLst>
                <a:ext uri="{FF2B5EF4-FFF2-40B4-BE49-F238E27FC236}">
                  <a16:creationId xmlns:a16="http://schemas.microsoft.com/office/drawing/2014/main" id="{7CFA8E6F-ECFB-B649-8D86-904D85F9E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636" y="5099643"/>
              <a:ext cx="153682" cy="156064"/>
            </a:xfrm>
            <a:custGeom>
              <a:avLst/>
              <a:gdLst>
                <a:gd name="T0" fmla="*/ 61 w 121"/>
                <a:gd name="T1" fmla="*/ 10 h 122"/>
                <a:gd name="T2" fmla="*/ 112 w 121"/>
                <a:gd name="T3" fmla="*/ 61 h 122"/>
                <a:gd name="T4" fmla="*/ 61 w 121"/>
                <a:gd name="T5" fmla="*/ 112 h 122"/>
                <a:gd name="T6" fmla="*/ 48 w 121"/>
                <a:gd name="T7" fmla="*/ 110 h 122"/>
                <a:gd name="T8" fmla="*/ 45 w 121"/>
                <a:gd name="T9" fmla="*/ 120 h 122"/>
                <a:gd name="T10" fmla="*/ 61 w 121"/>
                <a:gd name="T11" fmla="*/ 122 h 122"/>
                <a:gd name="T12" fmla="*/ 121 w 121"/>
                <a:gd name="T13" fmla="*/ 61 h 122"/>
                <a:gd name="T14" fmla="*/ 61 w 121"/>
                <a:gd name="T15" fmla="*/ 0 h 122"/>
                <a:gd name="T16" fmla="*/ 0 w 121"/>
                <a:gd name="T17" fmla="*/ 53 h 122"/>
                <a:gd name="T18" fmla="*/ 10 w 121"/>
                <a:gd name="T19" fmla="*/ 53 h 122"/>
                <a:gd name="T20" fmla="*/ 61 w 121"/>
                <a:gd name="T21" fmla="*/ 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22">
                  <a:moveTo>
                    <a:pt x="61" y="10"/>
                  </a:moveTo>
                  <a:cubicBezTo>
                    <a:pt x="89" y="10"/>
                    <a:pt x="112" y="33"/>
                    <a:pt x="112" y="61"/>
                  </a:cubicBezTo>
                  <a:cubicBezTo>
                    <a:pt x="112" y="89"/>
                    <a:pt x="89" y="112"/>
                    <a:pt x="61" y="112"/>
                  </a:cubicBezTo>
                  <a:cubicBezTo>
                    <a:pt x="56" y="112"/>
                    <a:pt x="52" y="111"/>
                    <a:pt x="48" y="11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0" y="121"/>
                    <a:pt x="55" y="122"/>
                    <a:pt x="61" y="122"/>
                  </a:cubicBezTo>
                  <a:cubicBezTo>
                    <a:pt x="94" y="122"/>
                    <a:pt x="121" y="95"/>
                    <a:pt x="121" y="61"/>
                  </a:cubicBezTo>
                  <a:cubicBezTo>
                    <a:pt x="121" y="27"/>
                    <a:pt x="94" y="0"/>
                    <a:pt x="61" y="0"/>
                  </a:cubicBezTo>
                  <a:cubicBezTo>
                    <a:pt x="30" y="0"/>
                    <a:pt x="4" y="23"/>
                    <a:pt x="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4" y="29"/>
                    <a:pt x="35" y="10"/>
                    <a:pt x="61" y="10"/>
                  </a:cubicBezTo>
                  <a:close/>
                </a:path>
              </a:pathLst>
            </a:custGeom>
            <a:solidFill>
              <a:srgbClr val="906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5" name="Freeform 365">
              <a:extLst>
                <a:ext uri="{FF2B5EF4-FFF2-40B4-BE49-F238E27FC236}">
                  <a16:creationId xmlns:a16="http://schemas.microsoft.com/office/drawing/2014/main" id="{C18161B4-052C-F042-B356-A4B4B2F54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024" y="5341482"/>
              <a:ext cx="71480" cy="36932"/>
            </a:xfrm>
            <a:custGeom>
              <a:avLst/>
              <a:gdLst>
                <a:gd name="T0" fmla="*/ 4 w 56"/>
                <a:gd name="T1" fmla="*/ 18 h 29"/>
                <a:gd name="T2" fmla="*/ 1 w 56"/>
                <a:gd name="T3" fmla="*/ 25 h 29"/>
                <a:gd name="T4" fmla="*/ 8 w 56"/>
                <a:gd name="T5" fmla="*/ 28 h 29"/>
                <a:gd name="T6" fmla="*/ 30 w 56"/>
                <a:gd name="T7" fmla="*/ 19 h 29"/>
                <a:gd name="T8" fmla="*/ 52 w 56"/>
                <a:gd name="T9" fmla="*/ 11 h 29"/>
                <a:gd name="T10" fmla="*/ 56 w 56"/>
                <a:gd name="T11" fmla="*/ 6 h 29"/>
                <a:gd name="T12" fmla="*/ 55 w 56"/>
                <a:gd name="T13" fmla="*/ 4 h 29"/>
                <a:gd name="T14" fmla="*/ 49 w 56"/>
                <a:gd name="T15" fmla="*/ 1 h 29"/>
                <a:gd name="T16" fmla="*/ 31 w 56"/>
                <a:gd name="T17" fmla="*/ 8 h 29"/>
                <a:gd name="T18" fmla="*/ 21 w 56"/>
                <a:gd name="T19" fmla="*/ 12 h 29"/>
                <a:gd name="T20" fmla="*/ 4 w 56"/>
                <a:gd name="T21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9">
                  <a:moveTo>
                    <a:pt x="4" y="18"/>
                  </a:moveTo>
                  <a:cubicBezTo>
                    <a:pt x="1" y="20"/>
                    <a:pt x="0" y="22"/>
                    <a:pt x="1" y="25"/>
                  </a:cubicBezTo>
                  <a:cubicBezTo>
                    <a:pt x="2" y="28"/>
                    <a:pt x="5" y="29"/>
                    <a:pt x="8" y="2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4" y="10"/>
                    <a:pt x="56" y="8"/>
                    <a:pt x="56" y="6"/>
                  </a:cubicBezTo>
                  <a:cubicBezTo>
                    <a:pt x="56" y="5"/>
                    <a:pt x="55" y="5"/>
                    <a:pt x="55" y="4"/>
                  </a:cubicBezTo>
                  <a:cubicBezTo>
                    <a:pt x="54" y="1"/>
                    <a:pt x="51" y="0"/>
                    <a:pt x="49" y="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2"/>
                    <a:pt x="21" y="12"/>
                    <a:pt x="21" y="12"/>
                  </a:cubicBezTo>
                  <a:lnTo>
                    <a:pt x="4" y="18"/>
                  </a:lnTo>
                  <a:close/>
                </a:path>
              </a:pathLst>
            </a:custGeom>
            <a:solidFill>
              <a:srgbClr val="D44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6" name="Freeform 366">
              <a:extLst>
                <a:ext uri="{FF2B5EF4-FFF2-40B4-BE49-F238E27FC236}">
                  <a16:creationId xmlns:a16="http://schemas.microsoft.com/office/drawing/2014/main" id="{461791BB-C222-FE43-91E5-540FEB142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483" y="5099643"/>
              <a:ext cx="156064" cy="156064"/>
            </a:xfrm>
            <a:custGeom>
              <a:avLst/>
              <a:gdLst>
                <a:gd name="T0" fmla="*/ 61 w 122"/>
                <a:gd name="T1" fmla="*/ 122 h 122"/>
                <a:gd name="T2" fmla="*/ 73 w 122"/>
                <a:gd name="T3" fmla="*/ 121 h 122"/>
                <a:gd name="T4" fmla="*/ 70 w 122"/>
                <a:gd name="T5" fmla="*/ 111 h 122"/>
                <a:gd name="T6" fmla="*/ 61 w 122"/>
                <a:gd name="T7" fmla="*/ 112 h 122"/>
                <a:gd name="T8" fmla="*/ 10 w 122"/>
                <a:gd name="T9" fmla="*/ 61 h 122"/>
                <a:gd name="T10" fmla="*/ 61 w 122"/>
                <a:gd name="T11" fmla="*/ 10 h 122"/>
                <a:gd name="T12" fmla="*/ 112 w 122"/>
                <a:gd name="T13" fmla="*/ 61 h 122"/>
                <a:gd name="T14" fmla="*/ 80 w 122"/>
                <a:gd name="T15" fmla="*/ 108 h 122"/>
                <a:gd name="T16" fmla="*/ 83 w 122"/>
                <a:gd name="T17" fmla="*/ 118 h 122"/>
                <a:gd name="T18" fmla="*/ 122 w 122"/>
                <a:gd name="T19" fmla="*/ 61 h 122"/>
                <a:gd name="T20" fmla="*/ 61 w 122"/>
                <a:gd name="T21" fmla="*/ 0 h 122"/>
                <a:gd name="T22" fmla="*/ 0 w 122"/>
                <a:gd name="T23" fmla="*/ 61 h 122"/>
                <a:gd name="T24" fmla="*/ 61 w 122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2">
                  <a:moveTo>
                    <a:pt x="61" y="122"/>
                  </a:moveTo>
                  <a:cubicBezTo>
                    <a:pt x="65" y="122"/>
                    <a:pt x="69" y="121"/>
                    <a:pt x="73" y="121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67" y="112"/>
                    <a:pt x="64" y="112"/>
                    <a:pt x="61" y="112"/>
                  </a:cubicBezTo>
                  <a:cubicBezTo>
                    <a:pt x="33" y="112"/>
                    <a:pt x="10" y="89"/>
                    <a:pt x="10" y="61"/>
                  </a:cubicBezTo>
                  <a:cubicBezTo>
                    <a:pt x="10" y="33"/>
                    <a:pt x="33" y="10"/>
                    <a:pt x="61" y="10"/>
                  </a:cubicBezTo>
                  <a:cubicBezTo>
                    <a:pt x="89" y="10"/>
                    <a:pt x="112" y="33"/>
                    <a:pt x="112" y="61"/>
                  </a:cubicBezTo>
                  <a:cubicBezTo>
                    <a:pt x="112" y="82"/>
                    <a:pt x="99" y="101"/>
                    <a:pt x="80" y="10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106" y="109"/>
                    <a:pt x="122" y="87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lose/>
                </a:path>
              </a:pathLst>
            </a:custGeom>
            <a:solidFill>
              <a:srgbClr val="906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7" name="Freeform 367">
              <a:extLst>
                <a:ext uri="{FF2B5EF4-FFF2-40B4-BE49-F238E27FC236}">
                  <a16:creationId xmlns:a16="http://schemas.microsoft.com/office/drawing/2014/main" id="{D2FEA242-955C-9C4F-81AD-14CD1EB76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636" y="5180653"/>
              <a:ext cx="47653" cy="67906"/>
            </a:xfrm>
            <a:custGeom>
              <a:avLst/>
              <a:gdLst>
                <a:gd name="T0" fmla="*/ 35 w 38"/>
                <a:gd name="T1" fmla="*/ 53 h 53"/>
                <a:gd name="T2" fmla="*/ 38 w 38"/>
                <a:gd name="T3" fmla="*/ 44 h 53"/>
                <a:gd name="T4" fmla="*/ 10 w 38"/>
                <a:gd name="T5" fmla="*/ 0 h 53"/>
                <a:gd name="T6" fmla="*/ 0 w 38"/>
                <a:gd name="T7" fmla="*/ 0 h 53"/>
                <a:gd name="T8" fmla="*/ 35 w 38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53">
                  <a:moveTo>
                    <a:pt x="35" y="53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22" y="36"/>
                    <a:pt x="10" y="2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4"/>
                    <a:pt x="15" y="44"/>
                    <a:pt x="35" y="53"/>
                  </a:cubicBezTo>
                  <a:close/>
                </a:path>
              </a:pathLst>
            </a:custGeom>
            <a:solidFill>
              <a:srgbClr val="906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8" name="Freeform 368">
              <a:extLst>
                <a:ext uri="{FF2B5EF4-FFF2-40B4-BE49-F238E27FC236}">
                  <a16:creationId xmlns:a16="http://schemas.microsoft.com/office/drawing/2014/main" id="{D3976718-5E50-7E4D-A336-8FCEDCAC0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2680" y="5348630"/>
              <a:ext cx="59566" cy="22636"/>
            </a:xfrm>
            <a:custGeom>
              <a:avLst/>
              <a:gdLst>
                <a:gd name="T0" fmla="*/ 8 w 46"/>
                <a:gd name="T1" fmla="*/ 0 h 17"/>
                <a:gd name="T2" fmla="*/ 0 w 46"/>
                <a:gd name="T3" fmla="*/ 9 h 17"/>
                <a:gd name="T4" fmla="*/ 8 w 46"/>
                <a:gd name="T5" fmla="*/ 17 h 17"/>
                <a:gd name="T6" fmla="*/ 37 w 46"/>
                <a:gd name="T7" fmla="*/ 17 h 17"/>
                <a:gd name="T8" fmla="*/ 43 w 46"/>
                <a:gd name="T9" fmla="*/ 15 h 17"/>
                <a:gd name="T10" fmla="*/ 46 w 46"/>
                <a:gd name="T11" fmla="*/ 9 h 17"/>
                <a:gd name="T12" fmla="*/ 37 w 46"/>
                <a:gd name="T13" fmla="*/ 0 h 17"/>
                <a:gd name="T14" fmla="*/ 28 w 46"/>
                <a:gd name="T15" fmla="*/ 0 h 17"/>
                <a:gd name="T16" fmla="*/ 18 w 46"/>
                <a:gd name="T17" fmla="*/ 0 h 17"/>
                <a:gd name="T18" fmla="*/ 8 w 46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17">
                  <a:moveTo>
                    <a:pt x="8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4" y="17"/>
                    <a:pt x="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9" y="17"/>
                    <a:pt x="42" y="16"/>
                    <a:pt x="43" y="15"/>
                  </a:cubicBezTo>
                  <a:cubicBezTo>
                    <a:pt x="45" y="13"/>
                    <a:pt x="46" y="11"/>
                    <a:pt x="46" y="9"/>
                  </a:cubicBezTo>
                  <a:cubicBezTo>
                    <a:pt x="46" y="4"/>
                    <a:pt x="42" y="0"/>
                    <a:pt x="3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D44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9" name="Freeform 369">
              <a:extLst>
                <a:ext uri="{FF2B5EF4-FFF2-40B4-BE49-F238E27FC236}">
                  <a16:creationId xmlns:a16="http://schemas.microsoft.com/office/drawing/2014/main" id="{D50A4388-C32B-4D44-8375-DF7E2CA563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7772" y="5167548"/>
              <a:ext cx="294258" cy="189422"/>
            </a:xfrm>
            <a:custGeom>
              <a:avLst/>
              <a:gdLst>
                <a:gd name="T0" fmla="*/ 11 w 230"/>
                <a:gd name="T1" fmla="*/ 7 h 148"/>
                <a:gd name="T2" fmla="*/ 6 w 230"/>
                <a:gd name="T3" fmla="*/ 3 h 148"/>
                <a:gd name="T4" fmla="*/ 4 w 230"/>
                <a:gd name="T5" fmla="*/ 3 h 148"/>
                <a:gd name="T6" fmla="*/ 1 w 230"/>
                <a:gd name="T7" fmla="*/ 9 h 148"/>
                <a:gd name="T8" fmla="*/ 15 w 230"/>
                <a:gd name="T9" fmla="*/ 58 h 148"/>
                <a:gd name="T10" fmla="*/ 18 w 230"/>
                <a:gd name="T11" fmla="*/ 68 h 148"/>
                <a:gd name="T12" fmla="*/ 36 w 230"/>
                <a:gd name="T13" fmla="*/ 127 h 148"/>
                <a:gd name="T14" fmla="*/ 36 w 230"/>
                <a:gd name="T15" fmla="*/ 147 h 148"/>
                <a:gd name="T16" fmla="*/ 36 w 230"/>
                <a:gd name="T17" fmla="*/ 148 h 148"/>
                <a:gd name="T18" fmla="*/ 46 w 230"/>
                <a:gd name="T19" fmla="*/ 144 h 148"/>
                <a:gd name="T20" fmla="*/ 46 w 230"/>
                <a:gd name="T21" fmla="*/ 132 h 148"/>
                <a:gd name="T22" fmla="*/ 178 w 230"/>
                <a:gd name="T23" fmla="*/ 132 h 148"/>
                <a:gd name="T24" fmla="*/ 178 w 230"/>
                <a:gd name="T25" fmla="*/ 142 h 148"/>
                <a:gd name="T26" fmla="*/ 188 w 230"/>
                <a:gd name="T27" fmla="*/ 142 h 148"/>
                <a:gd name="T28" fmla="*/ 188 w 230"/>
                <a:gd name="T29" fmla="*/ 128 h 148"/>
                <a:gd name="T30" fmla="*/ 209 w 230"/>
                <a:gd name="T31" fmla="*/ 67 h 148"/>
                <a:gd name="T32" fmla="*/ 212 w 230"/>
                <a:gd name="T33" fmla="*/ 57 h 148"/>
                <a:gd name="T34" fmla="*/ 229 w 230"/>
                <a:gd name="T35" fmla="*/ 7 h 148"/>
                <a:gd name="T36" fmla="*/ 229 w 230"/>
                <a:gd name="T37" fmla="*/ 2 h 148"/>
                <a:gd name="T38" fmla="*/ 225 w 230"/>
                <a:gd name="T39" fmla="*/ 0 h 148"/>
                <a:gd name="T40" fmla="*/ 174 w 230"/>
                <a:gd name="T41" fmla="*/ 0 h 148"/>
                <a:gd name="T42" fmla="*/ 164 w 230"/>
                <a:gd name="T43" fmla="*/ 0 h 148"/>
                <a:gd name="T44" fmla="*/ 140 w 230"/>
                <a:gd name="T45" fmla="*/ 0 h 148"/>
                <a:gd name="T46" fmla="*/ 137 w 230"/>
                <a:gd name="T47" fmla="*/ 0 h 148"/>
                <a:gd name="T48" fmla="*/ 126 w 230"/>
                <a:gd name="T49" fmla="*/ 0 h 148"/>
                <a:gd name="T50" fmla="*/ 126 w 230"/>
                <a:gd name="T51" fmla="*/ 0 h 148"/>
                <a:gd name="T52" fmla="*/ 121 w 230"/>
                <a:gd name="T53" fmla="*/ 5 h 148"/>
                <a:gd name="T54" fmla="*/ 121 w 230"/>
                <a:gd name="T55" fmla="*/ 8 h 148"/>
                <a:gd name="T56" fmla="*/ 126 w 230"/>
                <a:gd name="T57" fmla="*/ 17 h 148"/>
                <a:gd name="T58" fmla="*/ 127 w 230"/>
                <a:gd name="T59" fmla="*/ 21 h 148"/>
                <a:gd name="T60" fmla="*/ 175 w 230"/>
                <a:gd name="T61" fmla="*/ 122 h 148"/>
                <a:gd name="T62" fmla="*/ 45 w 230"/>
                <a:gd name="T63" fmla="*/ 122 h 148"/>
                <a:gd name="T64" fmla="*/ 28 w 230"/>
                <a:gd name="T65" fmla="*/ 65 h 148"/>
                <a:gd name="T66" fmla="*/ 25 w 230"/>
                <a:gd name="T67" fmla="*/ 55 h 148"/>
                <a:gd name="T68" fmla="*/ 11 w 230"/>
                <a:gd name="T69" fmla="*/ 7 h 148"/>
                <a:gd name="T70" fmla="*/ 136 w 230"/>
                <a:gd name="T71" fmla="*/ 16 h 148"/>
                <a:gd name="T72" fmla="*/ 135 w 230"/>
                <a:gd name="T73" fmla="*/ 13 h 148"/>
                <a:gd name="T74" fmla="*/ 134 w 230"/>
                <a:gd name="T75" fmla="*/ 10 h 148"/>
                <a:gd name="T76" fmla="*/ 137 w 230"/>
                <a:gd name="T77" fmla="*/ 10 h 148"/>
                <a:gd name="T78" fmla="*/ 140 w 230"/>
                <a:gd name="T79" fmla="*/ 10 h 148"/>
                <a:gd name="T80" fmla="*/ 164 w 230"/>
                <a:gd name="T81" fmla="*/ 10 h 148"/>
                <a:gd name="T82" fmla="*/ 174 w 230"/>
                <a:gd name="T83" fmla="*/ 10 h 148"/>
                <a:gd name="T84" fmla="*/ 217 w 230"/>
                <a:gd name="T85" fmla="*/ 10 h 148"/>
                <a:gd name="T86" fmla="*/ 202 w 230"/>
                <a:gd name="T87" fmla="*/ 54 h 148"/>
                <a:gd name="T88" fmla="*/ 199 w 230"/>
                <a:gd name="T89" fmla="*/ 63 h 148"/>
                <a:gd name="T90" fmla="*/ 182 w 230"/>
                <a:gd name="T91" fmla="*/ 113 h 148"/>
                <a:gd name="T92" fmla="*/ 136 w 230"/>
                <a:gd name="T93" fmla="*/ 1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0" h="148">
                  <a:moveTo>
                    <a:pt x="11" y="7"/>
                  </a:moveTo>
                  <a:cubicBezTo>
                    <a:pt x="10" y="4"/>
                    <a:pt x="8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2" y="4"/>
                    <a:pt x="0" y="7"/>
                    <a:pt x="1" y="9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36" y="127"/>
                    <a:pt x="36" y="127"/>
                    <a:pt x="36" y="127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6" y="147"/>
                    <a:pt x="36" y="148"/>
                    <a:pt x="36" y="148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42"/>
                    <a:pt x="178" y="142"/>
                    <a:pt x="178" y="142"/>
                  </a:cubicBezTo>
                  <a:cubicBezTo>
                    <a:pt x="188" y="142"/>
                    <a:pt x="188" y="142"/>
                    <a:pt x="188" y="142"/>
                  </a:cubicBezTo>
                  <a:cubicBezTo>
                    <a:pt x="188" y="128"/>
                    <a:pt x="188" y="128"/>
                    <a:pt x="188" y="12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29" y="7"/>
                    <a:pt x="229" y="7"/>
                    <a:pt x="229" y="7"/>
                  </a:cubicBezTo>
                  <a:cubicBezTo>
                    <a:pt x="230" y="5"/>
                    <a:pt x="230" y="4"/>
                    <a:pt x="229" y="2"/>
                  </a:cubicBezTo>
                  <a:cubicBezTo>
                    <a:pt x="228" y="1"/>
                    <a:pt x="226" y="0"/>
                    <a:pt x="225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3" y="0"/>
                    <a:pt x="121" y="2"/>
                    <a:pt x="121" y="5"/>
                  </a:cubicBezTo>
                  <a:cubicBezTo>
                    <a:pt x="121" y="6"/>
                    <a:pt x="121" y="7"/>
                    <a:pt x="121" y="8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5" y="55"/>
                    <a:pt x="25" y="55"/>
                    <a:pt x="25" y="55"/>
                  </a:cubicBezTo>
                  <a:lnTo>
                    <a:pt x="11" y="7"/>
                  </a:lnTo>
                  <a:close/>
                  <a:moveTo>
                    <a:pt x="136" y="16"/>
                  </a:moveTo>
                  <a:cubicBezTo>
                    <a:pt x="135" y="13"/>
                    <a:pt x="135" y="13"/>
                    <a:pt x="135" y="13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74" y="10"/>
                    <a:pt x="174" y="10"/>
                    <a:pt x="174" y="10"/>
                  </a:cubicBezTo>
                  <a:cubicBezTo>
                    <a:pt x="217" y="10"/>
                    <a:pt x="217" y="10"/>
                    <a:pt x="217" y="10"/>
                  </a:cubicBezTo>
                  <a:cubicBezTo>
                    <a:pt x="202" y="54"/>
                    <a:pt x="202" y="54"/>
                    <a:pt x="202" y="54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82" y="113"/>
                    <a:pt x="182" y="113"/>
                    <a:pt x="182" y="113"/>
                  </a:cubicBezTo>
                  <a:lnTo>
                    <a:pt x="136" y="16"/>
                  </a:ln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0" name="Freeform 370">
              <a:extLst>
                <a:ext uri="{FF2B5EF4-FFF2-40B4-BE49-F238E27FC236}">
                  <a16:creationId xmlns:a16="http://schemas.microsoft.com/office/drawing/2014/main" id="{711C07A1-4A04-AF44-A305-ACAC1472B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539" y="5154444"/>
              <a:ext cx="38123" cy="40505"/>
            </a:xfrm>
            <a:custGeom>
              <a:avLst/>
              <a:gdLst>
                <a:gd name="T0" fmla="*/ 16 w 30"/>
                <a:gd name="T1" fmla="*/ 27 h 31"/>
                <a:gd name="T2" fmla="*/ 4 w 30"/>
                <a:gd name="T3" fmla="*/ 15 h 31"/>
                <a:gd name="T4" fmla="*/ 16 w 30"/>
                <a:gd name="T5" fmla="*/ 3 h 31"/>
                <a:gd name="T6" fmla="*/ 27 w 30"/>
                <a:gd name="T7" fmla="*/ 10 h 31"/>
                <a:gd name="T8" fmla="*/ 30 w 30"/>
                <a:gd name="T9" fmla="*/ 10 h 31"/>
                <a:gd name="T10" fmla="*/ 16 w 30"/>
                <a:gd name="T11" fmla="*/ 0 h 31"/>
                <a:gd name="T12" fmla="*/ 0 w 30"/>
                <a:gd name="T13" fmla="*/ 15 h 31"/>
                <a:gd name="T14" fmla="*/ 16 w 30"/>
                <a:gd name="T15" fmla="*/ 31 h 31"/>
                <a:gd name="T16" fmla="*/ 17 w 30"/>
                <a:gd name="T17" fmla="*/ 31 h 31"/>
                <a:gd name="T18" fmla="*/ 16 w 30"/>
                <a:gd name="T1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1">
                  <a:moveTo>
                    <a:pt x="16" y="27"/>
                  </a:moveTo>
                  <a:cubicBezTo>
                    <a:pt x="9" y="27"/>
                    <a:pt x="4" y="22"/>
                    <a:pt x="4" y="15"/>
                  </a:cubicBezTo>
                  <a:cubicBezTo>
                    <a:pt x="4" y="9"/>
                    <a:pt x="9" y="3"/>
                    <a:pt x="16" y="3"/>
                  </a:cubicBezTo>
                  <a:cubicBezTo>
                    <a:pt x="21" y="3"/>
                    <a:pt x="25" y="6"/>
                    <a:pt x="27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8" y="4"/>
                    <a:pt x="22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1"/>
                    <a:pt x="16" y="31"/>
                  </a:cubicBezTo>
                  <a:cubicBezTo>
                    <a:pt x="16" y="31"/>
                    <a:pt x="17" y="31"/>
                    <a:pt x="17" y="31"/>
                  </a:cubicBezTo>
                  <a:cubicBezTo>
                    <a:pt x="16" y="27"/>
                    <a:pt x="16" y="27"/>
                    <a:pt x="16" y="27"/>
                  </a:cubicBezTo>
                  <a:close/>
                </a:path>
              </a:pathLst>
            </a:custGeom>
            <a:solidFill>
              <a:srgbClr val="73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1" name="Freeform 371">
              <a:extLst>
                <a:ext uri="{FF2B5EF4-FFF2-40B4-BE49-F238E27FC236}">
                  <a16:creationId xmlns:a16="http://schemas.microsoft.com/office/drawing/2014/main" id="{189B628D-3E80-7D4B-B59A-F7D1F595C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024" y="5341482"/>
              <a:ext cx="71480" cy="36932"/>
            </a:xfrm>
            <a:custGeom>
              <a:avLst/>
              <a:gdLst>
                <a:gd name="T0" fmla="*/ 4 w 56"/>
                <a:gd name="T1" fmla="*/ 18 h 29"/>
                <a:gd name="T2" fmla="*/ 1 w 56"/>
                <a:gd name="T3" fmla="*/ 25 h 29"/>
                <a:gd name="T4" fmla="*/ 8 w 56"/>
                <a:gd name="T5" fmla="*/ 28 h 29"/>
                <a:gd name="T6" fmla="*/ 30 w 56"/>
                <a:gd name="T7" fmla="*/ 19 h 29"/>
                <a:gd name="T8" fmla="*/ 52 w 56"/>
                <a:gd name="T9" fmla="*/ 11 h 29"/>
                <a:gd name="T10" fmla="*/ 56 w 56"/>
                <a:gd name="T11" fmla="*/ 6 h 29"/>
                <a:gd name="T12" fmla="*/ 55 w 56"/>
                <a:gd name="T13" fmla="*/ 4 h 29"/>
                <a:gd name="T14" fmla="*/ 49 w 56"/>
                <a:gd name="T15" fmla="*/ 1 h 29"/>
                <a:gd name="T16" fmla="*/ 31 w 56"/>
                <a:gd name="T17" fmla="*/ 8 h 29"/>
                <a:gd name="T18" fmla="*/ 21 w 56"/>
                <a:gd name="T19" fmla="*/ 12 h 29"/>
                <a:gd name="T20" fmla="*/ 4 w 56"/>
                <a:gd name="T21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9">
                  <a:moveTo>
                    <a:pt x="4" y="18"/>
                  </a:moveTo>
                  <a:cubicBezTo>
                    <a:pt x="1" y="20"/>
                    <a:pt x="0" y="22"/>
                    <a:pt x="1" y="25"/>
                  </a:cubicBezTo>
                  <a:cubicBezTo>
                    <a:pt x="2" y="28"/>
                    <a:pt x="5" y="29"/>
                    <a:pt x="8" y="2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4" y="10"/>
                    <a:pt x="56" y="8"/>
                    <a:pt x="56" y="6"/>
                  </a:cubicBezTo>
                  <a:cubicBezTo>
                    <a:pt x="56" y="5"/>
                    <a:pt x="55" y="5"/>
                    <a:pt x="55" y="4"/>
                  </a:cubicBezTo>
                  <a:cubicBezTo>
                    <a:pt x="54" y="1"/>
                    <a:pt x="51" y="0"/>
                    <a:pt x="49" y="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2"/>
                    <a:pt x="21" y="12"/>
                    <a:pt x="21" y="12"/>
                  </a:cubicBezTo>
                  <a:lnTo>
                    <a:pt x="4" y="18"/>
                  </a:lnTo>
                  <a:close/>
                </a:path>
              </a:pathLst>
            </a:custGeom>
            <a:solidFill>
              <a:srgbClr val="F05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2" name="Freeform 372">
              <a:extLst>
                <a:ext uri="{FF2B5EF4-FFF2-40B4-BE49-F238E27FC236}">
                  <a16:creationId xmlns:a16="http://schemas.microsoft.com/office/drawing/2014/main" id="{DE9F48B5-5424-A249-B7B5-4557ACD71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772" y="5171123"/>
              <a:ext cx="153682" cy="185847"/>
            </a:xfrm>
            <a:custGeom>
              <a:avLst/>
              <a:gdLst>
                <a:gd name="T0" fmla="*/ 6 w 120"/>
                <a:gd name="T1" fmla="*/ 0 h 145"/>
                <a:gd name="T2" fmla="*/ 4 w 120"/>
                <a:gd name="T3" fmla="*/ 0 h 145"/>
                <a:gd name="T4" fmla="*/ 1 w 120"/>
                <a:gd name="T5" fmla="*/ 6 h 145"/>
                <a:gd name="T6" fmla="*/ 15 w 120"/>
                <a:gd name="T7" fmla="*/ 55 h 145"/>
                <a:gd name="T8" fmla="*/ 18 w 120"/>
                <a:gd name="T9" fmla="*/ 65 h 145"/>
                <a:gd name="T10" fmla="*/ 36 w 120"/>
                <a:gd name="T11" fmla="*/ 124 h 145"/>
                <a:gd name="T12" fmla="*/ 36 w 120"/>
                <a:gd name="T13" fmla="*/ 144 h 145"/>
                <a:gd name="T14" fmla="*/ 36 w 120"/>
                <a:gd name="T15" fmla="*/ 145 h 145"/>
                <a:gd name="T16" fmla="*/ 46 w 120"/>
                <a:gd name="T17" fmla="*/ 141 h 145"/>
                <a:gd name="T18" fmla="*/ 46 w 120"/>
                <a:gd name="T19" fmla="*/ 129 h 145"/>
                <a:gd name="T20" fmla="*/ 120 w 120"/>
                <a:gd name="T21" fmla="*/ 129 h 145"/>
                <a:gd name="T22" fmla="*/ 120 w 120"/>
                <a:gd name="T23" fmla="*/ 119 h 145"/>
                <a:gd name="T24" fmla="*/ 45 w 120"/>
                <a:gd name="T25" fmla="*/ 119 h 145"/>
                <a:gd name="T26" fmla="*/ 28 w 120"/>
                <a:gd name="T27" fmla="*/ 62 h 145"/>
                <a:gd name="T28" fmla="*/ 25 w 120"/>
                <a:gd name="T29" fmla="*/ 52 h 145"/>
                <a:gd name="T30" fmla="*/ 11 w 120"/>
                <a:gd name="T31" fmla="*/ 4 h 145"/>
                <a:gd name="T32" fmla="*/ 6 w 120"/>
                <a:gd name="T3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45">
                  <a:moveTo>
                    <a:pt x="6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36" y="144"/>
                    <a:pt x="36" y="145"/>
                    <a:pt x="36" y="145"/>
                  </a:cubicBezTo>
                  <a:cubicBezTo>
                    <a:pt x="46" y="141"/>
                    <a:pt x="46" y="141"/>
                    <a:pt x="46" y="141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120" y="129"/>
                    <a:pt x="120" y="129"/>
                    <a:pt x="120" y="129"/>
                  </a:cubicBezTo>
                  <a:cubicBezTo>
                    <a:pt x="120" y="119"/>
                    <a:pt x="120" y="119"/>
                    <a:pt x="1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1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3" name="Freeform 373">
              <a:extLst>
                <a:ext uri="{FF2B5EF4-FFF2-40B4-BE49-F238E27FC236}">
                  <a16:creationId xmlns:a16="http://schemas.microsoft.com/office/drawing/2014/main" id="{ECC21982-4F7C-E649-86C1-7EE9E6D3C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539" y="5155635"/>
              <a:ext cx="11913" cy="38123"/>
            </a:xfrm>
            <a:custGeom>
              <a:avLst/>
              <a:gdLst>
                <a:gd name="T0" fmla="*/ 4 w 10"/>
                <a:gd name="T1" fmla="*/ 14 h 29"/>
                <a:gd name="T2" fmla="*/ 10 w 10"/>
                <a:gd name="T3" fmla="*/ 4 h 29"/>
                <a:gd name="T4" fmla="*/ 10 w 10"/>
                <a:gd name="T5" fmla="*/ 0 h 29"/>
                <a:gd name="T6" fmla="*/ 0 w 10"/>
                <a:gd name="T7" fmla="*/ 14 h 29"/>
                <a:gd name="T8" fmla="*/ 10 w 10"/>
                <a:gd name="T9" fmla="*/ 29 h 29"/>
                <a:gd name="T10" fmla="*/ 10 w 10"/>
                <a:gd name="T11" fmla="*/ 25 h 29"/>
                <a:gd name="T12" fmla="*/ 4 w 10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4" y="14"/>
                  </a:moveTo>
                  <a:cubicBezTo>
                    <a:pt x="4" y="10"/>
                    <a:pt x="6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2"/>
                    <a:pt x="0" y="8"/>
                    <a:pt x="0" y="14"/>
                  </a:cubicBezTo>
                  <a:cubicBezTo>
                    <a:pt x="0" y="21"/>
                    <a:pt x="4" y="26"/>
                    <a:pt x="10" y="29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6" y="23"/>
                    <a:pt x="4" y="19"/>
                    <a:pt x="4" y="14"/>
                  </a:cubicBezTo>
                  <a:close/>
                </a:path>
              </a:pathLst>
            </a:custGeom>
            <a:solidFill>
              <a:srgbClr val="BD7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4" name="Freeform 374">
              <a:extLst>
                <a:ext uri="{FF2B5EF4-FFF2-40B4-BE49-F238E27FC236}">
                  <a16:creationId xmlns:a16="http://schemas.microsoft.com/office/drawing/2014/main" id="{5D778EC7-35E9-2849-98EE-D5F857E52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188" y="4937622"/>
              <a:ext cx="109602" cy="108411"/>
            </a:xfrm>
            <a:custGeom>
              <a:avLst/>
              <a:gdLst>
                <a:gd name="T0" fmla="*/ 10 w 92"/>
                <a:gd name="T1" fmla="*/ 0 h 91"/>
                <a:gd name="T2" fmla="*/ 0 w 92"/>
                <a:gd name="T3" fmla="*/ 10 h 91"/>
                <a:gd name="T4" fmla="*/ 82 w 92"/>
                <a:gd name="T5" fmla="*/ 91 h 91"/>
                <a:gd name="T6" fmla="*/ 92 w 92"/>
                <a:gd name="T7" fmla="*/ 82 h 91"/>
                <a:gd name="T8" fmla="*/ 10 w 9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1">
                  <a:moveTo>
                    <a:pt x="10" y="0"/>
                  </a:moveTo>
                  <a:lnTo>
                    <a:pt x="0" y="10"/>
                  </a:lnTo>
                  <a:lnTo>
                    <a:pt x="82" y="91"/>
                  </a:lnTo>
                  <a:lnTo>
                    <a:pt x="92" y="8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06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5" name="Freeform 375">
              <a:extLst>
                <a:ext uri="{FF2B5EF4-FFF2-40B4-BE49-F238E27FC236}">
                  <a16:creationId xmlns:a16="http://schemas.microsoft.com/office/drawing/2014/main" id="{66F8129B-5524-C24B-A3C4-CF2C633CE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545" y="4970979"/>
              <a:ext cx="275197" cy="274006"/>
            </a:xfrm>
            <a:custGeom>
              <a:avLst/>
              <a:gdLst>
                <a:gd name="T0" fmla="*/ 231 w 231"/>
                <a:gd name="T1" fmla="*/ 230 h 230"/>
                <a:gd name="T2" fmla="*/ 189 w 231"/>
                <a:gd name="T3" fmla="*/ 145 h 230"/>
                <a:gd name="T4" fmla="*/ 117 w 231"/>
                <a:gd name="T5" fmla="*/ 0 h 230"/>
                <a:gd name="T6" fmla="*/ 64 w 231"/>
                <a:gd name="T7" fmla="*/ 54 h 230"/>
                <a:gd name="T8" fmla="*/ 54 w 231"/>
                <a:gd name="T9" fmla="*/ 63 h 230"/>
                <a:gd name="T10" fmla="*/ 0 w 231"/>
                <a:gd name="T11" fmla="*/ 117 h 230"/>
                <a:gd name="T12" fmla="*/ 231 w 231"/>
                <a:gd name="T13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230">
                  <a:moveTo>
                    <a:pt x="231" y="230"/>
                  </a:moveTo>
                  <a:lnTo>
                    <a:pt x="189" y="145"/>
                  </a:lnTo>
                  <a:lnTo>
                    <a:pt x="117" y="0"/>
                  </a:lnTo>
                  <a:lnTo>
                    <a:pt x="64" y="54"/>
                  </a:lnTo>
                  <a:lnTo>
                    <a:pt x="54" y="63"/>
                  </a:lnTo>
                  <a:lnTo>
                    <a:pt x="0" y="117"/>
                  </a:lnTo>
                  <a:lnTo>
                    <a:pt x="231" y="230"/>
                  </a:ln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6" name="Freeform 376">
              <a:extLst>
                <a:ext uri="{FF2B5EF4-FFF2-40B4-BE49-F238E27FC236}">
                  <a16:creationId xmlns:a16="http://schemas.microsoft.com/office/drawing/2014/main" id="{A0669B89-4562-8449-AA72-764F13911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188" y="4944770"/>
              <a:ext cx="103646" cy="101263"/>
            </a:xfrm>
            <a:custGeom>
              <a:avLst/>
              <a:gdLst>
                <a:gd name="T0" fmla="*/ 6 w 87"/>
                <a:gd name="T1" fmla="*/ 0 h 85"/>
                <a:gd name="T2" fmla="*/ 0 w 87"/>
                <a:gd name="T3" fmla="*/ 4 h 85"/>
                <a:gd name="T4" fmla="*/ 82 w 87"/>
                <a:gd name="T5" fmla="*/ 85 h 85"/>
                <a:gd name="T6" fmla="*/ 87 w 87"/>
                <a:gd name="T7" fmla="*/ 81 h 85"/>
                <a:gd name="T8" fmla="*/ 6 w 87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5">
                  <a:moveTo>
                    <a:pt x="6" y="0"/>
                  </a:moveTo>
                  <a:lnTo>
                    <a:pt x="0" y="4"/>
                  </a:lnTo>
                  <a:lnTo>
                    <a:pt x="82" y="85"/>
                  </a:lnTo>
                  <a:lnTo>
                    <a:pt x="87" y="8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C9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7" name="Freeform 377">
              <a:extLst>
                <a:ext uri="{FF2B5EF4-FFF2-40B4-BE49-F238E27FC236}">
                  <a16:creationId xmlns:a16="http://schemas.microsoft.com/office/drawing/2014/main" id="{3C943698-CE8C-1F4D-B9A8-FE7BBE5D7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545" y="5041267"/>
              <a:ext cx="275197" cy="203718"/>
            </a:xfrm>
            <a:custGeom>
              <a:avLst/>
              <a:gdLst>
                <a:gd name="T0" fmla="*/ 231 w 231"/>
                <a:gd name="T1" fmla="*/ 171 h 171"/>
                <a:gd name="T2" fmla="*/ 59 w 231"/>
                <a:gd name="T3" fmla="*/ 0 h 171"/>
                <a:gd name="T4" fmla="*/ 54 w 231"/>
                <a:gd name="T5" fmla="*/ 4 h 171"/>
                <a:gd name="T6" fmla="*/ 0 w 231"/>
                <a:gd name="T7" fmla="*/ 58 h 171"/>
                <a:gd name="T8" fmla="*/ 231 w 231"/>
                <a:gd name="T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71">
                  <a:moveTo>
                    <a:pt x="231" y="171"/>
                  </a:moveTo>
                  <a:lnTo>
                    <a:pt x="59" y="0"/>
                  </a:lnTo>
                  <a:lnTo>
                    <a:pt x="54" y="4"/>
                  </a:lnTo>
                  <a:lnTo>
                    <a:pt x="0" y="58"/>
                  </a:lnTo>
                  <a:lnTo>
                    <a:pt x="231" y="171"/>
                  </a:lnTo>
                  <a:close/>
                </a:path>
              </a:pathLst>
            </a:custGeom>
            <a:solidFill>
              <a:srgbClr val="4CAF50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8" name="Freeform 378">
              <a:extLst>
                <a:ext uri="{FF2B5EF4-FFF2-40B4-BE49-F238E27FC236}">
                  <a16:creationId xmlns:a16="http://schemas.microsoft.com/office/drawing/2014/main" id="{C81F9B1C-4223-C44E-816F-82DF031DF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5490" y="4831594"/>
              <a:ext cx="133429" cy="133429"/>
            </a:xfrm>
            <a:custGeom>
              <a:avLst/>
              <a:gdLst>
                <a:gd name="T0" fmla="*/ 43 w 112"/>
                <a:gd name="T1" fmla="*/ 112 h 112"/>
                <a:gd name="T2" fmla="*/ 53 w 112"/>
                <a:gd name="T3" fmla="*/ 102 h 112"/>
                <a:gd name="T4" fmla="*/ 74 w 112"/>
                <a:gd name="T5" fmla="*/ 81 h 112"/>
                <a:gd name="T6" fmla="*/ 80 w 112"/>
                <a:gd name="T7" fmla="*/ 74 h 112"/>
                <a:gd name="T8" fmla="*/ 102 w 112"/>
                <a:gd name="T9" fmla="*/ 53 h 112"/>
                <a:gd name="T10" fmla="*/ 112 w 112"/>
                <a:gd name="T11" fmla="*/ 43 h 112"/>
                <a:gd name="T12" fmla="*/ 86 w 112"/>
                <a:gd name="T13" fmla="*/ 0 h 112"/>
                <a:gd name="T14" fmla="*/ 77 w 112"/>
                <a:gd name="T15" fmla="*/ 9 h 112"/>
                <a:gd name="T16" fmla="*/ 46 w 112"/>
                <a:gd name="T17" fmla="*/ 40 h 112"/>
                <a:gd name="T18" fmla="*/ 40 w 112"/>
                <a:gd name="T19" fmla="*/ 46 h 112"/>
                <a:gd name="T20" fmla="*/ 9 w 112"/>
                <a:gd name="T21" fmla="*/ 77 h 112"/>
                <a:gd name="T22" fmla="*/ 0 w 112"/>
                <a:gd name="T23" fmla="*/ 86 h 112"/>
                <a:gd name="T24" fmla="*/ 43 w 112"/>
                <a:gd name="T2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2">
                  <a:moveTo>
                    <a:pt x="43" y="112"/>
                  </a:moveTo>
                  <a:lnTo>
                    <a:pt x="53" y="102"/>
                  </a:lnTo>
                  <a:lnTo>
                    <a:pt x="74" y="81"/>
                  </a:lnTo>
                  <a:lnTo>
                    <a:pt x="80" y="74"/>
                  </a:lnTo>
                  <a:lnTo>
                    <a:pt x="102" y="53"/>
                  </a:lnTo>
                  <a:lnTo>
                    <a:pt x="112" y="43"/>
                  </a:lnTo>
                  <a:lnTo>
                    <a:pt x="86" y="0"/>
                  </a:lnTo>
                  <a:lnTo>
                    <a:pt x="77" y="9"/>
                  </a:lnTo>
                  <a:lnTo>
                    <a:pt x="46" y="40"/>
                  </a:lnTo>
                  <a:lnTo>
                    <a:pt x="40" y="46"/>
                  </a:lnTo>
                  <a:lnTo>
                    <a:pt x="9" y="77"/>
                  </a:lnTo>
                  <a:lnTo>
                    <a:pt x="0" y="86"/>
                  </a:lnTo>
                  <a:lnTo>
                    <a:pt x="43" y="112"/>
                  </a:ln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9" name="Freeform 379">
              <a:extLst>
                <a:ext uri="{FF2B5EF4-FFF2-40B4-BE49-F238E27FC236}">
                  <a16:creationId xmlns:a16="http://schemas.microsoft.com/office/drawing/2014/main" id="{EBCFD25B-8889-1A4F-9FB9-D229AA156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984" y="4791088"/>
              <a:ext cx="132238" cy="132238"/>
            </a:xfrm>
            <a:custGeom>
              <a:avLst/>
              <a:gdLst>
                <a:gd name="T0" fmla="*/ 80 w 111"/>
                <a:gd name="T1" fmla="*/ 74 h 111"/>
                <a:gd name="T2" fmla="*/ 111 w 111"/>
                <a:gd name="T3" fmla="*/ 43 h 111"/>
                <a:gd name="T4" fmla="*/ 85 w 111"/>
                <a:gd name="T5" fmla="*/ 0 h 111"/>
                <a:gd name="T6" fmla="*/ 46 w 111"/>
                <a:gd name="T7" fmla="*/ 39 h 111"/>
                <a:gd name="T8" fmla="*/ 38 w 111"/>
                <a:gd name="T9" fmla="*/ 46 h 111"/>
                <a:gd name="T10" fmla="*/ 0 w 111"/>
                <a:gd name="T11" fmla="*/ 86 h 111"/>
                <a:gd name="T12" fmla="*/ 43 w 111"/>
                <a:gd name="T13" fmla="*/ 111 h 111"/>
                <a:gd name="T14" fmla="*/ 74 w 111"/>
                <a:gd name="T15" fmla="*/ 80 h 111"/>
                <a:gd name="T16" fmla="*/ 80 w 111"/>
                <a:gd name="T17" fmla="*/ 7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11">
                  <a:moveTo>
                    <a:pt x="80" y="74"/>
                  </a:moveTo>
                  <a:lnTo>
                    <a:pt x="111" y="43"/>
                  </a:lnTo>
                  <a:lnTo>
                    <a:pt x="85" y="0"/>
                  </a:lnTo>
                  <a:lnTo>
                    <a:pt x="46" y="39"/>
                  </a:lnTo>
                  <a:lnTo>
                    <a:pt x="38" y="46"/>
                  </a:lnTo>
                  <a:lnTo>
                    <a:pt x="0" y="86"/>
                  </a:lnTo>
                  <a:lnTo>
                    <a:pt x="43" y="111"/>
                  </a:lnTo>
                  <a:lnTo>
                    <a:pt x="74" y="80"/>
                  </a:lnTo>
                  <a:lnTo>
                    <a:pt x="80" y="74"/>
                  </a:lnTo>
                  <a:close/>
                </a:path>
              </a:pathLst>
            </a:custGeom>
            <a:solidFill>
              <a:srgbClr val="43A0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0" name="Freeform 380">
              <a:extLst>
                <a:ext uri="{FF2B5EF4-FFF2-40B4-BE49-F238E27FC236}">
                  <a16:creationId xmlns:a16="http://schemas.microsoft.com/office/drawing/2014/main" id="{FD6405AE-FAAD-234A-8F4C-07BEBD51D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6140" y="4742244"/>
              <a:ext cx="103646" cy="103646"/>
            </a:xfrm>
            <a:custGeom>
              <a:avLst/>
              <a:gdLst>
                <a:gd name="T0" fmla="*/ 7 w 87"/>
                <a:gd name="T1" fmla="*/ 0 h 87"/>
                <a:gd name="T2" fmla="*/ 0 w 87"/>
                <a:gd name="T3" fmla="*/ 8 h 87"/>
                <a:gd name="T4" fmla="*/ 79 w 87"/>
                <a:gd name="T5" fmla="*/ 87 h 87"/>
                <a:gd name="T6" fmla="*/ 87 w 87"/>
                <a:gd name="T7" fmla="*/ 80 h 87"/>
                <a:gd name="T8" fmla="*/ 7 w 87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7" y="0"/>
                  </a:moveTo>
                  <a:lnTo>
                    <a:pt x="0" y="8"/>
                  </a:lnTo>
                  <a:lnTo>
                    <a:pt x="79" y="87"/>
                  </a:lnTo>
                  <a:lnTo>
                    <a:pt x="87" y="8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3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1" name="Freeform 381">
              <a:extLst>
                <a:ext uri="{FF2B5EF4-FFF2-40B4-BE49-F238E27FC236}">
                  <a16:creationId xmlns:a16="http://schemas.microsoft.com/office/drawing/2014/main" id="{7430E655-2E1D-CF4A-B0BF-0127CDC08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995" y="4873290"/>
              <a:ext cx="248988" cy="246605"/>
            </a:xfrm>
            <a:custGeom>
              <a:avLst/>
              <a:gdLst>
                <a:gd name="T0" fmla="*/ 46 w 209"/>
                <a:gd name="T1" fmla="*/ 39 h 207"/>
                <a:gd name="T2" fmla="*/ 40 w 209"/>
                <a:gd name="T3" fmla="*/ 46 h 207"/>
                <a:gd name="T4" fmla="*/ 19 w 209"/>
                <a:gd name="T5" fmla="*/ 67 h 207"/>
                <a:gd name="T6" fmla="*/ 9 w 209"/>
                <a:gd name="T7" fmla="*/ 77 h 207"/>
                <a:gd name="T8" fmla="*/ 0 w 209"/>
                <a:gd name="T9" fmla="*/ 85 h 207"/>
                <a:gd name="T10" fmla="*/ 209 w 209"/>
                <a:gd name="T11" fmla="*/ 207 h 207"/>
                <a:gd name="T12" fmla="*/ 86 w 209"/>
                <a:gd name="T13" fmla="*/ 0 h 207"/>
                <a:gd name="T14" fmla="*/ 78 w 209"/>
                <a:gd name="T15" fmla="*/ 8 h 207"/>
                <a:gd name="T16" fmla="*/ 68 w 209"/>
                <a:gd name="T17" fmla="*/ 18 h 207"/>
                <a:gd name="T18" fmla="*/ 46 w 209"/>
                <a:gd name="T19" fmla="*/ 3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207">
                  <a:moveTo>
                    <a:pt x="46" y="39"/>
                  </a:moveTo>
                  <a:lnTo>
                    <a:pt x="40" y="46"/>
                  </a:lnTo>
                  <a:lnTo>
                    <a:pt x="19" y="67"/>
                  </a:lnTo>
                  <a:lnTo>
                    <a:pt x="9" y="77"/>
                  </a:lnTo>
                  <a:lnTo>
                    <a:pt x="0" y="85"/>
                  </a:lnTo>
                  <a:lnTo>
                    <a:pt x="209" y="207"/>
                  </a:lnTo>
                  <a:lnTo>
                    <a:pt x="86" y="0"/>
                  </a:lnTo>
                  <a:lnTo>
                    <a:pt x="78" y="8"/>
                  </a:lnTo>
                  <a:lnTo>
                    <a:pt x="68" y="18"/>
                  </a:lnTo>
                  <a:lnTo>
                    <a:pt x="46" y="39"/>
                  </a:ln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2" name="Freeform 382">
              <a:extLst>
                <a:ext uri="{FF2B5EF4-FFF2-40B4-BE49-F238E27FC236}">
                  <a16:creationId xmlns:a16="http://schemas.microsoft.com/office/drawing/2014/main" id="{8D6202D3-45F7-CD4C-99D4-9BC862280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5490" y="4882821"/>
              <a:ext cx="91733" cy="82202"/>
            </a:xfrm>
            <a:custGeom>
              <a:avLst/>
              <a:gdLst>
                <a:gd name="T0" fmla="*/ 43 w 77"/>
                <a:gd name="T1" fmla="*/ 69 h 69"/>
                <a:gd name="T2" fmla="*/ 53 w 77"/>
                <a:gd name="T3" fmla="*/ 59 h 69"/>
                <a:gd name="T4" fmla="*/ 74 w 77"/>
                <a:gd name="T5" fmla="*/ 38 h 69"/>
                <a:gd name="T6" fmla="*/ 77 w 77"/>
                <a:gd name="T7" fmla="*/ 34 h 69"/>
                <a:gd name="T8" fmla="*/ 43 w 77"/>
                <a:gd name="T9" fmla="*/ 0 h 69"/>
                <a:gd name="T10" fmla="*/ 40 w 77"/>
                <a:gd name="T11" fmla="*/ 3 h 69"/>
                <a:gd name="T12" fmla="*/ 9 w 77"/>
                <a:gd name="T13" fmla="*/ 34 h 69"/>
                <a:gd name="T14" fmla="*/ 0 w 77"/>
                <a:gd name="T15" fmla="*/ 43 h 69"/>
                <a:gd name="T16" fmla="*/ 43 w 77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69">
                  <a:moveTo>
                    <a:pt x="43" y="69"/>
                  </a:moveTo>
                  <a:lnTo>
                    <a:pt x="53" y="59"/>
                  </a:lnTo>
                  <a:lnTo>
                    <a:pt x="74" y="38"/>
                  </a:lnTo>
                  <a:lnTo>
                    <a:pt x="77" y="34"/>
                  </a:lnTo>
                  <a:lnTo>
                    <a:pt x="43" y="0"/>
                  </a:lnTo>
                  <a:lnTo>
                    <a:pt x="40" y="3"/>
                  </a:lnTo>
                  <a:lnTo>
                    <a:pt x="9" y="34"/>
                  </a:lnTo>
                  <a:lnTo>
                    <a:pt x="0" y="43"/>
                  </a:lnTo>
                  <a:lnTo>
                    <a:pt x="43" y="69"/>
                  </a:lnTo>
                  <a:close/>
                </a:path>
              </a:pathLst>
            </a:custGeom>
            <a:solidFill>
              <a:srgbClr val="4CAF50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3" name="Freeform 383">
              <a:extLst>
                <a:ext uri="{FF2B5EF4-FFF2-40B4-BE49-F238E27FC236}">
                  <a16:creationId xmlns:a16="http://schemas.microsoft.com/office/drawing/2014/main" id="{1916DC08-1F85-D540-87BA-E42CEC9C8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984" y="4842316"/>
              <a:ext cx="91733" cy="81010"/>
            </a:xfrm>
            <a:custGeom>
              <a:avLst/>
              <a:gdLst>
                <a:gd name="T0" fmla="*/ 77 w 77"/>
                <a:gd name="T1" fmla="*/ 34 h 68"/>
                <a:gd name="T2" fmla="*/ 43 w 77"/>
                <a:gd name="T3" fmla="*/ 0 h 68"/>
                <a:gd name="T4" fmla="*/ 38 w 77"/>
                <a:gd name="T5" fmla="*/ 3 h 68"/>
                <a:gd name="T6" fmla="*/ 0 w 77"/>
                <a:gd name="T7" fmla="*/ 43 h 68"/>
                <a:gd name="T8" fmla="*/ 43 w 77"/>
                <a:gd name="T9" fmla="*/ 68 h 68"/>
                <a:gd name="T10" fmla="*/ 74 w 77"/>
                <a:gd name="T11" fmla="*/ 37 h 68"/>
                <a:gd name="T12" fmla="*/ 77 w 77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68">
                  <a:moveTo>
                    <a:pt x="77" y="34"/>
                  </a:moveTo>
                  <a:lnTo>
                    <a:pt x="43" y="0"/>
                  </a:lnTo>
                  <a:lnTo>
                    <a:pt x="38" y="3"/>
                  </a:lnTo>
                  <a:lnTo>
                    <a:pt x="0" y="43"/>
                  </a:lnTo>
                  <a:lnTo>
                    <a:pt x="43" y="68"/>
                  </a:lnTo>
                  <a:lnTo>
                    <a:pt x="74" y="37"/>
                  </a:lnTo>
                  <a:lnTo>
                    <a:pt x="77" y="34"/>
                  </a:lnTo>
                  <a:close/>
                </a:path>
              </a:pathLst>
            </a:custGeom>
            <a:solidFill>
              <a:srgbClr val="43A0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4" name="Freeform 384">
              <a:extLst>
                <a:ext uri="{FF2B5EF4-FFF2-40B4-BE49-F238E27FC236}">
                  <a16:creationId xmlns:a16="http://schemas.microsoft.com/office/drawing/2014/main" id="{D27DA20A-BB67-FA4C-89FE-71E05A601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6140" y="4747010"/>
              <a:ext cx="100072" cy="98881"/>
            </a:xfrm>
            <a:custGeom>
              <a:avLst/>
              <a:gdLst>
                <a:gd name="T0" fmla="*/ 4 w 84"/>
                <a:gd name="T1" fmla="*/ 0 h 83"/>
                <a:gd name="T2" fmla="*/ 0 w 84"/>
                <a:gd name="T3" fmla="*/ 4 h 83"/>
                <a:gd name="T4" fmla="*/ 79 w 84"/>
                <a:gd name="T5" fmla="*/ 83 h 83"/>
                <a:gd name="T6" fmla="*/ 84 w 84"/>
                <a:gd name="T7" fmla="*/ 80 h 83"/>
                <a:gd name="T8" fmla="*/ 4 w 84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3">
                  <a:moveTo>
                    <a:pt x="4" y="0"/>
                  </a:moveTo>
                  <a:lnTo>
                    <a:pt x="0" y="4"/>
                  </a:lnTo>
                  <a:lnTo>
                    <a:pt x="79" y="83"/>
                  </a:lnTo>
                  <a:lnTo>
                    <a:pt x="84" y="8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D7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5" name="Freeform 385">
              <a:extLst>
                <a:ext uri="{FF2B5EF4-FFF2-40B4-BE49-F238E27FC236}">
                  <a16:creationId xmlns:a16="http://schemas.microsoft.com/office/drawing/2014/main" id="{8CCD2F0B-E213-7E4C-9F75-D14A5FA00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995" y="4923326"/>
              <a:ext cx="248988" cy="196570"/>
            </a:xfrm>
            <a:custGeom>
              <a:avLst/>
              <a:gdLst>
                <a:gd name="T0" fmla="*/ 40 w 209"/>
                <a:gd name="T1" fmla="*/ 4 h 165"/>
                <a:gd name="T2" fmla="*/ 19 w 209"/>
                <a:gd name="T3" fmla="*/ 25 h 165"/>
                <a:gd name="T4" fmla="*/ 9 w 209"/>
                <a:gd name="T5" fmla="*/ 35 h 165"/>
                <a:gd name="T6" fmla="*/ 0 w 209"/>
                <a:gd name="T7" fmla="*/ 43 h 165"/>
                <a:gd name="T8" fmla="*/ 209 w 209"/>
                <a:gd name="T9" fmla="*/ 165 h 165"/>
                <a:gd name="T10" fmla="*/ 43 w 209"/>
                <a:gd name="T11" fmla="*/ 0 h 165"/>
                <a:gd name="T12" fmla="*/ 40 w 209"/>
                <a:gd name="T13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165">
                  <a:moveTo>
                    <a:pt x="40" y="4"/>
                  </a:moveTo>
                  <a:lnTo>
                    <a:pt x="19" y="25"/>
                  </a:lnTo>
                  <a:lnTo>
                    <a:pt x="9" y="35"/>
                  </a:lnTo>
                  <a:lnTo>
                    <a:pt x="0" y="43"/>
                  </a:lnTo>
                  <a:lnTo>
                    <a:pt x="209" y="165"/>
                  </a:lnTo>
                  <a:lnTo>
                    <a:pt x="43" y="0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6" name="Freeform 386">
              <a:extLst>
                <a:ext uri="{FF2B5EF4-FFF2-40B4-BE49-F238E27FC236}">
                  <a16:creationId xmlns:a16="http://schemas.microsoft.com/office/drawing/2014/main" id="{A045165C-799C-A84F-A3A3-FDFDAAE61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131" y="2771787"/>
              <a:ext cx="20253" cy="58375"/>
            </a:xfrm>
            <a:custGeom>
              <a:avLst/>
              <a:gdLst>
                <a:gd name="T0" fmla="*/ 16 w 16"/>
                <a:gd name="T1" fmla="*/ 45 h 45"/>
                <a:gd name="T2" fmla="*/ 16 w 16"/>
                <a:gd name="T3" fmla="*/ 8 h 45"/>
                <a:gd name="T4" fmla="*/ 8 w 16"/>
                <a:gd name="T5" fmla="*/ 0 h 45"/>
                <a:gd name="T6" fmla="*/ 0 w 16"/>
                <a:gd name="T7" fmla="*/ 8 h 45"/>
                <a:gd name="T8" fmla="*/ 0 w 16"/>
                <a:gd name="T9" fmla="*/ 45 h 45"/>
                <a:gd name="T10" fmla="*/ 16 w 16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5">
                  <a:moveTo>
                    <a:pt x="16" y="45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6" y="45"/>
                    <a:pt x="16" y="45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7" name="Freeform 387">
              <a:extLst>
                <a:ext uri="{FF2B5EF4-FFF2-40B4-BE49-F238E27FC236}">
                  <a16:creationId xmlns:a16="http://schemas.microsoft.com/office/drawing/2014/main" id="{68550761-5E45-944B-B2E2-A0EC35AB8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4991" y="2774170"/>
              <a:ext cx="22636" cy="58375"/>
            </a:xfrm>
            <a:custGeom>
              <a:avLst/>
              <a:gdLst>
                <a:gd name="T0" fmla="*/ 18 w 18"/>
                <a:gd name="T1" fmla="*/ 45 h 46"/>
                <a:gd name="T2" fmla="*/ 16 w 18"/>
                <a:gd name="T3" fmla="*/ 8 h 46"/>
                <a:gd name="T4" fmla="*/ 8 w 18"/>
                <a:gd name="T5" fmla="*/ 0 h 46"/>
                <a:gd name="T6" fmla="*/ 0 w 18"/>
                <a:gd name="T7" fmla="*/ 8 h 46"/>
                <a:gd name="T8" fmla="*/ 2 w 18"/>
                <a:gd name="T9" fmla="*/ 46 h 46"/>
                <a:gd name="T10" fmla="*/ 18 w 18"/>
                <a:gd name="T1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46">
                  <a:moveTo>
                    <a:pt x="18" y="45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8" y="45"/>
                    <a:pt x="18" y="45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8" name="Freeform 388">
              <a:extLst>
                <a:ext uri="{FF2B5EF4-FFF2-40B4-BE49-F238E27FC236}">
                  <a16:creationId xmlns:a16="http://schemas.microsoft.com/office/drawing/2014/main" id="{33668751-0562-CD42-BF31-02A27A2CE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659" y="2778935"/>
              <a:ext cx="25018" cy="58375"/>
            </a:xfrm>
            <a:custGeom>
              <a:avLst/>
              <a:gdLst>
                <a:gd name="T0" fmla="*/ 20 w 20"/>
                <a:gd name="T1" fmla="*/ 44 h 46"/>
                <a:gd name="T2" fmla="*/ 16 w 20"/>
                <a:gd name="T3" fmla="*/ 7 h 46"/>
                <a:gd name="T4" fmla="*/ 8 w 20"/>
                <a:gd name="T5" fmla="*/ 0 h 46"/>
                <a:gd name="T6" fmla="*/ 0 w 20"/>
                <a:gd name="T7" fmla="*/ 9 h 46"/>
                <a:gd name="T8" fmla="*/ 4 w 20"/>
                <a:gd name="T9" fmla="*/ 46 h 46"/>
                <a:gd name="T10" fmla="*/ 20 w 20"/>
                <a:gd name="T11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6">
                  <a:moveTo>
                    <a:pt x="20" y="44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2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11" y="45"/>
                    <a:pt x="20" y="44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9" name="Freeform 389">
              <a:extLst>
                <a:ext uri="{FF2B5EF4-FFF2-40B4-BE49-F238E27FC236}">
                  <a16:creationId xmlns:a16="http://schemas.microsoft.com/office/drawing/2014/main" id="{A1D696A7-DC02-F040-90CC-DE47661EF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6328" y="2786083"/>
              <a:ext cx="29784" cy="60758"/>
            </a:xfrm>
            <a:custGeom>
              <a:avLst/>
              <a:gdLst>
                <a:gd name="T0" fmla="*/ 23 w 23"/>
                <a:gd name="T1" fmla="*/ 44 h 47"/>
                <a:gd name="T2" fmla="*/ 17 w 23"/>
                <a:gd name="T3" fmla="*/ 7 h 47"/>
                <a:gd name="T4" fmla="*/ 8 w 23"/>
                <a:gd name="T5" fmla="*/ 1 h 47"/>
                <a:gd name="T6" fmla="*/ 1 w 23"/>
                <a:gd name="T7" fmla="*/ 10 h 47"/>
                <a:gd name="T8" fmla="*/ 7 w 23"/>
                <a:gd name="T9" fmla="*/ 47 h 47"/>
                <a:gd name="T10" fmla="*/ 23 w 23"/>
                <a:gd name="T11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7">
                  <a:moveTo>
                    <a:pt x="23" y="44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6" y="3"/>
                    <a:pt x="12" y="0"/>
                    <a:pt x="8" y="1"/>
                  </a:cubicBezTo>
                  <a:cubicBezTo>
                    <a:pt x="3" y="1"/>
                    <a:pt x="0" y="5"/>
                    <a:pt x="1" y="1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13" y="45"/>
                    <a:pt x="23" y="44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0" name="Freeform 390">
              <a:extLst>
                <a:ext uri="{FF2B5EF4-FFF2-40B4-BE49-F238E27FC236}">
                  <a16:creationId xmlns:a16="http://schemas.microsoft.com/office/drawing/2014/main" id="{0C74796E-E087-934E-AD72-1946AF5DA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4379" y="2797996"/>
              <a:ext cx="29784" cy="59566"/>
            </a:xfrm>
            <a:custGeom>
              <a:avLst/>
              <a:gdLst>
                <a:gd name="T0" fmla="*/ 24 w 24"/>
                <a:gd name="T1" fmla="*/ 43 h 47"/>
                <a:gd name="T2" fmla="*/ 17 w 24"/>
                <a:gd name="T3" fmla="*/ 7 h 47"/>
                <a:gd name="T4" fmla="*/ 7 w 24"/>
                <a:gd name="T5" fmla="*/ 1 h 47"/>
                <a:gd name="T6" fmla="*/ 1 w 24"/>
                <a:gd name="T7" fmla="*/ 10 h 47"/>
                <a:gd name="T8" fmla="*/ 9 w 24"/>
                <a:gd name="T9" fmla="*/ 47 h 47"/>
                <a:gd name="T10" fmla="*/ 24 w 24"/>
                <a:gd name="T11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7">
                  <a:moveTo>
                    <a:pt x="24" y="43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6" y="3"/>
                    <a:pt x="11" y="0"/>
                    <a:pt x="7" y="1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15" y="45"/>
                    <a:pt x="24" y="43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1" name="Freeform 391">
              <a:extLst>
                <a:ext uri="{FF2B5EF4-FFF2-40B4-BE49-F238E27FC236}">
                  <a16:creationId xmlns:a16="http://schemas.microsoft.com/office/drawing/2014/main" id="{B6DCDB16-C083-204B-9039-29021CBDE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238" y="2812292"/>
              <a:ext cx="34549" cy="59566"/>
            </a:xfrm>
            <a:custGeom>
              <a:avLst/>
              <a:gdLst>
                <a:gd name="T0" fmla="*/ 27 w 27"/>
                <a:gd name="T1" fmla="*/ 43 h 47"/>
                <a:gd name="T2" fmla="*/ 17 w 27"/>
                <a:gd name="T3" fmla="*/ 7 h 47"/>
                <a:gd name="T4" fmla="*/ 7 w 27"/>
                <a:gd name="T5" fmla="*/ 1 h 47"/>
                <a:gd name="T6" fmla="*/ 2 w 27"/>
                <a:gd name="T7" fmla="*/ 11 h 47"/>
                <a:gd name="T8" fmla="*/ 11 w 27"/>
                <a:gd name="T9" fmla="*/ 47 h 47"/>
                <a:gd name="T10" fmla="*/ 27 w 27"/>
                <a:gd name="T11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7">
                  <a:moveTo>
                    <a:pt x="27" y="43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6" y="3"/>
                    <a:pt x="11" y="0"/>
                    <a:pt x="7" y="1"/>
                  </a:cubicBezTo>
                  <a:cubicBezTo>
                    <a:pt x="3" y="3"/>
                    <a:pt x="0" y="7"/>
                    <a:pt x="2" y="1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7" y="46"/>
                    <a:pt x="27" y="43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2" name="Freeform 392">
              <a:extLst>
                <a:ext uri="{FF2B5EF4-FFF2-40B4-BE49-F238E27FC236}">
                  <a16:creationId xmlns:a16="http://schemas.microsoft.com/office/drawing/2014/main" id="{E59B4F12-8742-524C-A133-8B3B64C17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289" y="2830162"/>
              <a:ext cx="38123" cy="59566"/>
            </a:xfrm>
            <a:custGeom>
              <a:avLst/>
              <a:gdLst>
                <a:gd name="T0" fmla="*/ 29 w 29"/>
                <a:gd name="T1" fmla="*/ 42 h 47"/>
                <a:gd name="T2" fmla="*/ 17 w 29"/>
                <a:gd name="T3" fmla="*/ 7 h 47"/>
                <a:gd name="T4" fmla="*/ 7 w 29"/>
                <a:gd name="T5" fmla="*/ 2 h 47"/>
                <a:gd name="T6" fmla="*/ 2 w 29"/>
                <a:gd name="T7" fmla="*/ 12 h 47"/>
                <a:gd name="T8" fmla="*/ 13 w 29"/>
                <a:gd name="T9" fmla="*/ 47 h 47"/>
                <a:gd name="T10" fmla="*/ 29 w 29"/>
                <a:gd name="T11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7">
                  <a:moveTo>
                    <a:pt x="29" y="42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6" y="3"/>
                    <a:pt x="11" y="0"/>
                    <a:pt x="7" y="2"/>
                  </a:cubicBezTo>
                  <a:cubicBezTo>
                    <a:pt x="3" y="3"/>
                    <a:pt x="0" y="8"/>
                    <a:pt x="2" y="12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9" y="45"/>
                    <a:pt x="29" y="42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3" name="Freeform 393">
              <a:extLst>
                <a:ext uri="{FF2B5EF4-FFF2-40B4-BE49-F238E27FC236}">
                  <a16:creationId xmlns:a16="http://schemas.microsoft.com/office/drawing/2014/main" id="{3ABB6C2C-0E80-8940-9EC8-BE7D6AE9A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722" y="2851606"/>
              <a:ext cx="38123" cy="59566"/>
            </a:xfrm>
            <a:custGeom>
              <a:avLst/>
              <a:gdLst>
                <a:gd name="T0" fmla="*/ 30 w 30"/>
                <a:gd name="T1" fmla="*/ 41 h 47"/>
                <a:gd name="T2" fmla="*/ 17 w 30"/>
                <a:gd name="T3" fmla="*/ 6 h 47"/>
                <a:gd name="T4" fmla="*/ 7 w 30"/>
                <a:gd name="T5" fmla="*/ 2 h 47"/>
                <a:gd name="T6" fmla="*/ 2 w 30"/>
                <a:gd name="T7" fmla="*/ 12 h 47"/>
                <a:gd name="T8" fmla="*/ 15 w 30"/>
                <a:gd name="T9" fmla="*/ 47 h 47"/>
                <a:gd name="T10" fmla="*/ 30 w 30"/>
                <a:gd name="T1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7">
                  <a:moveTo>
                    <a:pt x="30" y="41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5" y="2"/>
                    <a:pt x="11" y="0"/>
                    <a:pt x="7" y="2"/>
                  </a:cubicBezTo>
                  <a:cubicBezTo>
                    <a:pt x="2" y="3"/>
                    <a:pt x="0" y="8"/>
                    <a:pt x="2" y="12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21" y="44"/>
                    <a:pt x="30" y="41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4" name="Freeform 394">
              <a:extLst>
                <a:ext uri="{FF2B5EF4-FFF2-40B4-BE49-F238E27FC236}">
                  <a16:creationId xmlns:a16="http://schemas.microsoft.com/office/drawing/2014/main" id="{F729A949-25CE-7D4A-A880-F49CDF2A0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348" y="2875432"/>
              <a:ext cx="40505" cy="59566"/>
            </a:xfrm>
            <a:custGeom>
              <a:avLst/>
              <a:gdLst>
                <a:gd name="T0" fmla="*/ 32 w 32"/>
                <a:gd name="T1" fmla="*/ 40 h 46"/>
                <a:gd name="T2" fmla="*/ 17 w 32"/>
                <a:gd name="T3" fmla="*/ 6 h 46"/>
                <a:gd name="T4" fmla="*/ 6 w 32"/>
                <a:gd name="T5" fmla="*/ 2 h 46"/>
                <a:gd name="T6" fmla="*/ 2 w 32"/>
                <a:gd name="T7" fmla="*/ 12 h 46"/>
                <a:gd name="T8" fmla="*/ 17 w 32"/>
                <a:gd name="T9" fmla="*/ 46 h 46"/>
                <a:gd name="T10" fmla="*/ 32 w 32"/>
                <a:gd name="T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6">
                  <a:moveTo>
                    <a:pt x="32" y="4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5" y="2"/>
                    <a:pt x="10" y="0"/>
                    <a:pt x="6" y="2"/>
                  </a:cubicBezTo>
                  <a:cubicBezTo>
                    <a:pt x="2" y="4"/>
                    <a:pt x="0" y="8"/>
                    <a:pt x="2" y="12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23" y="44"/>
                    <a:pt x="32" y="4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5" name="Line 395">
              <a:extLst>
                <a:ext uri="{FF2B5EF4-FFF2-40B4-BE49-F238E27FC236}">
                  <a16:creationId xmlns:a16="http://schemas.microsoft.com/office/drawing/2014/main" id="{C0553EBE-C50C-2C4A-A484-88BA2B8E1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3620" y="2908790"/>
              <a:ext cx="0" cy="0"/>
            </a:xfrm>
            <a:prstGeom prst="line">
              <a:avLst/>
            </a:prstGeom>
            <a:noFill/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6" name="Freeform 396">
              <a:extLst>
                <a:ext uri="{FF2B5EF4-FFF2-40B4-BE49-F238E27FC236}">
                  <a16:creationId xmlns:a16="http://schemas.microsoft.com/office/drawing/2014/main" id="{4B579A86-1B0D-F645-AC4B-65D8A9875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972" y="2902833"/>
              <a:ext cx="42888" cy="59566"/>
            </a:xfrm>
            <a:custGeom>
              <a:avLst/>
              <a:gdLst>
                <a:gd name="T0" fmla="*/ 33 w 33"/>
                <a:gd name="T1" fmla="*/ 39 h 47"/>
                <a:gd name="T2" fmla="*/ 16 w 33"/>
                <a:gd name="T3" fmla="*/ 6 h 47"/>
                <a:gd name="T4" fmla="*/ 6 w 33"/>
                <a:gd name="T5" fmla="*/ 3 h 47"/>
                <a:gd name="T6" fmla="*/ 2 w 33"/>
                <a:gd name="T7" fmla="*/ 13 h 47"/>
                <a:gd name="T8" fmla="*/ 19 w 33"/>
                <a:gd name="T9" fmla="*/ 47 h 47"/>
                <a:gd name="T10" fmla="*/ 33 w 33"/>
                <a:gd name="T11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7">
                  <a:moveTo>
                    <a:pt x="33" y="39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4" y="2"/>
                    <a:pt x="10" y="0"/>
                    <a:pt x="6" y="3"/>
                  </a:cubicBezTo>
                  <a:cubicBezTo>
                    <a:pt x="2" y="5"/>
                    <a:pt x="0" y="9"/>
                    <a:pt x="2" y="13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25" y="44"/>
                    <a:pt x="33" y="39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7" name="Freeform 397">
              <a:extLst>
                <a:ext uri="{FF2B5EF4-FFF2-40B4-BE49-F238E27FC236}">
                  <a16:creationId xmlns:a16="http://schemas.microsoft.com/office/drawing/2014/main" id="{FFF542DD-1200-DA49-84A7-9051F7BD3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980" y="2933808"/>
              <a:ext cx="45270" cy="58375"/>
            </a:xfrm>
            <a:custGeom>
              <a:avLst/>
              <a:gdLst>
                <a:gd name="T0" fmla="*/ 35 w 35"/>
                <a:gd name="T1" fmla="*/ 38 h 46"/>
                <a:gd name="T2" fmla="*/ 16 w 35"/>
                <a:gd name="T3" fmla="*/ 5 h 46"/>
                <a:gd name="T4" fmla="*/ 5 w 35"/>
                <a:gd name="T5" fmla="*/ 3 h 46"/>
                <a:gd name="T6" fmla="*/ 2 w 35"/>
                <a:gd name="T7" fmla="*/ 13 h 46"/>
                <a:gd name="T8" fmla="*/ 21 w 35"/>
                <a:gd name="T9" fmla="*/ 46 h 46"/>
                <a:gd name="T10" fmla="*/ 35 w 35"/>
                <a:gd name="T11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6">
                  <a:moveTo>
                    <a:pt x="35" y="38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4" y="2"/>
                    <a:pt x="9" y="0"/>
                    <a:pt x="5" y="3"/>
                  </a:cubicBezTo>
                  <a:cubicBezTo>
                    <a:pt x="2" y="5"/>
                    <a:pt x="0" y="10"/>
                    <a:pt x="2" y="1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7" y="42"/>
                    <a:pt x="35" y="38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8" name="Freeform 398">
              <a:extLst>
                <a:ext uri="{FF2B5EF4-FFF2-40B4-BE49-F238E27FC236}">
                  <a16:creationId xmlns:a16="http://schemas.microsoft.com/office/drawing/2014/main" id="{F929125F-0E64-AC44-B23E-CCFAE7844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3370" y="2965973"/>
              <a:ext cx="46462" cy="58375"/>
            </a:xfrm>
            <a:custGeom>
              <a:avLst/>
              <a:gdLst>
                <a:gd name="T0" fmla="*/ 36 w 36"/>
                <a:gd name="T1" fmla="*/ 36 h 45"/>
                <a:gd name="T2" fmla="*/ 16 w 36"/>
                <a:gd name="T3" fmla="*/ 5 h 45"/>
                <a:gd name="T4" fmla="*/ 4 w 36"/>
                <a:gd name="T5" fmla="*/ 3 h 45"/>
                <a:gd name="T6" fmla="*/ 2 w 36"/>
                <a:gd name="T7" fmla="*/ 14 h 45"/>
                <a:gd name="T8" fmla="*/ 22 w 36"/>
                <a:gd name="T9" fmla="*/ 45 h 45"/>
                <a:gd name="T10" fmla="*/ 36 w 36"/>
                <a:gd name="T11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5">
                  <a:moveTo>
                    <a:pt x="36" y="36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3" y="1"/>
                    <a:pt x="8" y="0"/>
                    <a:pt x="4" y="3"/>
                  </a:cubicBezTo>
                  <a:cubicBezTo>
                    <a:pt x="1" y="5"/>
                    <a:pt x="0" y="10"/>
                    <a:pt x="2" y="1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5"/>
                    <a:pt x="28" y="42"/>
                    <a:pt x="36" y="3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9" name="Freeform 399">
              <a:extLst>
                <a:ext uri="{FF2B5EF4-FFF2-40B4-BE49-F238E27FC236}">
                  <a16:creationId xmlns:a16="http://schemas.microsoft.com/office/drawing/2014/main" id="{99338FB4-A6BA-3447-ADD2-A7F8D9561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0951" y="3002905"/>
              <a:ext cx="47653" cy="57184"/>
            </a:xfrm>
            <a:custGeom>
              <a:avLst/>
              <a:gdLst>
                <a:gd name="T0" fmla="*/ 37 w 37"/>
                <a:gd name="T1" fmla="*/ 34 h 44"/>
                <a:gd name="T2" fmla="*/ 15 w 37"/>
                <a:gd name="T3" fmla="*/ 4 h 44"/>
                <a:gd name="T4" fmla="*/ 4 w 37"/>
                <a:gd name="T5" fmla="*/ 2 h 44"/>
                <a:gd name="T6" fmla="*/ 2 w 37"/>
                <a:gd name="T7" fmla="*/ 13 h 44"/>
                <a:gd name="T8" fmla="*/ 24 w 37"/>
                <a:gd name="T9" fmla="*/ 44 h 44"/>
                <a:gd name="T10" fmla="*/ 37 w 37"/>
                <a:gd name="T11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4">
                  <a:moveTo>
                    <a:pt x="37" y="3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3" y="1"/>
                    <a:pt x="8" y="0"/>
                    <a:pt x="4" y="2"/>
                  </a:cubicBezTo>
                  <a:cubicBezTo>
                    <a:pt x="0" y="5"/>
                    <a:pt x="0" y="10"/>
                    <a:pt x="2" y="13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9" y="40"/>
                    <a:pt x="37" y="34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0" name="Freeform 400">
              <a:extLst>
                <a:ext uri="{FF2B5EF4-FFF2-40B4-BE49-F238E27FC236}">
                  <a16:creationId xmlns:a16="http://schemas.microsoft.com/office/drawing/2014/main" id="{BC7E571E-13FC-AF43-B77A-CFAAF2CAE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725" y="3042218"/>
              <a:ext cx="50036" cy="54801"/>
            </a:xfrm>
            <a:custGeom>
              <a:avLst/>
              <a:gdLst>
                <a:gd name="T0" fmla="*/ 39 w 39"/>
                <a:gd name="T1" fmla="*/ 33 h 43"/>
                <a:gd name="T2" fmla="*/ 15 w 39"/>
                <a:gd name="T3" fmla="*/ 4 h 43"/>
                <a:gd name="T4" fmla="*/ 4 w 39"/>
                <a:gd name="T5" fmla="*/ 3 h 43"/>
                <a:gd name="T6" fmla="*/ 3 w 39"/>
                <a:gd name="T7" fmla="*/ 14 h 43"/>
                <a:gd name="T8" fmla="*/ 26 w 39"/>
                <a:gd name="T9" fmla="*/ 43 h 43"/>
                <a:gd name="T10" fmla="*/ 39 w 39"/>
                <a:gd name="T11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3">
                  <a:moveTo>
                    <a:pt x="39" y="33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3" y="1"/>
                    <a:pt x="7" y="0"/>
                    <a:pt x="4" y="3"/>
                  </a:cubicBezTo>
                  <a:cubicBezTo>
                    <a:pt x="1" y="6"/>
                    <a:pt x="0" y="11"/>
                    <a:pt x="3" y="1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31" y="39"/>
                    <a:pt x="39" y="33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1" name="Freeform 401">
              <a:extLst>
                <a:ext uri="{FF2B5EF4-FFF2-40B4-BE49-F238E27FC236}">
                  <a16:creationId xmlns:a16="http://schemas.microsoft.com/office/drawing/2014/main" id="{6E6AE32D-0AA2-084D-A45D-4E2057259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880" y="3083915"/>
              <a:ext cx="51227" cy="53610"/>
            </a:xfrm>
            <a:custGeom>
              <a:avLst/>
              <a:gdLst>
                <a:gd name="T0" fmla="*/ 40 w 40"/>
                <a:gd name="T1" fmla="*/ 31 h 42"/>
                <a:gd name="T2" fmla="*/ 15 w 40"/>
                <a:gd name="T3" fmla="*/ 3 h 42"/>
                <a:gd name="T4" fmla="*/ 4 w 40"/>
                <a:gd name="T5" fmla="*/ 3 h 42"/>
                <a:gd name="T6" fmla="*/ 3 w 40"/>
                <a:gd name="T7" fmla="*/ 14 h 42"/>
                <a:gd name="T8" fmla="*/ 28 w 40"/>
                <a:gd name="T9" fmla="*/ 42 h 42"/>
                <a:gd name="T10" fmla="*/ 40 w 40"/>
                <a:gd name="T11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40" y="31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2" y="0"/>
                    <a:pt x="7" y="0"/>
                    <a:pt x="4" y="3"/>
                  </a:cubicBezTo>
                  <a:cubicBezTo>
                    <a:pt x="1" y="6"/>
                    <a:pt x="0" y="11"/>
                    <a:pt x="3" y="14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33" y="37"/>
                    <a:pt x="40" y="31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2" name="Freeform 402">
              <a:extLst>
                <a:ext uri="{FF2B5EF4-FFF2-40B4-BE49-F238E27FC236}">
                  <a16:creationId xmlns:a16="http://schemas.microsoft.com/office/drawing/2014/main" id="{C43066A6-AC3E-C642-8026-99628367F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4418" y="3126803"/>
              <a:ext cx="52418" cy="52418"/>
            </a:xfrm>
            <a:custGeom>
              <a:avLst/>
              <a:gdLst>
                <a:gd name="T0" fmla="*/ 41 w 41"/>
                <a:gd name="T1" fmla="*/ 30 h 41"/>
                <a:gd name="T2" fmla="*/ 15 w 41"/>
                <a:gd name="T3" fmla="*/ 3 h 41"/>
                <a:gd name="T4" fmla="*/ 3 w 41"/>
                <a:gd name="T5" fmla="*/ 3 h 41"/>
                <a:gd name="T6" fmla="*/ 3 w 41"/>
                <a:gd name="T7" fmla="*/ 15 h 41"/>
                <a:gd name="T8" fmla="*/ 30 w 41"/>
                <a:gd name="T9" fmla="*/ 41 h 41"/>
                <a:gd name="T10" fmla="*/ 41 w 41"/>
                <a:gd name="T11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1" y="30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1" y="0"/>
                    <a:pt x="6" y="0"/>
                    <a:pt x="3" y="3"/>
                  </a:cubicBezTo>
                  <a:cubicBezTo>
                    <a:pt x="0" y="6"/>
                    <a:pt x="0" y="11"/>
                    <a:pt x="3" y="15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4" y="36"/>
                    <a:pt x="41" y="3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3" name="Freeform 403">
              <a:extLst>
                <a:ext uri="{FF2B5EF4-FFF2-40B4-BE49-F238E27FC236}">
                  <a16:creationId xmlns:a16="http://schemas.microsoft.com/office/drawing/2014/main" id="{AAD20933-14AE-4542-8247-1CE43C3CF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531" y="3173264"/>
              <a:ext cx="53610" cy="51227"/>
            </a:xfrm>
            <a:custGeom>
              <a:avLst/>
              <a:gdLst>
                <a:gd name="T0" fmla="*/ 42 w 42"/>
                <a:gd name="T1" fmla="*/ 28 h 40"/>
                <a:gd name="T2" fmla="*/ 14 w 42"/>
                <a:gd name="T3" fmla="*/ 3 h 40"/>
                <a:gd name="T4" fmla="*/ 3 w 42"/>
                <a:gd name="T5" fmla="*/ 4 h 40"/>
                <a:gd name="T6" fmla="*/ 3 w 42"/>
                <a:gd name="T7" fmla="*/ 15 h 40"/>
                <a:gd name="T8" fmla="*/ 31 w 42"/>
                <a:gd name="T9" fmla="*/ 40 h 40"/>
                <a:gd name="T10" fmla="*/ 42 w 42"/>
                <a:gd name="T11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0">
                  <a:moveTo>
                    <a:pt x="42" y="2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5" y="35"/>
                    <a:pt x="42" y="28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4" name="Freeform 404">
              <a:extLst>
                <a:ext uri="{FF2B5EF4-FFF2-40B4-BE49-F238E27FC236}">
                  <a16:creationId xmlns:a16="http://schemas.microsoft.com/office/drawing/2014/main" id="{B53F043A-23F3-4345-BCEE-CF4CEA548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834" y="3222109"/>
              <a:ext cx="54801" cy="50036"/>
            </a:xfrm>
            <a:custGeom>
              <a:avLst/>
              <a:gdLst>
                <a:gd name="T0" fmla="*/ 43 w 43"/>
                <a:gd name="T1" fmla="*/ 26 h 39"/>
                <a:gd name="T2" fmla="*/ 14 w 43"/>
                <a:gd name="T3" fmla="*/ 3 h 39"/>
                <a:gd name="T4" fmla="*/ 3 w 43"/>
                <a:gd name="T5" fmla="*/ 4 h 39"/>
                <a:gd name="T6" fmla="*/ 4 w 43"/>
                <a:gd name="T7" fmla="*/ 15 h 39"/>
                <a:gd name="T8" fmla="*/ 33 w 43"/>
                <a:gd name="T9" fmla="*/ 39 h 39"/>
                <a:gd name="T10" fmla="*/ 43 w 43"/>
                <a:gd name="T11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9">
                  <a:moveTo>
                    <a:pt x="43" y="26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1" y="0"/>
                    <a:pt x="6" y="1"/>
                    <a:pt x="3" y="4"/>
                  </a:cubicBezTo>
                  <a:cubicBezTo>
                    <a:pt x="0" y="7"/>
                    <a:pt x="1" y="13"/>
                    <a:pt x="4" y="15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7" y="34"/>
                    <a:pt x="43" y="2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5" name="Freeform 405">
              <a:extLst>
                <a:ext uri="{FF2B5EF4-FFF2-40B4-BE49-F238E27FC236}">
                  <a16:creationId xmlns:a16="http://schemas.microsoft.com/office/drawing/2014/main" id="{EB7842FB-879D-7445-B220-A63D5F305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520" y="3273336"/>
              <a:ext cx="57184" cy="46462"/>
            </a:xfrm>
            <a:custGeom>
              <a:avLst/>
              <a:gdLst>
                <a:gd name="T0" fmla="*/ 44 w 44"/>
                <a:gd name="T1" fmla="*/ 24 h 37"/>
                <a:gd name="T2" fmla="*/ 14 w 44"/>
                <a:gd name="T3" fmla="*/ 2 h 37"/>
                <a:gd name="T4" fmla="*/ 2 w 44"/>
                <a:gd name="T5" fmla="*/ 4 h 37"/>
                <a:gd name="T6" fmla="*/ 4 w 44"/>
                <a:gd name="T7" fmla="*/ 15 h 37"/>
                <a:gd name="T8" fmla="*/ 34 w 44"/>
                <a:gd name="T9" fmla="*/ 37 h 37"/>
                <a:gd name="T10" fmla="*/ 44 w 44"/>
                <a:gd name="T1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7">
                  <a:moveTo>
                    <a:pt x="44" y="24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0" y="0"/>
                    <a:pt x="5" y="0"/>
                    <a:pt x="2" y="4"/>
                  </a:cubicBezTo>
                  <a:cubicBezTo>
                    <a:pt x="0" y="8"/>
                    <a:pt x="1" y="13"/>
                    <a:pt x="4" y="15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8" y="32"/>
                    <a:pt x="44" y="24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6" name="Freeform 407">
              <a:extLst>
                <a:ext uri="{FF2B5EF4-FFF2-40B4-BE49-F238E27FC236}">
                  <a16:creationId xmlns:a16="http://schemas.microsoft.com/office/drawing/2014/main" id="{F0508E9D-95DD-414F-B5D0-475B11260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589" y="3325754"/>
              <a:ext cx="58375" cy="45270"/>
            </a:xfrm>
            <a:custGeom>
              <a:avLst/>
              <a:gdLst>
                <a:gd name="T0" fmla="*/ 45 w 45"/>
                <a:gd name="T1" fmla="*/ 22 h 36"/>
                <a:gd name="T2" fmla="*/ 14 w 45"/>
                <a:gd name="T3" fmla="*/ 2 h 36"/>
                <a:gd name="T4" fmla="*/ 3 w 45"/>
                <a:gd name="T5" fmla="*/ 4 h 36"/>
                <a:gd name="T6" fmla="*/ 5 w 45"/>
                <a:gd name="T7" fmla="*/ 16 h 36"/>
                <a:gd name="T8" fmla="*/ 36 w 45"/>
                <a:gd name="T9" fmla="*/ 36 h 36"/>
                <a:gd name="T10" fmla="*/ 45 w 45"/>
                <a:gd name="T11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6">
                  <a:moveTo>
                    <a:pt x="45" y="2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0" y="0"/>
                    <a:pt x="5" y="1"/>
                    <a:pt x="3" y="4"/>
                  </a:cubicBezTo>
                  <a:cubicBezTo>
                    <a:pt x="0" y="8"/>
                    <a:pt x="1" y="13"/>
                    <a:pt x="5" y="1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40" y="30"/>
                    <a:pt x="45" y="22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7" name="Freeform 408">
              <a:extLst>
                <a:ext uri="{FF2B5EF4-FFF2-40B4-BE49-F238E27FC236}">
                  <a16:creationId xmlns:a16="http://schemas.microsoft.com/office/drawing/2014/main" id="{9AC17DA2-3D9C-3D47-AF7D-086ED6880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232" y="3379364"/>
              <a:ext cx="59566" cy="44079"/>
            </a:xfrm>
            <a:custGeom>
              <a:avLst/>
              <a:gdLst>
                <a:gd name="T0" fmla="*/ 46 w 46"/>
                <a:gd name="T1" fmla="*/ 21 h 35"/>
                <a:gd name="T2" fmla="*/ 13 w 46"/>
                <a:gd name="T3" fmla="*/ 2 h 35"/>
                <a:gd name="T4" fmla="*/ 3 w 46"/>
                <a:gd name="T5" fmla="*/ 5 h 35"/>
                <a:gd name="T6" fmla="*/ 5 w 46"/>
                <a:gd name="T7" fmla="*/ 16 h 35"/>
                <a:gd name="T8" fmla="*/ 38 w 46"/>
                <a:gd name="T9" fmla="*/ 35 h 35"/>
                <a:gd name="T10" fmla="*/ 46 w 46"/>
                <a:gd name="T11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5">
                  <a:moveTo>
                    <a:pt x="46" y="21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0" y="0"/>
                    <a:pt x="5" y="2"/>
                    <a:pt x="3" y="5"/>
                  </a:cubicBezTo>
                  <a:cubicBezTo>
                    <a:pt x="0" y="9"/>
                    <a:pt x="2" y="14"/>
                    <a:pt x="5" y="16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41" y="29"/>
                    <a:pt x="46" y="21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8" name="Freeform 409">
              <a:extLst>
                <a:ext uri="{FF2B5EF4-FFF2-40B4-BE49-F238E27FC236}">
                  <a16:creationId xmlns:a16="http://schemas.microsoft.com/office/drawing/2014/main" id="{79368A26-83FB-8641-B9BA-5FC0BA89F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640" y="3435357"/>
              <a:ext cx="58375" cy="41696"/>
            </a:xfrm>
            <a:custGeom>
              <a:avLst/>
              <a:gdLst>
                <a:gd name="T0" fmla="*/ 46 w 46"/>
                <a:gd name="T1" fmla="*/ 19 h 33"/>
                <a:gd name="T2" fmla="*/ 12 w 46"/>
                <a:gd name="T3" fmla="*/ 2 h 33"/>
                <a:gd name="T4" fmla="*/ 2 w 46"/>
                <a:gd name="T5" fmla="*/ 6 h 33"/>
                <a:gd name="T6" fmla="*/ 5 w 46"/>
                <a:gd name="T7" fmla="*/ 16 h 33"/>
                <a:gd name="T8" fmla="*/ 38 w 46"/>
                <a:gd name="T9" fmla="*/ 33 h 33"/>
                <a:gd name="T10" fmla="*/ 46 w 46"/>
                <a:gd name="T11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3">
                  <a:moveTo>
                    <a:pt x="46" y="19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8" y="0"/>
                    <a:pt x="4" y="2"/>
                    <a:pt x="2" y="6"/>
                  </a:cubicBezTo>
                  <a:cubicBezTo>
                    <a:pt x="0" y="10"/>
                    <a:pt x="1" y="14"/>
                    <a:pt x="5" y="1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41" y="28"/>
                    <a:pt x="46" y="19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9" name="Freeform 410">
              <a:extLst>
                <a:ext uri="{FF2B5EF4-FFF2-40B4-BE49-F238E27FC236}">
                  <a16:creationId xmlns:a16="http://schemas.microsoft.com/office/drawing/2014/main" id="{95176420-A7EF-E54C-91A7-F669431D9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048" y="3492540"/>
              <a:ext cx="58375" cy="40505"/>
            </a:xfrm>
            <a:custGeom>
              <a:avLst/>
              <a:gdLst>
                <a:gd name="T0" fmla="*/ 46 w 46"/>
                <a:gd name="T1" fmla="*/ 17 h 32"/>
                <a:gd name="T2" fmla="*/ 12 w 46"/>
                <a:gd name="T3" fmla="*/ 2 h 32"/>
                <a:gd name="T4" fmla="*/ 2 w 46"/>
                <a:gd name="T5" fmla="*/ 6 h 32"/>
                <a:gd name="T6" fmla="*/ 6 w 46"/>
                <a:gd name="T7" fmla="*/ 17 h 32"/>
                <a:gd name="T8" fmla="*/ 40 w 46"/>
                <a:gd name="T9" fmla="*/ 32 h 32"/>
                <a:gd name="T10" fmla="*/ 46 w 46"/>
                <a:gd name="T1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2">
                  <a:moveTo>
                    <a:pt x="46" y="17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8" y="0"/>
                    <a:pt x="4" y="2"/>
                    <a:pt x="2" y="6"/>
                  </a:cubicBezTo>
                  <a:cubicBezTo>
                    <a:pt x="0" y="10"/>
                    <a:pt x="2" y="15"/>
                    <a:pt x="6" y="17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2" y="26"/>
                    <a:pt x="46" y="17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0" name="Freeform 411">
              <a:extLst>
                <a:ext uri="{FF2B5EF4-FFF2-40B4-BE49-F238E27FC236}">
                  <a16:creationId xmlns:a16="http://schemas.microsoft.com/office/drawing/2014/main" id="{272BA635-DC84-2F4F-BEB7-EF6F27389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9221" y="3550915"/>
              <a:ext cx="59566" cy="38123"/>
            </a:xfrm>
            <a:custGeom>
              <a:avLst/>
              <a:gdLst>
                <a:gd name="T0" fmla="*/ 47 w 47"/>
                <a:gd name="T1" fmla="*/ 15 h 30"/>
                <a:gd name="T2" fmla="*/ 12 w 47"/>
                <a:gd name="T3" fmla="*/ 2 h 30"/>
                <a:gd name="T4" fmla="*/ 2 w 47"/>
                <a:gd name="T5" fmla="*/ 7 h 30"/>
                <a:gd name="T6" fmla="*/ 6 w 47"/>
                <a:gd name="T7" fmla="*/ 17 h 30"/>
                <a:gd name="T8" fmla="*/ 41 w 47"/>
                <a:gd name="T9" fmla="*/ 30 h 30"/>
                <a:gd name="T10" fmla="*/ 47 w 47"/>
                <a:gd name="T1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0">
                  <a:moveTo>
                    <a:pt x="47" y="15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8" y="0"/>
                    <a:pt x="3" y="2"/>
                    <a:pt x="2" y="7"/>
                  </a:cubicBezTo>
                  <a:cubicBezTo>
                    <a:pt x="0" y="11"/>
                    <a:pt x="2" y="15"/>
                    <a:pt x="6" y="17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3" y="24"/>
                    <a:pt x="47" y="15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1" name="Freeform 412">
              <a:extLst>
                <a:ext uri="{FF2B5EF4-FFF2-40B4-BE49-F238E27FC236}">
                  <a16:creationId xmlns:a16="http://schemas.microsoft.com/office/drawing/2014/main" id="{D6A8533A-E7C0-9D44-B631-20F85E6E6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586" y="3611673"/>
              <a:ext cx="60758" cy="36931"/>
            </a:xfrm>
            <a:custGeom>
              <a:avLst/>
              <a:gdLst>
                <a:gd name="T0" fmla="*/ 47 w 47"/>
                <a:gd name="T1" fmla="*/ 13 h 29"/>
                <a:gd name="T2" fmla="*/ 12 w 47"/>
                <a:gd name="T3" fmla="*/ 2 h 29"/>
                <a:gd name="T4" fmla="*/ 2 w 47"/>
                <a:gd name="T5" fmla="*/ 7 h 29"/>
                <a:gd name="T6" fmla="*/ 7 w 47"/>
                <a:gd name="T7" fmla="*/ 17 h 29"/>
                <a:gd name="T8" fmla="*/ 42 w 47"/>
                <a:gd name="T9" fmla="*/ 29 h 29"/>
                <a:gd name="T10" fmla="*/ 47 w 47"/>
                <a:gd name="T11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9">
                  <a:moveTo>
                    <a:pt x="47" y="1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8" y="0"/>
                    <a:pt x="3" y="3"/>
                    <a:pt x="2" y="7"/>
                  </a:cubicBezTo>
                  <a:cubicBezTo>
                    <a:pt x="0" y="11"/>
                    <a:pt x="3" y="16"/>
                    <a:pt x="7" y="17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4" y="22"/>
                    <a:pt x="47" y="13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2" name="Freeform 413">
              <a:extLst>
                <a:ext uri="{FF2B5EF4-FFF2-40B4-BE49-F238E27FC236}">
                  <a16:creationId xmlns:a16="http://schemas.microsoft.com/office/drawing/2014/main" id="{54BAF4E8-53C1-6A40-9B73-B019E9556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716" y="3672431"/>
              <a:ext cx="60758" cy="34548"/>
            </a:xfrm>
            <a:custGeom>
              <a:avLst/>
              <a:gdLst>
                <a:gd name="T0" fmla="*/ 47 w 47"/>
                <a:gd name="T1" fmla="*/ 11 h 27"/>
                <a:gd name="T2" fmla="*/ 11 w 47"/>
                <a:gd name="T3" fmla="*/ 2 h 27"/>
                <a:gd name="T4" fmla="*/ 1 w 47"/>
                <a:gd name="T5" fmla="*/ 7 h 27"/>
                <a:gd name="T6" fmla="*/ 7 w 47"/>
                <a:gd name="T7" fmla="*/ 17 h 27"/>
                <a:gd name="T8" fmla="*/ 43 w 47"/>
                <a:gd name="T9" fmla="*/ 27 h 27"/>
                <a:gd name="T10" fmla="*/ 47 w 47"/>
                <a:gd name="T11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7">
                  <a:moveTo>
                    <a:pt x="47" y="11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7" y="0"/>
                    <a:pt x="3" y="3"/>
                    <a:pt x="1" y="7"/>
                  </a:cubicBezTo>
                  <a:cubicBezTo>
                    <a:pt x="0" y="11"/>
                    <a:pt x="3" y="16"/>
                    <a:pt x="7" y="1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5" y="20"/>
                    <a:pt x="47" y="11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3" name="Freeform 414">
              <a:extLst>
                <a:ext uri="{FF2B5EF4-FFF2-40B4-BE49-F238E27FC236}">
                  <a16:creationId xmlns:a16="http://schemas.microsoft.com/office/drawing/2014/main" id="{32077972-839F-4244-8414-A5B11137A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420" y="3735571"/>
              <a:ext cx="60758" cy="29783"/>
            </a:xfrm>
            <a:custGeom>
              <a:avLst/>
              <a:gdLst>
                <a:gd name="T0" fmla="*/ 47 w 47"/>
                <a:gd name="T1" fmla="*/ 9 h 24"/>
                <a:gd name="T2" fmla="*/ 10 w 47"/>
                <a:gd name="T3" fmla="*/ 1 h 24"/>
                <a:gd name="T4" fmla="*/ 1 w 47"/>
                <a:gd name="T5" fmla="*/ 7 h 24"/>
                <a:gd name="T6" fmla="*/ 7 w 47"/>
                <a:gd name="T7" fmla="*/ 17 h 24"/>
                <a:gd name="T8" fmla="*/ 43 w 47"/>
                <a:gd name="T9" fmla="*/ 24 h 24"/>
                <a:gd name="T10" fmla="*/ 47 w 47"/>
                <a:gd name="T11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4">
                  <a:moveTo>
                    <a:pt x="47" y="9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6" y="0"/>
                    <a:pt x="2" y="3"/>
                    <a:pt x="1" y="7"/>
                  </a:cubicBezTo>
                  <a:cubicBezTo>
                    <a:pt x="0" y="11"/>
                    <a:pt x="3" y="16"/>
                    <a:pt x="7" y="17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5" y="18"/>
                    <a:pt x="47" y="9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4" name="Freeform 415">
              <a:extLst>
                <a:ext uri="{FF2B5EF4-FFF2-40B4-BE49-F238E27FC236}">
                  <a16:creationId xmlns:a16="http://schemas.microsoft.com/office/drawing/2014/main" id="{97C5A3F4-5479-E74D-A4CA-A0CD64394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98" y="3797521"/>
              <a:ext cx="59566" cy="29783"/>
            </a:xfrm>
            <a:custGeom>
              <a:avLst/>
              <a:gdLst>
                <a:gd name="T0" fmla="*/ 47 w 47"/>
                <a:gd name="T1" fmla="*/ 7 h 23"/>
                <a:gd name="T2" fmla="*/ 10 w 47"/>
                <a:gd name="T3" fmla="*/ 1 h 23"/>
                <a:gd name="T4" fmla="*/ 1 w 47"/>
                <a:gd name="T5" fmla="*/ 8 h 23"/>
                <a:gd name="T6" fmla="*/ 7 w 47"/>
                <a:gd name="T7" fmla="*/ 17 h 23"/>
                <a:gd name="T8" fmla="*/ 44 w 47"/>
                <a:gd name="T9" fmla="*/ 23 h 23"/>
                <a:gd name="T10" fmla="*/ 47 w 47"/>
                <a:gd name="T1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3">
                  <a:moveTo>
                    <a:pt x="47" y="7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5" y="0"/>
                    <a:pt x="1" y="3"/>
                    <a:pt x="1" y="8"/>
                  </a:cubicBezTo>
                  <a:cubicBezTo>
                    <a:pt x="0" y="12"/>
                    <a:pt x="3" y="16"/>
                    <a:pt x="7" y="17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5" y="16"/>
                    <a:pt x="47" y="7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5" name="Freeform 416">
              <a:extLst>
                <a:ext uri="{FF2B5EF4-FFF2-40B4-BE49-F238E27FC236}">
                  <a16:creationId xmlns:a16="http://schemas.microsoft.com/office/drawing/2014/main" id="{422486FA-58B0-0343-AC20-C2D059BF1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359" y="3861852"/>
              <a:ext cx="59566" cy="25018"/>
            </a:xfrm>
            <a:custGeom>
              <a:avLst/>
              <a:gdLst>
                <a:gd name="T0" fmla="*/ 46 w 46"/>
                <a:gd name="T1" fmla="*/ 4 h 20"/>
                <a:gd name="T2" fmla="*/ 9 w 46"/>
                <a:gd name="T3" fmla="*/ 0 h 20"/>
                <a:gd name="T4" fmla="*/ 0 w 46"/>
                <a:gd name="T5" fmla="*/ 8 h 20"/>
                <a:gd name="T6" fmla="*/ 7 w 46"/>
                <a:gd name="T7" fmla="*/ 16 h 20"/>
                <a:gd name="T8" fmla="*/ 44 w 46"/>
                <a:gd name="T9" fmla="*/ 20 h 20"/>
                <a:gd name="T10" fmla="*/ 46 w 46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0">
                  <a:moveTo>
                    <a:pt x="46" y="4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5" y="14"/>
                    <a:pt x="46" y="4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6" name="Freeform 417">
              <a:extLst>
                <a:ext uri="{FF2B5EF4-FFF2-40B4-BE49-F238E27FC236}">
                  <a16:creationId xmlns:a16="http://schemas.microsoft.com/office/drawing/2014/main" id="{27D2A14B-EA21-DE4B-A346-65E03627C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594" y="3924992"/>
              <a:ext cx="58375" cy="23827"/>
            </a:xfrm>
            <a:custGeom>
              <a:avLst/>
              <a:gdLst>
                <a:gd name="T0" fmla="*/ 46 w 46"/>
                <a:gd name="T1" fmla="*/ 2 h 18"/>
                <a:gd name="T2" fmla="*/ 8 w 46"/>
                <a:gd name="T3" fmla="*/ 0 h 18"/>
                <a:gd name="T4" fmla="*/ 0 w 46"/>
                <a:gd name="T5" fmla="*/ 8 h 18"/>
                <a:gd name="T6" fmla="*/ 8 w 46"/>
                <a:gd name="T7" fmla="*/ 16 h 18"/>
                <a:gd name="T8" fmla="*/ 45 w 46"/>
                <a:gd name="T9" fmla="*/ 18 h 18"/>
                <a:gd name="T10" fmla="*/ 46 w 46"/>
                <a:gd name="T1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8">
                  <a:moveTo>
                    <a:pt x="46" y="2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2"/>
                    <a:pt x="46" y="2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7" name="Freeform 418">
              <a:extLst>
                <a:ext uri="{FF2B5EF4-FFF2-40B4-BE49-F238E27FC236}">
                  <a16:creationId xmlns:a16="http://schemas.microsoft.com/office/drawing/2014/main" id="{BB08BCFA-CB08-4A4C-8B56-BF882EB5D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402" y="3989324"/>
              <a:ext cx="57184" cy="20252"/>
            </a:xfrm>
            <a:custGeom>
              <a:avLst/>
              <a:gdLst>
                <a:gd name="T0" fmla="*/ 45 w 45"/>
                <a:gd name="T1" fmla="*/ 0 h 16"/>
                <a:gd name="T2" fmla="*/ 8 w 45"/>
                <a:gd name="T3" fmla="*/ 0 h 16"/>
                <a:gd name="T4" fmla="*/ 0 w 45"/>
                <a:gd name="T5" fmla="*/ 8 h 16"/>
                <a:gd name="T6" fmla="*/ 8 w 45"/>
                <a:gd name="T7" fmla="*/ 16 h 16"/>
                <a:gd name="T8" fmla="*/ 45 w 45"/>
                <a:gd name="T9" fmla="*/ 16 h 16"/>
                <a:gd name="T10" fmla="*/ 45 w 4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6">
                  <a:moveTo>
                    <a:pt x="4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0"/>
                    <a:pt x="45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8" name="Freeform 419">
              <a:extLst>
                <a:ext uri="{FF2B5EF4-FFF2-40B4-BE49-F238E27FC236}">
                  <a16:creationId xmlns:a16="http://schemas.microsoft.com/office/drawing/2014/main" id="{7038CC9D-2B83-C44D-A788-B6E89AF30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594" y="4050082"/>
              <a:ext cx="58375" cy="23827"/>
            </a:xfrm>
            <a:custGeom>
              <a:avLst/>
              <a:gdLst>
                <a:gd name="T0" fmla="*/ 45 w 46"/>
                <a:gd name="T1" fmla="*/ 0 h 18"/>
                <a:gd name="T2" fmla="*/ 8 w 46"/>
                <a:gd name="T3" fmla="*/ 2 h 18"/>
                <a:gd name="T4" fmla="*/ 0 w 46"/>
                <a:gd name="T5" fmla="*/ 10 h 18"/>
                <a:gd name="T6" fmla="*/ 8 w 46"/>
                <a:gd name="T7" fmla="*/ 18 h 18"/>
                <a:gd name="T8" fmla="*/ 46 w 46"/>
                <a:gd name="T9" fmla="*/ 16 h 18"/>
                <a:gd name="T10" fmla="*/ 45 w 4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8">
                  <a:moveTo>
                    <a:pt x="45" y="0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5"/>
                    <a:pt x="4" y="18"/>
                    <a:pt x="8" y="18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5" y="10"/>
                    <a:pt x="45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9" name="Freeform 420">
              <a:extLst>
                <a:ext uri="{FF2B5EF4-FFF2-40B4-BE49-F238E27FC236}">
                  <a16:creationId xmlns:a16="http://schemas.microsoft.com/office/drawing/2014/main" id="{D76A40A9-BD07-ED41-BF52-9840AC426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359" y="4112031"/>
              <a:ext cx="59566" cy="25018"/>
            </a:xfrm>
            <a:custGeom>
              <a:avLst/>
              <a:gdLst>
                <a:gd name="T0" fmla="*/ 44 w 46"/>
                <a:gd name="T1" fmla="*/ 0 h 20"/>
                <a:gd name="T2" fmla="*/ 7 w 46"/>
                <a:gd name="T3" fmla="*/ 4 h 20"/>
                <a:gd name="T4" fmla="*/ 0 w 46"/>
                <a:gd name="T5" fmla="*/ 12 h 20"/>
                <a:gd name="T6" fmla="*/ 9 w 46"/>
                <a:gd name="T7" fmla="*/ 20 h 20"/>
                <a:gd name="T8" fmla="*/ 46 w 46"/>
                <a:gd name="T9" fmla="*/ 16 h 20"/>
                <a:gd name="T10" fmla="*/ 44 w 4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0">
                  <a:moveTo>
                    <a:pt x="44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4"/>
                    <a:pt x="0" y="8"/>
                    <a:pt x="0" y="12"/>
                  </a:cubicBezTo>
                  <a:cubicBezTo>
                    <a:pt x="0" y="17"/>
                    <a:pt x="4" y="20"/>
                    <a:pt x="9" y="20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5" y="9"/>
                    <a:pt x="44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0" name="Freeform 421">
              <a:extLst>
                <a:ext uri="{FF2B5EF4-FFF2-40B4-BE49-F238E27FC236}">
                  <a16:creationId xmlns:a16="http://schemas.microsoft.com/office/drawing/2014/main" id="{3577E8BA-78B3-574D-AE4B-536B22D81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98" y="4171598"/>
              <a:ext cx="59566" cy="29783"/>
            </a:xfrm>
            <a:custGeom>
              <a:avLst/>
              <a:gdLst>
                <a:gd name="T0" fmla="*/ 44 w 47"/>
                <a:gd name="T1" fmla="*/ 0 h 23"/>
                <a:gd name="T2" fmla="*/ 7 w 47"/>
                <a:gd name="T3" fmla="*/ 6 h 23"/>
                <a:gd name="T4" fmla="*/ 1 w 47"/>
                <a:gd name="T5" fmla="*/ 15 h 23"/>
                <a:gd name="T6" fmla="*/ 10 w 47"/>
                <a:gd name="T7" fmla="*/ 22 h 23"/>
                <a:gd name="T8" fmla="*/ 47 w 47"/>
                <a:gd name="T9" fmla="*/ 16 h 23"/>
                <a:gd name="T10" fmla="*/ 44 w 47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3">
                  <a:moveTo>
                    <a:pt x="44" y="0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3" y="7"/>
                    <a:pt x="0" y="11"/>
                    <a:pt x="1" y="15"/>
                  </a:cubicBezTo>
                  <a:cubicBezTo>
                    <a:pt x="1" y="20"/>
                    <a:pt x="5" y="23"/>
                    <a:pt x="10" y="22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5" y="10"/>
                    <a:pt x="44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1" name="Freeform 422">
              <a:extLst>
                <a:ext uri="{FF2B5EF4-FFF2-40B4-BE49-F238E27FC236}">
                  <a16:creationId xmlns:a16="http://schemas.microsoft.com/office/drawing/2014/main" id="{07F211B0-A331-B444-8A36-D744AE79B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420" y="4233547"/>
              <a:ext cx="60758" cy="29783"/>
            </a:xfrm>
            <a:custGeom>
              <a:avLst/>
              <a:gdLst>
                <a:gd name="T0" fmla="*/ 43 w 47"/>
                <a:gd name="T1" fmla="*/ 0 h 24"/>
                <a:gd name="T2" fmla="*/ 7 w 47"/>
                <a:gd name="T3" fmla="*/ 7 h 24"/>
                <a:gd name="T4" fmla="*/ 1 w 47"/>
                <a:gd name="T5" fmla="*/ 17 h 24"/>
                <a:gd name="T6" fmla="*/ 10 w 47"/>
                <a:gd name="T7" fmla="*/ 23 h 24"/>
                <a:gd name="T8" fmla="*/ 47 w 47"/>
                <a:gd name="T9" fmla="*/ 15 h 24"/>
                <a:gd name="T10" fmla="*/ 43 w 4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4">
                  <a:moveTo>
                    <a:pt x="43" y="0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3" y="8"/>
                    <a:pt x="0" y="13"/>
                    <a:pt x="1" y="17"/>
                  </a:cubicBezTo>
                  <a:cubicBezTo>
                    <a:pt x="2" y="21"/>
                    <a:pt x="6" y="24"/>
                    <a:pt x="10" y="23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5" y="9"/>
                    <a:pt x="43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2" name="Freeform 423">
              <a:extLst>
                <a:ext uri="{FF2B5EF4-FFF2-40B4-BE49-F238E27FC236}">
                  <a16:creationId xmlns:a16="http://schemas.microsoft.com/office/drawing/2014/main" id="{DA0F1CBF-F15F-034C-88EB-6F66A5E3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716" y="4291921"/>
              <a:ext cx="60758" cy="34548"/>
            </a:xfrm>
            <a:custGeom>
              <a:avLst/>
              <a:gdLst>
                <a:gd name="T0" fmla="*/ 43 w 47"/>
                <a:gd name="T1" fmla="*/ 0 h 27"/>
                <a:gd name="T2" fmla="*/ 7 w 47"/>
                <a:gd name="T3" fmla="*/ 10 h 27"/>
                <a:gd name="T4" fmla="*/ 1 w 47"/>
                <a:gd name="T5" fmla="*/ 20 h 27"/>
                <a:gd name="T6" fmla="*/ 11 w 47"/>
                <a:gd name="T7" fmla="*/ 25 h 27"/>
                <a:gd name="T8" fmla="*/ 47 w 47"/>
                <a:gd name="T9" fmla="*/ 16 h 27"/>
                <a:gd name="T10" fmla="*/ 43 w 4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7">
                  <a:moveTo>
                    <a:pt x="43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3" y="11"/>
                    <a:pt x="0" y="16"/>
                    <a:pt x="1" y="20"/>
                  </a:cubicBezTo>
                  <a:cubicBezTo>
                    <a:pt x="3" y="24"/>
                    <a:pt x="7" y="27"/>
                    <a:pt x="11" y="2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6" y="10"/>
                    <a:pt x="43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3" name="Freeform 424">
              <a:extLst>
                <a:ext uri="{FF2B5EF4-FFF2-40B4-BE49-F238E27FC236}">
                  <a16:creationId xmlns:a16="http://schemas.microsoft.com/office/drawing/2014/main" id="{ABAFDEA3-6E69-BC4D-9D3F-FD355571E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586" y="4350297"/>
              <a:ext cx="60758" cy="36931"/>
            </a:xfrm>
            <a:custGeom>
              <a:avLst/>
              <a:gdLst>
                <a:gd name="T0" fmla="*/ 42 w 47"/>
                <a:gd name="T1" fmla="*/ 0 h 29"/>
                <a:gd name="T2" fmla="*/ 7 w 47"/>
                <a:gd name="T3" fmla="*/ 12 h 29"/>
                <a:gd name="T4" fmla="*/ 2 w 47"/>
                <a:gd name="T5" fmla="*/ 22 h 29"/>
                <a:gd name="T6" fmla="*/ 12 w 47"/>
                <a:gd name="T7" fmla="*/ 27 h 29"/>
                <a:gd name="T8" fmla="*/ 47 w 47"/>
                <a:gd name="T9" fmla="*/ 16 h 29"/>
                <a:gd name="T10" fmla="*/ 42 w 47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9">
                  <a:moveTo>
                    <a:pt x="42" y="0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3" y="13"/>
                    <a:pt x="0" y="18"/>
                    <a:pt x="2" y="22"/>
                  </a:cubicBezTo>
                  <a:cubicBezTo>
                    <a:pt x="3" y="26"/>
                    <a:pt x="8" y="29"/>
                    <a:pt x="12" y="27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5" y="10"/>
                    <a:pt x="42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4" name="Freeform 425">
              <a:extLst>
                <a:ext uri="{FF2B5EF4-FFF2-40B4-BE49-F238E27FC236}">
                  <a16:creationId xmlns:a16="http://schemas.microsoft.com/office/drawing/2014/main" id="{DADEEF7E-171F-9743-82AE-7C17C1ECC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9221" y="4408672"/>
              <a:ext cx="59566" cy="39313"/>
            </a:xfrm>
            <a:custGeom>
              <a:avLst/>
              <a:gdLst>
                <a:gd name="T0" fmla="*/ 41 w 47"/>
                <a:gd name="T1" fmla="*/ 0 h 30"/>
                <a:gd name="T2" fmla="*/ 6 w 47"/>
                <a:gd name="T3" fmla="*/ 13 h 30"/>
                <a:gd name="T4" fmla="*/ 2 w 47"/>
                <a:gd name="T5" fmla="*/ 23 h 30"/>
                <a:gd name="T6" fmla="*/ 12 w 47"/>
                <a:gd name="T7" fmla="*/ 28 h 30"/>
                <a:gd name="T8" fmla="*/ 47 w 47"/>
                <a:gd name="T9" fmla="*/ 15 h 30"/>
                <a:gd name="T10" fmla="*/ 41 w 47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0">
                  <a:moveTo>
                    <a:pt x="41" y="0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5"/>
                    <a:pt x="0" y="19"/>
                    <a:pt x="2" y="23"/>
                  </a:cubicBezTo>
                  <a:cubicBezTo>
                    <a:pt x="3" y="28"/>
                    <a:pt x="8" y="30"/>
                    <a:pt x="12" y="28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4" y="9"/>
                    <a:pt x="41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5" name="Freeform 426">
              <a:extLst>
                <a:ext uri="{FF2B5EF4-FFF2-40B4-BE49-F238E27FC236}">
                  <a16:creationId xmlns:a16="http://schemas.microsoft.com/office/drawing/2014/main" id="{DD5109F5-FBB7-E547-829A-F1204443C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048" y="4465855"/>
              <a:ext cx="58375" cy="40505"/>
            </a:xfrm>
            <a:custGeom>
              <a:avLst/>
              <a:gdLst>
                <a:gd name="T0" fmla="*/ 40 w 46"/>
                <a:gd name="T1" fmla="*/ 0 h 32"/>
                <a:gd name="T2" fmla="*/ 6 w 46"/>
                <a:gd name="T3" fmla="*/ 15 h 32"/>
                <a:gd name="T4" fmla="*/ 2 w 46"/>
                <a:gd name="T5" fmla="*/ 26 h 32"/>
                <a:gd name="T6" fmla="*/ 12 w 46"/>
                <a:gd name="T7" fmla="*/ 30 h 32"/>
                <a:gd name="T8" fmla="*/ 46 w 46"/>
                <a:gd name="T9" fmla="*/ 15 h 32"/>
                <a:gd name="T10" fmla="*/ 40 w 4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2">
                  <a:moveTo>
                    <a:pt x="40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2" y="17"/>
                    <a:pt x="0" y="22"/>
                    <a:pt x="2" y="26"/>
                  </a:cubicBezTo>
                  <a:cubicBezTo>
                    <a:pt x="4" y="30"/>
                    <a:pt x="8" y="32"/>
                    <a:pt x="12" y="30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4" y="9"/>
                    <a:pt x="40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6" name="Freeform 427">
              <a:extLst>
                <a:ext uri="{FF2B5EF4-FFF2-40B4-BE49-F238E27FC236}">
                  <a16:creationId xmlns:a16="http://schemas.microsoft.com/office/drawing/2014/main" id="{029A23AF-8D6B-D44B-A430-1B8BB1834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257" y="4521848"/>
              <a:ext cx="60758" cy="41696"/>
            </a:xfrm>
            <a:custGeom>
              <a:avLst/>
              <a:gdLst>
                <a:gd name="T0" fmla="*/ 39 w 47"/>
                <a:gd name="T1" fmla="*/ 0 h 33"/>
                <a:gd name="T2" fmla="*/ 6 w 47"/>
                <a:gd name="T3" fmla="*/ 17 h 33"/>
                <a:gd name="T4" fmla="*/ 3 w 47"/>
                <a:gd name="T5" fmla="*/ 27 h 33"/>
                <a:gd name="T6" fmla="*/ 13 w 47"/>
                <a:gd name="T7" fmla="*/ 31 h 33"/>
                <a:gd name="T8" fmla="*/ 47 w 47"/>
                <a:gd name="T9" fmla="*/ 14 h 33"/>
                <a:gd name="T10" fmla="*/ 39 w 47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3">
                  <a:moveTo>
                    <a:pt x="39" y="0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2" y="19"/>
                    <a:pt x="0" y="23"/>
                    <a:pt x="3" y="27"/>
                  </a:cubicBezTo>
                  <a:cubicBezTo>
                    <a:pt x="5" y="31"/>
                    <a:pt x="9" y="33"/>
                    <a:pt x="13" y="31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4" y="8"/>
                    <a:pt x="39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7" name="Freeform 428">
              <a:extLst>
                <a:ext uri="{FF2B5EF4-FFF2-40B4-BE49-F238E27FC236}">
                  <a16:creationId xmlns:a16="http://schemas.microsoft.com/office/drawing/2014/main" id="{F9DA93C6-9183-6247-A6E9-6940B19AA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232" y="4575458"/>
              <a:ext cx="59566" cy="44079"/>
            </a:xfrm>
            <a:custGeom>
              <a:avLst/>
              <a:gdLst>
                <a:gd name="T0" fmla="*/ 38 w 46"/>
                <a:gd name="T1" fmla="*/ 0 h 35"/>
                <a:gd name="T2" fmla="*/ 5 w 46"/>
                <a:gd name="T3" fmla="*/ 19 h 35"/>
                <a:gd name="T4" fmla="*/ 3 w 46"/>
                <a:gd name="T5" fmla="*/ 30 h 35"/>
                <a:gd name="T6" fmla="*/ 13 w 46"/>
                <a:gd name="T7" fmla="*/ 33 h 35"/>
                <a:gd name="T8" fmla="*/ 46 w 46"/>
                <a:gd name="T9" fmla="*/ 14 h 35"/>
                <a:gd name="T10" fmla="*/ 38 w 46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5">
                  <a:moveTo>
                    <a:pt x="38" y="0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2" y="21"/>
                    <a:pt x="0" y="26"/>
                    <a:pt x="3" y="30"/>
                  </a:cubicBezTo>
                  <a:cubicBezTo>
                    <a:pt x="5" y="33"/>
                    <a:pt x="10" y="35"/>
                    <a:pt x="13" y="33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2" y="8"/>
                    <a:pt x="38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8" name="Freeform 429">
              <a:extLst>
                <a:ext uri="{FF2B5EF4-FFF2-40B4-BE49-F238E27FC236}">
                  <a16:creationId xmlns:a16="http://schemas.microsoft.com/office/drawing/2014/main" id="{3E909D23-A242-EA4D-9719-FDF9695A5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589" y="4627876"/>
              <a:ext cx="58375" cy="45270"/>
            </a:xfrm>
            <a:custGeom>
              <a:avLst/>
              <a:gdLst>
                <a:gd name="T0" fmla="*/ 36 w 45"/>
                <a:gd name="T1" fmla="*/ 0 h 36"/>
                <a:gd name="T2" fmla="*/ 5 w 45"/>
                <a:gd name="T3" fmla="*/ 20 h 36"/>
                <a:gd name="T4" fmla="*/ 3 w 45"/>
                <a:gd name="T5" fmla="*/ 32 h 36"/>
                <a:gd name="T6" fmla="*/ 14 w 45"/>
                <a:gd name="T7" fmla="*/ 34 h 36"/>
                <a:gd name="T8" fmla="*/ 45 w 45"/>
                <a:gd name="T9" fmla="*/ 14 h 36"/>
                <a:gd name="T10" fmla="*/ 36 w 4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6">
                  <a:moveTo>
                    <a:pt x="36" y="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1" y="23"/>
                    <a:pt x="0" y="28"/>
                    <a:pt x="3" y="32"/>
                  </a:cubicBezTo>
                  <a:cubicBezTo>
                    <a:pt x="5" y="35"/>
                    <a:pt x="10" y="36"/>
                    <a:pt x="14" y="3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2" y="8"/>
                    <a:pt x="36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9" name="Freeform 430">
              <a:extLst>
                <a:ext uri="{FF2B5EF4-FFF2-40B4-BE49-F238E27FC236}">
                  <a16:creationId xmlns:a16="http://schemas.microsoft.com/office/drawing/2014/main" id="{00214E31-945C-D94B-AAB9-C11FC707C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520" y="4679104"/>
              <a:ext cx="57184" cy="46461"/>
            </a:xfrm>
            <a:custGeom>
              <a:avLst/>
              <a:gdLst>
                <a:gd name="T0" fmla="*/ 34 w 44"/>
                <a:gd name="T1" fmla="*/ 0 h 37"/>
                <a:gd name="T2" fmla="*/ 4 w 44"/>
                <a:gd name="T3" fmla="*/ 22 h 37"/>
                <a:gd name="T4" fmla="*/ 2 w 44"/>
                <a:gd name="T5" fmla="*/ 33 h 37"/>
                <a:gd name="T6" fmla="*/ 13 w 44"/>
                <a:gd name="T7" fmla="*/ 35 h 37"/>
                <a:gd name="T8" fmla="*/ 44 w 44"/>
                <a:gd name="T9" fmla="*/ 13 h 37"/>
                <a:gd name="T10" fmla="*/ 34 w 44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7">
                  <a:moveTo>
                    <a:pt x="34" y="0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1" y="24"/>
                    <a:pt x="0" y="29"/>
                    <a:pt x="2" y="33"/>
                  </a:cubicBezTo>
                  <a:cubicBezTo>
                    <a:pt x="5" y="37"/>
                    <a:pt x="10" y="37"/>
                    <a:pt x="13" y="35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0" y="8"/>
                    <a:pt x="34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0" name="Freeform 431">
              <a:extLst>
                <a:ext uri="{FF2B5EF4-FFF2-40B4-BE49-F238E27FC236}">
                  <a16:creationId xmlns:a16="http://schemas.microsoft.com/office/drawing/2014/main" id="{A60F2BF9-BF5D-A341-B851-BC663358E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834" y="4726757"/>
              <a:ext cx="54801" cy="50036"/>
            </a:xfrm>
            <a:custGeom>
              <a:avLst/>
              <a:gdLst>
                <a:gd name="T0" fmla="*/ 33 w 43"/>
                <a:gd name="T1" fmla="*/ 0 h 39"/>
                <a:gd name="T2" fmla="*/ 4 w 43"/>
                <a:gd name="T3" fmla="*/ 24 h 39"/>
                <a:gd name="T4" fmla="*/ 3 w 43"/>
                <a:gd name="T5" fmla="*/ 35 h 39"/>
                <a:gd name="T6" fmla="*/ 14 w 43"/>
                <a:gd name="T7" fmla="*/ 36 h 39"/>
                <a:gd name="T8" fmla="*/ 43 w 43"/>
                <a:gd name="T9" fmla="*/ 13 h 39"/>
                <a:gd name="T10" fmla="*/ 33 w 43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9">
                  <a:moveTo>
                    <a:pt x="33" y="0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1" y="26"/>
                    <a:pt x="0" y="32"/>
                    <a:pt x="3" y="35"/>
                  </a:cubicBezTo>
                  <a:cubicBezTo>
                    <a:pt x="6" y="38"/>
                    <a:pt x="11" y="39"/>
                    <a:pt x="14" y="36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39" y="8"/>
                    <a:pt x="33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1" name="Freeform 432">
              <a:extLst>
                <a:ext uri="{FF2B5EF4-FFF2-40B4-BE49-F238E27FC236}">
                  <a16:creationId xmlns:a16="http://schemas.microsoft.com/office/drawing/2014/main" id="{09E13482-19BA-364A-9B5E-8784D803B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530" y="4774410"/>
              <a:ext cx="53610" cy="51227"/>
            </a:xfrm>
            <a:custGeom>
              <a:avLst/>
              <a:gdLst>
                <a:gd name="T0" fmla="*/ 31 w 42"/>
                <a:gd name="T1" fmla="*/ 0 h 40"/>
                <a:gd name="T2" fmla="*/ 3 w 42"/>
                <a:gd name="T3" fmla="*/ 25 h 40"/>
                <a:gd name="T4" fmla="*/ 3 w 42"/>
                <a:gd name="T5" fmla="*/ 36 h 40"/>
                <a:gd name="T6" fmla="*/ 14 w 42"/>
                <a:gd name="T7" fmla="*/ 37 h 40"/>
                <a:gd name="T8" fmla="*/ 42 w 42"/>
                <a:gd name="T9" fmla="*/ 12 h 40"/>
                <a:gd name="T10" fmla="*/ 31 w 42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0">
                  <a:moveTo>
                    <a:pt x="31" y="0"/>
                  </a:move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3"/>
                    <a:pt x="3" y="36"/>
                  </a:cubicBezTo>
                  <a:cubicBezTo>
                    <a:pt x="6" y="39"/>
                    <a:pt x="11" y="40"/>
                    <a:pt x="14" y="37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37" y="7"/>
                    <a:pt x="31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2" name="Freeform 433">
              <a:extLst>
                <a:ext uri="{FF2B5EF4-FFF2-40B4-BE49-F238E27FC236}">
                  <a16:creationId xmlns:a16="http://schemas.microsoft.com/office/drawing/2014/main" id="{5DCF588A-3143-114E-85BC-8E1A9B927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4418" y="4819680"/>
              <a:ext cx="52418" cy="51227"/>
            </a:xfrm>
            <a:custGeom>
              <a:avLst/>
              <a:gdLst>
                <a:gd name="T0" fmla="*/ 30 w 41"/>
                <a:gd name="T1" fmla="*/ 0 h 41"/>
                <a:gd name="T2" fmla="*/ 3 w 41"/>
                <a:gd name="T3" fmla="*/ 26 h 41"/>
                <a:gd name="T4" fmla="*/ 3 w 41"/>
                <a:gd name="T5" fmla="*/ 38 h 41"/>
                <a:gd name="T6" fmla="*/ 15 w 41"/>
                <a:gd name="T7" fmla="*/ 38 h 41"/>
                <a:gd name="T8" fmla="*/ 41 w 41"/>
                <a:gd name="T9" fmla="*/ 11 h 41"/>
                <a:gd name="T10" fmla="*/ 30 w 41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30"/>
                    <a:pt x="0" y="35"/>
                    <a:pt x="3" y="38"/>
                  </a:cubicBezTo>
                  <a:cubicBezTo>
                    <a:pt x="6" y="41"/>
                    <a:pt x="11" y="41"/>
                    <a:pt x="15" y="38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1"/>
                    <a:pt x="36" y="7"/>
                    <a:pt x="30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3" name="Freeform 434">
              <a:extLst>
                <a:ext uri="{FF2B5EF4-FFF2-40B4-BE49-F238E27FC236}">
                  <a16:creationId xmlns:a16="http://schemas.microsoft.com/office/drawing/2014/main" id="{BC099E7C-959E-DC4D-AE15-700D4F480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880" y="4861376"/>
              <a:ext cx="51227" cy="53609"/>
            </a:xfrm>
            <a:custGeom>
              <a:avLst/>
              <a:gdLst>
                <a:gd name="T0" fmla="*/ 28 w 40"/>
                <a:gd name="T1" fmla="*/ 0 h 42"/>
                <a:gd name="T2" fmla="*/ 3 w 40"/>
                <a:gd name="T3" fmla="*/ 28 h 42"/>
                <a:gd name="T4" fmla="*/ 4 w 40"/>
                <a:gd name="T5" fmla="*/ 39 h 42"/>
                <a:gd name="T6" fmla="*/ 15 w 40"/>
                <a:gd name="T7" fmla="*/ 39 h 42"/>
                <a:gd name="T8" fmla="*/ 40 w 40"/>
                <a:gd name="T9" fmla="*/ 11 h 42"/>
                <a:gd name="T10" fmla="*/ 28 w 40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28" y="0"/>
                  </a:moveTo>
                  <a:cubicBezTo>
                    <a:pt x="3" y="28"/>
                    <a:pt x="3" y="28"/>
                    <a:pt x="3" y="28"/>
                  </a:cubicBezTo>
                  <a:cubicBezTo>
                    <a:pt x="0" y="31"/>
                    <a:pt x="0" y="36"/>
                    <a:pt x="4" y="39"/>
                  </a:cubicBezTo>
                  <a:cubicBezTo>
                    <a:pt x="7" y="42"/>
                    <a:pt x="12" y="42"/>
                    <a:pt x="15" y="39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35" y="7"/>
                    <a:pt x="28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4" name="Freeform 435">
              <a:extLst>
                <a:ext uri="{FF2B5EF4-FFF2-40B4-BE49-F238E27FC236}">
                  <a16:creationId xmlns:a16="http://schemas.microsoft.com/office/drawing/2014/main" id="{3C39F394-F721-1549-AAA1-D7BBF6830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724" y="4901882"/>
              <a:ext cx="50036" cy="54801"/>
            </a:xfrm>
            <a:custGeom>
              <a:avLst/>
              <a:gdLst>
                <a:gd name="T0" fmla="*/ 26 w 39"/>
                <a:gd name="T1" fmla="*/ 0 h 43"/>
                <a:gd name="T2" fmla="*/ 3 w 39"/>
                <a:gd name="T3" fmla="*/ 29 h 43"/>
                <a:gd name="T4" fmla="*/ 4 w 39"/>
                <a:gd name="T5" fmla="*/ 40 h 43"/>
                <a:gd name="T6" fmla="*/ 15 w 39"/>
                <a:gd name="T7" fmla="*/ 39 h 43"/>
                <a:gd name="T8" fmla="*/ 39 w 39"/>
                <a:gd name="T9" fmla="*/ 10 h 43"/>
                <a:gd name="T10" fmla="*/ 26 w 3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3">
                  <a:moveTo>
                    <a:pt x="26" y="0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0" y="32"/>
                    <a:pt x="1" y="37"/>
                    <a:pt x="4" y="40"/>
                  </a:cubicBezTo>
                  <a:cubicBezTo>
                    <a:pt x="7" y="43"/>
                    <a:pt x="13" y="42"/>
                    <a:pt x="15" y="39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4" y="6"/>
                    <a:pt x="26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5" name="Freeform 436">
              <a:extLst>
                <a:ext uri="{FF2B5EF4-FFF2-40B4-BE49-F238E27FC236}">
                  <a16:creationId xmlns:a16="http://schemas.microsoft.com/office/drawing/2014/main" id="{B7F60F14-5584-2045-834A-DC7FFB9DF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0951" y="4938813"/>
              <a:ext cx="47653" cy="55992"/>
            </a:xfrm>
            <a:custGeom>
              <a:avLst/>
              <a:gdLst>
                <a:gd name="T0" fmla="*/ 24 w 37"/>
                <a:gd name="T1" fmla="*/ 0 h 44"/>
                <a:gd name="T2" fmla="*/ 2 w 37"/>
                <a:gd name="T3" fmla="*/ 31 h 44"/>
                <a:gd name="T4" fmla="*/ 4 w 37"/>
                <a:gd name="T5" fmla="*/ 42 h 44"/>
                <a:gd name="T6" fmla="*/ 15 w 37"/>
                <a:gd name="T7" fmla="*/ 40 h 44"/>
                <a:gd name="T8" fmla="*/ 37 w 37"/>
                <a:gd name="T9" fmla="*/ 10 h 44"/>
                <a:gd name="T10" fmla="*/ 24 w 37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4">
                  <a:moveTo>
                    <a:pt x="24" y="0"/>
                  </a:moveTo>
                  <a:cubicBezTo>
                    <a:pt x="2" y="31"/>
                    <a:pt x="2" y="31"/>
                    <a:pt x="2" y="31"/>
                  </a:cubicBezTo>
                  <a:cubicBezTo>
                    <a:pt x="0" y="34"/>
                    <a:pt x="0" y="39"/>
                    <a:pt x="4" y="42"/>
                  </a:cubicBezTo>
                  <a:cubicBezTo>
                    <a:pt x="8" y="44"/>
                    <a:pt x="13" y="43"/>
                    <a:pt x="15" y="4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2" y="6"/>
                    <a:pt x="24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6" name="Freeform 437">
              <a:extLst>
                <a:ext uri="{FF2B5EF4-FFF2-40B4-BE49-F238E27FC236}">
                  <a16:creationId xmlns:a16="http://schemas.microsoft.com/office/drawing/2014/main" id="{193466DA-411E-E148-B359-BB0F3D791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3370" y="4974553"/>
              <a:ext cx="46462" cy="57184"/>
            </a:xfrm>
            <a:custGeom>
              <a:avLst/>
              <a:gdLst>
                <a:gd name="T0" fmla="*/ 22 w 36"/>
                <a:gd name="T1" fmla="*/ 0 h 45"/>
                <a:gd name="T2" fmla="*/ 2 w 36"/>
                <a:gd name="T3" fmla="*/ 31 h 45"/>
                <a:gd name="T4" fmla="*/ 4 w 36"/>
                <a:gd name="T5" fmla="*/ 42 h 45"/>
                <a:gd name="T6" fmla="*/ 16 w 36"/>
                <a:gd name="T7" fmla="*/ 40 h 45"/>
                <a:gd name="T8" fmla="*/ 36 w 36"/>
                <a:gd name="T9" fmla="*/ 9 h 45"/>
                <a:gd name="T10" fmla="*/ 22 w 3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5">
                  <a:moveTo>
                    <a:pt x="22" y="0"/>
                  </a:moveTo>
                  <a:cubicBezTo>
                    <a:pt x="2" y="31"/>
                    <a:pt x="2" y="31"/>
                    <a:pt x="2" y="31"/>
                  </a:cubicBezTo>
                  <a:cubicBezTo>
                    <a:pt x="0" y="35"/>
                    <a:pt x="1" y="40"/>
                    <a:pt x="4" y="42"/>
                  </a:cubicBezTo>
                  <a:cubicBezTo>
                    <a:pt x="8" y="45"/>
                    <a:pt x="13" y="44"/>
                    <a:pt x="16" y="4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0" y="5"/>
                    <a:pt x="22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7" name="Freeform 438">
              <a:extLst>
                <a:ext uri="{FF2B5EF4-FFF2-40B4-BE49-F238E27FC236}">
                  <a16:creationId xmlns:a16="http://schemas.microsoft.com/office/drawing/2014/main" id="{AA247F56-86E8-AC41-9AFA-DEBAC83D7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979" y="5006719"/>
              <a:ext cx="45270" cy="58375"/>
            </a:xfrm>
            <a:custGeom>
              <a:avLst/>
              <a:gdLst>
                <a:gd name="T0" fmla="*/ 21 w 35"/>
                <a:gd name="T1" fmla="*/ 0 h 46"/>
                <a:gd name="T2" fmla="*/ 2 w 35"/>
                <a:gd name="T3" fmla="*/ 33 h 46"/>
                <a:gd name="T4" fmla="*/ 5 w 35"/>
                <a:gd name="T5" fmla="*/ 43 h 46"/>
                <a:gd name="T6" fmla="*/ 16 w 35"/>
                <a:gd name="T7" fmla="*/ 41 h 46"/>
                <a:gd name="T8" fmla="*/ 35 w 35"/>
                <a:gd name="T9" fmla="*/ 8 h 46"/>
                <a:gd name="T10" fmla="*/ 21 w 3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6">
                  <a:moveTo>
                    <a:pt x="21" y="0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0" y="36"/>
                    <a:pt x="2" y="41"/>
                    <a:pt x="5" y="43"/>
                  </a:cubicBezTo>
                  <a:cubicBezTo>
                    <a:pt x="9" y="46"/>
                    <a:pt x="14" y="44"/>
                    <a:pt x="16" y="41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29" y="5"/>
                    <a:pt x="21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8" name="Freeform 439">
              <a:extLst>
                <a:ext uri="{FF2B5EF4-FFF2-40B4-BE49-F238E27FC236}">
                  <a16:creationId xmlns:a16="http://schemas.microsoft.com/office/drawing/2014/main" id="{FC6D574F-3777-F048-AF0D-382893A0C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972" y="5036502"/>
              <a:ext cx="42888" cy="59566"/>
            </a:xfrm>
            <a:custGeom>
              <a:avLst/>
              <a:gdLst>
                <a:gd name="T0" fmla="*/ 19 w 33"/>
                <a:gd name="T1" fmla="*/ 0 h 47"/>
                <a:gd name="T2" fmla="*/ 2 w 33"/>
                <a:gd name="T3" fmla="*/ 34 h 47"/>
                <a:gd name="T4" fmla="*/ 6 w 33"/>
                <a:gd name="T5" fmla="*/ 44 h 47"/>
                <a:gd name="T6" fmla="*/ 16 w 33"/>
                <a:gd name="T7" fmla="*/ 41 h 47"/>
                <a:gd name="T8" fmla="*/ 33 w 33"/>
                <a:gd name="T9" fmla="*/ 8 h 47"/>
                <a:gd name="T10" fmla="*/ 19 w 33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7">
                  <a:moveTo>
                    <a:pt x="19" y="0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0" y="38"/>
                    <a:pt x="2" y="42"/>
                    <a:pt x="6" y="44"/>
                  </a:cubicBezTo>
                  <a:cubicBezTo>
                    <a:pt x="10" y="47"/>
                    <a:pt x="14" y="45"/>
                    <a:pt x="16" y="4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28" y="5"/>
                    <a:pt x="19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9" name="Freeform 440">
              <a:extLst>
                <a:ext uri="{FF2B5EF4-FFF2-40B4-BE49-F238E27FC236}">
                  <a16:creationId xmlns:a16="http://schemas.microsoft.com/office/drawing/2014/main" id="{00F5AFF6-41E0-8E4B-A1F9-2B50A8B7B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347" y="5063902"/>
              <a:ext cx="40505" cy="59566"/>
            </a:xfrm>
            <a:custGeom>
              <a:avLst/>
              <a:gdLst>
                <a:gd name="T0" fmla="*/ 17 w 32"/>
                <a:gd name="T1" fmla="*/ 0 h 46"/>
                <a:gd name="T2" fmla="*/ 2 w 32"/>
                <a:gd name="T3" fmla="*/ 34 h 46"/>
                <a:gd name="T4" fmla="*/ 6 w 32"/>
                <a:gd name="T5" fmla="*/ 44 h 46"/>
                <a:gd name="T6" fmla="*/ 17 w 32"/>
                <a:gd name="T7" fmla="*/ 40 h 46"/>
                <a:gd name="T8" fmla="*/ 32 w 32"/>
                <a:gd name="T9" fmla="*/ 6 h 46"/>
                <a:gd name="T10" fmla="*/ 17 w 32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6">
                  <a:moveTo>
                    <a:pt x="17" y="0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0" y="38"/>
                    <a:pt x="2" y="42"/>
                    <a:pt x="6" y="44"/>
                  </a:cubicBezTo>
                  <a:cubicBezTo>
                    <a:pt x="10" y="46"/>
                    <a:pt x="15" y="44"/>
                    <a:pt x="17" y="4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26" y="4"/>
                    <a:pt x="17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0" name="Freeform 441">
              <a:extLst>
                <a:ext uri="{FF2B5EF4-FFF2-40B4-BE49-F238E27FC236}">
                  <a16:creationId xmlns:a16="http://schemas.microsoft.com/office/drawing/2014/main" id="{0588BE19-3352-CC4B-8467-400EA2330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722" y="5087729"/>
              <a:ext cx="38123" cy="59566"/>
            </a:xfrm>
            <a:custGeom>
              <a:avLst/>
              <a:gdLst>
                <a:gd name="T0" fmla="*/ 15 w 30"/>
                <a:gd name="T1" fmla="*/ 0 h 47"/>
                <a:gd name="T2" fmla="*/ 2 w 30"/>
                <a:gd name="T3" fmla="*/ 35 h 47"/>
                <a:gd name="T4" fmla="*/ 7 w 30"/>
                <a:gd name="T5" fmla="*/ 45 h 47"/>
                <a:gd name="T6" fmla="*/ 17 w 30"/>
                <a:gd name="T7" fmla="*/ 41 h 47"/>
                <a:gd name="T8" fmla="*/ 30 w 30"/>
                <a:gd name="T9" fmla="*/ 6 h 47"/>
                <a:gd name="T10" fmla="*/ 15 w 3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7">
                  <a:moveTo>
                    <a:pt x="15" y="0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0" y="39"/>
                    <a:pt x="2" y="44"/>
                    <a:pt x="7" y="45"/>
                  </a:cubicBezTo>
                  <a:cubicBezTo>
                    <a:pt x="11" y="47"/>
                    <a:pt x="15" y="45"/>
                    <a:pt x="17" y="41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24" y="4"/>
                    <a:pt x="15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1" name="Freeform 442">
              <a:extLst>
                <a:ext uri="{FF2B5EF4-FFF2-40B4-BE49-F238E27FC236}">
                  <a16:creationId xmlns:a16="http://schemas.microsoft.com/office/drawing/2014/main" id="{39C215C4-7C80-654A-8DAC-03005DF28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289" y="5109173"/>
              <a:ext cx="38123" cy="59566"/>
            </a:xfrm>
            <a:custGeom>
              <a:avLst/>
              <a:gdLst>
                <a:gd name="T0" fmla="*/ 13 w 29"/>
                <a:gd name="T1" fmla="*/ 0 h 47"/>
                <a:gd name="T2" fmla="*/ 2 w 29"/>
                <a:gd name="T3" fmla="*/ 35 h 47"/>
                <a:gd name="T4" fmla="*/ 7 w 29"/>
                <a:gd name="T5" fmla="*/ 45 h 47"/>
                <a:gd name="T6" fmla="*/ 17 w 29"/>
                <a:gd name="T7" fmla="*/ 40 h 47"/>
                <a:gd name="T8" fmla="*/ 29 w 29"/>
                <a:gd name="T9" fmla="*/ 5 h 47"/>
                <a:gd name="T10" fmla="*/ 13 w 29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7">
                  <a:moveTo>
                    <a:pt x="13" y="0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0" y="39"/>
                    <a:pt x="3" y="44"/>
                    <a:pt x="7" y="45"/>
                  </a:cubicBezTo>
                  <a:cubicBezTo>
                    <a:pt x="11" y="47"/>
                    <a:pt x="16" y="44"/>
                    <a:pt x="17" y="4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2" y="3"/>
                    <a:pt x="13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2" name="Freeform 443">
              <a:extLst>
                <a:ext uri="{FF2B5EF4-FFF2-40B4-BE49-F238E27FC236}">
                  <a16:creationId xmlns:a16="http://schemas.microsoft.com/office/drawing/2014/main" id="{3C9A51B2-9FDB-084C-9B71-05CD48EDF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238" y="5127043"/>
              <a:ext cx="34549" cy="59566"/>
            </a:xfrm>
            <a:custGeom>
              <a:avLst/>
              <a:gdLst>
                <a:gd name="T0" fmla="*/ 11 w 27"/>
                <a:gd name="T1" fmla="*/ 0 h 47"/>
                <a:gd name="T2" fmla="*/ 2 w 27"/>
                <a:gd name="T3" fmla="*/ 36 h 47"/>
                <a:gd name="T4" fmla="*/ 7 w 27"/>
                <a:gd name="T5" fmla="*/ 46 h 47"/>
                <a:gd name="T6" fmla="*/ 17 w 27"/>
                <a:gd name="T7" fmla="*/ 40 h 47"/>
                <a:gd name="T8" fmla="*/ 27 w 27"/>
                <a:gd name="T9" fmla="*/ 4 h 47"/>
                <a:gd name="T10" fmla="*/ 11 w 27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7">
                  <a:moveTo>
                    <a:pt x="11" y="0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0" y="40"/>
                    <a:pt x="3" y="44"/>
                    <a:pt x="7" y="46"/>
                  </a:cubicBezTo>
                  <a:cubicBezTo>
                    <a:pt x="11" y="47"/>
                    <a:pt x="16" y="44"/>
                    <a:pt x="17" y="4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0" y="2"/>
                    <a:pt x="11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3" name="Freeform 444">
              <a:extLst>
                <a:ext uri="{FF2B5EF4-FFF2-40B4-BE49-F238E27FC236}">
                  <a16:creationId xmlns:a16="http://schemas.microsoft.com/office/drawing/2014/main" id="{06254F5F-EB3E-234E-8EB3-67B4D7EF0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4378" y="5141339"/>
              <a:ext cx="29784" cy="59566"/>
            </a:xfrm>
            <a:custGeom>
              <a:avLst/>
              <a:gdLst>
                <a:gd name="T0" fmla="*/ 9 w 24"/>
                <a:gd name="T1" fmla="*/ 0 h 47"/>
                <a:gd name="T2" fmla="*/ 1 w 24"/>
                <a:gd name="T3" fmla="*/ 37 h 47"/>
                <a:gd name="T4" fmla="*/ 7 w 24"/>
                <a:gd name="T5" fmla="*/ 46 h 47"/>
                <a:gd name="T6" fmla="*/ 17 w 24"/>
                <a:gd name="T7" fmla="*/ 40 h 47"/>
                <a:gd name="T8" fmla="*/ 24 w 24"/>
                <a:gd name="T9" fmla="*/ 4 h 47"/>
                <a:gd name="T10" fmla="*/ 9 w 24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7">
                  <a:moveTo>
                    <a:pt x="9" y="0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0" y="41"/>
                    <a:pt x="3" y="45"/>
                    <a:pt x="7" y="46"/>
                  </a:cubicBezTo>
                  <a:cubicBezTo>
                    <a:pt x="11" y="47"/>
                    <a:pt x="16" y="44"/>
                    <a:pt x="17" y="4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18" y="2"/>
                    <a:pt x="9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4" name="Freeform 445">
              <a:extLst>
                <a:ext uri="{FF2B5EF4-FFF2-40B4-BE49-F238E27FC236}">
                  <a16:creationId xmlns:a16="http://schemas.microsoft.com/office/drawing/2014/main" id="{2E272D09-59BC-DC48-A109-A2E346CD6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6327" y="5152061"/>
              <a:ext cx="29784" cy="60757"/>
            </a:xfrm>
            <a:custGeom>
              <a:avLst/>
              <a:gdLst>
                <a:gd name="T0" fmla="*/ 7 w 23"/>
                <a:gd name="T1" fmla="*/ 0 h 47"/>
                <a:gd name="T2" fmla="*/ 1 w 23"/>
                <a:gd name="T3" fmla="*/ 37 h 47"/>
                <a:gd name="T4" fmla="*/ 8 w 23"/>
                <a:gd name="T5" fmla="*/ 46 h 47"/>
                <a:gd name="T6" fmla="*/ 17 w 23"/>
                <a:gd name="T7" fmla="*/ 40 h 47"/>
                <a:gd name="T8" fmla="*/ 23 w 23"/>
                <a:gd name="T9" fmla="*/ 3 h 47"/>
                <a:gd name="T10" fmla="*/ 7 w 23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7">
                  <a:moveTo>
                    <a:pt x="7" y="0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0" y="42"/>
                    <a:pt x="3" y="46"/>
                    <a:pt x="8" y="46"/>
                  </a:cubicBezTo>
                  <a:cubicBezTo>
                    <a:pt x="12" y="47"/>
                    <a:pt x="16" y="44"/>
                    <a:pt x="17" y="4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16" y="2"/>
                    <a:pt x="7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5" name="Freeform 446">
              <a:extLst>
                <a:ext uri="{FF2B5EF4-FFF2-40B4-BE49-F238E27FC236}">
                  <a16:creationId xmlns:a16="http://schemas.microsoft.com/office/drawing/2014/main" id="{B993B844-1899-A445-B6DE-BD14D66B7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659" y="5161591"/>
              <a:ext cx="25018" cy="58375"/>
            </a:xfrm>
            <a:custGeom>
              <a:avLst/>
              <a:gdLst>
                <a:gd name="T0" fmla="*/ 4 w 20"/>
                <a:gd name="T1" fmla="*/ 0 h 46"/>
                <a:gd name="T2" fmla="*/ 0 w 20"/>
                <a:gd name="T3" fmla="*/ 37 h 46"/>
                <a:gd name="T4" fmla="*/ 8 w 20"/>
                <a:gd name="T5" fmla="*/ 46 h 46"/>
                <a:gd name="T6" fmla="*/ 16 w 20"/>
                <a:gd name="T7" fmla="*/ 39 h 46"/>
                <a:gd name="T8" fmla="*/ 20 w 20"/>
                <a:gd name="T9" fmla="*/ 2 h 46"/>
                <a:gd name="T10" fmla="*/ 4 w 20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6">
                  <a:moveTo>
                    <a:pt x="4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42"/>
                    <a:pt x="3" y="46"/>
                    <a:pt x="8" y="46"/>
                  </a:cubicBezTo>
                  <a:cubicBezTo>
                    <a:pt x="12" y="46"/>
                    <a:pt x="16" y="43"/>
                    <a:pt x="16" y="39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14" y="1"/>
                    <a:pt x="4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6" name="Freeform 447">
              <a:extLst>
                <a:ext uri="{FF2B5EF4-FFF2-40B4-BE49-F238E27FC236}">
                  <a16:creationId xmlns:a16="http://schemas.microsoft.com/office/drawing/2014/main" id="{EF820248-C211-F448-BEB9-29007A495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4990" y="5166357"/>
              <a:ext cx="22636" cy="58375"/>
            </a:xfrm>
            <a:custGeom>
              <a:avLst/>
              <a:gdLst>
                <a:gd name="T0" fmla="*/ 2 w 18"/>
                <a:gd name="T1" fmla="*/ 0 h 46"/>
                <a:gd name="T2" fmla="*/ 0 w 18"/>
                <a:gd name="T3" fmla="*/ 38 h 46"/>
                <a:gd name="T4" fmla="*/ 8 w 18"/>
                <a:gd name="T5" fmla="*/ 46 h 46"/>
                <a:gd name="T6" fmla="*/ 16 w 18"/>
                <a:gd name="T7" fmla="*/ 38 h 46"/>
                <a:gd name="T8" fmla="*/ 18 w 18"/>
                <a:gd name="T9" fmla="*/ 1 h 46"/>
                <a:gd name="T10" fmla="*/ 2 w 18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46">
                  <a:moveTo>
                    <a:pt x="2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42"/>
                    <a:pt x="3" y="46"/>
                    <a:pt x="8" y="46"/>
                  </a:cubicBezTo>
                  <a:cubicBezTo>
                    <a:pt x="12" y="46"/>
                    <a:pt x="16" y="43"/>
                    <a:pt x="16" y="3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2" y="1"/>
                    <a:pt x="2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7" name="Freeform 448">
              <a:extLst>
                <a:ext uri="{FF2B5EF4-FFF2-40B4-BE49-F238E27FC236}">
                  <a16:creationId xmlns:a16="http://schemas.microsoft.com/office/drawing/2014/main" id="{808B351C-65A7-8B4E-9C3A-907FCDC3D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131" y="5168739"/>
              <a:ext cx="20253" cy="57184"/>
            </a:xfrm>
            <a:custGeom>
              <a:avLst/>
              <a:gdLst>
                <a:gd name="T0" fmla="*/ 0 w 16"/>
                <a:gd name="T1" fmla="*/ 0 h 45"/>
                <a:gd name="T2" fmla="*/ 0 w 16"/>
                <a:gd name="T3" fmla="*/ 37 h 45"/>
                <a:gd name="T4" fmla="*/ 8 w 16"/>
                <a:gd name="T5" fmla="*/ 45 h 45"/>
                <a:gd name="T6" fmla="*/ 16 w 16"/>
                <a:gd name="T7" fmla="*/ 37 h 45"/>
                <a:gd name="T8" fmla="*/ 16 w 16"/>
                <a:gd name="T9" fmla="*/ 0 h 45"/>
                <a:gd name="T10" fmla="*/ 0 w 1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5">
                  <a:moveTo>
                    <a:pt x="0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42"/>
                    <a:pt x="4" y="45"/>
                    <a:pt x="8" y="45"/>
                  </a:cubicBezTo>
                  <a:cubicBezTo>
                    <a:pt x="12" y="45"/>
                    <a:pt x="16" y="42"/>
                    <a:pt x="16" y="3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8" name="Freeform 449">
              <a:extLst>
                <a:ext uri="{FF2B5EF4-FFF2-40B4-BE49-F238E27FC236}">
                  <a16:creationId xmlns:a16="http://schemas.microsoft.com/office/drawing/2014/main" id="{E05FCBE0-7FFC-F148-B914-2E086D2FE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0080" y="5166357"/>
              <a:ext cx="22636" cy="58375"/>
            </a:xfrm>
            <a:custGeom>
              <a:avLst/>
              <a:gdLst>
                <a:gd name="T0" fmla="*/ 0 w 18"/>
                <a:gd name="T1" fmla="*/ 1 h 46"/>
                <a:gd name="T2" fmla="*/ 2 w 18"/>
                <a:gd name="T3" fmla="*/ 38 h 46"/>
                <a:gd name="T4" fmla="*/ 10 w 18"/>
                <a:gd name="T5" fmla="*/ 46 h 46"/>
                <a:gd name="T6" fmla="*/ 18 w 18"/>
                <a:gd name="T7" fmla="*/ 38 h 46"/>
                <a:gd name="T8" fmla="*/ 16 w 18"/>
                <a:gd name="T9" fmla="*/ 0 h 46"/>
                <a:gd name="T10" fmla="*/ 0 w 18"/>
                <a:gd name="T11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46">
                  <a:moveTo>
                    <a:pt x="0" y="1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43"/>
                    <a:pt x="6" y="46"/>
                    <a:pt x="10" y="46"/>
                  </a:cubicBezTo>
                  <a:cubicBezTo>
                    <a:pt x="15" y="46"/>
                    <a:pt x="18" y="42"/>
                    <a:pt x="18" y="3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0" y="1"/>
                    <a:pt x="0" y="1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9" name="Freeform 450">
              <a:extLst>
                <a:ext uri="{FF2B5EF4-FFF2-40B4-BE49-F238E27FC236}">
                  <a16:creationId xmlns:a16="http://schemas.microsoft.com/office/drawing/2014/main" id="{FBB535A2-6515-914C-B522-931C1C855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0838" y="5161591"/>
              <a:ext cx="26209" cy="58375"/>
            </a:xfrm>
            <a:custGeom>
              <a:avLst/>
              <a:gdLst>
                <a:gd name="T0" fmla="*/ 0 w 20"/>
                <a:gd name="T1" fmla="*/ 2 h 46"/>
                <a:gd name="T2" fmla="*/ 4 w 20"/>
                <a:gd name="T3" fmla="*/ 39 h 46"/>
                <a:gd name="T4" fmla="*/ 12 w 20"/>
                <a:gd name="T5" fmla="*/ 46 h 46"/>
                <a:gd name="T6" fmla="*/ 20 w 20"/>
                <a:gd name="T7" fmla="*/ 37 h 46"/>
                <a:gd name="T8" fmla="*/ 16 w 20"/>
                <a:gd name="T9" fmla="*/ 0 h 46"/>
                <a:gd name="T10" fmla="*/ 0 w 20"/>
                <a:gd name="T11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6">
                  <a:moveTo>
                    <a:pt x="0" y="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4" y="43"/>
                    <a:pt x="8" y="46"/>
                    <a:pt x="12" y="46"/>
                  </a:cubicBezTo>
                  <a:cubicBezTo>
                    <a:pt x="17" y="46"/>
                    <a:pt x="20" y="42"/>
                    <a:pt x="20" y="3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9" y="1"/>
                    <a:pt x="0" y="2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0" name="Freeform 451">
              <a:extLst>
                <a:ext uri="{FF2B5EF4-FFF2-40B4-BE49-F238E27FC236}">
                  <a16:creationId xmlns:a16="http://schemas.microsoft.com/office/drawing/2014/main" id="{CA30C4B1-0A21-D947-9F7E-F84D269B5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596" y="5152061"/>
              <a:ext cx="28592" cy="60757"/>
            </a:xfrm>
            <a:custGeom>
              <a:avLst/>
              <a:gdLst>
                <a:gd name="T0" fmla="*/ 0 w 23"/>
                <a:gd name="T1" fmla="*/ 3 h 47"/>
                <a:gd name="T2" fmla="*/ 6 w 23"/>
                <a:gd name="T3" fmla="*/ 40 h 47"/>
                <a:gd name="T4" fmla="*/ 15 w 23"/>
                <a:gd name="T5" fmla="*/ 46 h 47"/>
                <a:gd name="T6" fmla="*/ 22 w 23"/>
                <a:gd name="T7" fmla="*/ 37 h 47"/>
                <a:gd name="T8" fmla="*/ 16 w 23"/>
                <a:gd name="T9" fmla="*/ 0 h 47"/>
                <a:gd name="T10" fmla="*/ 0 w 23"/>
                <a:gd name="T11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7">
                  <a:moveTo>
                    <a:pt x="0" y="3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7" y="44"/>
                    <a:pt x="11" y="47"/>
                    <a:pt x="15" y="46"/>
                  </a:cubicBezTo>
                  <a:cubicBezTo>
                    <a:pt x="20" y="46"/>
                    <a:pt x="23" y="42"/>
                    <a:pt x="22" y="3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0" y="2"/>
                    <a:pt x="0" y="3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1" name="Freeform 452">
              <a:extLst>
                <a:ext uri="{FF2B5EF4-FFF2-40B4-BE49-F238E27FC236}">
                  <a16:creationId xmlns:a16="http://schemas.microsoft.com/office/drawing/2014/main" id="{C2B2B3A2-7B3F-C64E-9569-0FEE2C732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353" y="5141339"/>
              <a:ext cx="30975" cy="59566"/>
            </a:xfrm>
            <a:custGeom>
              <a:avLst/>
              <a:gdLst>
                <a:gd name="T0" fmla="*/ 0 w 24"/>
                <a:gd name="T1" fmla="*/ 4 h 47"/>
                <a:gd name="T2" fmla="*/ 7 w 24"/>
                <a:gd name="T3" fmla="*/ 40 h 47"/>
                <a:gd name="T4" fmla="*/ 17 w 24"/>
                <a:gd name="T5" fmla="*/ 46 h 47"/>
                <a:gd name="T6" fmla="*/ 23 w 24"/>
                <a:gd name="T7" fmla="*/ 37 h 47"/>
                <a:gd name="T8" fmla="*/ 15 w 24"/>
                <a:gd name="T9" fmla="*/ 0 h 47"/>
                <a:gd name="T10" fmla="*/ 0 w 24"/>
                <a:gd name="T11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7">
                  <a:moveTo>
                    <a:pt x="0" y="4"/>
                  </a:moveTo>
                  <a:cubicBezTo>
                    <a:pt x="7" y="40"/>
                    <a:pt x="7" y="40"/>
                    <a:pt x="7" y="40"/>
                  </a:cubicBezTo>
                  <a:cubicBezTo>
                    <a:pt x="8" y="44"/>
                    <a:pt x="13" y="47"/>
                    <a:pt x="17" y="46"/>
                  </a:cubicBezTo>
                  <a:cubicBezTo>
                    <a:pt x="21" y="45"/>
                    <a:pt x="24" y="41"/>
                    <a:pt x="23" y="3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9" y="2"/>
                    <a:pt x="0" y="4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2" name="Freeform 453">
              <a:extLst>
                <a:ext uri="{FF2B5EF4-FFF2-40B4-BE49-F238E27FC236}">
                  <a16:creationId xmlns:a16="http://schemas.microsoft.com/office/drawing/2014/main" id="{4D4054F5-9A1A-974C-9FFE-D5F9248F2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1919" y="5127043"/>
              <a:ext cx="34549" cy="59566"/>
            </a:xfrm>
            <a:custGeom>
              <a:avLst/>
              <a:gdLst>
                <a:gd name="T0" fmla="*/ 0 w 27"/>
                <a:gd name="T1" fmla="*/ 4 h 47"/>
                <a:gd name="T2" fmla="*/ 10 w 27"/>
                <a:gd name="T3" fmla="*/ 40 h 47"/>
                <a:gd name="T4" fmla="*/ 20 w 27"/>
                <a:gd name="T5" fmla="*/ 46 h 47"/>
                <a:gd name="T6" fmla="*/ 25 w 27"/>
                <a:gd name="T7" fmla="*/ 36 h 47"/>
                <a:gd name="T8" fmla="*/ 16 w 27"/>
                <a:gd name="T9" fmla="*/ 0 h 47"/>
                <a:gd name="T10" fmla="*/ 0 w 27"/>
                <a:gd name="T11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7">
                  <a:moveTo>
                    <a:pt x="0" y="4"/>
                  </a:moveTo>
                  <a:cubicBezTo>
                    <a:pt x="10" y="40"/>
                    <a:pt x="10" y="40"/>
                    <a:pt x="10" y="40"/>
                  </a:cubicBezTo>
                  <a:cubicBezTo>
                    <a:pt x="11" y="44"/>
                    <a:pt x="16" y="47"/>
                    <a:pt x="20" y="46"/>
                  </a:cubicBezTo>
                  <a:cubicBezTo>
                    <a:pt x="24" y="44"/>
                    <a:pt x="27" y="40"/>
                    <a:pt x="25" y="36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0" y="1"/>
                    <a:pt x="0" y="4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3" name="Freeform 454">
              <a:extLst>
                <a:ext uri="{FF2B5EF4-FFF2-40B4-BE49-F238E27FC236}">
                  <a16:creationId xmlns:a16="http://schemas.microsoft.com/office/drawing/2014/main" id="{C75DE427-9B4F-B441-89A8-59697C0BA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295" y="5109173"/>
              <a:ext cx="36932" cy="59566"/>
            </a:xfrm>
            <a:custGeom>
              <a:avLst/>
              <a:gdLst>
                <a:gd name="T0" fmla="*/ 0 w 29"/>
                <a:gd name="T1" fmla="*/ 5 h 47"/>
                <a:gd name="T2" fmla="*/ 12 w 29"/>
                <a:gd name="T3" fmla="*/ 40 h 47"/>
                <a:gd name="T4" fmla="*/ 22 w 29"/>
                <a:gd name="T5" fmla="*/ 45 h 47"/>
                <a:gd name="T6" fmla="*/ 27 w 29"/>
                <a:gd name="T7" fmla="*/ 35 h 47"/>
                <a:gd name="T8" fmla="*/ 16 w 29"/>
                <a:gd name="T9" fmla="*/ 0 h 47"/>
                <a:gd name="T10" fmla="*/ 0 w 29"/>
                <a:gd name="T11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7">
                  <a:moveTo>
                    <a:pt x="0" y="5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3" y="44"/>
                    <a:pt x="18" y="47"/>
                    <a:pt x="22" y="45"/>
                  </a:cubicBezTo>
                  <a:cubicBezTo>
                    <a:pt x="26" y="44"/>
                    <a:pt x="29" y="39"/>
                    <a:pt x="27" y="3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0" y="2"/>
                    <a:pt x="0" y="5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4" name="Freeform 455">
              <a:extLst>
                <a:ext uri="{FF2B5EF4-FFF2-40B4-BE49-F238E27FC236}">
                  <a16:creationId xmlns:a16="http://schemas.microsoft.com/office/drawing/2014/main" id="{170EE529-FF6B-BD42-B029-CE21D97E7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670" y="5087729"/>
              <a:ext cx="39314" cy="59566"/>
            </a:xfrm>
            <a:custGeom>
              <a:avLst/>
              <a:gdLst>
                <a:gd name="T0" fmla="*/ 0 w 30"/>
                <a:gd name="T1" fmla="*/ 6 h 47"/>
                <a:gd name="T2" fmla="*/ 13 w 30"/>
                <a:gd name="T3" fmla="*/ 41 h 47"/>
                <a:gd name="T4" fmla="*/ 23 w 30"/>
                <a:gd name="T5" fmla="*/ 45 h 47"/>
                <a:gd name="T6" fmla="*/ 28 w 30"/>
                <a:gd name="T7" fmla="*/ 35 h 47"/>
                <a:gd name="T8" fmla="*/ 15 w 30"/>
                <a:gd name="T9" fmla="*/ 0 h 47"/>
                <a:gd name="T10" fmla="*/ 0 w 30"/>
                <a:gd name="T11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7">
                  <a:moveTo>
                    <a:pt x="0" y="6"/>
                  </a:moveTo>
                  <a:cubicBezTo>
                    <a:pt x="13" y="41"/>
                    <a:pt x="13" y="41"/>
                    <a:pt x="13" y="41"/>
                  </a:cubicBezTo>
                  <a:cubicBezTo>
                    <a:pt x="15" y="45"/>
                    <a:pt x="19" y="47"/>
                    <a:pt x="23" y="45"/>
                  </a:cubicBezTo>
                  <a:cubicBezTo>
                    <a:pt x="28" y="44"/>
                    <a:pt x="30" y="39"/>
                    <a:pt x="28" y="3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9" y="3"/>
                    <a:pt x="0" y="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5" name="Freeform 456">
              <a:extLst>
                <a:ext uri="{FF2B5EF4-FFF2-40B4-BE49-F238E27FC236}">
                  <a16:creationId xmlns:a16="http://schemas.microsoft.com/office/drawing/2014/main" id="{C049CDC8-338E-C048-A50B-6803D9BD1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853" y="5063902"/>
              <a:ext cx="40505" cy="59566"/>
            </a:xfrm>
            <a:custGeom>
              <a:avLst/>
              <a:gdLst>
                <a:gd name="T0" fmla="*/ 0 w 32"/>
                <a:gd name="T1" fmla="*/ 6 h 46"/>
                <a:gd name="T2" fmla="*/ 15 w 32"/>
                <a:gd name="T3" fmla="*/ 40 h 46"/>
                <a:gd name="T4" fmla="*/ 26 w 32"/>
                <a:gd name="T5" fmla="*/ 44 h 46"/>
                <a:gd name="T6" fmla="*/ 30 w 32"/>
                <a:gd name="T7" fmla="*/ 34 h 46"/>
                <a:gd name="T8" fmla="*/ 15 w 32"/>
                <a:gd name="T9" fmla="*/ 0 h 46"/>
                <a:gd name="T10" fmla="*/ 0 w 32"/>
                <a:gd name="T11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6">
                  <a:moveTo>
                    <a:pt x="0" y="6"/>
                  </a:moveTo>
                  <a:cubicBezTo>
                    <a:pt x="15" y="40"/>
                    <a:pt x="15" y="40"/>
                    <a:pt x="15" y="40"/>
                  </a:cubicBezTo>
                  <a:cubicBezTo>
                    <a:pt x="17" y="44"/>
                    <a:pt x="22" y="46"/>
                    <a:pt x="26" y="44"/>
                  </a:cubicBezTo>
                  <a:cubicBezTo>
                    <a:pt x="30" y="42"/>
                    <a:pt x="32" y="38"/>
                    <a:pt x="30" y="3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9" y="2"/>
                    <a:pt x="0" y="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6" name="Freeform 457">
              <a:extLst>
                <a:ext uri="{FF2B5EF4-FFF2-40B4-BE49-F238E27FC236}">
                  <a16:creationId xmlns:a16="http://schemas.microsoft.com/office/drawing/2014/main" id="{91600967-72D4-7744-8DF1-D9C838B3F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1846" y="5036502"/>
              <a:ext cx="41697" cy="59566"/>
            </a:xfrm>
            <a:custGeom>
              <a:avLst/>
              <a:gdLst>
                <a:gd name="T0" fmla="*/ 0 w 33"/>
                <a:gd name="T1" fmla="*/ 8 h 47"/>
                <a:gd name="T2" fmla="*/ 17 w 33"/>
                <a:gd name="T3" fmla="*/ 41 h 47"/>
                <a:gd name="T4" fmla="*/ 27 w 33"/>
                <a:gd name="T5" fmla="*/ 44 h 47"/>
                <a:gd name="T6" fmla="*/ 31 w 33"/>
                <a:gd name="T7" fmla="*/ 34 h 47"/>
                <a:gd name="T8" fmla="*/ 14 w 33"/>
                <a:gd name="T9" fmla="*/ 0 h 47"/>
                <a:gd name="T10" fmla="*/ 0 w 33"/>
                <a:gd name="T11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7">
                  <a:moveTo>
                    <a:pt x="0" y="8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19" y="45"/>
                    <a:pt x="23" y="47"/>
                    <a:pt x="27" y="44"/>
                  </a:cubicBezTo>
                  <a:cubicBezTo>
                    <a:pt x="31" y="42"/>
                    <a:pt x="33" y="38"/>
                    <a:pt x="31" y="3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8" y="3"/>
                    <a:pt x="0" y="8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7" name="Freeform 458">
              <a:extLst>
                <a:ext uri="{FF2B5EF4-FFF2-40B4-BE49-F238E27FC236}">
                  <a16:creationId xmlns:a16="http://schemas.microsoft.com/office/drawing/2014/main" id="{BBEEA7FF-EBD7-874D-B667-FDF5D01F6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456" y="5006719"/>
              <a:ext cx="45270" cy="58375"/>
            </a:xfrm>
            <a:custGeom>
              <a:avLst/>
              <a:gdLst>
                <a:gd name="T0" fmla="*/ 0 w 35"/>
                <a:gd name="T1" fmla="*/ 8 h 46"/>
                <a:gd name="T2" fmla="*/ 19 w 35"/>
                <a:gd name="T3" fmla="*/ 41 h 46"/>
                <a:gd name="T4" fmla="*/ 30 w 35"/>
                <a:gd name="T5" fmla="*/ 43 h 46"/>
                <a:gd name="T6" fmla="*/ 33 w 35"/>
                <a:gd name="T7" fmla="*/ 33 h 46"/>
                <a:gd name="T8" fmla="*/ 14 w 35"/>
                <a:gd name="T9" fmla="*/ 0 h 46"/>
                <a:gd name="T10" fmla="*/ 0 w 35"/>
                <a:gd name="T1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6">
                  <a:moveTo>
                    <a:pt x="0" y="8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21" y="44"/>
                    <a:pt x="26" y="46"/>
                    <a:pt x="30" y="43"/>
                  </a:cubicBezTo>
                  <a:cubicBezTo>
                    <a:pt x="33" y="41"/>
                    <a:pt x="35" y="36"/>
                    <a:pt x="33" y="3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8" y="4"/>
                    <a:pt x="0" y="8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8" name="Freeform 459">
              <a:extLst>
                <a:ext uri="{FF2B5EF4-FFF2-40B4-BE49-F238E27FC236}">
                  <a16:creationId xmlns:a16="http://schemas.microsoft.com/office/drawing/2014/main" id="{B8411DE2-FFEC-244D-A7FE-6E95D118A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874" y="4974553"/>
              <a:ext cx="46462" cy="57184"/>
            </a:xfrm>
            <a:custGeom>
              <a:avLst/>
              <a:gdLst>
                <a:gd name="T0" fmla="*/ 0 w 36"/>
                <a:gd name="T1" fmla="*/ 9 h 45"/>
                <a:gd name="T2" fmla="*/ 20 w 36"/>
                <a:gd name="T3" fmla="*/ 40 h 45"/>
                <a:gd name="T4" fmla="*/ 32 w 36"/>
                <a:gd name="T5" fmla="*/ 42 h 45"/>
                <a:gd name="T6" fmla="*/ 34 w 36"/>
                <a:gd name="T7" fmla="*/ 31 h 45"/>
                <a:gd name="T8" fmla="*/ 14 w 36"/>
                <a:gd name="T9" fmla="*/ 0 h 45"/>
                <a:gd name="T10" fmla="*/ 0 w 36"/>
                <a:gd name="T11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5">
                  <a:moveTo>
                    <a:pt x="0" y="9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23" y="44"/>
                    <a:pt x="28" y="45"/>
                    <a:pt x="32" y="42"/>
                  </a:cubicBezTo>
                  <a:cubicBezTo>
                    <a:pt x="35" y="40"/>
                    <a:pt x="36" y="35"/>
                    <a:pt x="34" y="3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8" y="3"/>
                    <a:pt x="0" y="9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9" name="Freeform 460">
              <a:extLst>
                <a:ext uri="{FF2B5EF4-FFF2-40B4-BE49-F238E27FC236}">
                  <a16:creationId xmlns:a16="http://schemas.microsoft.com/office/drawing/2014/main" id="{9CCBD94C-F3DD-EE4F-803D-E51D7E330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9101" y="4938813"/>
              <a:ext cx="47653" cy="55992"/>
            </a:xfrm>
            <a:custGeom>
              <a:avLst/>
              <a:gdLst>
                <a:gd name="T0" fmla="*/ 0 w 37"/>
                <a:gd name="T1" fmla="*/ 10 h 44"/>
                <a:gd name="T2" fmla="*/ 22 w 37"/>
                <a:gd name="T3" fmla="*/ 40 h 44"/>
                <a:gd name="T4" fmla="*/ 33 w 37"/>
                <a:gd name="T5" fmla="*/ 42 h 44"/>
                <a:gd name="T6" fmla="*/ 35 w 37"/>
                <a:gd name="T7" fmla="*/ 31 h 44"/>
                <a:gd name="T8" fmla="*/ 13 w 37"/>
                <a:gd name="T9" fmla="*/ 0 h 44"/>
                <a:gd name="T10" fmla="*/ 0 w 37"/>
                <a:gd name="T11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4">
                  <a:moveTo>
                    <a:pt x="0" y="10"/>
                  </a:moveTo>
                  <a:cubicBezTo>
                    <a:pt x="22" y="40"/>
                    <a:pt x="22" y="40"/>
                    <a:pt x="22" y="40"/>
                  </a:cubicBezTo>
                  <a:cubicBezTo>
                    <a:pt x="24" y="43"/>
                    <a:pt x="29" y="44"/>
                    <a:pt x="33" y="42"/>
                  </a:cubicBezTo>
                  <a:cubicBezTo>
                    <a:pt x="37" y="39"/>
                    <a:pt x="37" y="34"/>
                    <a:pt x="35" y="3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8" y="4"/>
                    <a:pt x="0" y="1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0" name="Freeform 461">
              <a:extLst>
                <a:ext uri="{FF2B5EF4-FFF2-40B4-BE49-F238E27FC236}">
                  <a16:creationId xmlns:a16="http://schemas.microsoft.com/office/drawing/2014/main" id="{54E370DC-E669-E144-8644-4E87B9472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946" y="4901882"/>
              <a:ext cx="50036" cy="54801"/>
            </a:xfrm>
            <a:custGeom>
              <a:avLst/>
              <a:gdLst>
                <a:gd name="T0" fmla="*/ 0 w 39"/>
                <a:gd name="T1" fmla="*/ 10 h 43"/>
                <a:gd name="T2" fmla="*/ 24 w 39"/>
                <a:gd name="T3" fmla="*/ 39 h 43"/>
                <a:gd name="T4" fmla="*/ 35 w 39"/>
                <a:gd name="T5" fmla="*/ 40 h 43"/>
                <a:gd name="T6" fmla="*/ 36 w 39"/>
                <a:gd name="T7" fmla="*/ 29 h 43"/>
                <a:gd name="T8" fmla="*/ 13 w 39"/>
                <a:gd name="T9" fmla="*/ 0 h 43"/>
                <a:gd name="T10" fmla="*/ 0 w 39"/>
                <a:gd name="T11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3">
                  <a:moveTo>
                    <a:pt x="0" y="10"/>
                  </a:moveTo>
                  <a:cubicBezTo>
                    <a:pt x="24" y="39"/>
                    <a:pt x="24" y="39"/>
                    <a:pt x="24" y="39"/>
                  </a:cubicBezTo>
                  <a:cubicBezTo>
                    <a:pt x="26" y="42"/>
                    <a:pt x="32" y="43"/>
                    <a:pt x="35" y="40"/>
                  </a:cubicBezTo>
                  <a:cubicBezTo>
                    <a:pt x="38" y="37"/>
                    <a:pt x="39" y="32"/>
                    <a:pt x="36" y="29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8" y="4"/>
                    <a:pt x="0" y="1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1" name="Freeform 462">
              <a:extLst>
                <a:ext uri="{FF2B5EF4-FFF2-40B4-BE49-F238E27FC236}">
                  <a16:creationId xmlns:a16="http://schemas.microsoft.com/office/drawing/2014/main" id="{AD4BABBC-B208-C44B-B6A1-EFFBA27F5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599" y="4861376"/>
              <a:ext cx="51227" cy="53609"/>
            </a:xfrm>
            <a:custGeom>
              <a:avLst/>
              <a:gdLst>
                <a:gd name="T0" fmla="*/ 0 w 40"/>
                <a:gd name="T1" fmla="*/ 11 h 42"/>
                <a:gd name="T2" fmla="*/ 25 w 40"/>
                <a:gd name="T3" fmla="*/ 39 h 42"/>
                <a:gd name="T4" fmla="*/ 36 w 40"/>
                <a:gd name="T5" fmla="*/ 39 h 42"/>
                <a:gd name="T6" fmla="*/ 37 w 40"/>
                <a:gd name="T7" fmla="*/ 28 h 42"/>
                <a:gd name="T8" fmla="*/ 12 w 40"/>
                <a:gd name="T9" fmla="*/ 0 h 42"/>
                <a:gd name="T10" fmla="*/ 0 w 40"/>
                <a:gd name="T11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11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28" y="42"/>
                    <a:pt x="33" y="42"/>
                    <a:pt x="36" y="39"/>
                  </a:cubicBezTo>
                  <a:cubicBezTo>
                    <a:pt x="39" y="36"/>
                    <a:pt x="40" y="31"/>
                    <a:pt x="37" y="28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7" y="5"/>
                    <a:pt x="0" y="11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2" name="Freeform 463">
              <a:extLst>
                <a:ext uri="{FF2B5EF4-FFF2-40B4-BE49-F238E27FC236}">
                  <a16:creationId xmlns:a16="http://schemas.microsoft.com/office/drawing/2014/main" id="{EC1C3B13-8B98-7C48-ADEF-0B38B5052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678" y="4819680"/>
              <a:ext cx="52418" cy="51227"/>
            </a:xfrm>
            <a:custGeom>
              <a:avLst/>
              <a:gdLst>
                <a:gd name="T0" fmla="*/ 0 w 41"/>
                <a:gd name="T1" fmla="*/ 11 h 41"/>
                <a:gd name="T2" fmla="*/ 26 w 41"/>
                <a:gd name="T3" fmla="*/ 38 h 41"/>
                <a:gd name="T4" fmla="*/ 38 w 41"/>
                <a:gd name="T5" fmla="*/ 38 h 41"/>
                <a:gd name="T6" fmla="*/ 38 w 41"/>
                <a:gd name="T7" fmla="*/ 26 h 41"/>
                <a:gd name="T8" fmla="*/ 11 w 41"/>
                <a:gd name="T9" fmla="*/ 0 h 41"/>
                <a:gd name="T10" fmla="*/ 0 w 41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0" y="11"/>
                  </a:moveTo>
                  <a:cubicBezTo>
                    <a:pt x="26" y="38"/>
                    <a:pt x="26" y="38"/>
                    <a:pt x="26" y="38"/>
                  </a:cubicBezTo>
                  <a:cubicBezTo>
                    <a:pt x="30" y="41"/>
                    <a:pt x="35" y="41"/>
                    <a:pt x="38" y="38"/>
                  </a:cubicBezTo>
                  <a:cubicBezTo>
                    <a:pt x="41" y="35"/>
                    <a:pt x="41" y="30"/>
                    <a:pt x="38" y="2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7" y="5"/>
                    <a:pt x="0" y="11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3" name="Freeform 464">
              <a:extLst>
                <a:ext uri="{FF2B5EF4-FFF2-40B4-BE49-F238E27FC236}">
                  <a16:creationId xmlns:a16="http://schemas.microsoft.com/office/drawing/2014/main" id="{612F5F07-BA71-5D48-A7D9-A1B51B336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566" y="4774410"/>
              <a:ext cx="53610" cy="51227"/>
            </a:xfrm>
            <a:custGeom>
              <a:avLst/>
              <a:gdLst>
                <a:gd name="T0" fmla="*/ 0 w 42"/>
                <a:gd name="T1" fmla="*/ 12 h 40"/>
                <a:gd name="T2" fmla="*/ 28 w 42"/>
                <a:gd name="T3" fmla="*/ 37 h 40"/>
                <a:gd name="T4" fmla="*/ 39 w 42"/>
                <a:gd name="T5" fmla="*/ 36 h 40"/>
                <a:gd name="T6" fmla="*/ 39 w 42"/>
                <a:gd name="T7" fmla="*/ 25 h 40"/>
                <a:gd name="T8" fmla="*/ 11 w 42"/>
                <a:gd name="T9" fmla="*/ 0 h 40"/>
                <a:gd name="T10" fmla="*/ 0 w 42"/>
                <a:gd name="T11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0">
                  <a:moveTo>
                    <a:pt x="0" y="12"/>
                  </a:moveTo>
                  <a:cubicBezTo>
                    <a:pt x="28" y="37"/>
                    <a:pt x="28" y="37"/>
                    <a:pt x="28" y="37"/>
                  </a:cubicBezTo>
                  <a:cubicBezTo>
                    <a:pt x="31" y="40"/>
                    <a:pt x="36" y="40"/>
                    <a:pt x="39" y="36"/>
                  </a:cubicBezTo>
                  <a:cubicBezTo>
                    <a:pt x="42" y="33"/>
                    <a:pt x="42" y="28"/>
                    <a:pt x="39" y="2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7" y="5"/>
                    <a:pt x="0" y="12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4" name="Freeform 465">
              <a:extLst>
                <a:ext uri="{FF2B5EF4-FFF2-40B4-BE49-F238E27FC236}">
                  <a16:creationId xmlns:a16="http://schemas.microsoft.com/office/drawing/2014/main" id="{A2604831-E8D8-5844-9EB2-ADCF75318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071" y="4726757"/>
              <a:ext cx="54801" cy="50036"/>
            </a:xfrm>
            <a:custGeom>
              <a:avLst/>
              <a:gdLst>
                <a:gd name="T0" fmla="*/ 0 w 43"/>
                <a:gd name="T1" fmla="*/ 13 h 39"/>
                <a:gd name="T2" fmla="*/ 29 w 43"/>
                <a:gd name="T3" fmla="*/ 36 h 39"/>
                <a:gd name="T4" fmla="*/ 40 w 43"/>
                <a:gd name="T5" fmla="*/ 35 h 39"/>
                <a:gd name="T6" fmla="*/ 39 w 43"/>
                <a:gd name="T7" fmla="*/ 24 h 39"/>
                <a:gd name="T8" fmla="*/ 10 w 43"/>
                <a:gd name="T9" fmla="*/ 0 h 39"/>
                <a:gd name="T10" fmla="*/ 0 w 43"/>
                <a:gd name="T1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9">
                  <a:moveTo>
                    <a:pt x="0" y="13"/>
                  </a:moveTo>
                  <a:cubicBezTo>
                    <a:pt x="29" y="36"/>
                    <a:pt x="29" y="36"/>
                    <a:pt x="29" y="36"/>
                  </a:cubicBezTo>
                  <a:cubicBezTo>
                    <a:pt x="32" y="39"/>
                    <a:pt x="37" y="38"/>
                    <a:pt x="40" y="35"/>
                  </a:cubicBezTo>
                  <a:cubicBezTo>
                    <a:pt x="43" y="32"/>
                    <a:pt x="42" y="26"/>
                    <a:pt x="39" y="2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6" y="5"/>
                    <a:pt x="0" y="13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5" name="Freeform 466">
              <a:extLst>
                <a:ext uri="{FF2B5EF4-FFF2-40B4-BE49-F238E27FC236}">
                  <a16:creationId xmlns:a16="http://schemas.microsoft.com/office/drawing/2014/main" id="{784A302C-327D-A949-A119-572A3908C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0002" y="4679104"/>
              <a:ext cx="55993" cy="46461"/>
            </a:xfrm>
            <a:custGeom>
              <a:avLst/>
              <a:gdLst>
                <a:gd name="T0" fmla="*/ 0 w 44"/>
                <a:gd name="T1" fmla="*/ 13 h 37"/>
                <a:gd name="T2" fmla="*/ 31 w 44"/>
                <a:gd name="T3" fmla="*/ 35 h 37"/>
                <a:gd name="T4" fmla="*/ 42 w 44"/>
                <a:gd name="T5" fmla="*/ 33 h 37"/>
                <a:gd name="T6" fmla="*/ 40 w 44"/>
                <a:gd name="T7" fmla="*/ 22 h 37"/>
                <a:gd name="T8" fmla="*/ 10 w 44"/>
                <a:gd name="T9" fmla="*/ 0 h 37"/>
                <a:gd name="T10" fmla="*/ 0 w 44"/>
                <a:gd name="T11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7">
                  <a:moveTo>
                    <a:pt x="0" y="13"/>
                  </a:moveTo>
                  <a:cubicBezTo>
                    <a:pt x="31" y="35"/>
                    <a:pt x="31" y="35"/>
                    <a:pt x="31" y="35"/>
                  </a:cubicBezTo>
                  <a:cubicBezTo>
                    <a:pt x="34" y="37"/>
                    <a:pt x="39" y="37"/>
                    <a:pt x="42" y="33"/>
                  </a:cubicBezTo>
                  <a:cubicBezTo>
                    <a:pt x="44" y="29"/>
                    <a:pt x="43" y="24"/>
                    <a:pt x="40" y="2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6" y="5"/>
                    <a:pt x="0" y="13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6" name="Freeform 467">
              <a:extLst>
                <a:ext uri="{FF2B5EF4-FFF2-40B4-BE49-F238E27FC236}">
                  <a16:creationId xmlns:a16="http://schemas.microsoft.com/office/drawing/2014/main" id="{635DFCC2-D654-0C42-BC9C-AC7897051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742" y="4627876"/>
              <a:ext cx="57184" cy="45270"/>
            </a:xfrm>
            <a:custGeom>
              <a:avLst/>
              <a:gdLst>
                <a:gd name="T0" fmla="*/ 0 w 45"/>
                <a:gd name="T1" fmla="*/ 14 h 36"/>
                <a:gd name="T2" fmla="*/ 31 w 45"/>
                <a:gd name="T3" fmla="*/ 34 h 36"/>
                <a:gd name="T4" fmla="*/ 42 w 45"/>
                <a:gd name="T5" fmla="*/ 32 h 36"/>
                <a:gd name="T6" fmla="*/ 40 w 45"/>
                <a:gd name="T7" fmla="*/ 20 h 36"/>
                <a:gd name="T8" fmla="*/ 9 w 45"/>
                <a:gd name="T9" fmla="*/ 0 h 36"/>
                <a:gd name="T10" fmla="*/ 0 w 45"/>
                <a:gd name="T11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6">
                  <a:moveTo>
                    <a:pt x="0" y="1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5" y="36"/>
                    <a:pt x="40" y="35"/>
                    <a:pt x="42" y="32"/>
                  </a:cubicBezTo>
                  <a:cubicBezTo>
                    <a:pt x="45" y="28"/>
                    <a:pt x="44" y="23"/>
                    <a:pt x="40" y="2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5" y="6"/>
                    <a:pt x="0" y="14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7" name="Freeform 468">
              <a:extLst>
                <a:ext uri="{FF2B5EF4-FFF2-40B4-BE49-F238E27FC236}">
                  <a16:creationId xmlns:a16="http://schemas.microsoft.com/office/drawing/2014/main" id="{A7824069-D335-B54F-9E54-8111AD32C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7908" y="4575458"/>
              <a:ext cx="58375" cy="44079"/>
            </a:xfrm>
            <a:custGeom>
              <a:avLst/>
              <a:gdLst>
                <a:gd name="T0" fmla="*/ 0 w 46"/>
                <a:gd name="T1" fmla="*/ 14 h 35"/>
                <a:gd name="T2" fmla="*/ 33 w 46"/>
                <a:gd name="T3" fmla="*/ 33 h 35"/>
                <a:gd name="T4" fmla="*/ 43 w 46"/>
                <a:gd name="T5" fmla="*/ 30 h 35"/>
                <a:gd name="T6" fmla="*/ 41 w 46"/>
                <a:gd name="T7" fmla="*/ 19 h 35"/>
                <a:gd name="T8" fmla="*/ 8 w 46"/>
                <a:gd name="T9" fmla="*/ 0 h 35"/>
                <a:gd name="T10" fmla="*/ 0 w 46"/>
                <a:gd name="T11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5">
                  <a:moveTo>
                    <a:pt x="0" y="14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6" y="35"/>
                    <a:pt x="41" y="33"/>
                    <a:pt x="43" y="30"/>
                  </a:cubicBezTo>
                  <a:cubicBezTo>
                    <a:pt x="46" y="26"/>
                    <a:pt x="44" y="21"/>
                    <a:pt x="41" y="1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5" y="6"/>
                    <a:pt x="0" y="14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8" name="Freeform 469">
              <a:extLst>
                <a:ext uri="{FF2B5EF4-FFF2-40B4-BE49-F238E27FC236}">
                  <a16:creationId xmlns:a16="http://schemas.microsoft.com/office/drawing/2014/main" id="{4FBD7D45-736F-F14C-A7A7-3B0A75773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7691" y="4521848"/>
              <a:ext cx="58375" cy="41696"/>
            </a:xfrm>
            <a:custGeom>
              <a:avLst/>
              <a:gdLst>
                <a:gd name="T0" fmla="*/ 0 w 46"/>
                <a:gd name="T1" fmla="*/ 14 h 33"/>
                <a:gd name="T2" fmla="*/ 34 w 46"/>
                <a:gd name="T3" fmla="*/ 31 h 33"/>
                <a:gd name="T4" fmla="*/ 44 w 46"/>
                <a:gd name="T5" fmla="*/ 27 h 33"/>
                <a:gd name="T6" fmla="*/ 41 w 46"/>
                <a:gd name="T7" fmla="*/ 17 h 33"/>
                <a:gd name="T8" fmla="*/ 8 w 46"/>
                <a:gd name="T9" fmla="*/ 0 h 33"/>
                <a:gd name="T10" fmla="*/ 0 w 46"/>
                <a:gd name="T11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3">
                  <a:moveTo>
                    <a:pt x="0" y="14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38" y="33"/>
                    <a:pt x="42" y="31"/>
                    <a:pt x="44" y="27"/>
                  </a:cubicBezTo>
                  <a:cubicBezTo>
                    <a:pt x="46" y="23"/>
                    <a:pt x="45" y="19"/>
                    <a:pt x="41" y="1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5" y="5"/>
                    <a:pt x="0" y="14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9" name="Freeform 470">
              <a:extLst>
                <a:ext uri="{FF2B5EF4-FFF2-40B4-BE49-F238E27FC236}">
                  <a16:creationId xmlns:a16="http://schemas.microsoft.com/office/drawing/2014/main" id="{2AC6FDFE-33A6-DA4F-8309-4BEA5BF0D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5092" y="4465855"/>
              <a:ext cx="59566" cy="40505"/>
            </a:xfrm>
            <a:custGeom>
              <a:avLst/>
              <a:gdLst>
                <a:gd name="T0" fmla="*/ 0 w 46"/>
                <a:gd name="T1" fmla="*/ 15 h 32"/>
                <a:gd name="T2" fmla="*/ 34 w 46"/>
                <a:gd name="T3" fmla="*/ 30 h 32"/>
                <a:gd name="T4" fmla="*/ 44 w 46"/>
                <a:gd name="T5" fmla="*/ 26 h 32"/>
                <a:gd name="T6" fmla="*/ 40 w 46"/>
                <a:gd name="T7" fmla="*/ 15 h 32"/>
                <a:gd name="T8" fmla="*/ 6 w 46"/>
                <a:gd name="T9" fmla="*/ 0 h 32"/>
                <a:gd name="T10" fmla="*/ 0 w 46"/>
                <a:gd name="T11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2">
                  <a:moveTo>
                    <a:pt x="0" y="15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8" y="32"/>
                    <a:pt x="42" y="30"/>
                    <a:pt x="44" y="26"/>
                  </a:cubicBezTo>
                  <a:cubicBezTo>
                    <a:pt x="46" y="22"/>
                    <a:pt x="44" y="17"/>
                    <a:pt x="40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4" y="6"/>
                    <a:pt x="0" y="15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0" name="Freeform 471">
              <a:extLst>
                <a:ext uri="{FF2B5EF4-FFF2-40B4-BE49-F238E27FC236}">
                  <a16:creationId xmlns:a16="http://schemas.microsoft.com/office/drawing/2014/main" id="{E1215322-72F0-1446-8C03-AE9C5691C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8918" y="4408672"/>
              <a:ext cx="59566" cy="39313"/>
            </a:xfrm>
            <a:custGeom>
              <a:avLst/>
              <a:gdLst>
                <a:gd name="T0" fmla="*/ 0 w 47"/>
                <a:gd name="T1" fmla="*/ 15 h 30"/>
                <a:gd name="T2" fmla="*/ 35 w 47"/>
                <a:gd name="T3" fmla="*/ 28 h 30"/>
                <a:gd name="T4" fmla="*/ 45 w 47"/>
                <a:gd name="T5" fmla="*/ 23 h 30"/>
                <a:gd name="T6" fmla="*/ 41 w 47"/>
                <a:gd name="T7" fmla="*/ 13 h 30"/>
                <a:gd name="T8" fmla="*/ 6 w 47"/>
                <a:gd name="T9" fmla="*/ 0 h 30"/>
                <a:gd name="T10" fmla="*/ 0 w 47"/>
                <a:gd name="T1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0">
                  <a:moveTo>
                    <a:pt x="0" y="15"/>
                  </a:moveTo>
                  <a:cubicBezTo>
                    <a:pt x="35" y="28"/>
                    <a:pt x="35" y="28"/>
                    <a:pt x="35" y="28"/>
                  </a:cubicBezTo>
                  <a:cubicBezTo>
                    <a:pt x="39" y="30"/>
                    <a:pt x="44" y="28"/>
                    <a:pt x="45" y="23"/>
                  </a:cubicBezTo>
                  <a:cubicBezTo>
                    <a:pt x="47" y="19"/>
                    <a:pt x="45" y="15"/>
                    <a:pt x="41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4" y="6"/>
                    <a:pt x="0" y="15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1" name="Freeform 472">
              <a:extLst>
                <a:ext uri="{FF2B5EF4-FFF2-40B4-BE49-F238E27FC236}">
                  <a16:creationId xmlns:a16="http://schemas.microsoft.com/office/drawing/2014/main" id="{A60FFE2E-0114-ED47-96E9-D08119257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0362" y="4350297"/>
              <a:ext cx="59566" cy="36931"/>
            </a:xfrm>
            <a:custGeom>
              <a:avLst/>
              <a:gdLst>
                <a:gd name="T0" fmla="*/ 0 w 47"/>
                <a:gd name="T1" fmla="*/ 16 h 29"/>
                <a:gd name="T2" fmla="*/ 35 w 47"/>
                <a:gd name="T3" fmla="*/ 27 h 29"/>
                <a:gd name="T4" fmla="*/ 45 w 47"/>
                <a:gd name="T5" fmla="*/ 22 h 29"/>
                <a:gd name="T6" fmla="*/ 40 w 47"/>
                <a:gd name="T7" fmla="*/ 12 h 29"/>
                <a:gd name="T8" fmla="*/ 5 w 47"/>
                <a:gd name="T9" fmla="*/ 0 h 29"/>
                <a:gd name="T10" fmla="*/ 0 w 47"/>
                <a:gd name="T11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9">
                  <a:moveTo>
                    <a:pt x="0" y="16"/>
                  </a:moveTo>
                  <a:cubicBezTo>
                    <a:pt x="35" y="27"/>
                    <a:pt x="35" y="27"/>
                    <a:pt x="35" y="27"/>
                  </a:cubicBezTo>
                  <a:cubicBezTo>
                    <a:pt x="39" y="29"/>
                    <a:pt x="44" y="26"/>
                    <a:pt x="45" y="22"/>
                  </a:cubicBezTo>
                  <a:cubicBezTo>
                    <a:pt x="47" y="18"/>
                    <a:pt x="44" y="13"/>
                    <a:pt x="40" y="1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3" y="7"/>
                    <a:pt x="0" y="1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2" name="Freeform 473">
              <a:extLst>
                <a:ext uri="{FF2B5EF4-FFF2-40B4-BE49-F238E27FC236}">
                  <a16:creationId xmlns:a16="http://schemas.microsoft.com/office/drawing/2014/main" id="{FF73B685-5304-4941-8EB2-E1746B069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8232" y="4291921"/>
              <a:ext cx="59566" cy="34548"/>
            </a:xfrm>
            <a:custGeom>
              <a:avLst/>
              <a:gdLst>
                <a:gd name="T0" fmla="*/ 0 w 47"/>
                <a:gd name="T1" fmla="*/ 16 h 27"/>
                <a:gd name="T2" fmla="*/ 36 w 47"/>
                <a:gd name="T3" fmla="*/ 25 h 27"/>
                <a:gd name="T4" fmla="*/ 46 w 47"/>
                <a:gd name="T5" fmla="*/ 20 h 27"/>
                <a:gd name="T6" fmla="*/ 40 w 47"/>
                <a:gd name="T7" fmla="*/ 10 h 27"/>
                <a:gd name="T8" fmla="*/ 4 w 47"/>
                <a:gd name="T9" fmla="*/ 0 h 27"/>
                <a:gd name="T10" fmla="*/ 0 w 47"/>
                <a:gd name="T11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7">
                  <a:moveTo>
                    <a:pt x="0" y="1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40" y="27"/>
                    <a:pt x="44" y="24"/>
                    <a:pt x="46" y="20"/>
                  </a:cubicBezTo>
                  <a:cubicBezTo>
                    <a:pt x="47" y="16"/>
                    <a:pt x="44" y="11"/>
                    <a:pt x="40" y="1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7"/>
                    <a:pt x="0" y="1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3" name="Freeform 474">
              <a:extLst>
                <a:ext uri="{FF2B5EF4-FFF2-40B4-BE49-F238E27FC236}">
                  <a16:creationId xmlns:a16="http://schemas.microsoft.com/office/drawing/2014/main" id="{EFB08D3B-6252-3C40-A409-F1D991E8A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2528" y="4233547"/>
              <a:ext cx="59566" cy="29783"/>
            </a:xfrm>
            <a:custGeom>
              <a:avLst/>
              <a:gdLst>
                <a:gd name="T0" fmla="*/ 0 w 47"/>
                <a:gd name="T1" fmla="*/ 15 h 24"/>
                <a:gd name="T2" fmla="*/ 37 w 47"/>
                <a:gd name="T3" fmla="*/ 23 h 24"/>
                <a:gd name="T4" fmla="*/ 46 w 47"/>
                <a:gd name="T5" fmla="*/ 17 h 24"/>
                <a:gd name="T6" fmla="*/ 40 w 47"/>
                <a:gd name="T7" fmla="*/ 7 h 24"/>
                <a:gd name="T8" fmla="*/ 4 w 47"/>
                <a:gd name="T9" fmla="*/ 0 h 24"/>
                <a:gd name="T10" fmla="*/ 0 w 47"/>
                <a:gd name="T11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4">
                  <a:moveTo>
                    <a:pt x="0" y="15"/>
                  </a:moveTo>
                  <a:cubicBezTo>
                    <a:pt x="37" y="23"/>
                    <a:pt x="37" y="23"/>
                    <a:pt x="37" y="23"/>
                  </a:cubicBezTo>
                  <a:cubicBezTo>
                    <a:pt x="41" y="24"/>
                    <a:pt x="45" y="21"/>
                    <a:pt x="46" y="17"/>
                  </a:cubicBezTo>
                  <a:cubicBezTo>
                    <a:pt x="47" y="13"/>
                    <a:pt x="44" y="8"/>
                    <a:pt x="40" y="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6"/>
                    <a:pt x="0" y="15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4" name="Freeform 475">
              <a:extLst>
                <a:ext uri="{FF2B5EF4-FFF2-40B4-BE49-F238E27FC236}">
                  <a16:creationId xmlns:a16="http://schemas.microsoft.com/office/drawing/2014/main" id="{642138A2-A086-1646-AFED-0E823040F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250" y="4171598"/>
              <a:ext cx="60758" cy="29783"/>
            </a:xfrm>
            <a:custGeom>
              <a:avLst/>
              <a:gdLst>
                <a:gd name="T0" fmla="*/ 0 w 47"/>
                <a:gd name="T1" fmla="*/ 16 h 23"/>
                <a:gd name="T2" fmla="*/ 37 w 47"/>
                <a:gd name="T3" fmla="*/ 22 h 23"/>
                <a:gd name="T4" fmla="*/ 46 w 47"/>
                <a:gd name="T5" fmla="*/ 15 h 23"/>
                <a:gd name="T6" fmla="*/ 40 w 47"/>
                <a:gd name="T7" fmla="*/ 6 h 23"/>
                <a:gd name="T8" fmla="*/ 3 w 47"/>
                <a:gd name="T9" fmla="*/ 0 h 23"/>
                <a:gd name="T10" fmla="*/ 0 w 47"/>
                <a:gd name="T1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3">
                  <a:moveTo>
                    <a:pt x="0" y="16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42" y="23"/>
                    <a:pt x="46" y="20"/>
                    <a:pt x="46" y="15"/>
                  </a:cubicBezTo>
                  <a:cubicBezTo>
                    <a:pt x="47" y="11"/>
                    <a:pt x="44" y="7"/>
                    <a:pt x="40" y="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7"/>
                    <a:pt x="0" y="1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5" name="Freeform 476">
              <a:extLst>
                <a:ext uri="{FF2B5EF4-FFF2-40B4-BE49-F238E27FC236}">
                  <a16:creationId xmlns:a16="http://schemas.microsoft.com/office/drawing/2014/main" id="{A41AFFA3-2E3D-5E4D-828D-FEF0C7628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2781" y="4112031"/>
              <a:ext cx="58375" cy="25018"/>
            </a:xfrm>
            <a:custGeom>
              <a:avLst/>
              <a:gdLst>
                <a:gd name="T0" fmla="*/ 0 w 46"/>
                <a:gd name="T1" fmla="*/ 16 h 20"/>
                <a:gd name="T2" fmla="*/ 37 w 46"/>
                <a:gd name="T3" fmla="*/ 20 h 20"/>
                <a:gd name="T4" fmla="*/ 46 w 46"/>
                <a:gd name="T5" fmla="*/ 12 h 20"/>
                <a:gd name="T6" fmla="*/ 39 w 46"/>
                <a:gd name="T7" fmla="*/ 4 h 20"/>
                <a:gd name="T8" fmla="*/ 2 w 46"/>
                <a:gd name="T9" fmla="*/ 0 h 20"/>
                <a:gd name="T10" fmla="*/ 0 w 46"/>
                <a:gd name="T1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0">
                  <a:moveTo>
                    <a:pt x="0" y="16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42" y="20"/>
                    <a:pt x="46" y="17"/>
                    <a:pt x="46" y="12"/>
                  </a:cubicBezTo>
                  <a:cubicBezTo>
                    <a:pt x="46" y="8"/>
                    <a:pt x="43" y="4"/>
                    <a:pt x="39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6"/>
                    <a:pt x="0" y="1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6" name="Freeform 477">
              <a:extLst>
                <a:ext uri="{FF2B5EF4-FFF2-40B4-BE49-F238E27FC236}">
                  <a16:creationId xmlns:a16="http://schemas.microsoft.com/office/drawing/2014/main" id="{7300827E-CAF8-974E-96B3-F457177EB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7546" y="4050082"/>
              <a:ext cx="59566" cy="23827"/>
            </a:xfrm>
            <a:custGeom>
              <a:avLst/>
              <a:gdLst>
                <a:gd name="T0" fmla="*/ 0 w 46"/>
                <a:gd name="T1" fmla="*/ 16 h 18"/>
                <a:gd name="T2" fmla="*/ 38 w 46"/>
                <a:gd name="T3" fmla="*/ 18 h 18"/>
                <a:gd name="T4" fmla="*/ 46 w 46"/>
                <a:gd name="T5" fmla="*/ 10 h 18"/>
                <a:gd name="T6" fmla="*/ 38 w 46"/>
                <a:gd name="T7" fmla="*/ 2 h 18"/>
                <a:gd name="T8" fmla="*/ 1 w 46"/>
                <a:gd name="T9" fmla="*/ 0 h 18"/>
                <a:gd name="T10" fmla="*/ 0 w 46"/>
                <a:gd name="T1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8">
                  <a:moveTo>
                    <a:pt x="0" y="16"/>
                  </a:moveTo>
                  <a:cubicBezTo>
                    <a:pt x="38" y="18"/>
                    <a:pt x="38" y="18"/>
                    <a:pt x="38" y="18"/>
                  </a:cubicBezTo>
                  <a:cubicBezTo>
                    <a:pt x="42" y="18"/>
                    <a:pt x="46" y="15"/>
                    <a:pt x="46" y="10"/>
                  </a:cubicBezTo>
                  <a:cubicBezTo>
                    <a:pt x="46" y="6"/>
                    <a:pt x="43" y="2"/>
                    <a:pt x="38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6"/>
                    <a:pt x="0" y="1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7" name="Freeform 478">
              <a:extLst>
                <a:ext uri="{FF2B5EF4-FFF2-40B4-BE49-F238E27FC236}">
                  <a16:creationId xmlns:a16="http://schemas.microsoft.com/office/drawing/2014/main" id="{BF43D1CB-5087-5D4A-9628-8504A1F6C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929" y="3989324"/>
              <a:ext cx="58375" cy="20252"/>
            </a:xfrm>
            <a:custGeom>
              <a:avLst/>
              <a:gdLst>
                <a:gd name="T0" fmla="*/ 0 w 45"/>
                <a:gd name="T1" fmla="*/ 16 h 16"/>
                <a:gd name="T2" fmla="*/ 37 w 45"/>
                <a:gd name="T3" fmla="*/ 16 h 16"/>
                <a:gd name="T4" fmla="*/ 45 w 45"/>
                <a:gd name="T5" fmla="*/ 8 h 16"/>
                <a:gd name="T6" fmla="*/ 37 w 45"/>
                <a:gd name="T7" fmla="*/ 0 h 16"/>
                <a:gd name="T8" fmla="*/ 0 w 45"/>
                <a:gd name="T9" fmla="*/ 0 h 16"/>
                <a:gd name="T10" fmla="*/ 0 w 45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6">
                  <a:moveTo>
                    <a:pt x="0" y="16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42" y="16"/>
                    <a:pt x="45" y="12"/>
                    <a:pt x="45" y="8"/>
                  </a:cubicBezTo>
                  <a:cubicBezTo>
                    <a:pt x="45" y="4"/>
                    <a:pt x="42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"/>
                    <a:pt x="0" y="1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8" name="Freeform 479">
              <a:extLst>
                <a:ext uri="{FF2B5EF4-FFF2-40B4-BE49-F238E27FC236}">
                  <a16:creationId xmlns:a16="http://schemas.microsoft.com/office/drawing/2014/main" id="{7E5B2990-536A-A840-99B2-2DE6465FD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7546" y="3924992"/>
              <a:ext cx="59566" cy="23827"/>
            </a:xfrm>
            <a:custGeom>
              <a:avLst/>
              <a:gdLst>
                <a:gd name="T0" fmla="*/ 1 w 46"/>
                <a:gd name="T1" fmla="*/ 18 h 18"/>
                <a:gd name="T2" fmla="*/ 38 w 46"/>
                <a:gd name="T3" fmla="*/ 16 h 18"/>
                <a:gd name="T4" fmla="*/ 46 w 46"/>
                <a:gd name="T5" fmla="*/ 8 h 18"/>
                <a:gd name="T6" fmla="*/ 38 w 46"/>
                <a:gd name="T7" fmla="*/ 0 h 18"/>
                <a:gd name="T8" fmla="*/ 0 w 46"/>
                <a:gd name="T9" fmla="*/ 2 h 18"/>
                <a:gd name="T10" fmla="*/ 1 w 46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8">
                  <a:moveTo>
                    <a:pt x="1" y="18"/>
                  </a:moveTo>
                  <a:cubicBezTo>
                    <a:pt x="38" y="16"/>
                    <a:pt x="38" y="16"/>
                    <a:pt x="38" y="16"/>
                  </a:cubicBezTo>
                  <a:cubicBezTo>
                    <a:pt x="43" y="16"/>
                    <a:pt x="46" y="12"/>
                    <a:pt x="46" y="8"/>
                  </a:cubicBezTo>
                  <a:cubicBezTo>
                    <a:pt x="46" y="3"/>
                    <a:pt x="42" y="0"/>
                    <a:pt x="38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8"/>
                    <a:pt x="1" y="18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9" name="Freeform 480">
              <a:extLst>
                <a:ext uri="{FF2B5EF4-FFF2-40B4-BE49-F238E27FC236}">
                  <a16:creationId xmlns:a16="http://schemas.microsoft.com/office/drawing/2014/main" id="{17F0D189-6575-754C-8633-5D0D4C954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2781" y="3861852"/>
              <a:ext cx="58375" cy="25018"/>
            </a:xfrm>
            <a:custGeom>
              <a:avLst/>
              <a:gdLst>
                <a:gd name="T0" fmla="*/ 2 w 46"/>
                <a:gd name="T1" fmla="*/ 20 h 20"/>
                <a:gd name="T2" fmla="*/ 39 w 46"/>
                <a:gd name="T3" fmla="*/ 16 h 20"/>
                <a:gd name="T4" fmla="*/ 46 w 46"/>
                <a:gd name="T5" fmla="*/ 8 h 20"/>
                <a:gd name="T6" fmla="*/ 37 w 46"/>
                <a:gd name="T7" fmla="*/ 0 h 20"/>
                <a:gd name="T8" fmla="*/ 0 w 46"/>
                <a:gd name="T9" fmla="*/ 4 h 20"/>
                <a:gd name="T10" fmla="*/ 2 w 46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0">
                  <a:moveTo>
                    <a:pt x="2" y="20"/>
                  </a:moveTo>
                  <a:cubicBezTo>
                    <a:pt x="39" y="16"/>
                    <a:pt x="39" y="16"/>
                    <a:pt x="39" y="16"/>
                  </a:cubicBezTo>
                  <a:cubicBezTo>
                    <a:pt x="43" y="16"/>
                    <a:pt x="46" y="12"/>
                    <a:pt x="46" y="8"/>
                  </a:cubicBezTo>
                  <a:cubicBezTo>
                    <a:pt x="46" y="3"/>
                    <a:pt x="42" y="0"/>
                    <a:pt x="3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11"/>
                    <a:pt x="2" y="2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0" name="Freeform 481">
              <a:extLst>
                <a:ext uri="{FF2B5EF4-FFF2-40B4-BE49-F238E27FC236}">
                  <a16:creationId xmlns:a16="http://schemas.microsoft.com/office/drawing/2014/main" id="{75634073-13C6-F24C-A537-A69B864AA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250" y="3797521"/>
              <a:ext cx="60758" cy="29783"/>
            </a:xfrm>
            <a:custGeom>
              <a:avLst/>
              <a:gdLst>
                <a:gd name="T0" fmla="*/ 3 w 47"/>
                <a:gd name="T1" fmla="*/ 23 h 23"/>
                <a:gd name="T2" fmla="*/ 40 w 47"/>
                <a:gd name="T3" fmla="*/ 17 h 23"/>
                <a:gd name="T4" fmla="*/ 46 w 47"/>
                <a:gd name="T5" fmla="*/ 8 h 23"/>
                <a:gd name="T6" fmla="*/ 37 w 47"/>
                <a:gd name="T7" fmla="*/ 1 h 23"/>
                <a:gd name="T8" fmla="*/ 0 w 47"/>
                <a:gd name="T9" fmla="*/ 7 h 23"/>
                <a:gd name="T10" fmla="*/ 3 w 47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3">
                  <a:moveTo>
                    <a:pt x="3" y="23"/>
                  </a:moveTo>
                  <a:cubicBezTo>
                    <a:pt x="40" y="17"/>
                    <a:pt x="40" y="17"/>
                    <a:pt x="40" y="17"/>
                  </a:cubicBezTo>
                  <a:cubicBezTo>
                    <a:pt x="44" y="16"/>
                    <a:pt x="47" y="12"/>
                    <a:pt x="46" y="8"/>
                  </a:cubicBezTo>
                  <a:cubicBezTo>
                    <a:pt x="46" y="3"/>
                    <a:pt x="42" y="0"/>
                    <a:pt x="37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" y="13"/>
                    <a:pt x="3" y="23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1" name="Freeform 482">
              <a:extLst>
                <a:ext uri="{FF2B5EF4-FFF2-40B4-BE49-F238E27FC236}">
                  <a16:creationId xmlns:a16="http://schemas.microsoft.com/office/drawing/2014/main" id="{A6F572D3-0F1F-3446-AFA4-06E20DDE9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2528" y="3735571"/>
              <a:ext cx="59566" cy="29783"/>
            </a:xfrm>
            <a:custGeom>
              <a:avLst/>
              <a:gdLst>
                <a:gd name="T0" fmla="*/ 4 w 47"/>
                <a:gd name="T1" fmla="*/ 24 h 24"/>
                <a:gd name="T2" fmla="*/ 40 w 47"/>
                <a:gd name="T3" fmla="*/ 17 h 24"/>
                <a:gd name="T4" fmla="*/ 46 w 47"/>
                <a:gd name="T5" fmla="*/ 7 h 24"/>
                <a:gd name="T6" fmla="*/ 37 w 47"/>
                <a:gd name="T7" fmla="*/ 1 h 24"/>
                <a:gd name="T8" fmla="*/ 0 w 47"/>
                <a:gd name="T9" fmla="*/ 9 h 24"/>
                <a:gd name="T10" fmla="*/ 4 w 47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4">
                  <a:moveTo>
                    <a:pt x="4" y="24"/>
                  </a:moveTo>
                  <a:cubicBezTo>
                    <a:pt x="40" y="17"/>
                    <a:pt x="40" y="17"/>
                    <a:pt x="40" y="17"/>
                  </a:cubicBezTo>
                  <a:cubicBezTo>
                    <a:pt x="44" y="16"/>
                    <a:pt x="47" y="11"/>
                    <a:pt x="46" y="7"/>
                  </a:cubicBezTo>
                  <a:cubicBezTo>
                    <a:pt x="45" y="3"/>
                    <a:pt x="41" y="0"/>
                    <a:pt x="37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" y="15"/>
                    <a:pt x="4" y="24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2" name="Freeform 483">
              <a:extLst>
                <a:ext uri="{FF2B5EF4-FFF2-40B4-BE49-F238E27FC236}">
                  <a16:creationId xmlns:a16="http://schemas.microsoft.com/office/drawing/2014/main" id="{E386A258-1DAC-4942-A2A6-C4AE346E1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8232" y="3672431"/>
              <a:ext cx="59566" cy="34548"/>
            </a:xfrm>
            <a:custGeom>
              <a:avLst/>
              <a:gdLst>
                <a:gd name="T0" fmla="*/ 4 w 47"/>
                <a:gd name="T1" fmla="*/ 27 h 27"/>
                <a:gd name="T2" fmla="*/ 40 w 47"/>
                <a:gd name="T3" fmla="*/ 17 h 27"/>
                <a:gd name="T4" fmla="*/ 46 w 47"/>
                <a:gd name="T5" fmla="*/ 7 h 27"/>
                <a:gd name="T6" fmla="*/ 36 w 47"/>
                <a:gd name="T7" fmla="*/ 2 h 27"/>
                <a:gd name="T8" fmla="*/ 0 w 47"/>
                <a:gd name="T9" fmla="*/ 11 h 27"/>
                <a:gd name="T10" fmla="*/ 4 w 47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7">
                  <a:moveTo>
                    <a:pt x="4" y="27"/>
                  </a:moveTo>
                  <a:cubicBezTo>
                    <a:pt x="40" y="17"/>
                    <a:pt x="40" y="17"/>
                    <a:pt x="40" y="17"/>
                  </a:cubicBezTo>
                  <a:cubicBezTo>
                    <a:pt x="44" y="16"/>
                    <a:pt x="47" y="11"/>
                    <a:pt x="46" y="7"/>
                  </a:cubicBezTo>
                  <a:cubicBezTo>
                    <a:pt x="44" y="3"/>
                    <a:pt x="40" y="0"/>
                    <a:pt x="36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1" y="17"/>
                    <a:pt x="4" y="27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3" name="Freeform 484">
              <a:extLst>
                <a:ext uri="{FF2B5EF4-FFF2-40B4-BE49-F238E27FC236}">
                  <a16:creationId xmlns:a16="http://schemas.microsoft.com/office/drawing/2014/main" id="{20D2AE7F-0ECB-0645-81BD-25D768FED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0362" y="3611673"/>
              <a:ext cx="59566" cy="36931"/>
            </a:xfrm>
            <a:custGeom>
              <a:avLst/>
              <a:gdLst>
                <a:gd name="T0" fmla="*/ 5 w 47"/>
                <a:gd name="T1" fmla="*/ 29 h 29"/>
                <a:gd name="T2" fmla="*/ 40 w 47"/>
                <a:gd name="T3" fmla="*/ 17 h 29"/>
                <a:gd name="T4" fmla="*/ 45 w 47"/>
                <a:gd name="T5" fmla="*/ 7 h 29"/>
                <a:gd name="T6" fmla="*/ 35 w 47"/>
                <a:gd name="T7" fmla="*/ 2 h 29"/>
                <a:gd name="T8" fmla="*/ 0 w 47"/>
                <a:gd name="T9" fmla="*/ 13 h 29"/>
                <a:gd name="T10" fmla="*/ 5 w 47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9">
                  <a:moveTo>
                    <a:pt x="5" y="29"/>
                  </a:moveTo>
                  <a:cubicBezTo>
                    <a:pt x="40" y="17"/>
                    <a:pt x="40" y="17"/>
                    <a:pt x="40" y="17"/>
                  </a:cubicBezTo>
                  <a:cubicBezTo>
                    <a:pt x="44" y="16"/>
                    <a:pt x="47" y="11"/>
                    <a:pt x="45" y="7"/>
                  </a:cubicBezTo>
                  <a:cubicBezTo>
                    <a:pt x="44" y="3"/>
                    <a:pt x="39" y="0"/>
                    <a:pt x="35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2" y="19"/>
                    <a:pt x="5" y="29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4" name="Freeform 485">
              <a:extLst>
                <a:ext uri="{FF2B5EF4-FFF2-40B4-BE49-F238E27FC236}">
                  <a16:creationId xmlns:a16="http://schemas.microsoft.com/office/drawing/2014/main" id="{0752A8AF-0D82-E94A-B99B-472663A20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8918" y="3550915"/>
              <a:ext cx="59566" cy="38123"/>
            </a:xfrm>
            <a:custGeom>
              <a:avLst/>
              <a:gdLst>
                <a:gd name="T0" fmla="*/ 6 w 47"/>
                <a:gd name="T1" fmla="*/ 30 h 30"/>
                <a:gd name="T2" fmla="*/ 41 w 47"/>
                <a:gd name="T3" fmla="*/ 17 h 30"/>
                <a:gd name="T4" fmla="*/ 45 w 47"/>
                <a:gd name="T5" fmla="*/ 7 h 30"/>
                <a:gd name="T6" fmla="*/ 35 w 47"/>
                <a:gd name="T7" fmla="*/ 2 h 30"/>
                <a:gd name="T8" fmla="*/ 0 w 47"/>
                <a:gd name="T9" fmla="*/ 15 h 30"/>
                <a:gd name="T10" fmla="*/ 6 w 47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0">
                  <a:moveTo>
                    <a:pt x="6" y="30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45" y="15"/>
                    <a:pt x="47" y="11"/>
                    <a:pt x="45" y="7"/>
                  </a:cubicBezTo>
                  <a:cubicBezTo>
                    <a:pt x="44" y="2"/>
                    <a:pt x="39" y="0"/>
                    <a:pt x="35" y="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3" y="21"/>
                    <a:pt x="6" y="3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5" name="Freeform 486">
              <a:extLst>
                <a:ext uri="{FF2B5EF4-FFF2-40B4-BE49-F238E27FC236}">
                  <a16:creationId xmlns:a16="http://schemas.microsoft.com/office/drawing/2014/main" id="{EDC7D23C-2944-B841-9576-A4F9CE697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5092" y="3492540"/>
              <a:ext cx="59566" cy="40505"/>
            </a:xfrm>
            <a:custGeom>
              <a:avLst/>
              <a:gdLst>
                <a:gd name="T0" fmla="*/ 6 w 46"/>
                <a:gd name="T1" fmla="*/ 32 h 32"/>
                <a:gd name="T2" fmla="*/ 40 w 46"/>
                <a:gd name="T3" fmla="*/ 17 h 32"/>
                <a:gd name="T4" fmla="*/ 44 w 46"/>
                <a:gd name="T5" fmla="*/ 6 h 32"/>
                <a:gd name="T6" fmla="*/ 34 w 46"/>
                <a:gd name="T7" fmla="*/ 2 h 32"/>
                <a:gd name="T8" fmla="*/ 0 w 46"/>
                <a:gd name="T9" fmla="*/ 17 h 32"/>
                <a:gd name="T10" fmla="*/ 6 w 46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2">
                  <a:moveTo>
                    <a:pt x="6" y="32"/>
                  </a:moveTo>
                  <a:cubicBezTo>
                    <a:pt x="40" y="17"/>
                    <a:pt x="40" y="17"/>
                    <a:pt x="40" y="17"/>
                  </a:cubicBezTo>
                  <a:cubicBezTo>
                    <a:pt x="44" y="15"/>
                    <a:pt x="46" y="10"/>
                    <a:pt x="44" y="6"/>
                  </a:cubicBezTo>
                  <a:cubicBezTo>
                    <a:pt x="42" y="2"/>
                    <a:pt x="38" y="0"/>
                    <a:pt x="34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2" y="23"/>
                    <a:pt x="6" y="32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6" name="Freeform 487">
              <a:extLst>
                <a:ext uri="{FF2B5EF4-FFF2-40B4-BE49-F238E27FC236}">
                  <a16:creationId xmlns:a16="http://schemas.microsoft.com/office/drawing/2014/main" id="{8616C643-EB40-304A-A0DD-02701219E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7691" y="3435357"/>
              <a:ext cx="59566" cy="41696"/>
            </a:xfrm>
            <a:custGeom>
              <a:avLst/>
              <a:gdLst>
                <a:gd name="T0" fmla="*/ 8 w 47"/>
                <a:gd name="T1" fmla="*/ 33 h 33"/>
                <a:gd name="T2" fmla="*/ 41 w 47"/>
                <a:gd name="T3" fmla="*/ 16 h 33"/>
                <a:gd name="T4" fmla="*/ 44 w 47"/>
                <a:gd name="T5" fmla="*/ 6 h 33"/>
                <a:gd name="T6" fmla="*/ 34 w 47"/>
                <a:gd name="T7" fmla="*/ 2 h 33"/>
                <a:gd name="T8" fmla="*/ 0 w 47"/>
                <a:gd name="T9" fmla="*/ 19 h 33"/>
                <a:gd name="T10" fmla="*/ 8 w 47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3">
                  <a:moveTo>
                    <a:pt x="8" y="33"/>
                  </a:moveTo>
                  <a:cubicBezTo>
                    <a:pt x="41" y="16"/>
                    <a:pt x="41" y="16"/>
                    <a:pt x="41" y="16"/>
                  </a:cubicBezTo>
                  <a:cubicBezTo>
                    <a:pt x="45" y="14"/>
                    <a:pt x="47" y="10"/>
                    <a:pt x="44" y="6"/>
                  </a:cubicBezTo>
                  <a:cubicBezTo>
                    <a:pt x="42" y="2"/>
                    <a:pt x="38" y="0"/>
                    <a:pt x="34" y="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3" y="25"/>
                    <a:pt x="8" y="33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7" name="Freeform 488">
              <a:extLst>
                <a:ext uri="{FF2B5EF4-FFF2-40B4-BE49-F238E27FC236}">
                  <a16:creationId xmlns:a16="http://schemas.microsoft.com/office/drawing/2014/main" id="{311404D8-43E1-1C45-B480-17668C8AA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7908" y="3379364"/>
              <a:ext cx="58375" cy="44079"/>
            </a:xfrm>
            <a:custGeom>
              <a:avLst/>
              <a:gdLst>
                <a:gd name="T0" fmla="*/ 8 w 46"/>
                <a:gd name="T1" fmla="*/ 35 h 35"/>
                <a:gd name="T2" fmla="*/ 41 w 46"/>
                <a:gd name="T3" fmla="*/ 16 h 35"/>
                <a:gd name="T4" fmla="*/ 43 w 46"/>
                <a:gd name="T5" fmla="*/ 5 h 35"/>
                <a:gd name="T6" fmla="*/ 33 w 46"/>
                <a:gd name="T7" fmla="*/ 2 h 35"/>
                <a:gd name="T8" fmla="*/ 0 w 46"/>
                <a:gd name="T9" fmla="*/ 21 h 35"/>
                <a:gd name="T10" fmla="*/ 8 w 46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5">
                  <a:moveTo>
                    <a:pt x="8" y="35"/>
                  </a:moveTo>
                  <a:cubicBezTo>
                    <a:pt x="41" y="16"/>
                    <a:pt x="41" y="16"/>
                    <a:pt x="41" y="16"/>
                  </a:cubicBezTo>
                  <a:cubicBezTo>
                    <a:pt x="44" y="14"/>
                    <a:pt x="46" y="9"/>
                    <a:pt x="43" y="5"/>
                  </a:cubicBezTo>
                  <a:cubicBezTo>
                    <a:pt x="41" y="2"/>
                    <a:pt x="36" y="0"/>
                    <a:pt x="33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4" y="27"/>
                    <a:pt x="8" y="35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8" name="Freeform 489">
              <a:extLst>
                <a:ext uri="{FF2B5EF4-FFF2-40B4-BE49-F238E27FC236}">
                  <a16:creationId xmlns:a16="http://schemas.microsoft.com/office/drawing/2014/main" id="{351B255D-9F7E-CD41-A20E-4AB195821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742" y="3325754"/>
              <a:ext cx="57184" cy="45270"/>
            </a:xfrm>
            <a:custGeom>
              <a:avLst/>
              <a:gdLst>
                <a:gd name="T0" fmla="*/ 9 w 45"/>
                <a:gd name="T1" fmla="*/ 36 h 36"/>
                <a:gd name="T2" fmla="*/ 40 w 45"/>
                <a:gd name="T3" fmla="*/ 16 h 36"/>
                <a:gd name="T4" fmla="*/ 42 w 45"/>
                <a:gd name="T5" fmla="*/ 4 h 36"/>
                <a:gd name="T6" fmla="*/ 31 w 45"/>
                <a:gd name="T7" fmla="*/ 2 h 36"/>
                <a:gd name="T8" fmla="*/ 0 w 45"/>
                <a:gd name="T9" fmla="*/ 22 h 36"/>
                <a:gd name="T10" fmla="*/ 9 w 45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6">
                  <a:moveTo>
                    <a:pt x="9" y="36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4" y="13"/>
                    <a:pt x="45" y="8"/>
                    <a:pt x="42" y="4"/>
                  </a:cubicBezTo>
                  <a:cubicBezTo>
                    <a:pt x="40" y="1"/>
                    <a:pt x="35" y="0"/>
                    <a:pt x="31" y="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3" y="28"/>
                    <a:pt x="9" y="3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9" name="Freeform 490">
              <a:extLst>
                <a:ext uri="{FF2B5EF4-FFF2-40B4-BE49-F238E27FC236}">
                  <a16:creationId xmlns:a16="http://schemas.microsoft.com/office/drawing/2014/main" id="{04DB8E8A-580F-2648-98CD-45BE900B2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0002" y="3273336"/>
              <a:ext cx="55993" cy="46461"/>
            </a:xfrm>
            <a:custGeom>
              <a:avLst/>
              <a:gdLst>
                <a:gd name="T0" fmla="*/ 10 w 44"/>
                <a:gd name="T1" fmla="*/ 37 h 37"/>
                <a:gd name="T2" fmla="*/ 40 w 44"/>
                <a:gd name="T3" fmla="*/ 15 h 37"/>
                <a:gd name="T4" fmla="*/ 42 w 44"/>
                <a:gd name="T5" fmla="*/ 4 h 37"/>
                <a:gd name="T6" fmla="*/ 31 w 44"/>
                <a:gd name="T7" fmla="*/ 2 h 37"/>
                <a:gd name="T8" fmla="*/ 0 w 44"/>
                <a:gd name="T9" fmla="*/ 24 h 37"/>
                <a:gd name="T10" fmla="*/ 10 w 44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7">
                  <a:moveTo>
                    <a:pt x="10" y="37"/>
                  </a:moveTo>
                  <a:cubicBezTo>
                    <a:pt x="40" y="15"/>
                    <a:pt x="40" y="15"/>
                    <a:pt x="40" y="15"/>
                  </a:cubicBezTo>
                  <a:cubicBezTo>
                    <a:pt x="43" y="13"/>
                    <a:pt x="44" y="8"/>
                    <a:pt x="42" y="4"/>
                  </a:cubicBezTo>
                  <a:cubicBezTo>
                    <a:pt x="39" y="0"/>
                    <a:pt x="34" y="0"/>
                    <a:pt x="31" y="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4" y="29"/>
                    <a:pt x="10" y="37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0" name="Freeform 491">
              <a:extLst>
                <a:ext uri="{FF2B5EF4-FFF2-40B4-BE49-F238E27FC236}">
                  <a16:creationId xmlns:a16="http://schemas.microsoft.com/office/drawing/2014/main" id="{4770A87E-203F-0C4B-8E9A-92AAF1224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071" y="3222109"/>
              <a:ext cx="54801" cy="50036"/>
            </a:xfrm>
            <a:custGeom>
              <a:avLst/>
              <a:gdLst>
                <a:gd name="T0" fmla="*/ 10 w 43"/>
                <a:gd name="T1" fmla="*/ 39 h 39"/>
                <a:gd name="T2" fmla="*/ 39 w 43"/>
                <a:gd name="T3" fmla="*/ 15 h 39"/>
                <a:gd name="T4" fmla="*/ 40 w 43"/>
                <a:gd name="T5" fmla="*/ 4 h 39"/>
                <a:gd name="T6" fmla="*/ 29 w 43"/>
                <a:gd name="T7" fmla="*/ 3 h 39"/>
                <a:gd name="T8" fmla="*/ 0 w 43"/>
                <a:gd name="T9" fmla="*/ 26 h 39"/>
                <a:gd name="T10" fmla="*/ 10 w 43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9">
                  <a:moveTo>
                    <a:pt x="10" y="39"/>
                  </a:moveTo>
                  <a:cubicBezTo>
                    <a:pt x="39" y="15"/>
                    <a:pt x="39" y="15"/>
                    <a:pt x="39" y="15"/>
                  </a:cubicBezTo>
                  <a:cubicBezTo>
                    <a:pt x="42" y="13"/>
                    <a:pt x="43" y="7"/>
                    <a:pt x="40" y="4"/>
                  </a:cubicBezTo>
                  <a:cubicBezTo>
                    <a:pt x="37" y="1"/>
                    <a:pt x="32" y="0"/>
                    <a:pt x="29" y="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4" y="31"/>
                    <a:pt x="10" y="39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1" name="Freeform 492">
              <a:extLst>
                <a:ext uri="{FF2B5EF4-FFF2-40B4-BE49-F238E27FC236}">
                  <a16:creationId xmlns:a16="http://schemas.microsoft.com/office/drawing/2014/main" id="{032D7C0B-9084-4E4D-80CD-D7C2D89A2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566" y="3173264"/>
              <a:ext cx="53610" cy="51227"/>
            </a:xfrm>
            <a:custGeom>
              <a:avLst/>
              <a:gdLst>
                <a:gd name="T0" fmla="*/ 11 w 42"/>
                <a:gd name="T1" fmla="*/ 40 h 40"/>
                <a:gd name="T2" fmla="*/ 39 w 42"/>
                <a:gd name="T3" fmla="*/ 15 h 40"/>
                <a:gd name="T4" fmla="*/ 39 w 42"/>
                <a:gd name="T5" fmla="*/ 4 h 40"/>
                <a:gd name="T6" fmla="*/ 28 w 42"/>
                <a:gd name="T7" fmla="*/ 3 h 40"/>
                <a:gd name="T8" fmla="*/ 0 w 42"/>
                <a:gd name="T9" fmla="*/ 28 h 40"/>
                <a:gd name="T10" fmla="*/ 11 w 42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0">
                  <a:moveTo>
                    <a:pt x="11" y="40"/>
                  </a:moveTo>
                  <a:cubicBezTo>
                    <a:pt x="39" y="15"/>
                    <a:pt x="39" y="15"/>
                    <a:pt x="39" y="15"/>
                  </a:cubicBezTo>
                  <a:cubicBezTo>
                    <a:pt x="42" y="12"/>
                    <a:pt x="42" y="7"/>
                    <a:pt x="39" y="4"/>
                  </a:cubicBezTo>
                  <a:cubicBezTo>
                    <a:pt x="36" y="1"/>
                    <a:pt x="31" y="0"/>
                    <a:pt x="28" y="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5" y="33"/>
                    <a:pt x="11" y="4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2" name="Freeform 493">
              <a:extLst>
                <a:ext uri="{FF2B5EF4-FFF2-40B4-BE49-F238E27FC236}">
                  <a16:creationId xmlns:a16="http://schemas.microsoft.com/office/drawing/2014/main" id="{3B84A740-87EF-8D4B-899F-0DBBA001D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678" y="3126802"/>
              <a:ext cx="52418" cy="52418"/>
            </a:xfrm>
            <a:custGeom>
              <a:avLst/>
              <a:gdLst>
                <a:gd name="T0" fmla="*/ 11 w 41"/>
                <a:gd name="T1" fmla="*/ 41 h 41"/>
                <a:gd name="T2" fmla="*/ 38 w 41"/>
                <a:gd name="T3" fmla="*/ 15 h 41"/>
                <a:gd name="T4" fmla="*/ 38 w 41"/>
                <a:gd name="T5" fmla="*/ 3 h 41"/>
                <a:gd name="T6" fmla="*/ 26 w 41"/>
                <a:gd name="T7" fmla="*/ 3 h 41"/>
                <a:gd name="T8" fmla="*/ 0 w 41"/>
                <a:gd name="T9" fmla="*/ 30 h 41"/>
                <a:gd name="T10" fmla="*/ 11 w 41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11" y="41"/>
                  </a:moveTo>
                  <a:cubicBezTo>
                    <a:pt x="38" y="15"/>
                    <a:pt x="38" y="15"/>
                    <a:pt x="38" y="15"/>
                  </a:cubicBezTo>
                  <a:cubicBezTo>
                    <a:pt x="41" y="11"/>
                    <a:pt x="41" y="6"/>
                    <a:pt x="38" y="3"/>
                  </a:cubicBezTo>
                  <a:cubicBezTo>
                    <a:pt x="35" y="0"/>
                    <a:pt x="30" y="0"/>
                    <a:pt x="26" y="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5" y="34"/>
                    <a:pt x="11" y="41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3" name="Freeform 494">
              <a:extLst>
                <a:ext uri="{FF2B5EF4-FFF2-40B4-BE49-F238E27FC236}">
                  <a16:creationId xmlns:a16="http://schemas.microsoft.com/office/drawing/2014/main" id="{DDDE4F3F-053A-A747-AFCE-CDF21797A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599" y="3083914"/>
              <a:ext cx="51227" cy="53609"/>
            </a:xfrm>
            <a:custGeom>
              <a:avLst/>
              <a:gdLst>
                <a:gd name="T0" fmla="*/ 12 w 40"/>
                <a:gd name="T1" fmla="*/ 42 h 42"/>
                <a:gd name="T2" fmla="*/ 37 w 40"/>
                <a:gd name="T3" fmla="*/ 14 h 42"/>
                <a:gd name="T4" fmla="*/ 36 w 40"/>
                <a:gd name="T5" fmla="*/ 3 h 42"/>
                <a:gd name="T6" fmla="*/ 25 w 40"/>
                <a:gd name="T7" fmla="*/ 3 h 42"/>
                <a:gd name="T8" fmla="*/ 0 w 40"/>
                <a:gd name="T9" fmla="*/ 31 h 42"/>
                <a:gd name="T10" fmla="*/ 12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12" y="42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40" y="11"/>
                    <a:pt x="40" y="6"/>
                    <a:pt x="36" y="3"/>
                  </a:cubicBezTo>
                  <a:cubicBezTo>
                    <a:pt x="33" y="0"/>
                    <a:pt x="28" y="0"/>
                    <a:pt x="25" y="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5" y="35"/>
                    <a:pt x="12" y="42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4" name="Freeform 495">
              <a:extLst>
                <a:ext uri="{FF2B5EF4-FFF2-40B4-BE49-F238E27FC236}">
                  <a16:creationId xmlns:a16="http://schemas.microsoft.com/office/drawing/2014/main" id="{79FC0FEB-0A25-7241-BEA2-23CC3D2AB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946" y="3042218"/>
              <a:ext cx="50036" cy="54801"/>
            </a:xfrm>
            <a:custGeom>
              <a:avLst/>
              <a:gdLst>
                <a:gd name="T0" fmla="*/ 13 w 39"/>
                <a:gd name="T1" fmla="*/ 43 h 43"/>
                <a:gd name="T2" fmla="*/ 36 w 39"/>
                <a:gd name="T3" fmla="*/ 14 h 43"/>
                <a:gd name="T4" fmla="*/ 35 w 39"/>
                <a:gd name="T5" fmla="*/ 3 h 43"/>
                <a:gd name="T6" fmla="*/ 24 w 39"/>
                <a:gd name="T7" fmla="*/ 4 h 43"/>
                <a:gd name="T8" fmla="*/ 0 w 39"/>
                <a:gd name="T9" fmla="*/ 33 h 43"/>
                <a:gd name="T10" fmla="*/ 13 w 39"/>
                <a:gd name="T1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3">
                  <a:moveTo>
                    <a:pt x="13" y="43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9" y="11"/>
                    <a:pt x="38" y="6"/>
                    <a:pt x="35" y="3"/>
                  </a:cubicBezTo>
                  <a:cubicBezTo>
                    <a:pt x="32" y="0"/>
                    <a:pt x="26" y="1"/>
                    <a:pt x="24" y="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37"/>
                    <a:pt x="13" y="43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5" name="Freeform 496">
              <a:extLst>
                <a:ext uri="{FF2B5EF4-FFF2-40B4-BE49-F238E27FC236}">
                  <a16:creationId xmlns:a16="http://schemas.microsoft.com/office/drawing/2014/main" id="{61C774DE-760A-794D-BC93-F3EC4F257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9101" y="3002904"/>
              <a:ext cx="47653" cy="57184"/>
            </a:xfrm>
            <a:custGeom>
              <a:avLst/>
              <a:gdLst>
                <a:gd name="T0" fmla="*/ 13 w 37"/>
                <a:gd name="T1" fmla="*/ 44 h 44"/>
                <a:gd name="T2" fmla="*/ 35 w 37"/>
                <a:gd name="T3" fmla="*/ 13 h 44"/>
                <a:gd name="T4" fmla="*/ 33 w 37"/>
                <a:gd name="T5" fmla="*/ 2 h 44"/>
                <a:gd name="T6" fmla="*/ 22 w 37"/>
                <a:gd name="T7" fmla="*/ 4 h 44"/>
                <a:gd name="T8" fmla="*/ 0 w 37"/>
                <a:gd name="T9" fmla="*/ 34 h 44"/>
                <a:gd name="T10" fmla="*/ 13 w 37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4">
                  <a:moveTo>
                    <a:pt x="13" y="44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7" y="10"/>
                    <a:pt x="37" y="5"/>
                    <a:pt x="33" y="2"/>
                  </a:cubicBezTo>
                  <a:cubicBezTo>
                    <a:pt x="29" y="0"/>
                    <a:pt x="24" y="1"/>
                    <a:pt x="22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5" y="38"/>
                    <a:pt x="13" y="44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6" name="Freeform 497">
              <a:extLst>
                <a:ext uri="{FF2B5EF4-FFF2-40B4-BE49-F238E27FC236}">
                  <a16:creationId xmlns:a16="http://schemas.microsoft.com/office/drawing/2014/main" id="{63001466-AD65-024B-AF9D-D10838C3A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874" y="2965973"/>
              <a:ext cx="46462" cy="58375"/>
            </a:xfrm>
            <a:custGeom>
              <a:avLst/>
              <a:gdLst>
                <a:gd name="T0" fmla="*/ 14 w 36"/>
                <a:gd name="T1" fmla="*/ 45 h 45"/>
                <a:gd name="T2" fmla="*/ 34 w 36"/>
                <a:gd name="T3" fmla="*/ 14 h 45"/>
                <a:gd name="T4" fmla="*/ 32 w 36"/>
                <a:gd name="T5" fmla="*/ 3 h 45"/>
                <a:gd name="T6" fmla="*/ 20 w 36"/>
                <a:gd name="T7" fmla="*/ 5 h 45"/>
                <a:gd name="T8" fmla="*/ 0 w 36"/>
                <a:gd name="T9" fmla="*/ 36 h 45"/>
                <a:gd name="T10" fmla="*/ 14 w 36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5">
                  <a:moveTo>
                    <a:pt x="14" y="45"/>
                  </a:moveTo>
                  <a:cubicBezTo>
                    <a:pt x="34" y="14"/>
                    <a:pt x="34" y="14"/>
                    <a:pt x="34" y="14"/>
                  </a:cubicBezTo>
                  <a:cubicBezTo>
                    <a:pt x="36" y="10"/>
                    <a:pt x="35" y="5"/>
                    <a:pt x="32" y="3"/>
                  </a:cubicBezTo>
                  <a:cubicBezTo>
                    <a:pt x="28" y="0"/>
                    <a:pt x="23" y="1"/>
                    <a:pt x="20" y="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6" y="40"/>
                    <a:pt x="14" y="45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7" name="Freeform 498">
              <a:extLst>
                <a:ext uri="{FF2B5EF4-FFF2-40B4-BE49-F238E27FC236}">
                  <a16:creationId xmlns:a16="http://schemas.microsoft.com/office/drawing/2014/main" id="{6E77D0FE-5101-3C4B-AA2A-A4301327D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456" y="2933807"/>
              <a:ext cx="45270" cy="58375"/>
            </a:xfrm>
            <a:custGeom>
              <a:avLst/>
              <a:gdLst>
                <a:gd name="T0" fmla="*/ 14 w 35"/>
                <a:gd name="T1" fmla="*/ 46 h 46"/>
                <a:gd name="T2" fmla="*/ 33 w 35"/>
                <a:gd name="T3" fmla="*/ 13 h 46"/>
                <a:gd name="T4" fmla="*/ 30 w 35"/>
                <a:gd name="T5" fmla="*/ 3 h 46"/>
                <a:gd name="T6" fmla="*/ 19 w 35"/>
                <a:gd name="T7" fmla="*/ 5 h 46"/>
                <a:gd name="T8" fmla="*/ 0 w 35"/>
                <a:gd name="T9" fmla="*/ 38 h 46"/>
                <a:gd name="T10" fmla="*/ 14 w 35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6">
                  <a:moveTo>
                    <a:pt x="14" y="46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10"/>
                    <a:pt x="33" y="5"/>
                    <a:pt x="30" y="3"/>
                  </a:cubicBezTo>
                  <a:cubicBezTo>
                    <a:pt x="26" y="0"/>
                    <a:pt x="21" y="2"/>
                    <a:pt x="19" y="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6" y="41"/>
                    <a:pt x="14" y="4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8" name="Freeform 499">
              <a:extLst>
                <a:ext uri="{FF2B5EF4-FFF2-40B4-BE49-F238E27FC236}">
                  <a16:creationId xmlns:a16="http://schemas.microsoft.com/office/drawing/2014/main" id="{B9233FCF-D6E5-A346-A2DA-25CE06C81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1846" y="2904024"/>
              <a:ext cx="41697" cy="58375"/>
            </a:xfrm>
            <a:custGeom>
              <a:avLst/>
              <a:gdLst>
                <a:gd name="T0" fmla="*/ 14 w 33"/>
                <a:gd name="T1" fmla="*/ 46 h 46"/>
                <a:gd name="T2" fmla="*/ 31 w 33"/>
                <a:gd name="T3" fmla="*/ 12 h 46"/>
                <a:gd name="T4" fmla="*/ 27 w 33"/>
                <a:gd name="T5" fmla="*/ 2 h 46"/>
                <a:gd name="T6" fmla="*/ 17 w 33"/>
                <a:gd name="T7" fmla="*/ 5 h 46"/>
                <a:gd name="T8" fmla="*/ 0 w 33"/>
                <a:gd name="T9" fmla="*/ 38 h 46"/>
                <a:gd name="T10" fmla="*/ 14 w 33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6">
                  <a:moveTo>
                    <a:pt x="14" y="46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3" y="8"/>
                    <a:pt x="31" y="4"/>
                    <a:pt x="27" y="2"/>
                  </a:cubicBezTo>
                  <a:cubicBezTo>
                    <a:pt x="23" y="0"/>
                    <a:pt x="19" y="1"/>
                    <a:pt x="17" y="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5" y="41"/>
                    <a:pt x="14" y="4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9" name="Freeform 500">
              <a:extLst>
                <a:ext uri="{FF2B5EF4-FFF2-40B4-BE49-F238E27FC236}">
                  <a16:creationId xmlns:a16="http://schemas.microsoft.com/office/drawing/2014/main" id="{20693AD4-1CA0-8241-8951-9DC2B5999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853" y="2875432"/>
              <a:ext cx="40505" cy="59566"/>
            </a:xfrm>
            <a:custGeom>
              <a:avLst/>
              <a:gdLst>
                <a:gd name="T0" fmla="*/ 15 w 32"/>
                <a:gd name="T1" fmla="*/ 46 h 46"/>
                <a:gd name="T2" fmla="*/ 30 w 32"/>
                <a:gd name="T3" fmla="*/ 12 h 46"/>
                <a:gd name="T4" fmla="*/ 26 w 32"/>
                <a:gd name="T5" fmla="*/ 2 h 46"/>
                <a:gd name="T6" fmla="*/ 15 w 32"/>
                <a:gd name="T7" fmla="*/ 6 h 46"/>
                <a:gd name="T8" fmla="*/ 0 w 32"/>
                <a:gd name="T9" fmla="*/ 40 h 46"/>
                <a:gd name="T10" fmla="*/ 15 w 32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6">
                  <a:moveTo>
                    <a:pt x="15" y="46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2" y="8"/>
                    <a:pt x="30" y="4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6" y="42"/>
                    <a:pt x="15" y="4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0" name="Freeform 501">
              <a:extLst>
                <a:ext uri="{FF2B5EF4-FFF2-40B4-BE49-F238E27FC236}">
                  <a16:creationId xmlns:a16="http://schemas.microsoft.com/office/drawing/2014/main" id="{F03D8940-C820-9C42-A75D-285EEB89B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670" y="2851606"/>
              <a:ext cx="39314" cy="59566"/>
            </a:xfrm>
            <a:custGeom>
              <a:avLst/>
              <a:gdLst>
                <a:gd name="T0" fmla="*/ 15 w 30"/>
                <a:gd name="T1" fmla="*/ 47 h 47"/>
                <a:gd name="T2" fmla="*/ 28 w 30"/>
                <a:gd name="T3" fmla="*/ 12 h 47"/>
                <a:gd name="T4" fmla="*/ 23 w 30"/>
                <a:gd name="T5" fmla="*/ 2 h 47"/>
                <a:gd name="T6" fmla="*/ 13 w 30"/>
                <a:gd name="T7" fmla="*/ 6 h 47"/>
                <a:gd name="T8" fmla="*/ 0 w 30"/>
                <a:gd name="T9" fmla="*/ 41 h 47"/>
                <a:gd name="T10" fmla="*/ 15 w 30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7">
                  <a:moveTo>
                    <a:pt x="15" y="47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30" y="8"/>
                    <a:pt x="28" y="3"/>
                    <a:pt x="23" y="2"/>
                  </a:cubicBezTo>
                  <a:cubicBezTo>
                    <a:pt x="19" y="0"/>
                    <a:pt x="15" y="2"/>
                    <a:pt x="13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6" y="43"/>
                    <a:pt x="15" y="47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1" name="Freeform 502">
              <a:extLst>
                <a:ext uri="{FF2B5EF4-FFF2-40B4-BE49-F238E27FC236}">
                  <a16:creationId xmlns:a16="http://schemas.microsoft.com/office/drawing/2014/main" id="{02E1D353-3AEF-C145-864F-AB1520897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295" y="2830162"/>
              <a:ext cx="36932" cy="59566"/>
            </a:xfrm>
            <a:custGeom>
              <a:avLst/>
              <a:gdLst>
                <a:gd name="T0" fmla="*/ 16 w 29"/>
                <a:gd name="T1" fmla="*/ 47 h 47"/>
                <a:gd name="T2" fmla="*/ 27 w 29"/>
                <a:gd name="T3" fmla="*/ 12 h 47"/>
                <a:gd name="T4" fmla="*/ 22 w 29"/>
                <a:gd name="T5" fmla="*/ 2 h 47"/>
                <a:gd name="T6" fmla="*/ 12 w 29"/>
                <a:gd name="T7" fmla="*/ 7 h 47"/>
                <a:gd name="T8" fmla="*/ 0 w 29"/>
                <a:gd name="T9" fmla="*/ 42 h 47"/>
                <a:gd name="T10" fmla="*/ 16 w 29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7">
                  <a:moveTo>
                    <a:pt x="16" y="47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29" y="8"/>
                    <a:pt x="26" y="3"/>
                    <a:pt x="22" y="2"/>
                  </a:cubicBezTo>
                  <a:cubicBezTo>
                    <a:pt x="18" y="0"/>
                    <a:pt x="13" y="3"/>
                    <a:pt x="12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7" y="44"/>
                    <a:pt x="16" y="47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2" name="Freeform 503">
              <a:extLst>
                <a:ext uri="{FF2B5EF4-FFF2-40B4-BE49-F238E27FC236}">
                  <a16:creationId xmlns:a16="http://schemas.microsoft.com/office/drawing/2014/main" id="{4DA25D41-88BF-CF44-A5E0-3FE01442F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1919" y="2812292"/>
              <a:ext cx="34549" cy="59566"/>
            </a:xfrm>
            <a:custGeom>
              <a:avLst/>
              <a:gdLst>
                <a:gd name="T0" fmla="*/ 16 w 27"/>
                <a:gd name="T1" fmla="*/ 47 h 47"/>
                <a:gd name="T2" fmla="*/ 25 w 27"/>
                <a:gd name="T3" fmla="*/ 11 h 47"/>
                <a:gd name="T4" fmla="*/ 20 w 27"/>
                <a:gd name="T5" fmla="*/ 1 h 47"/>
                <a:gd name="T6" fmla="*/ 10 w 27"/>
                <a:gd name="T7" fmla="*/ 7 h 47"/>
                <a:gd name="T8" fmla="*/ 0 w 27"/>
                <a:gd name="T9" fmla="*/ 43 h 47"/>
                <a:gd name="T10" fmla="*/ 16 w 27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7">
                  <a:moveTo>
                    <a:pt x="16" y="47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27" y="7"/>
                    <a:pt x="24" y="3"/>
                    <a:pt x="20" y="1"/>
                  </a:cubicBezTo>
                  <a:cubicBezTo>
                    <a:pt x="16" y="0"/>
                    <a:pt x="11" y="3"/>
                    <a:pt x="10" y="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7" y="45"/>
                    <a:pt x="16" y="47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3" name="Freeform 504">
              <a:extLst>
                <a:ext uri="{FF2B5EF4-FFF2-40B4-BE49-F238E27FC236}">
                  <a16:creationId xmlns:a16="http://schemas.microsoft.com/office/drawing/2014/main" id="{2AE93563-2636-EF43-ACBE-4122D4822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353" y="2797996"/>
              <a:ext cx="30975" cy="59566"/>
            </a:xfrm>
            <a:custGeom>
              <a:avLst/>
              <a:gdLst>
                <a:gd name="T0" fmla="*/ 15 w 24"/>
                <a:gd name="T1" fmla="*/ 47 h 47"/>
                <a:gd name="T2" fmla="*/ 23 w 24"/>
                <a:gd name="T3" fmla="*/ 10 h 47"/>
                <a:gd name="T4" fmla="*/ 17 w 24"/>
                <a:gd name="T5" fmla="*/ 1 h 47"/>
                <a:gd name="T6" fmla="*/ 7 w 24"/>
                <a:gd name="T7" fmla="*/ 7 h 47"/>
                <a:gd name="T8" fmla="*/ 0 w 24"/>
                <a:gd name="T9" fmla="*/ 43 h 47"/>
                <a:gd name="T10" fmla="*/ 15 w 24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7">
                  <a:moveTo>
                    <a:pt x="15" y="47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4" y="6"/>
                    <a:pt x="21" y="2"/>
                    <a:pt x="17" y="1"/>
                  </a:cubicBezTo>
                  <a:cubicBezTo>
                    <a:pt x="13" y="0"/>
                    <a:pt x="8" y="3"/>
                    <a:pt x="7" y="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6" y="45"/>
                    <a:pt x="15" y="47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4" name="Freeform 505">
              <a:extLst>
                <a:ext uri="{FF2B5EF4-FFF2-40B4-BE49-F238E27FC236}">
                  <a16:creationId xmlns:a16="http://schemas.microsoft.com/office/drawing/2014/main" id="{0C932BEC-8451-3542-9534-A330C140A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596" y="2786082"/>
              <a:ext cx="28592" cy="60757"/>
            </a:xfrm>
            <a:custGeom>
              <a:avLst/>
              <a:gdLst>
                <a:gd name="T0" fmla="*/ 16 w 23"/>
                <a:gd name="T1" fmla="*/ 47 h 47"/>
                <a:gd name="T2" fmla="*/ 22 w 23"/>
                <a:gd name="T3" fmla="*/ 10 h 47"/>
                <a:gd name="T4" fmla="*/ 15 w 23"/>
                <a:gd name="T5" fmla="*/ 1 h 47"/>
                <a:gd name="T6" fmla="*/ 6 w 23"/>
                <a:gd name="T7" fmla="*/ 7 h 47"/>
                <a:gd name="T8" fmla="*/ 0 w 23"/>
                <a:gd name="T9" fmla="*/ 44 h 47"/>
                <a:gd name="T10" fmla="*/ 16 w 23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7">
                  <a:moveTo>
                    <a:pt x="16" y="47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3" y="5"/>
                    <a:pt x="20" y="1"/>
                    <a:pt x="15" y="1"/>
                  </a:cubicBezTo>
                  <a:cubicBezTo>
                    <a:pt x="11" y="0"/>
                    <a:pt x="7" y="3"/>
                    <a:pt x="6" y="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7" y="45"/>
                    <a:pt x="16" y="47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5" name="Freeform 506">
              <a:extLst>
                <a:ext uri="{FF2B5EF4-FFF2-40B4-BE49-F238E27FC236}">
                  <a16:creationId xmlns:a16="http://schemas.microsoft.com/office/drawing/2014/main" id="{488C3E1B-A7D5-6445-80C7-E102DDE74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0838" y="2778934"/>
              <a:ext cx="26209" cy="58375"/>
            </a:xfrm>
            <a:custGeom>
              <a:avLst/>
              <a:gdLst>
                <a:gd name="T0" fmla="*/ 16 w 20"/>
                <a:gd name="T1" fmla="*/ 46 h 46"/>
                <a:gd name="T2" fmla="*/ 20 w 20"/>
                <a:gd name="T3" fmla="*/ 9 h 46"/>
                <a:gd name="T4" fmla="*/ 12 w 20"/>
                <a:gd name="T5" fmla="*/ 0 h 46"/>
                <a:gd name="T6" fmla="*/ 4 w 20"/>
                <a:gd name="T7" fmla="*/ 7 h 46"/>
                <a:gd name="T8" fmla="*/ 0 w 20"/>
                <a:gd name="T9" fmla="*/ 44 h 46"/>
                <a:gd name="T10" fmla="*/ 16 w 20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6">
                  <a:moveTo>
                    <a:pt x="16" y="46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7" y="0"/>
                    <a:pt x="12" y="0"/>
                  </a:cubicBezTo>
                  <a:cubicBezTo>
                    <a:pt x="8" y="0"/>
                    <a:pt x="4" y="3"/>
                    <a:pt x="4" y="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6" y="45"/>
                    <a:pt x="16" y="4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6" name="Freeform 507">
              <a:extLst>
                <a:ext uri="{FF2B5EF4-FFF2-40B4-BE49-F238E27FC236}">
                  <a16:creationId xmlns:a16="http://schemas.microsoft.com/office/drawing/2014/main" id="{F46E5AF9-55D9-EF47-8C41-C09DAC84A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0080" y="2774169"/>
              <a:ext cx="22636" cy="58375"/>
            </a:xfrm>
            <a:custGeom>
              <a:avLst/>
              <a:gdLst>
                <a:gd name="T0" fmla="*/ 16 w 18"/>
                <a:gd name="T1" fmla="*/ 46 h 46"/>
                <a:gd name="T2" fmla="*/ 18 w 18"/>
                <a:gd name="T3" fmla="*/ 8 h 46"/>
                <a:gd name="T4" fmla="*/ 10 w 18"/>
                <a:gd name="T5" fmla="*/ 0 h 46"/>
                <a:gd name="T6" fmla="*/ 2 w 18"/>
                <a:gd name="T7" fmla="*/ 8 h 46"/>
                <a:gd name="T8" fmla="*/ 0 w 18"/>
                <a:gd name="T9" fmla="*/ 45 h 46"/>
                <a:gd name="T10" fmla="*/ 16 w 18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46">
                  <a:moveTo>
                    <a:pt x="16" y="46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4"/>
                    <a:pt x="15" y="0"/>
                    <a:pt x="10" y="0"/>
                  </a:cubicBezTo>
                  <a:cubicBezTo>
                    <a:pt x="6" y="0"/>
                    <a:pt x="2" y="3"/>
                    <a:pt x="2" y="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6" y="45"/>
                    <a:pt x="16" y="4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7" name="Oval 2526">
              <a:extLst>
                <a:ext uri="{FF2B5EF4-FFF2-40B4-BE49-F238E27FC236}">
                  <a16:creationId xmlns:a16="http://schemas.microsoft.com/office/drawing/2014/main" id="{8AEF31D0-9528-C14F-A5DF-C6FE39048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586" y="2830162"/>
              <a:ext cx="2343343" cy="2338577"/>
            </a:xfrm>
            <a:prstGeom prst="ellipse">
              <a:avLst/>
            </a:prstGeom>
            <a:solidFill>
              <a:srgbClr val="66B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8" name="Oval 2527">
              <a:extLst>
                <a:ext uri="{FF2B5EF4-FFF2-40B4-BE49-F238E27FC236}">
                  <a16:creationId xmlns:a16="http://schemas.microsoft.com/office/drawing/2014/main" id="{AECD93AA-A985-2E4B-B458-35CC9F7F6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135" y="2864710"/>
              <a:ext cx="2274246" cy="2269480"/>
            </a:xfrm>
            <a:prstGeom prst="ellipse">
              <a:avLst/>
            </a:pr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9" name="Oval 2528">
              <a:extLst>
                <a:ext uri="{FF2B5EF4-FFF2-40B4-BE49-F238E27FC236}">
                  <a16:creationId xmlns:a16="http://schemas.microsoft.com/office/drawing/2014/main" id="{A1E3E457-B7A5-1840-8CFB-DE8421221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293" y="2952868"/>
              <a:ext cx="2097929" cy="2093164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0" name="Oval 2529">
              <a:extLst>
                <a:ext uri="{FF2B5EF4-FFF2-40B4-BE49-F238E27FC236}">
                  <a16:creationId xmlns:a16="http://schemas.microsoft.com/office/drawing/2014/main" id="{13819770-7D78-D940-BEF3-3DA98959C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8788" y="2911172"/>
              <a:ext cx="2180131" cy="2176557"/>
            </a:xfrm>
            <a:prstGeom prst="ellipse">
              <a:avLst/>
            </a:prstGeom>
            <a:solidFill>
              <a:srgbClr val="906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1" name="Oval 2530">
              <a:extLst>
                <a:ext uri="{FF2B5EF4-FFF2-40B4-BE49-F238E27FC236}">
                  <a16:creationId xmlns:a16="http://schemas.microsoft.com/office/drawing/2014/main" id="{905199AF-D02A-6649-B7C2-0FE3766B8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397" y="2964782"/>
              <a:ext cx="2072911" cy="2069337"/>
            </a:xfrm>
            <a:prstGeom prst="ellipse">
              <a:avLst/>
            </a:prstGeom>
            <a:solidFill>
              <a:srgbClr val="73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2" name="Oval 2531">
              <a:extLst>
                <a:ext uri="{FF2B5EF4-FFF2-40B4-BE49-F238E27FC236}">
                  <a16:creationId xmlns:a16="http://schemas.microsoft.com/office/drawing/2014/main" id="{E1191E5A-D4B1-8441-A051-34697795F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729" y="3029113"/>
              <a:ext cx="1944248" cy="194067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3" name="Freeform 514">
              <a:extLst>
                <a:ext uri="{FF2B5EF4-FFF2-40B4-BE49-F238E27FC236}">
                  <a16:creationId xmlns:a16="http://schemas.microsoft.com/office/drawing/2014/main" id="{8C507810-F15F-2543-BDB0-F038412DB6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8893" y="5853753"/>
              <a:ext cx="52418" cy="72671"/>
            </a:xfrm>
            <a:custGeom>
              <a:avLst/>
              <a:gdLst>
                <a:gd name="T0" fmla="*/ 31 w 41"/>
                <a:gd name="T1" fmla="*/ 51 h 57"/>
                <a:gd name="T2" fmla="*/ 31 w 41"/>
                <a:gd name="T3" fmla="*/ 50 h 57"/>
                <a:gd name="T4" fmla="*/ 27 w 41"/>
                <a:gd name="T5" fmla="*/ 54 h 57"/>
                <a:gd name="T6" fmla="*/ 22 w 41"/>
                <a:gd name="T7" fmla="*/ 56 h 57"/>
                <a:gd name="T8" fmla="*/ 17 w 41"/>
                <a:gd name="T9" fmla="*/ 57 h 57"/>
                <a:gd name="T10" fmla="*/ 10 w 41"/>
                <a:gd name="T11" fmla="*/ 56 h 57"/>
                <a:gd name="T12" fmla="*/ 5 w 41"/>
                <a:gd name="T13" fmla="*/ 51 h 57"/>
                <a:gd name="T14" fmla="*/ 1 w 41"/>
                <a:gd name="T15" fmla="*/ 44 h 57"/>
                <a:gd name="T16" fmla="*/ 0 w 41"/>
                <a:gd name="T17" fmla="*/ 36 h 57"/>
                <a:gd name="T18" fmla="*/ 5 w 41"/>
                <a:gd name="T19" fmla="*/ 21 h 57"/>
                <a:gd name="T20" fmla="*/ 17 w 41"/>
                <a:gd name="T21" fmla="*/ 15 h 57"/>
                <a:gd name="T22" fmla="*/ 25 w 41"/>
                <a:gd name="T23" fmla="*/ 17 h 57"/>
                <a:gd name="T24" fmla="*/ 31 w 41"/>
                <a:gd name="T25" fmla="*/ 21 h 57"/>
                <a:gd name="T26" fmla="*/ 31 w 41"/>
                <a:gd name="T27" fmla="*/ 6 h 57"/>
                <a:gd name="T28" fmla="*/ 32 w 41"/>
                <a:gd name="T29" fmla="*/ 1 h 57"/>
                <a:gd name="T30" fmla="*/ 36 w 41"/>
                <a:gd name="T31" fmla="*/ 0 h 57"/>
                <a:gd name="T32" fmla="*/ 39 w 41"/>
                <a:gd name="T33" fmla="*/ 1 h 57"/>
                <a:gd name="T34" fmla="*/ 41 w 41"/>
                <a:gd name="T35" fmla="*/ 6 h 57"/>
                <a:gd name="T36" fmla="*/ 41 w 41"/>
                <a:gd name="T37" fmla="*/ 51 h 57"/>
                <a:gd name="T38" fmla="*/ 39 w 41"/>
                <a:gd name="T39" fmla="*/ 56 h 57"/>
                <a:gd name="T40" fmla="*/ 36 w 41"/>
                <a:gd name="T41" fmla="*/ 57 h 57"/>
                <a:gd name="T42" fmla="*/ 32 w 41"/>
                <a:gd name="T43" fmla="*/ 56 h 57"/>
                <a:gd name="T44" fmla="*/ 31 w 41"/>
                <a:gd name="T45" fmla="*/ 51 h 57"/>
                <a:gd name="T46" fmla="*/ 11 w 41"/>
                <a:gd name="T47" fmla="*/ 36 h 57"/>
                <a:gd name="T48" fmla="*/ 12 w 41"/>
                <a:gd name="T49" fmla="*/ 43 h 57"/>
                <a:gd name="T50" fmla="*/ 15 w 41"/>
                <a:gd name="T51" fmla="*/ 48 h 57"/>
                <a:gd name="T52" fmla="*/ 20 w 41"/>
                <a:gd name="T53" fmla="*/ 49 h 57"/>
                <a:gd name="T54" fmla="*/ 25 w 41"/>
                <a:gd name="T55" fmla="*/ 48 h 57"/>
                <a:gd name="T56" fmla="*/ 29 w 41"/>
                <a:gd name="T57" fmla="*/ 43 h 57"/>
                <a:gd name="T58" fmla="*/ 30 w 41"/>
                <a:gd name="T59" fmla="*/ 36 h 57"/>
                <a:gd name="T60" fmla="*/ 29 w 41"/>
                <a:gd name="T61" fmla="*/ 29 h 57"/>
                <a:gd name="T62" fmla="*/ 25 w 41"/>
                <a:gd name="T63" fmla="*/ 24 h 57"/>
                <a:gd name="T64" fmla="*/ 20 w 41"/>
                <a:gd name="T65" fmla="*/ 23 h 57"/>
                <a:gd name="T66" fmla="*/ 15 w 41"/>
                <a:gd name="T67" fmla="*/ 24 h 57"/>
                <a:gd name="T68" fmla="*/ 12 w 41"/>
                <a:gd name="T69" fmla="*/ 29 h 57"/>
                <a:gd name="T70" fmla="*/ 11 w 41"/>
                <a:gd name="T71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" h="57">
                  <a:moveTo>
                    <a:pt x="31" y="51"/>
                  </a:moveTo>
                  <a:cubicBezTo>
                    <a:pt x="31" y="50"/>
                    <a:pt x="31" y="50"/>
                    <a:pt x="31" y="50"/>
                  </a:cubicBezTo>
                  <a:cubicBezTo>
                    <a:pt x="30" y="52"/>
                    <a:pt x="28" y="53"/>
                    <a:pt x="27" y="54"/>
                  </a:cubicBezTo>
                  <a:cubicBezTo>
                    <a:pt x="25" y="55"/>
                    <a:pt x="24" y="56"/>
                    <a:pt x="22" y="56"/>
                  </a:cubicBezTo>
                  <a:cubicBezTo>
                    <a:pt x="21" y="57"/>
                    <a:pt x="19" y="57"/>
                    <a:pt x="17" y="57"/>
                  </a:cubicBezTo>
                  <a:cubicBezTo>
                    <a:pt x="15" y="57"/>
                    <a:pt x="12" y="57"/>
                    <a:pt x="10" y="56"/>
                  </a:cubicBezTo>
                  <a:cubicBezTo>
                    <a:pt x="8" y="55"/>
                    <a:pt x="6" y="53"/>
                    <a:pt x="5" y="51"/>
                  </a:cubicBezTo>
                  <a:cubicBezTo>
                    <a:pt x="3" y="49"/>
                    <a:pt x="2" y="47"/>
                    <a:pt x="1" y="44"/>
                  </a:cubicBezTo>
                  <a:cubicBezTo>
                    <a:pt x="1" y="42"/>
                    <a:pt x="0" y="39"/>
                    <a:pt x="0" y="36"/>
                  </a:cubicBezTo>
                  <a:cubicBezTo>
                    <a:pt x="0" y="29"/>
                    <a:pt x="2" y="24"/>
                    <a:pt x="5" y="21"/>
                  </a:cubicBezTo>
                  <a:cubicBezTo>
                    <a:pt x="8" y="17"/>
                    <a:pt x="12" y="15"/>
                    <a:pt x="17" y="15"/>
                  </a:cubicBezTo>
                  <a:cubicBezTo>
                    <a:pt x="20" y="15"/>
                    <a:pt x="23" y="16"/>
                    <a:pt x="25" y="17"/>
                  </a:cubicBezTo>
                  <a:cubicBezTo>
                    <a:pt x="27" y="18"/>
                    <a:pt x="29" y="19"/>
                    <a:pt x="31" y="21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4"/>
                    <a:pt x="31" y="2"/>
                    <a:pt x="32" y="1"/>
                  </a:cubicBezTo>
                  <a:cubicBezTo>
                    <a:pt x="33" y="0"/>
                    <a:pt x="34" y="0"/>
                    <a:pt x="36" y="0"/>
                  </a:cubicBezTo>
                  <a:cubicBezTo>
                    <a:pt x="37" y="0"/>
                    <a:pt x="39" y="0"/>
                    <a:pt x="39" y="1"/>
                  </a:cubicBezTo>
                  <a:cubicBezTo>
                    <a:pt x="40" y="2"/>
                    <a:pt x="41" y="4"/>
                    <a:pt x="41" y="6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40" y="55"/>
                    <a:pt x="39" y="56"/>
                  </a:cubicBezTo>
                  <a:cubicBezTo>
                    <a:pt x="38" y="57"/>
                    <a:pt x="37" y="57"/>
                    <a:pt x="36" y="57"/>
                  </a:cubicBezTo>
                  <a:cubicBezTo>
                    <a:pt x="34" y="57"/>
                    <a:pt x="33" y="57"/>
                    <a:pt x="32" y="56"/>
                  </a:cubicBezTo>
                  <a:cubicBezTo>
                    <a:pt x="31" y="55"/>
                    <a:pt x="31" y="53"/>
                    <a:pt x="31" y="51"/>
                  </a:cubicBezTo>
                  <a:close/>
                  <a:moveTo>
                    <a:pt x="11" y="36"/>
                  </a:moveTo>
                  <a:cubicBezTo>
                    <a:pt x="11" y="39"/>
                    <a:pt x="11" y="41"/>
                    <a:pt x="12" y="43"/>
                  </a:cubicBezTo>
                  <a:cubicBezTo>
                    <a:pt x="13" y="45"/>
                    <a:pt x="14" y="47"/>
                    <a:pt x="15" y="48"/>
                  </a:cubicBezTo>
                  <a:cubicBezTo>
                    <a:pt x="17" y="49"/>
                    <a:pt x="19" y="49"/>
                    <a:pt x="20" y="49"/>
                  </a:cubicBezTo>
                  <a:cubicBezTo>
                    <a:pt x="22" y="49"/>
                    <a:pt x="24" y="49"/>
                    <a:pt x="25" y="48"/>
                  </a:cubicBezTo>
                  <a:cubicBezTo>
                    <a:pt x="27" y="47"/>
                    <a:pt x="28" y="45"/>
                    <a:pt x="29" y="43"/>
                  </a:cubicBezTo>
                  <a:cubicBezTo>
                    <a:pt x="30" y="41"/>
                    <a:pt x="30" y="39"/>
                    <a:pt x="30" y="36"/>
                  </a:cubicBezTo>
                  <a:cubicBezTo>
                    <a:pt x="30" y="33"/>
                    <a:pt x="30" y="31"/>
                    <a:pt x="29" y="29"/>
                  </a:cubicBezTo>
                  <a:cubicBezTo>
                    <a:pt x="28" y="27"/>
                    <a:pt x="27" y="25"/>
                    <a:pt x="25" y="24"/>
                  </a:cubicBezTo>
                  <a:cubicBezTo>
                    <a:pt x="24" y="23"/>
                    <a:pt x="22" y="23"/>
                    <a:pt x="20" y="23"/>
                  </a:cubicBezTo>
                  <a:cubicBezTo>
                    <a:pt x="18" y="23"/>
                    <a:pt x="17" y="23"/>
                    <a:pt x="15" y="24"/>
                  </a:cubicBezTo>
                  <a:cubicBezTo>
                    <a:pt x="14" y="26"/>
                    <a:pt x="13" y="27"/>
                    <a:pt x="12" y="29"/>
                  </a:cubicBezTo>
                  <a:cubicBezTo>
                    <a:pt x="11" y="31"/>
                    <a:pt x="11" y="33"/>
                    <a:pt x="1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4" name="Freeform 515">
              <a:extLst>
                <a:ext uri="{FF2B5EF4-FFF2-40B4-BE49-F238E27FC236}">
                  <a16:creationId xmlns:a16="http://schemas.microsoft.com/office/drawing/2014/main" id="{8F67FD4A-0D88-CC43-B9C6-360E804522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7268" y="5872815"/>
              <a:ext cx="50036" cy="53609"/>
            </a:xfrm>
            <a:custGeom>
              <a:avLst/>
              <a:gdLst>
                <a:gd name="T0" fmla="*/ 31 w 39"/>
                <a:gd name="T1" fmla="*/ 24 h 42"/>
                <a:gd name="T2" fmla="*/ 10 w 39"/>
                <a:gd name="T3" fmla="*/ 24 h 42"/>
                <a:gd name="T4" fmla="*/ 12 w 39"/>
                <a:gd name="T5" fmla="*/ 30 h 42"/>
                <a:gd name="T6" fmla="*/ 16 w 39"/>
                <a:gd name="T7" fmla="*/ 34 h 42"/>
                <a:gd name="T8" fmla="*/ 21 w 39"/>
                <a:gd name="T9" fmla="*/ 35 h 42"/>
                <a:gd name="T10" fmla="*/ 24 w 39"/>
                <a:gd name="T11" fmla="*/ 35 h 42"/>
                <a:gd name="T12" fmla="*/ 27 w 39"/>
                <a:gd name="T13" fmla="*/ 34 h 42"/>
                <a:gd name="T14" fmla="*/ 30 w 39"/>
                <a:gd name="T15" fmla="*/ 32 h 42"/>
                <a:gd name="T16" fmla="*/ 33 w 39"/>
                <a:gd name="T17" fmla="*/ 29 h 42"/>
                <a:gd name="T18" fmla="*/ 35 w 39"/>
                <a:gd name="T19" fmla="*/ 28 h 42"/>
                <a:gd name="T20" fmla="*/ 38 w 39"/>
                <a:gd name="T21" fmla="*/ 29 h 42"/>
                <a:gd name="T22" fmla="*/ 39 w 39"/>
                <a:gd name="T23" fmla="*/ 31 h 42"/>
                <a:gd name="T24" fmla="*/ 38 w 39"/>
                <a:gd name="T25" fmla="*/ 35 h 42"/>
                <a:gd name="T26" fmla="*/ 34 w 39"/>
                <a:gd name="T27" fmla="*/ 38 h 42"/>
                <a:gd name="T28" fmla="*/ 29 w 39"/>
                <a:gd name="T29" fmla="*/ 41 h 42"/>
                <a:gd name="T30" fmla="*/ 21 w 39"/>
                <a:gd name="T31" fmla="*/ 42 h 42"/>
                <a:gd name="T32" fmla="*/ 5 w 39"/>
                <a:gd name="T33" fmla="*/ 37 h 42"/>
                <a:gd name="T34" fmla="*/ 0 w 39"/>
                <a:gd name="T35" fmla="*/ 21 h 42"/>
                <a:gd name="T36" fmla="*/ 1 w 39"/>
                <a:gd name="T37" fmla="*/ 13 h 42"/>
                <a:gd name="T38" fmla="*/ 5 w 39"/>
                <a:gd name="T39" fmla="*/ 6 h 42"/>
                <a:gd name="T40" fmla="*/ 12 w 39"/>
                <a:gd name="T41" fmla="*/ 1 h 42"/>
                <a:gd name="T42" fmla="*/ 20 w 39"/>
                <a:gd name="T43" fmla="*/ 0 h 42"/>
                <a:gd name="T44" fmla="*/ 31 w 39"/>
                <a:gd name="T45" fmla="*/ 3 h 42"/>
                <a:gd name="T46" fmla="*/ 37 w 39"/>
                <a:gd name="T47" fmla="*/ 9 h 42"/>
                <a:gd name="T48" fmla="*/ 39 w 39"/>
                <a:gd name="T49" fmla="*/ 17 h 42"/>
                <a:gd name="T50" fmla="*/ 37 w 39"/>
                <a:gd name="T51" fmla="*/ 23 h 42"/>
                <a:gd name="T52" fmla="*/ 31 w 39"/>
                <a:gd name="T53" fmla="*/ 24 h 42"/>
                <a:gd name="T54" fmla="*/ 10 w 39"/>
                <a:gd name="T55" fmla="*/ 18 h 42"/>
                <a:gd name="T56" fmla="*/ 29 w 39"/>
                <a:gd name="T57" fmla="*/ 18 h 42"/>
                <a:gd name="T58" fmla="*/ 26 w 39"/>
                <a:gd name="T59" fmla="*/ 10 h 42"/>
                <a:gd name="T60" fmla="*/ 20 w 39"/>
                <a:gd name="T61" fmla="*/ 7 h 42"/>
                <a:gd name="T62" fmla="*/ 13 w 39"/>
                <a:gd name="T63" fmla="*/ 10 h 42"/>
                <a:gd name="T64" fmla="*/ 10 w 39"/>
                <a:gd name="T65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42">
                  <a:moveTo>
                    <a:pt x="31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0" y="26"/>
                    <a:pt x="11" y="28"/>
                    <a:pt x="12" y="30"/>
                  </a:cubicBezTo>
                  <a:cubicBezTo>
                    <a:pt x="13" y="32"/>
                    <a:pt x="14" y="33"/>
                    <a:pt x="16" y="34"/>
                  </a:cubicBezTo>
                  <a:cubicBezTo>
                    <a:pt x="17" y="35"/>
                    <a:pt x="19" y="35"/>
                    <a:pt x="21" y="35"/>
                  </a:cubicBezTo>
                  <a:cubicBezTo>
                    <a:pt x="22" y="35"/>
                    <a:pt x="23" y="35"/>
                    <a:pt x="24" y="35"/>
                  </a:cubicBezTo>
                  <a:cubicBezTo>
                    <a:pt x="25" y="35"/>
                    <a:pt x="26" y="34"/>
                    <a:pt x="27" y="34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1"/>
                    <a:pt x="32" y="30"/>
                    <a:pt x="33" y="29"/>
                  </a:cubicBezTo>
                  <a:cubicBezTo>
                    <a:pt x="33" y="28"/>
                    <a:pt x="34" y="28"/>
                    <a:pt x="35" y="28"/>
                  </a:cubicBezTo>
                  <a:cubicBezTo>
                    <a:pt x="36" y="28"/>
                    <a:pt x="37" y="28"/>
                    <a:pt x="38" y="29"/>
                  </a:cubicBezTo>
                  <a:cubicBezTo>
                    <a:pt x="38" y="29"/>
                    <a:pt x="39" y="30"/>
                    <a:pt x="39" y="31"/>
                  </a:cubicBezTo>
                  <a:cubicBezTo>
                    <a:pt x="39" y="32"/>
                    <a:pt x="38" y="33"/>
                    <a:pt x="38" y="35"/>
                  </a:cubicBezTo>
                  <a:cubicBezTo>
                    <a:pt x="37" y="36"/>
                    <a:pt x="36" y="37"/>
                    <a:pt x="34" y="38"/>
                  </a:cubicBezTo>
                  <a:cubicBezTo>
                    <a:pt x="33" y="39"/>
                    <a:pt x="31" y="40"/>
                    <a:pt x="29" y="41"/>
                  </a:cubicBezTo>
                  <a:cubicBezTo>
                    <a:pt x="26" y="42"/>
                    <a:pt x="24" y="42"/>
                    <a:pt x="21" y="42"/>
                  </a:cubicBezTo>
                  <a:cubicBezTo>
                    <a:pt x="14" y="42"/>
                    <a:pt x="9" y="40"/>
                    <a:pt x="5" y="37"/>
                  </a:cubicBezTo>
                  <a:cubicBezTo>
                    <a:pt x="2" y="33"/>
                    <a:pt x="0" y="28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4" y="0"/>
                    <a:pt x="28" y="1"/>
                    <a:pt x="31" y="3"/>
                  </a:cubicBezTo>
                  <a:cubicBezTo>
                    <a:pt x="33" y="4"/>
                    <a:pt x="36" y="6"/>
                    <a:pt x="37" y="9"/>
                  </a:cubicBezTo>
                  <a:cubicBezTo>
                    <a:pt x="39" y="12"/>
                    <a:pt x="39" y="15"/>
                    <a:pt x="39" y="17"/>
                  </a:cubicBezTo>
                  <a:cubicBezTo>
                    <a:pt x="39" y="20"/>
                    <a:pt x="39" y="22"/>
                    <a:pt x="37" y="23"/>
                  </a:cubicBezTo>
                  <a:cubicBezTo>
                    <a:pt x="36" y="23"/>
                    <a:pt x="33" y="24"/>
                    <a:pt x="31" y="24"/>
                  </a:cubicBezTo>
                  <a:close/>
                  <a:moveTo>
                    <a:pt x="10" y="18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4"/>
                    <a:pt x="28" y="12"/>
                    <a:pt x="26" y="10"/>
                  </a:cubicBezTo>
                  <a:cubicBezTo>
                    <a:pt x="25" y="8"/>
                    <a:pt x="23" y="7"/>
                    <a:pt x="20" y="7"/>
                  </a:cubicBezTo>
                  <a:cubicBezTo>
                    <a:pt x="17" y="7"/>
                    <a:pt x="15" y="8"/>
                    <a:pt x="13" y="10"/>
                  </a:cubicBezTo>
                  <a:cubicBezTo>
                    <a:pt x="12" y="12"/>
                    <a:pt x="11" y="14"/>
                    <a:pt x="1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5" name="Freeform 516">
              <a:extLst>
                <a:ext uri="{FF2B5EF4-FFF2-40B4-BE49-F238E27FC236}">
                  <a16:creationId xmlns:a16="http://schemas.microsoft.com/office/drawing/2014/main" id="{6C0E06EC-D890-9E47-8169-3F9DE7C78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877" y="5872815"/>
              <a:ext cx="46462" cy="53609"/>
            </a:xfrm>
            <a:custGeom>
              <a:avLst/>
              <a:gdLst>
                <a:gd name="T0" fmla="*/ 36 w 36"/>
                <a:gd name="T1" fmla="*/ 29 h 42"/>
                <a:gd name="T2" fmla="*/ 34 w 36"/>
                <a:gd name="T3" fmla="*/ 36 h 42"/>
                <a:gd name="T4" fmla="*/ 28 w 36"/>
                <a:gd name="T5" fmla="*/ 41 h 42"/>
                <a:gd name="T6" fmla="*/ 18 w 36"/>
                <a:gd name="T7" fmla="*/ 42 h 42"/>
                <a:gd name="T8" fmla="*/ 8 w 36"/>
                <a:gd name="T9" fmla="*/ 41 h 42"/>
                <a:gd name="T10" fmla="*/ 2 w 36"/>
                <a:gd name="T11" fmla="*/ 36 h 42"/>
                <a:gd name="T12" fmla="*/ 0 w 36"/>
                <a:gd name="T13" fmla="*/ 31 h 42"/>
                <a:gd name="T14" fmla="*/ 2 w 36"/>
                <a:gd name="T15" fmla="*/ 28 h 42"/>
                <a:gd name="T16" fmla="*/ 5 w 36"/>
                <a:gd name="T17" fmla="*/ 27 h 42"/>
                <a:gd name="T18" fmla="*/ 7 w 36"/>
                <a:gd name="T19" fmla="*/ 28 h 42"/>
                <a:gd name="T20" fmla="*/ 9 w 36"/>
                <a:gd name="T21" fmla="*/ 30 h 42"/>
                <a:gd name="T22" fmla="*/ 13 w 36"/>
                <a:gd name="T23" fmla="*/ 34 h 42"/>
                <a:gd name="T24" fmla="*/ 19 w 36"/>
                <a:gd name="T25" fmla="*/ 36 h 42"/>
                <a:gd name="T26" fmla="*/ 24 w 36"/>
                <a:gd name="T27" fmla="*/ 34 h 42"/>
                <a:gd name="T28" fmla="*/ 26 w 36"/>
                <a:gd name="T29" fmla="*/ 31 h 42"/>
                <a:gd name="T30" fmla="*/ 24 w 36"/>
                <a:gd name="T31" fmla="*/ 27 h 42"/>
                <a:gd name="T32" fmla="*/ 17 w 36"/>
                <a:gd name="T33" fmla="*/ 25 h 42"/>
                <a:gd name="T34" fmla="*/ 8 w 36"/>
                <a:gd name="T35" fmla="*/ 22 h 42"/>
                <a:gd name="T36" fmla="*/ 3 w 36"/>
                <a:gd name="T37" fmla="*/ 18 h 42"/>
                <a:gd name="T38" fmla="*/ 1 w 36"/>
                <a:gd name="T39" fmla="*/ 12 h 42"/>
                <a:gd name="T40" fmla="*/ 3 w 36"/>
                <a:gd name="T41" fmla="*/ 6 h 42"/>
                <a:gd name="T42" fmla="*/ 8 w 36"/>
                <a:gd name="T43" fmla="*/ 2 h 42"/>
                <a:gd name="T44" fmla="*/ 17 w 36"/>
                <a:gd name="T45" fmla="*/ 0 h 42"/>
                <a:gd name="T46" fmla="*/ 24 w 36"/>
                <a:gd name="T47" fmla="*/ 1 h 42"/>
                <a:gd name="T48" fmla="*/ 30 w 36"/>
                <a:gd name="T49" fmla="*/ 3 h 42"/>
                <a:gd name="T50" fmla="*/ 33 w 36"/>
                <a:gd name="T51" fmla="*/ 6 h 42"/>
                <a:gd name="T52" fmla="*/ 34 w 36"/>
                <a:gd name="T53" fmla="*/ 10 h 42"/>
                <a:gd name="T54" fmla="*/ 33 w 36"/>
                <a:gd name="T55" fmla="*/ 13 h 42"/>
                <a:gd name="T56" fmla="*/ 29 w 36"/>
                <a:gd name="T57" fmla="*/ 14 h 42"/>
                <a:gd name="T58" fmla="*/ 27 w 36"/>
                <a:gd name="T59" fmla="*/ 13 h 42"/>
                <a:gd name="T60" fmla="*/ 24 w 36"/>
                <a:gd name="T61" fmla="*/ 10 h 42"/>
                <a:gd name="T62" fmla="*/ 21 w 36"/>
                <a:gd name="T63" fmla="*/ 8 h 42"/>
                <a:gd name="T64" fmla="*/ 17 w 36"/>
                <a:gd name="T65" fmla="*/ 7 h 42"/>
                <a:gd name="T66" fmla="*/ 12 w 36"/>
                <a:gd name="T67" fmla="*/ 8 h 42"/>
                <a:gd name="T68" fmla="*/ 10 w 36"/>
                <a:gd name="T69" fmla="*/ 11 h 42"/>
                <a:gd name="T70" fmla="*/ 12 w 36"/>
                <a:gd name="T71" fmla="*/ 14 h 42"/>
                <a:gd name="T72" fmla="*/ 15 w 36"/>
                <a:gd name="T73" fmla="*/ 15 h 42"/>
                <a:gd name="T74" fmla="*/ 22 w 36"/>
                <a:gd name="T75" fmla="*/ 17 h 42"/>
                <a:gd name="T76" fmla="*/ 30 w 36"/>
                <a:gd name="T77" fmla="*/ 20 h 42"/>
                <a:gd name="T78" fmla="*/ 34 w 36"/>
                <a:gd name="T79" fmla="*/ 24 h 42"/>
                <a:gd name="T80" fmla="*/ 36 w 36"/>
                <a:gd name="T81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" h="42">
                  <a:moveTo>
                    <a:pt x="36" y="29"/>
                  </a:moveTo>
                  <a:cubicBezTo>
                    <a:pt x="36" y="32"/>
                    <a:pt x="35" y="34"/>
                    <a:pt x="34" y="36"/>
                  </a:cubicBezTo>
                  <a:cubicBezTo>
                    <a:pt x="32" y="38"/>
                    <a:pt x="30" y="40"/>
                    <a:pt x="28" y="41"/>
                  </a:cubicBezTo>
                  <a:cubicBezTo>
                    <a:pt x="25" y="42"/>
                    <a:pt x="22" y="42"/>
                    <a:pt x="18" y="42"/>
                  </a:cubicBezTo>
                  <a:cubicBezTo>
                    <a:pt x="14" y="42"/>
                    <a:pt x="11" y="42"/>
                    <a:pt x="8" y="41"/>
                  </a:cubicBezTo>
                  <a:cubicBezTo>
                    <a:pt x="6" y="39"/>
                    <a:pt x="4" y="38"/>
                    <a:pt x="2" y="36"/>
                  </a:cubicBezTo>
                  <a:cubicBezTo>
                    <a:pt x="1" y="35"/>
                    <a:pt x="0" y="33"/>
                    <a:pt x="0" y="31"/>
                  </a:cubicBezTo>
                  <a:cubicBezTo>
                    <a:pt x="0" y="30"/>
                    <a:pt x="1" y="29"/>
                    <a:pt x="2" y="28"/>
                  </a:cubicBezTo>
                  <a:cubicBezTo>
                    <a:pt x="2" y="27"/>
                    <a:pt x="3" y="27"/>
                    <a:pt x="5" y="27"/>
                  </a:cubicBezTo>
                  <a:cubicBezTo>
                    <a:pt x="6" y="27"/>
                    <a:pt x="7" y="27"/>
                    <a:pt x="7" y="28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10" y="32"/>
                    <a:pt x="11" y="33"/>
                    <a:pt x="13" y="34"/>
                  </a:cubicBezTo>
                  <a:cubicBezTo>
                    <a:pt x="14" y="35"/>
                    <a:pt x="16" y="36"/>
                    <a:pt x="19" y="36"/>
                  </a:cubicBezTo>
                  <a:cubicBezTo>
                    <a:pt x="21" y="36"/>
                    <a:pt x="23" y="35"/>
                    <a:pt x="24" y="34"/>
                  </a:cubicBezTo>
                  <a:cubicBezTo>
                    <a:pt x="25" y="33"/>
                    <a:pt x="26" y="32"/>
                    <a:pt x="26" y="31"/>
                  </a:cubicBezTo>
                  <a:cubicBezTo>
                    <a:pt x="26" y="29"/>
                    <a:pt x="25" y="28"/>
                    <a:pt x="24" y="27"/>
                  </a:cubicBezTo>
                  <a:cubicBezTo>
                    <a:pt x="22" y="26"/>
                    <a:pt x="20" y="25"/>
                    <a:pt x="17" y="25"/>
                  </a:cubicBezTo>
                  <a:cubicBezTo>
                    <a:pt x="13" y="24"/>
                    <a:pt x="10" y="23"/>
                    <a:pt x="8" y="22"/>
                  </a:cubicBezTo>
                  <a:cubicBezTo>
                    <a:pt x="6" y="21"/>
                    <a:pt x="4" y="20"/>
                    <a:pt x="3" y="18"/>
                  </a:cubicBezTo>
                  <a:cubicBezTo>
                    <a:pt x="2" y="16"/>
                    <a:pt x="1" y="14"/>
                    <a:pt x="1" y="12"/>
                  </a:cubicBezTo>
                  <a:cubicBezTo>
                    <a:pt x="1" y="10"/>
                    <a:pt x="1" y="8"/>
                    <a:pt x="3" y="6"/>
                  </a:cubicBezTo>
                  <a:cubicBezTo>
                    <a:pt x="4" y="4"/>
                    <a:pt x="6" y="3"/>
                    <a:pt x="8" y="2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1" y="4"/>
                    <a:pt x="32" y="5"/>
                    <a:pt x="33" y="6"/>
                  </a:cubicBezTo>
                  <a:cubicBezTo>
                    <a:pt x="34" y="7"/>
                    <a:pt x="34" y="9"/>
                    <a:pt x="34" y="10"/>
                  </a:cubicBezTo>
                  <a:cubicBezTo>
                    <a:pt x="34" y="11"/>
                    <a:pt x="34" y="12"/>
                    <a:pt x="33" y="13"/>
                  </a:cubicBezTo>
                  <a:cubicBezTo>
                    <a:pt x="32" y="13"/>
                    <a:pt x="31" y="14"/>
                    <a:pt x="29" y="14"/>
                  </a:cubicBezTo>
                  <a:cubicBezTo>
                    <a:pt x="28" y="14"/>
                    <a:pt x="27" y="13"/>
                    <a:pt x="27" y="13"/>
                  </a:cubicBezTo>
                  <a:cubicBezTo>
                    <a:pt x="26" y="12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9" y="7"/>
                    <a:pt x="17" y="7"/>
                  </a:cubicBezTo>
                  <a:cubicBezTo>
                    <a:pt x="15" y="7"/>
                    <a:pt x="14" y="7"/>
                    <a:pt x="12" y="8"/>
                  </a:cubicBezTo>
                  <a:cubicBezTo>
                    <a:pt x="11" y="9"/>
                    <a:pt x="10" y="10"/>
                    <a:pt x="10" y="11"/>
                  </a:cubicBezTo>
                  <a:cubicBezTo>
                    <a:pt x="10" y="12"/>
                    <a:pt x="11" y="13"/>
                    <a:pt x="12" y="14"/>
                  </a:cubicBezTo>
                  <a:cubicBezTo>
                    <a:pt x="13" y="14"/>
                    <a:pt x="14" y="15"/>
                    <a:pt x="15" y="15"/>
                  </a:cubicBezTo>
                  <a:cubicBezTo>
                    <a:pt x="17" y="16"/>
                    <a:pt x="19" y="16"/>
                    <a:pt x="22" y="17"/>
                  </a:cubicBezTo>
                  <a:cubicBezTo>
                    <a:pt x="25" y="18"/>
                    <a:pt x="28" y="19"/>
                    <a:pt x="30" y="20"/>
                  </a:cubicBezTo>
                  <a:cubicBezTo>
                    <a:pt x="32" y="21"/>
                    <a:pt x="33" y="22"/>
                    <a:pt x="34" y="24"/>
                  </a:cubicBezTo>
                  <a:cubicBezTo>
                    <a:pt x="35" y="25"/>
                    <a:pt x="36" y="27"/>
                    <a:pt x="3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6" name="Freeform 517">
              <a:extLst>
                <a:ext uri="{FF2B5EF4-FFF2-40B4-BE49-F238E27FC236}">
                  <a16:creationId xmlns:a16="http://schemas.microsoft.com/office/drawing/2014/main" id="{A97CCDC0-3662-7B42-B7F5-01F79B5D41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3296" y="5853753"/>
              <a:ext cx="14296" cy="72671"/>
            </a:xfrm>
            <a:custGeom>
              <a:avLst/>
              <a:gdLst>
                <a:gd name="T0" fmla="*/ 6 w 11"/>
                <a:gd name="T1" fmla="*/ 10 h 57"/>
                <a:gd name="T2" fmla="*/ 2 w 11"/>
                <a:gd name="T3" fmla="*/ 9 h 57"/>
                <a:gd name="T4" fmla="*/ 0 w 11"/>
                <a:gd name="T5" fmla="*/ 5 h 57"/>
                <a:gd name="T6" fmla="*/ 2 w 11"/>
                <a:gd name="T7" fmla="*/ 2 h 57"/>
                <a:gd name="T8" fmla="*/ 6 w 11"/>
                <a:gd name="T9" fmla="*/ 0 h 57"/>
                <a:gd name="T10" fmla="*/ 9 w 11"/>
                <a:gd name="T11" fmla="*/ 1 h 57"/>
                <a:gd name="T12" fmla="*/ 11 w 11"/>
                <a:gd name="T13" fmla="*/ 5 h 57"/>
                <a:gd name="T14" fmla="*/ 9 w 11"/>
                <a:gd name="T15" fmla="*/ 9 h 57"/>
                <a:gd name="T16" fmla="*/ 6 w 11"/>
                <a:gd name="T17" fmla="*/ 10 h 57"/>
                <a:gd name="T18" fmla="*/ 11 w 11"/>
                <a:gd name="T19" fmla="*/ 21 h 57"/>
                <a:gd name="T20" fmla="*/ 11 w 11"/>
                <a:gd name="T21" fmla="*/ 51 h 57"/>
                <a:gd name="T22" fmla="*/ 9 w 11"/>
                <a:gd name="T23" fmla="*/ 56 h 57"/>
                <a:gd name="T24" fmla="*/ 5 w 11"/>
                <a:gd name="T25" fmla="*/ 57 h 57"/>
                <a:gd name="T26" fmla="*/ 2 w 11"/>
                <a:gd name="T27" fmla="*/ 56 h 57"/>
                <a:gd name="T28" fmla="*/ 0 w 11"/>
                <a:gd name="T29" fmla="*/ 51 h 57"/>
                <a:gd name="T30" fmla="*/ 0 w 11"/>
                <a:gd name="T31" fmla="*/ 21 h 57"/>
                <a:gd name="T32" fmla="*/ 2 w 11"/>
                <a:gd name="T33" fmla="*/ 17 h 57"/>
                <a:gd name="T34" fmla="*/ 5 w 11"/>
                <a:gd name="T35" fmla="*/ 15 h 57"/>
                <a:gd name="T36" fmla="*/ 9 w 11"/>
                <a:gd name="T37" fmla="*/ 17 h 57"/>
                <a:gd name="T38" fmla="*/ 11 w 11"/>
                <a:gd name="T39" fmla="*/ 2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57">
                  <a:moveTo>
                    <a:pt x="6" y="10"/>
                  </a:moveTo>
                  <a:cubicBezTo>
                    <a:pt x="4" y="10"/>
                    <a:pt x="3" y="10"/>
                    <a:pt x="2" y="9"/>
                  </a:cubicBezTo>
                  <a:cubicBezTo>
                    <a:pt x="1" y="8"/>
                    <a:pt x="0" y="7"/>
                    <a:pt x="0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7" y="0"/>
                    <a:pt x="8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ubicBezTo>
                    <a:pt x="11" y="7"/>
                    <a:pt x="10" y="8"/>
                    <a:pt x="9" y="9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11" y="21"/>
                  </a:moveTo>
                  <a:cubicBezTo>
                    <a:pt x="11" y="51"/>
                    <a:pt x="11" y="51"/>
                    <a:pt x="11" y="51"/>
                  </a:cubicBezTo>
                  <a:cubicBezTo>
                    <a:pt x="11" y="53"/>
                    <a:pt x="10" y="55"/>
                    <a:pt x="9" y="56"/>
                  </a:cubicBezTo>
                  <a:cubicBezTo>
                    <a:pt x="8" y="57"/>
                    <a:pt x="7" y="57"/>
                    <a:pt x="5" y="57"/>
                  </a:cubicBezTo>
                  <a:cubicBezTo>
                    <a:pt x="4" y="57"/>
                    <a:pt x="3" y="57"/>
                    <a:pt x="2" y="56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9"/>
                    <a:pt x="1" y="18"/>
                    <a:pt x="2" y="17"/>
                  </a:cubicBezTo>
                  <a:cubicBezTo>
                    <a:pt x="3" y="16"/>
                    <a:pt x="4" y="15"/>
                    <a:pt x="5" y="15"/>
                  </a:cubicBezTo>
                  <a:cubicBezTo>
                    <a:pt x="7" y="15"/>
                    <a:pt x="8" y="16"/>
                    <a:pt x="9" y="17"/>
                  </a:cubicBezTo>
                  <a:cubicBezTo>
                    <a:pt x="10" y="18"/>
                    <a:pt x="11" y="19"/>
                    <a:pt x="1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7" name="Freeform 518">
              <a:extLst>
                <a:ext uri="{FF2B5EF4-FFF2-40B4-BE49-F238E27FC236}">
                  <a16:creationId xmlns:a16="http://schemas.microsoft.com/office/drawing/2014/main" id="{CB6F18C5-DFB8-3A43-9460-EC68DC329A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3549" y="5872815"/>
              <a:ext cx="51227" cy="73862"/>
            </a:xfrm>
            <a:custGeom>
              <a:avLst/>
              <a:gdLst>
                <a:gd name="T0" fmla="*/ 40 w 40"/>
                <a:gd name="T1" fmla="*/ 8 h 58"/>
                <a:gd name="T2" fmla="*/ 40 w 40"/>
                <a:gd name="T3" fmla="*/ 38 h 58"/>
                <a:gd name="T4" fmla="*/ 39 w 40"/>
                <a:gd name="T5" fmla="*/ 47 h 58"/>
                <a:gd name="T6" fmla="*/ 35 w 40"/>
                <a:gd name="T7" fmla="*/ 53 h 58"/>
                <a:gd name="T8" fmla="*/ 29 w 40"/>
                <a:gd name="T9" fmla="*/ 56 h 58"/>
                <a:gd name="T10" fmla="*/ 19 w 40"/>
                <a:gd name="T11" fmla="*/ 58 h 58"/>
                <a:gd name="T12" fmla="*/ 10 w 40"/>
                <a:gd name="T13" fmla="*/ 56 h 58"/>
                <a:gd name="T14" fmla="*/ 3 w 40"/>
                <a:gd name="T15" fmla="*/ 52 h 58"/>
                <a:gd name="T16" fmla="*/ 1 w 40"/>
                <a:gd name="T17" fmla="*/ 47 h 58"/>
                <a:gd name="T18" fmla="*/ 2 w 40"/>
                <a:gd name="T19" fmla="*/ 44 h 58"/>
                <a:gd name="T20" fmla="*/ 5 w 40"/>
                <a:gd name="T21" fmla="*/ 43 h 58"/>
                <a:gd name="T22" fmla="*/ 9 w 40"/>
                <a:gd name="T23" fmla="*/ 45 h 58"/>
                <a:gd name="T24" fmla="*/ 11 w 40"/>
                <a:gd name="T25" fmla="*/ 47 h 58"/>
                <a:gd name="T26" fmla="*/ 13 w 40"/>
                <a:gd name="T27" fmla="*/ 49 h 58"/>
                <a:gd name="T28" fmla="*/ 16 w 40"/>
                <a:gd name="T29" fmla="*/ 50 h 58"/>
                <a:gd name="T30" fmla="*/ 19 w 40"/>
                <a:gd name="T31" fmla="*/ 50 h 58"/>
                <a:gd name="T32" fmla="*/ 25 w 40"/>
                <a:gd name="T33" fmla="*/ 49 h 58"/>
                <a:gd name="T34" fmla="*/ 29 w 40"/>
                <a:gd name="T35" fmla="*/ 46 h 58"/>
                <a:gd name="T36" fmla="*/ 30 w 40"/>
                <a:gd name="T37" fmla="*/ 42 h 58"/>
                <a:gd name="T38" fmla="*/ 30 w 40"/>
                <a:gd name="T39" fmla="*/ 34 h 58"/>
                <a:gd name="T40" fmla="*/ 24 w 40"/>
                <a:gd name="T41" fmla="*/ 40 h 58"/>
                <a:gd name="T42" fmla="*/ 17 w 40"/>
                <a:gd name="T43" fmla="*/ 41 h 58"/>
                <a:gd name="T44" fmla="*/ 8 w 40"/>
                <a:gd name="T45" fmla="*/ 39 h 58"/>
                <a:gd name="T46" fmla="*/ 2 w 40"/>
                <a:gd name="T47" fmla="*/ 31 h 58"/>
                <a:gd name="T48" fmla="*/ 0 w 40"/>
                <a:gd name="T49" fmla="*/ 20 h 58"/>
                <a:gd name="T50" fmla="*/ 1 w 40"/>
                <a:gd name="T51" fmla="*/ 12 h 58"/>
                <a:gd name="T52" fmla="*/ 5 w 40"/>
                <a:gd name="T53" fmla="*/ 5 h 58"/>
                <a:gd name="T54" fmla="*/ 10 w 40"/>
                <a:gd name="T55" fmla="*/ 1 h 58"/>
                <a:gd name="T56" fmla="*/ 17 w 40"/>
                <a:gd name="T57" fmla="*/ 0 h 58"/>
                <a:gd name="T58" fmla="*/ 24 w 40"/>
                <a:gd name="T59" fmla="*/ 2 h 58"/>
                <a:gd name="T60" fmla="*/ 30 w 40"/>
                <a:gd name="T61" fmla="*/ 7 h 58"/>
                <a:gd name="T62" fmla="*/ 30 w 40"/>
                <a:gd name="T63" fmla="*/ 6 h 58"/>
                <a:gd name="T64" fmla="*/ 32 w 40"/>
                <a:gd name="T65" fmla="*/ 2 h 58"/>
                <a:gd name="T66" fmla="*/ 35 w 40"/>
                <a:gd name="T67" fmla="*/ 0 h 58"/>
                <a:gd name="T68" fmla="*/ 39 w 40"/>
                <a:gd name="T69" fmla="*/ 2 h 58"/>
                <a:gd name="T70" fmla="*/ 40 w 40"/>
                <a:gd name="T71" fmla="*/ 8 h 58"/>
                <a:gd name="T72" fmla="*/ 10 w 40"/>
                <a:gd name="T73" fmla="*/ 21 h 58"/>
                <a:gd name="T74" fmla="*/ 13 w 40"/>
                <a:gd name="T75" fmla="*/ 30 h 58"/>
                <a:gd name="T76" fmla="*/ 20 w 40"/>
                <a:gd name="T77" fmla="*/ 34 h 58"/>
                <a:gd name="T78" fmla="*/ 25 w 40"/>
                <a:gd name="T79" fmla="*/ 32 h 58"/>
                <a:gd name="T80" fmla="*/ 29 w 40"/>
                <a:gd name="T81" fmla="*/ 28 h 58"/>
                <a:gd name="T82" fmla="*/ 30 w 40"/>
                <a:gd name="T83" fmla="*/ 21 h 58"/>
                <a:gd name="T84" fmla="*/ 27 w 40"/>
                <a:gd name="T85" fmla="*/ 11 h 58"/>
                <a:gd name="T86" fmla="*/ 20 w 40"/>
                <a:gd name="T87" fmla="*/ 8 h 58"/>
                <a:gd name="T88" fmla="*/ 13 w 40"/>
                <a:gd name="T89" fmla="*/ 11 h 58"/>
                <a:gd name="T90" fmla="*/ 10 w 40"/>
                <a:gd name="T91" fmla="*/ 2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" h="58">
                  <a:moveTo>
                    <a:pt x="40" y="8"/>
                  </a:moveTo>
                  <a:cubicBezTo>
                    <a:pt x="40" y="38"/>
                    <a:pt x="40" y="38"/>
                    <a:pt x="40" y="38"/>
                  </a:cubicBezTo>
                  <a:cubicBezTo>
                    <a:pt x="40" y="41"/>
                    <a:pt x="40" y="44"/>
                    <a:pt x="39" y="47"/>
                  </a:cubicBezTo>
                  <a:cubicBezTo>
                    <a:pt x="38" y="49"/>
                    <a:pt x="37" y="51"/>
                    <a:pt x="35" y="53"/>
                  </a:cubicBezTo>
                  <a:cubicBezTo>
                    <a:pt x="34" y="54"/>
                    <a:pt x="32" y="56"/>
                    <a:pt x="29" y="56"/>
                  </a:cubicBezTo>
                  <a:cubicBezTo>
                    <a:pt x="27" y="57"/>
                    <a:pt x="23" y="58"/>
                    <a:pt x="19" y="58"/>
                  </a:cubicBezTo>
                  <a:cubicBezTo>
                    <a:pt x="16" y="58"/>
                    <a:pt x="13" y="57"/>
                    <a:pt x="10" y="56"/>
                  </a:cubicBezTo>
                  <a:cubicBezTo>
                    <a:pt x="7" y="55"/>
                    <a:pt x="5" y="54"/>
                    <a:pt x="3" y="52"/>
                  </a:cubicBezTo>
                  <a:cubicBezTo>
                    <a:pt x="2" y="51"/>
                    <a:pt x="1" y="49"/>
                    <a:pt x="1" y="47"/>
                  </a:cubicBezTo>
                  <a:cubicBezTo>
                    <a:pt x="1" y="46"/>
                    <a:pt x="1" y="45"/>
                    <a:pt x="2" y="44"/>
                  </a:cubicBezTo>
                  <a:cubicBezTo>
                    <a:pt x="3" y="43"/>
                    <a:pt x="4" y="43"/>
                    <a:pt x="5" y="43"/>
                  </a:cubicBezTo>
                  <a:cubicBezTo>
                    <a:pt x="7" y="43"/>
                    <a:pt x="8" y="44"/>
                    <a:pt x="9" y="45"/>
                  </a:cubicBezTo>
                  <a:cubicBezTo>
                    <a:pt x="10" y="46"/>
                    <a:pt x="11" y="46"/>
                    <a:pt x="11" y="47"/>
                  </a:cubicBezTo>
                  <a:cubicBezTo>
                    <a:pt x="12" y="48"/>
                    <a:pt x="12" y="48"/>
                    <a:pt x="13" y="49"/>
                  </a:cubicBezTo>
                  <a:cubicBezTo>
                    <a:pt x="14" y="49"/>
                    <a:pt x="15" y="50"/>
                    <a:pt x="16" y="50"/>
                  </a:cubicBezTo>
                  <a:cubicBezTo>
                    <a:pt x="17" y="50"/>
                    <a:pt x="18" y="50"/>
                    <a:pt x="19" y="50"/>
                  </a:cubicBezTo>
                  <a:cubicBezTo>
                    <a:pt x="22" y="50"/>
                    <a:pt x="24" y="50"/>
                    <a:pt x="25" y="49"/>
                  </a:cubicBezTo>
                  <a:cubicBezTo>
                    <a:pt x="27" y="49"/>
                    <a:pt x="28" y="47"/>
                    <a:pt x="29" y="46"/>
                  </a:cubicBezTo>
                  <a:cubicBezTo>
                    <a:pt x="29" y="45"/>
                    <a:pt x="30" y="43"/>
                    <a:pt x="30" y="42"/>
                  </a:cubicBezTo>
                  <a:cubicBezTo>
                    <a:pt x="30" y="40"/>
                    <a:pt x="30" y="38"/>
                    <a:pt x="30" y="34"/>
                  </a:cubicBezTo>
                  <a:cubicBezTo>
                    <a:pt x="28" y="37"/>
                    <a:pt x="26" y="38"/>
                    <a:pt x="24" y="40"/>
                  </a:cubicBezTo>
                  <a:cubicBezTo>
                    <a:pt x="22" y="41"/>
                    <a:pt x="20" y="41"/>
                    <a:pt x="17" y="41"/>
                  </a:cubicBezTo>
                  <a:cubicBezTo>
                    <a:pt x="13" y="41"/>
                    <a:pt x="10" y="40"/>
                    <a:pt x="8" y="39"/>
                  </a:cubicBezTo>
                  <a:cubicBezTo>
                    <a:pt x="5" y="37"/>
                    <a:pt x="3" y="34"/>
                    <a:pt x="2" y="31"/>
                  </a:cubicBezTo>
                  <a:cubicBezTo>
                    <a:pt x="0" y="28"/>
                    <a:pt x="0" y="24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7" y="3"/>
                    <a:pt x="29" y="5"/>
                    <a:pt x="30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4"/>
                    <a:pt x="31" y="3"/>
                    <a:pt x="32" y="2"/>
                  </a:cubicBezTo>
                  <a:cubicBezTo>
                    <a:pt x="33" y="1"/>
                    <a:pt x="34" y="0"/>
                    <a:pt x="35" y="0"/>
                  </a:cubicBezTo>
                  <a:cubicBezTo>
                    <a:pt x="37" y="0"/>
                    <a:pt x="38" y="1"/>
                    <a:pt x="39" y="2"/>
                  </a:cubicBezTo>
                  <a:cubicBezTo>
                    <a:pt x="40" y="3"/>
                    <a:pt x="40" y="5"/>
                    <a:pt x="40" y="8"/>
                  </a:cubicBezTo>
                  <a:close/>
                  <a:moveTo>
                    <a:pt x="10" y="21"/>
                  </a:moveTo>
                  <a:cubicBezTo>
                    <a:pt x="10" y="25"/>
                    <a:pt x="11" y="28"/>
                    <a:pt x="13" y="30"/>
                  </a:cubicBezTo>
                  <a:cubicBezTo>
                    <a:pt x="15" y="32"/>
                    <a:pt x="17" y="34"/>
                    <a:pt x="20" y="34"/>
                  </a:cubicBezTo>
                  <a:cubicBezTo>
                    <a:pt x="22" y="34"/>
                    <a:pt x="23" y="33"/>
                    <a:pt x="25" y="32"/>
                  </a:cubicBezTo>
                  <a:cubicBezTo>
                    <a:pt x="26" y="31"/>
                    <a:pt x="28" y="30"/>
                    <a:pt x="29" y="28"/>
                  </a:cubicBezTo>
                  <a:cubicBezTo>
                    <a:pt x="30" y="26"/>
                    <a:pt x="30" y="24"/>
                    <a:pt x="30" y="21"/>
                  </a:cubicBezTo>
                  <a:cubicBezTo>
                    <a:pt x="30" y="17"/>
                    <a:pt x="29" y="14"/>
                    <a:pt x="27" y="11"/>
                  </a:cubicBezTo>
                  <a:cubicBezTo>
                    <a:pt x="25" y="9"/>
                    <a:pt x="23" y="8"/>
                    <a:pt x="20" y="8"/>
                  </a:cubicBezTo>
                  <a:cubicBezTo>
                    <a:pt x="17" y="8"/>
                    <a:pt x="15" y="9"/>
                    <a:pt x="13" y="11"/>
                  </a:cubicBezTo>
                  <a:cubicBezTo>
                    <a:pt x="11" y="13"/>
                    <a:pt x="10" y="17"/>
                    <a:pt x="1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8" name="Freeform 519">
              <a:extLst>
                <a:ext uri="{FF2B5EF4-FFF2-40B4-BE49-F238E27FC236}">
                  <a16:creationId xmlns:a16="http://schemas.microsoft.com/office/drawing/2014/main" id="{9F1CC5C0-6DCC-364B-AE5E-1E686C2FD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306" y="5872815"/>
              <a:ext cx="47653" cy="53609"/>
            </a:xfrm>
            <a:custGeom>
              <a:avLst/>
              <a:gdLst>
                <a:gd name="T0" fmla="*/ 10 w 37"/>
                <a:gd name="T1" fmla="*/ 6 h 42"/>
                <a:gd name="T2" fmla="*/ 10 w 37"/>
                <a:gd name="T3" fmla="*/ 7 h 42"/>
                <a:gd name="T4" fmla="*/ 16 w 37"/>
                <a:gd name="T5" fmla="*/ 2 h 42"/>
                <a:gd name="T6" fmla="*/ 23 w 37"/>
                <a:gd name="T7" fmla="*/ 0 h 42"/>
                <a:gd name="T8" fmla="*/ 30 w 37"/>
                <a:gd name="T9" fmla="*/ 2 h 42"/>
                <a:gd name="T10" fmla="*/ 35 w 37"/>
                <a:gd name="T11" fmla="*/ 7 h 42"/>
                <a:gd name="T12" fmla="*/ 37 w 37"/>
                <a:gd name="T13" fmla="*/ 11 h 42"/>
                <a:gd name="T14" fmla="*/ 37 w 37"/>
                <a:gd name="T15" fmla="*/ 17 h 42"/>
                <a:gd name="T16" fmla="*/ 37 w 37"/>
                <a:gd name="T17" fmla="*/ 36 h 42"/>
                <a:gd name="T18" fmla="*/ 35 w 37"/>
                <a:gd name="T19" fmla="*/ 41 h 42"/>
                <a:gd name="T20" fmla="*/ 32 w 37"/>
                <a:gd name="T21" fmla="*/ 42 h 42"/>
                <a:gd name="T22" fmla="*/ 28 w 37"/>
                <a:gd name="T23" fmla="*/ 41 h 42"/>
                <a:gd name="T24" fmla="*/ 27 w 37"/>
                <a:gd name="T25" fmla="*/ 36 h 42"/>
                <a:gd name="T26" fmla="*/ 27 w 37"/>
                <a:gd name="T27" fmla="*/ 19 h 42"/>
                <a:gd name="T28" fmla="*/ 25 w 37"/>
                <a:gd name="T29" fmla="*/ 11 h 42"/>
                <a:gd name="T30" fmla="*/ 19 w 37"/>
                <a:gd name="T31" fmla="*/ 8 h 42"/>
                <a:gd name="T32" fmla="*/ 14 w 37"/>
                <a:gd name="T33" fmla="*/ 10 h 42"/>
                <a:gd name="T34" fmla="*/ 11 w 37"/>
                <a:gd name="T35" fmla="*/ 14 h 42"/>
                <a:gd name="T36" fmla="*/ 10 w 37"/>
                <a:gd name="T37" fmla="*/ 23 h 42"/>
                <a:gd name="T38" fmla="*/ 10 w 37"/>
                <a:gd name="T39" fmla="*/ 36 h 42"/>
                <a:gd name="T40" fmla="*/ 9 w 37"/>
                <a:gd name="T41" fmla="*/ 41 h 42"/>
                <a:gd name="T42" fmla="*/ 5 w 37"/>
                <a:gd name="T43" fmla="*/ 42 h 42"/>
                <a:gd name="T44" fmla="*/ 1 w 37"/>
                <a:gd name="T45" fmla="*/ 41 h 42"/>
                <a:gd name="T46" fmla="*/ 0 w 37"/>
                <a:gd name="T47" fmla="*/ 36 h 42"/>
                <a:gd name="T48" fmla="*/ 0 w 37"/>
                <a:gd name="T49" fmla="*/ 6 h 42"/>
                <a:gd name="T50" fmla="*/ 1 w 37"/>
                <a:gd name="T51" fmla="*/ 2 h 42"/>
                <a:gd name="T52" fmla="*/ 5 w 37"/>
                <a:gd name="T53" fmla="*/ 0 h 42"/>
                <a:gd name="T54" fmla="*/ 7 w 37"/>
                <a:gd name="T55" fmla="*/ 1 h 42"/>
                <a:gd name="T56" fmla="*/ 9 w 37"/>
                <a:gd name="T57" fmla="*/ 3 h 42"/>
                <a:gd name="T58" fmla="*/ 10 w 37"/>
                <a:gd name="T5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42">
                  <a:moveTo>
                    <a:pt x="10" y="6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1" y="5"/>
                    <a:pt x="13" y="3"/>
                    <a:pt x="16" y="2"/>
                  </a:cubicBezTo>
                  <a:cubicBezTo>
                    <a:pt x="18" y="1"/>
                    <a:pt x="20" y="0"/>
                    <a:pt x="23" y="0"/>
                  </a:cubicBezTo>
                  <a:cubicBezTo>
                    <a:pt x="26" y="0"/>
                    <a:pt x="28" y="1"/>
                    <a:pt x="30" y="2"/>
                  </a:cubicBezTo>
                  <a:cubicBezTo>
                    <a:pt x="33" y="3"/>
                    <a:pt x="34" y="5"/>
                    <a:pt x="35" y="7"/>
                  </a:cubicBezTo>
                  <a:cubicBezTo>
                    <a:pt x="36" y="8"/>
                    <a:pt x="36" y="10"/>
                    <a:pt x="37" y="11"/>
                  </a:cubicBezTo>
                  <a:cubicBezTo>
                    <a:pt x="37" y="12"/>
                    <a:pt x="37" y="14"/>
                    <a:pt x="37" y="17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8"/>
                    <a:pt x="36" y="40"/>
                    <a:pt x="35" y="41"/>
                  </a:cubicBezTo>
                  <a:cubicBezTo>
                    <a:pt x="34" y="42"/>
                    <a:pt x="33" y="42"/>
                    <a:pt x="32" y="42"/>
                  </a:cubicBezTo>
                  <a:cubicBezTo>
                    <a:pt x="30" y="42"/>
                    <a:pt x="29" y="42"/>
                    <a:pt x="28" y="41"/>
                  </a:cubicBezTo>
                  <a:cubicBezTo>
                    <a:pt x="27" y="40"/>
                    <a:pt x="27" y="38"/>
                    <a:pt x="27" y="36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5"/>
                    <a:pt x="26" y="13"/>
                    <a:pt x="25" y="11"/>
                  </a:cubicBezTo>
                  <a:cubicBezTo>
                    <a:pt x="24" y="9"/>
                    <a:pt x="22" y="8"/>
                    <a:pt x="19" y="8"/>
                  </a:cubicBezTo>
                  <a:cubicBezTo>
                    <a:pt x="18" y="8"/>
                    <a:pt x="16" y="9"/>
                    <a:pt x="14" y="10"/>
                  </a:cubicBezTo>
                  <a:cubicBezTo>
                    <a:pt x="13" y="11"/>
                    <a:pt x="12" y="12"/>
                    <a:pt x="11" y="14"/>
                  </a:cubicBezTo>
                  <a:cubicBezTo>
                    <a:pt x="11" y="16"/>
                    <a:pt x="10" y="19"/>
                    <a:pt x="10" y="23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8"/>
                    <a:pt x="10" y="40"/>
                    <a:pt x="9" y="41"/>
                  </a:cubicBezTo>
                  <a:cubicBezTo>
                    <a:pt x="8" y="42"/>
                    <a:pt x="7" y="42"/>
                    <a:pt x="5" y="42"/>
                  </a:cubicBezTo>
                  <a:cubicBezTo>
                    <a:pt x="4" y="42"/>
                    <a:pt x="2" y="42"/>
                    <a:pt x="1" y="41"/>
                  </a:cubicBezTo>
                  <a:cubicBezTo>
                    <a:pt x="0" y="40"/>
                    <a:pt x="0" y="38"/>
                    <a:pt x="0" y="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6" y="0"/>
                    <a:pt x="6" y="0"/>
                    <a:pt x="7" y="1"/>
                  </a:cubicBezTo>
                  <a:cubicBezTo>
                    <a:pt x="8" y="1"/>
                    <a:pt x="9" y="2"/>
                    <a:pt x="9" y="3"/>
                  </a:cubicBezTo>
                  <a:cubicBezTo>
                    <a:pt x="9" y="4"/>
                    <a:pt x="10" y="5"/>
                    <a:pt x="1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9" name="Freeform 520">
              <a:extLst>
                <a:ext uri="{FF2B5EF4-FFF2-40B4-BE49-F238E27FC236}">
                  <a16:creationId xmlns:a16="http://schemas.microsoft.com/office/drawing/2014/main" id="{A5DA9151-6105-7549-AB94-C2F1672AC3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7916" y="5872815"/>
              <a:ext cx="50036" cy="53609"/>
            </a:xfrm>
            <a:custGeom>
              <a:avLst/>
              <a:gdLst>
                <a:gd name="T0" fmla="*/ 31 w 39"/>
                <a:gd name="T1" fmla="*/ 24 h 42"/>
                <a:gd name="T2" fmla="*/ 10 w 39"/>
                <a:gd name="T3" fmla="*/ 24 h 42"/>
                <a:gd name="T4" fmla="*/ 12 w 39"/>
                <a:gd name="T5" fmla="*/ 30 h 42"/>
                <a:gd name="T6" fmla="*/ 16 w 39"/>
                <a:gd name="T7" fmla="*/ 34 h 42"/>
                <a:gd name="T8" fmla="*/ 21 w 39"/>
                <a:gd name="T9" fmla="*/ 35 h 42"/>
                <a:gd name="T10" fmla="*/ 24 w 39"/>
                <a:gd name="T11" fmla="*/ 35 h 42"/>
                <a:gd name="T12" fmla="*/ 27 w 39"/>
                <a:gd name="T13" fmla="*/ 34 h 42"/>
                <a:gd name="T14" fmla="*/ 30 w 39"/>
                <a:gd name="T15" fmla="*/ 32 h 42"/>
                <a:gd name="T16" fmla="*/ 33 w 39"/>
                <a:gd name="T17" fmla="*/ 29 h 42"/>
                <a:gd name="T18" fmla="*/ 35 w 39"/>
                <a:gd name="T19" fmla="*/ 28 h 42"/>
                <a:gd name="T20" fmla="*/ 38 w 39"/>
                <a:gd name="T21" fmla="*/ 29 h 42"/>
                <a:gd name="T22" fmla="*/ 39 w 39"/>
                <a:gd name="T23" fmla="*/ 31 h 42"/>
                <a:gd name="T24" fmla="*/ 38 w 39"/>
                <a:gd name="T25" fmla="*/ 35 h 42"/>
                <a:gd name="T26" fmla="*/ 34 w 39"/>
                <a:gd name="T27" fmla="*/ 38 h 42"/>
                <a:gd name="T28" fmla="*/ 29 w 39"/>
                <a:gd name="T29" fmla="*/ 41 h 42"/>
                <a:gd name="T30" fmla="*/ 21 w 39"/>
                <a:gd name="T31" fmla="*/ 42 h 42"/>
                <a:gd name="T32" fmla="*/ 5 w 39"/>
                <a:gd name="T33" fmla="*/ 37 h 42"/>
                <a:gd name="T34" fmla="*/ 0 w 39"/>
                <a:gd name="T35" fmla="*/ 21 h 42"/>
                <a:gd name="T36" fmla="*/ 1 w 39"/>
                <a:gd name="T37" fmla="*/ 13 h 42"/>
                <a:gd name="T38" fmla="*/ 5 w 39"/>
                <a:gd name="T39" fmla="*/ 6 h 42"/>
                <a:gd name="T40" fmla="*/ 12 w 39"/>
                <a:gd name="T41" fmla="*/ 1 h 42"/>
                <a:gd name="T42" fmla="*/ 20 w 39"/>
                <a:gd name="T43" fmla="*/ 0 h 42"/>
                <a:gd name="T44" fmla="*/ 31 w 39"/>
                <a:gd name="T45" fmla="*/ 3 h 42"/>
                <a:gd name="T46" fmla="*/ 37 w 39"/>
                <a:gd name="T47" fmla="*/ 9 h 42"/>
                <a:gd name="T48" fmla="*/ 39 w 39"/>
                <a:gd name="T49" fmla="*/ 17 h 42"/>
                <a:gd name="T50" fmla="*/ 37 w 39"/>
                <a:gd name="T51" fmla="*/ 23 h 42"/>
                <a:gd name="T52" fmla="*/ 31 w 39"/>
                <a:gd name="T53" fmla="*/ 24 h 42"/>
                <a:gd name="T54" fmla="*/ 10 w 39"/>
                <a:gd name="T55" fmla="*/ 18 h 42"/>
                <a:gd name="T56" fmla="*/ 29 w 39"/>
                <a:gd name="T57" fmla="*/ 18 h 42"/>
                <a:gd name="T58" fmla="*/ 26 w 39"/>
                <a:gd name="T59" fmla="*/ 10 h 42"/>
                <a:gd name="T60" fmla="*/ 20 w 39"/>
                <a:gd name="T61" fmla="*/ 7 h 42"/>
                <a:gd name="T62" fmla="*/ 13 w 39"/>
                <a:gd name="T63" fmla="*/ 10 h 42"/>
                <a:gd name="T64" fmla="*/ 10 w 39"/>
                <a:gd name="T65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42">
                  <a:moveTo>
                    <a:pt x="31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0" y="26"/>
                    <a:pt x="11" y="28"/>
                    <a:pt x="12" y="30"/>
                  </a:cubicBezTo>
                  <a:cubicBezTo>
                    <a:pt x="13" y="32"/>
                    <a:pt x="14" y="33"/>
                    <a:pt x="16" y="34"/>
                  </a:cubicBezTo>
                  <a:cubicBezTo>
                    <a:pt x="17" y="35"/>
                    <a:pt x="19" y="35"/>
                    <a:pt x="21" y="35"/>
                  </a:cubicBezTo>
                  <a:cubicBezTo>
                    <a:pt x="22" y="35"/>
                    <a:pt x="23" y="35"/>
                    <a:pt x="24" y="35"/>
                  </a:cubicBezTo>
                  <a:cubicBezTo>
                    <a:pt x="25" y="35"/>
                    <a:pt x="26" y="34"/>
                    <a:pt x="27" y="34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1"/>
                    <a:pt x="32" y="30"/>
                    <a:pt x="33" y="29"/>
                  </a:cubicBezTo>
                  <a:cubicBezTo>
                    <a:pt x="33" y="28"/>
                    <a:pt x="34" y="28"/>
                    <a:pt x="35" y="28"/>
                  </a:cubicBezTo>
                  <a:cubicBezTo>
                    <a:pt x="36" y="28"/>
                    <a:pt x="37" y="28"/>
                    <a:pt x="38" y="29"/>
                  </a:cubicBezTo>
                  <a:cubicBezTo>
                    <a:pt x="38" y="29"/>
                    <a:pt x="39" y="30"/>
                    <a:pt x="39" y="31"/>
                  </a:cubicBezTo>
                  <a:cubicBezTo>
                    <a:pt x="39" y="32"/>
                    <a:pt x="38" y="33"/>
                    <a:pt x="38" y="35"/>
                  </a:cubicBezTo>
                  <a:cubicBezTo>
                    <a:pt x="37" y="36"/>
                    <a:pt x="36" y="37"/>
                    <a:pt x="34" y="38"/>
                  </a:cubicBezTo>
                  <a:cubicBezTo>
                    <a:pt x="33" y="39"/>
                    <a:pt x="31" y="40"/>
                    <a:pt x="29" y="41"/>
                  </a:cubicBezTo>
                  <a:cubicBezTo>
                    <a:pt x="26" y="42"/>
                    <a:pt x="24" y="42"/>
                    <a:pt x="21" y="42"/>
                  </a:cubicBezTo>
                  <a:cubicBezTo>
                    <a:pt x="14" y="42"/>
                    <a:pt x="9" y="40"/>
                    <a:pt x="5" y="37"/>
                  </a:cubicBezTo>
                  <a:cubicBezTo>
                    <a:pt x="2" y="33"/>
                    <a:pt x="0" y="28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4" y="0"/>
                    <a:pt x="28" y="1"/>
                    <a:pt x="31" y="3"/>
                  </a:cubicBezTo>
                  <a:cubicBezTo>
                    <a:pt x="33" y="4"/>
                    <a:pt x="36" y="6"/>
                    <a:pt x="37" y="9"/>
                  </a:cubicBezTo>
                  <a:cubicBezTo>
                    <a:pt x="39" y="12"/>
                    <a:pt x="39" y="15"/>
                    <a:pt x="39" y="17"/>
                  </a:cubicBezTo>
                  <a:cubicBezTo>
                    <a:pt x="39" y="20"/>
                    <a:pt x="39" y="22"/>
                    <a:pt x="37" y="23"/>
                  </a:cubicBezTo>
                  <a:cubicBezTo>
                    <a:pt x="36" y="23"/>
                    <a:pt x="33" y="24"/>
                    <a:pt x="31" y="24"/>
                  </a:cubicBezTo>
                  <a:close/>
                  <a:moveTo>
                    <a:pt x="10" y="18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4"/>
                    <a:pt x="28" y="12"/>
                    <a:pt x="26" y="10"/>
                  </a:cubicBezTo>
                  <a:cubicBezTo>
                    <a:pt x="25" y="8"/>
                    <a:pt x="23" y="7"/>
                    <a:pt x="20" y="7"/>
                  </a:cubicBezTo>
                  <a:cubicBezTo>
                    <a:pt x="17" y="7"/>
                    <a:pt x="15" y="8"/>
                    <a:pt x="13" y="10"/>
                  </a:cubicBezTo>
                  <a:cubicBezTo>
                    <a:pt x="12" y="12"/>
                    <a:pt x="11" y="14"/>
                    <a:pt x="1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0" name="Freeform 521">
              <a:extLst>
                <a:ext uri="{FF2B5EF4-FFF2-40B4-BE49-F238E27FC236}">
                  <a16:creationId xmlns:a16="http://schemas.microsoft.com/office/drawing/2014/main" id="{F126D533-AD56-A749-94CA-A2D68F67D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1526" y="5853753"/>
              <a:ext cx="52418" cy="72671"/>
            </a:xfrm>
            <a:custGeom>
              <a:avLst/>
              <a:gdLst>
                <a:gd name="T0" fmla="*/ 31 w 41"/>
                <a:gd name="T1" fmla="*/ 51 h 57"/>
                <a:gd name="T2" fmla="*/ 31 w 41"/>
                <a:gd name="T3" fmla="*/ 50 h 57"/>
                <a:gd name="T4" fmla="*/ 27 w 41"/>
                <a:gd name="T5" fmla="*/ 54 h 57"/>
                <a:gd name="T6" fmla="*/ 22 w 41"/>
                <a:gd name="T7" fmla="*/ 56 h 57"/>
                <a:gd name="T8" fmla="*/ 17 w 41"/>
                <a:gd name="T9" fmla="*/ 57 h 57"/>
                <a:gd name="T10" fmla="*/ 10 w 41"/>
                <a:gd name="T11" fmla="*/ 56 h 57"/>
                <a:gd name="T12" fmla="*/ 5 w 41"/>
                <a:gd name="T13" fmla="*/ 51 h 57"/>
                <a:gd name="T14" fmla="*/ 1 w 41"/>
                <a:gd name="T15" fmla="*/ 44 h 57"/>
                <a:gd name="T16" fmla="*/ 0 w 41"/>
                <a:gd name="T17" fmla="*/ 36 h 57"/>
                <a:gd name="T18" fmla="*/ 5 w 41"/>
                <a:gd name="T19" fmla="*/ 21 h 57"/>
                <a:gd name="T20" fmla="*/ 17 w 41"/>
                <a:gd name="T21" fmla="*/ 15 h 57"/>
                <a:gd name="T22" fmla="*/ 25 w 41"/>
                <a:gd name="T23" fmla="*/ 17 h 57"/>
                <a:gd name="T24" fmla="*/ 31 w 41"/>
                <a:gd name="T25" fmla="*/ 21 h 57"/>
                <a:gd name="T26" fmla="*/ 31 w 41"/>
                <a:gd name="T27" fmla="*/ 6 h 57"/>
                <a:gd name="T28" fmla="*/ 32 w 41"/>
                <a:gd name="T29" fmla="*/ 1 h 57"/>
                <a:gd name="T30" fmla="*/ 36 w 41"/>
                <a:gd name="T31" fmla="*/ 0 h 57"/>
                <a:gd name="T32" fmla="*/ 40 w 41"/>
                <a:gd name="T33" fmla="*/ 1 h 57"/>
                <a:gd name="T34" fmla="*/ 41 w 41"/>
                <a:gd name="T35" fmla="*/ 6 h 57"/>
                <a:gd name="T36" fmla="*/ 41 w 41"/>
                <a:gd name="T37" fmla="*/ 51 h 57"/>
                <a:gd name="T38" fmla="*/ 39 w 41"/>
                <a:gd name="T39" fmla="*/ 56 h 57"/>
                <a:gd name="T40" fmla="*/ 36 w 41"/>
                <a:gd name="T41" fmla="*/ 57 h 57"/>
                <a:gd name="T42" fmla="*/ 32 w 41"/>
                <a:gd name="T43" fmla="*/ 56 h 57"/>
                <a:gd name="T44" fmla="*/ 31 w 41"/>
                <a:gd name="T45" fmla="*/ 51 h 57"/>
                <a:gd name="T46" fmla="*/ 11 w 41"/>
                <a:gd name="T47" fmla="*/ 36 h 57"/>
                <a:gd name="T48" fmla="*/ 12 w 41"/>
                <a:gd name="T49" fmla="*/ 43 h 57"/>
                <a:gd name="T50" fmla="*/ 15 w 41"/>
                <a:gd name="T51" fmla="*/ 48 h 57"/>
                <a:gd name="T52" fmla="*/ 20 w 41"/>
                <a:gd name="T53" fmla="*/ 49 h 57"/>
                <a:gd name="T54" fmla="*/ 25 w 41"/>
                <a:gd name="T55" fmla="*/ 48 h 57"/>
                <a:gd name="T56" fmla="*/ 29 w 41"/>
                <a:gd name="T57" fmla="*/ 43 h 57"/>
                <a:gd name="T58" fmla="*/ 30 w 41"/>
                <a:gd name="T59" fmla="*/ 36 h 57"/>
                <a:gd name="T60" fmla="*/ 29 w 41"/>
                <a:gd name="T61" fmla="*/ 29 h 57"/>
                <a:gd name="T62" fmla="*/ 25 w 41"/>
                <a:gd name="T63" fmla="*/ 24 h 57"/>
                <a:gd name="T64" fmla="*/ 20 w 41"/>
                <a:gd name="T65" fmla="*/ 23 h 57"/>
                <a:gd name="T66" fmla="*/ 15 w 41"/>
                <a:gd name="T67" fmla="*/ 24 h 57"/>
                <a:gd name="T68" fmla="*/ 12 w 41"/>
                <a:gd name="T69" fmla="*/ 29 h 57"/>
                <a:gd name="T70" fmla="*/ 11 w 41"/>
                <a:gd name="T71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" h="57">
                  <a:moveTo>
                    <a:pt x="31" y="51"/>
                  </a:moveTo>
                  <a:cubicBezTo>
                    <a:pt x="31" y="50"/>
                    <a:pt x="31" y="50"/>
                    <a:pt x="31" y="50"/>
                  </a:cubicBezTo>
                  <a:cubicBezTo>
                    <a:pt x="30" y="52"/>
                    <a:pt x="28" y="53"/>
                    <a:pt x="27" y="54"/>
                  </a:cubicBezTo>
                  <a:cubicBezTo>
                    <a:pt x="26" y="55"/>
                    <a:pt x="24" y="56"/>
                    <a:pt x="22" y="56"/>
                  </a:cubicBezTo>
                  <a:cubicBezTo>
                    <a:pt x="21" y="57"/>
                    <a:pt x="19" y="57"/>
                    <a:pt x="17" y="57"/>
                  </a:cubicBezTo>
                  <a:cubicBezTo>
                    <a:pt x="15" y="57"/>
                    <a:pt x="12" y="57"/>
                    <a:pt x="10" y="56"/>
                  </a:cubicBezTo>
                  <a:cubicBezTo>
                    <a:pt x="8" y="55"/>
                    <a:pt x="6" y="53"/>
                    <a:pt x="5" y="51"/>
                  </a:cubicBezTo>
                  <a:cubicBezTo>
                    <a:pt x="3" y="49"/>
                    <a:pt x="2" y="47"/>
                    <a:pt x="1" y="44"/>
                  </a:cubicBezTo>
                  <a:cubicBezTo>
                    <a:pt x="1" y="42"/>
                    <a:pt x="0" y="39"/>
                    <a:pt x="0" y="36"/>
                  </a:cubicBezTo>
                  <a:cubicBezTo>
                    <a:pt x="0" y="29"/>
                    <a:pt x="2" y="24"/>
                    <a:pt x="5" y="21"/>
                  </a:cubicBezTo>
                  <a:cubicBezTo>
                    <a:pt x="8" y="17"/>
                    <a:pt x="12" y="15"/>
                    <a:pt x="17" y="15"/>
                  </a:cubicBezTo>
                  <a:cubicBezTo>
                    <a:pt x="20" y="15"/>
                    <a:pt x="23" y="16"/>
                    <a:pt x="25" y="17"/>
                  </a:cubicBezTo>
                  <a:cubicBezTo>
                    <a:pt x="27" y="18"/>
                    <a:pt x="29" y="19"/>
                    <a:pt x="31" y="21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4"/>
                    <a:pt x="31" y="2"/>
                    <a:pt x="32" y="1"/>
                  </a:cubicBezTo>
                  <a:cubicBezTo>
                    <a:pt x="33" y="0"/>
                    <a:pt x="34" y="0"/>
                    <a:pt x="36" y="0"/>
                  </a:cubicBezTo>
                  <a:cubicBezTo>
                    <a:pt x="37" y="0"/>
                    <a:pt x="39" y="0"/>
                    <a:pt x="40" y="1"/>
                  </a:cubicBezTo>
                  <a:cubicBezTo>
                    <a:pt x="40" y="2"/>
                    <a:pt x="41" y="4"/>
                    <a:pt x="41" y="6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40" y="55"/>
                    <a:pt x="39" y="56"/>
                  </a:cubicBezTo>
                  <a:cubicBezTo>
                    <a:pt x="39" y="57"/>
                    <a:pt x="37" y="57"/>
                    <a:pt x="36" y="57"/>
                  </a:cubicBezTo>
                  <a:cubicBezTo>
                    <a:pt x="34" y="57"/>
                    <a:pt x="33" y="57"/>
                    <a:pt x="32" y="56"/>
                  </a:cubicBezTo>
                  <a:cubicBezTo>
                    <a:pt x="31" y="55"/>
                    <a:pt x="31" y="53"/>
                    <a:pt x="31" y="51"/>
                  </a:cubicBezTo>
                  <a:close/>
                  <a:moveTo>
                    <a:pt x="11" y="36"/>
                  </a:moveTo>
                  <a:cubicBezTo>
                    <a:pt x="11" y="39"/>
                    <a:pt x="11" y="41"/>
                    <a:pt x="12" y="43"/>
                  </a:cubicBezTo>
                  <a:cubicBezTo>
                    <a:pt x="13" y="45"/>
                    <a:pt x="14" y="47"/>
                    <a:pt x="15" y="48"/>
                  </a:cubicBezTo>
                  <a:cubicBezTo>
                    <a:pt x="17" y="49"/>
                    <a:pt x="19" y="49"/>
                    <a:pt x="20" y="49"/>
                  </a:cubicBezTo>
                  <a:cubicBezTo>
                    <a:pt x="22" y="49"/>
                    <a:pt x="24" y="49"/>
                    <a:pt x="25" y="48"/>
                  </a:cubicBezTo>
                  <a:cubicBezTo>
                    <a:pt x="27" y="47"/>
                    <a:pt x="28" y="45"/>
                    <a:pt x="29" y="43"/>
                  </a:cubicBezTo>
                  <a:cubicBezTo>
                    <a:pt x="30" y="41"/>
                    <a:pt x="30" y="39"/>
                    <a:pt x="30" y="36"/>
                  </a:cubicBezTo>
                  <a:cubicBezTo>
                    <a:pt x="30" y="33"/>
                    <a:pt x="30" y="31"/>
                    <a:pt x="29" y="29"/>
                  </a:cubicBezTo>
                  <a:cubicBezTo>
                    <a:pt x="28" y="27"/>
                    <a:pt x="27" y="25"/>
                    <a:pt x="25" y="24"/>
                  </a:cubicBezTo>
                  <a:cubicBezTo>
                    <a:pt x="24" y="23"/>
                    <a:pt x="22" y="23"/>
                    <a:pt x="20" y="23"/>
                  </a:cubicBezTo>
                  <a:cubicBezTo>
                    <a:pt x="18" y="23"/>
                    <a:pt x="17" y="23"/>
                    <a:pt x="15" y="24"/>
                  </a:cubicBezTo>
                  <a:cubicBezTo>
                    <a:pt x="14" y="26"/>
                    <a:pt x="13" y="27"/>
                    <a:pt x="12" y="29"/>
                  </a:cubicBezTo>
                  <a:cubicBezTo>
                    <a:pt x="11" y="31"/>
                    <a:pt x="11" y="33"/>
                    <a:pt x="1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1" name="Freeform 522">
              <a:extLst>
                <a:ext uri="{FF2B5EF4-FFF2-40B4-BE49-F238E27FC236}">
                  <a16:creationId xmlns:a16="http://schemas.microsoft.com/office/drawing/2014/main" id="{2BF66788-48BF-D445-9575-D7C97962B8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3728" y="5853753"/>
              <a:ext cx="51227" cy="72671"/>
            </a:xfrm>
            <a:custGeom>
              <a:avLst/>
              <a:gdLst>
                <a:gd name="T0" fmla="*/ 9 w 40"/>
                <a:gd name="T1" fmla="*/ 6 h 57"/>
                <a:gd name="T2" fmla="*/ 9 w 40"/>
                <a:gd name="T3" fmla="*/ 21 h 57"/>
                <a:gd name="T4" fmla="*/ 15 w 40"/>
                <a:gd name="T5" fmla="*/ 17 h 57"/>
                <a:gd name="T6" fmla="*/ 23 w 40"/>
                <a:gd name="T7" fmla="*/ 15 h 57"/>
                <a:gd name="T8" fmla="*/ 32 w 40"/>
                <a:gd name="T9" fmla="*/ 18 h 57"/>
                <a:gd name="T10" fmla="*/ 38 w 40"/>
                <a:gd name="T11" fmla="*/ 25 h 57"/>
                <a:gd name="T12" fmla="*/ 40 w 40"/>
                <a:gd name="T13" fmla="*/ 36 h 57"/>
                <a:gd name="T14" fmla="*/ 39 w 40"/>
                <a:gd name="T15" fmla="*/ 44 h 57"/>
                <a:gd name="T16" fmla="*/ 35 w 40"/>
                <a:gd name="T17" fmla="*/ 51 h 57"/>
                <a:gd name="T18" fmla="*/ 30 w 40"/>
                <a:gd name="T19" fmla="*/ 56 h 57"/>
                <a:gd name="T20" fmla="*/ 23 w 40"/>
                <a:gd name="T21" fmla="*/ 57 h 57"/>
                <a:gd name="T22" fmla="*/ 18 w 40"/>
                <a:gd name="T23" fmla="*/ 57 h 57"/>
                <a:gd name="T24" fmla="*/ 15 w 40"/>
                <a:gd name="T25" fmla="*/ 55 h 57"/>
                <a:gd name="T26" fmla="*/ 12 w 40"/>
                <a:gd name="T27" fmla="*/ 53 h 57"/>
                <a:gd name="T28" fmla="*/ 9 w 40"/>
                <a:gd name="T29" fmla="*/ 50 h 57"/>
                <a:gd name="T30" fmla="*/ 9 w 40"/>
                <a:gd name="T31" fmla="*/ 51 h 57"/>
                <a:gd name="T32" fmla="*/ 8 w 40"/>
                <a:gd name="T33" fmla="*/ 56 h 57"/>
                <a:gd name="T34" fmla="*/ 4 w 40"/>
                <a:gd name="T35" fmla="*/ 57 h 57"/>
                <a:gd name="T36" fmla="*/ 1 w 40"/>
                <a:gd name="T37" fmla="*/ 56 h 57"/>
                <a:gd name="T38" fmla="*/ 0 w 40"/>
                <a:gd name="T39" fmla="*/ 51 h 57"/>
                <a:gd name="T40" fmla="*/ 0 w 40"/>
                <a:gd name="T41" fmla="*/ 6 h 57"/>
                <a:gd name="T42" fmla="*/ 1 w 40"/>
                <a:gd name="T43" fmla="*/ 1 h 57"/>
                <a:gd name="T44" fmla="*/ 4 w 40"/>
                <a:gd name="T45" fmla="*/ 0 h 57"/>
                <a:gd name="T46" fmla="*/ 8 w 40"/>
                <a:gd name="T47" fmla="*/ 1 h 57"/>
                <a:gd name="T48" fmla="*/ 9 w 40"/>
                <a:gd name="T49" fmla="*/ 6 h 57"/>
                <a:gd name="T50" fmla="*/ 10 w 40"/>
                <a:gd name="T51" fmla="*/ 36 h 57"/>
                <a:gd name="T52" fmla="*/ 13 w 40"/>
                <a:gd name="T53" fmla="*/ 46 h 57"/>
                <a:gd name="T54" fmla="*/ 20 w 40"/>
                <a:gd name="T55" fmla="*/ 49 h 57"/>
                <a:gd name="T56" fmla="*/ 27 w 40"/>
                <a:gd name="T57" fmla="*/ 46 h 57"/>
                <a:gd name="T58" fmla="*/ 30 w 40"/>
                <a:gd name="T59" fmla="*/ 36 h 57"/>
                <a:gd name="T60" fmla="*/ 29 w 40"/>
                <a:gd name="T61" fmla="*/ 29 h 57"/>
                <a:gd name="T62" fmla="*/ 25 w 40"/>
                <a:gd name="T63" fmla="*/ 24 h 57"/>
                <a:gd name="T64" fmla="*/ 20 w 40"/>
                <a:gd name="T65" fmla="*/ 23 h 57"/>
                <a:gd name="T66" fmla="*/ 15 w 40"/>
                <a:gd name="T67" fmla="*/ 24 h 57"/>
                <a:gd name="T68" fmla="*/ 11 w 40"/>
                <a:gd name="T69" fmla="*/ 29 h 57"/>
                <a:gd name="T70" fmla="*/ 10 w 40"/>
                <a:gd name="T71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" h="57">
                  <a:moveTo>
                    <a:pt x="9" y="6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11" y="19"/>
                    <a:pt x="13" y="18"/>
                    <a:pt x="15" y="17"/>
                  </a:cubicBezTo>
                  <a:cubicBezTo>
                    <a:pt x="17" y="16"/>
                    <a:pt x="20" y="15"/>
                    <a:pt x="23" y="15"/>
                  </a:cubicBezTo>
                  <a:cubicBezTo>
                    <a:pt x="26" y="15"/>
                    <a:pt x="29" y="16"/>
                    <a:pt x="32" y="18"/>
                  </a:cubicBezTo>
                  <a:cubicBezTo>
                    <a:pt x="35" y="19"/>
                    <a:pt x="37" y="22"/>
                    <a:pt x="38" y="25"/>
                  </a:cubicBezTo>
                  <a:cubicBezTo>
                    <a:pt x="39" y="28"/>
                    <a:pt x="40" y="31"/>
                    <a:pt x="40" y="36"/>
                  </a:cubicBezTo>
                  <a:cubicBezTo>
                    <a:pt x="40" y="39"/>
                    <a:pt x="40" y="42"/>
                    <a:pt x="39" y="44"/>
                  </a:cubicBezTo>
                  <a:cubicBezTo>
                    <a:pt x="38" y="47"/>
                    <a:pt x="37" y="49"/>
                    <a:pt x="35" y="51"/>
                  </a:cubicBezTo>
                  <a:cubicBezTo>
                    <a:pt x="34" y="53"/>
                    <a:pt x="32" y="55"/>
                    <a:pt x="30" y="56"/>
                  </a:cubicBezTo>
                  <a:cubicBezTo>
                    <a:pt x="28" y="57"/>
                    <a:pt x="25" y="57"/>
                    <a:pt x="23" y="57"/>
                  </a:cubicBezTo>
                  <a:cubicBezTo>
                    <a:pt x="21" y="57"/>
                    <a:pt x="20" y="57"/>
                    <a:pt x="18" y="57"/>
                  </a:cubicBezTo>
                  <a:cubicBezTo>
                    <a:pt x="17" y="56"/>
                    <a:pt x="16" y="56"/>
                    <a:pt x="15" y="55"/>
                  </a:cubicBezTo>
                  <a:cubicBezTo>
                    <a:pt x="14" y="55"/>
                    <a:pt x="13" y="54"/>
                    <a:pt x="12" y="53"/>
                  </a:cubicBezTo>
                  <a:cubicBezTo>
                    <a:pt x="11" y="53"/>
                    <a:pt x="11" y="52"/>
                    <a:pt x="9" y="50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3"/>
                    <a:pt x="9" y="55"/>
                    <a:pt x="8" y="56"/>
                  </a:cubicBezTo>
                  <a:cubicBezTo>
                    <a:pt x="7" y="57"/>
                    <a:pt x="6" y="57"/>
                    <a:pt x="4" y="57"/>
                  </a:cubicBezTo>
                  <a:cubicBezTo>
                    <a:pt x="3" y="57"/>
                    <a:pt x="2" y="57"/>
                    <a:pt x="1" y="56"/>
                  </a:cubicBezTo>
                  <a:cubicBezTo>
                    <a:pt x="0" y="55"/>
                    <a:pt x="0" y="53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9" y="2"/>
                    <a:pt x="9" y="4"/>
                    <a:pt x="9" y="6"/>
                  </a:cubicBezTo>
                  <a:close/>
                  <a:moveTo>
                    <a:pt x="10" y="36"/>
                  </a:moveTo>
                  <a:cubicBezTo>
                    <a:pt x="10" y="41"/>
                    <a:pt x="11" y="44"/>
                    <a:pt x="13" y="46"/>
                  </a:cubicBezTo>
                  <a:cubicBezTo>
                    <a:pt x="15" y="48"/>
                    <a:pt x="17" y="49"/>
                    <a:pt x="20" y="49"/>
                  </a:cubicBezTo>
                  <a:cubicBezTo>
                    <a:pt x="23" y="49"/>
                    <a:pt x="25" y="48"/>
                    <a:pt x="27" y="46"/>
                  </a:cubicBezTo>
                  <a:cubicBezTo>
                    <a:pt x="29" y="44"/>
                    <a:pt x="30" y="40"/>
                    <a:pt x="30" y="36"/>
                  </a:cubicBezTo>
                  <a:cubicBezTo>
                    <a:pt x="30" y="33"/>
                    <a:pt x="29" y="31"/>
                    <a:pt x="29" y="29"/>
                  </a:cubicBezTo>
                  <a:cubicBezTo>
                    <a:pt x="28" y="27"/>
                    <a:pt x="27" y="26"/>
                    <a:pt x="25" y="24"/>
                  </a:cubicBezTo>
                  <a:cubicBezTo>
                    <a:pt x="24" y="23"/>
                    <a:pt x="22" y="23"/>
                    <a:pt x="20" y="23"/>
                  </a:cubicBezTo>
                  <a:cubicBezTo>
                    <a:pt x="18" y="23"/>
                    <a:pt x="16" y="23"/>
                    <a:pt x="15" y="24"/>
                  </a:cubicBezTo>
                  <a:cubicBezTo>
                    <a:pt x="13" y="26"/>
                    <a:pt x="12" y="27"/>
                    <a:pt x="11" y="29"/>
                  </a:cubicBezTo>
                  <a:cubicBezTo>
                    <a:pt x="10" y="31"/>
                    <a:pt x="10" y="34"/>
                    <a:pt x="1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2" name="Freeform 523">
              <a:extLst>
                <a:ext uri="{FF2B5EF4-FFF2-40B4-BE49-F238E27FC236}">
                  <a16:creationId xmlns:a16="http://schemas.microsoft.com/office/drawing/2014/main" id="{4E5A4DDC-EB76-0549-81BC-98EE72D0E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764" y="5872815"/>
              <a:ext cx="51227" cy="73862"/>
            </a:xfrm>
            <a:custGeom>
              <a:avLst/>
              <a:gdLst>
                <a:gd name="T0" fmla="*/ 15 w 40"/>
                <a:gd name="T1" fmla="*/ 44 h 58"/>
                <a:gd name="T2" fmla="*/ 16 w 40"/>
                <a:gd name="T3" fmla="*/ 41 h 58"/>
                <a:gd name="T4" fmla="*/ 3 w 40"/>
                <a:gd name="T5" fmla="*/ 9 h 58"/>
                <a:gd name="T6" fmla="*/ 2 w 40"/>
                <a:gd name="T7" fmla="*/ 5 h 58"/>
                <a:gd name="T8" fmla="*/ 2 w 40"/>
                <a:gd name="T9" fmla="*/ 3 h 58"/>
                <a:gd name="T10" fmla="*/ 4 w 40"/>
                <a:gd name="T11" fmla="*/ 1 h 58"/>
                <a:gd name="T12" fmla="*/ 7 w 40"/>
                <a:gd name="T13" fmla="*/ 0 h 58"/>
                <a:gd name="T14" fmla="*/ 10 w 40"/>
                <a:gd name="T15" fmla="*/ 1 h 58"/>
                <a:gd name="T16" fmla="*/ 12 w 40"/>
                <a:gd name="T17" fmla="*/ 6 h 58"/>
                <a:gd name="T18" fmla="*/ 21 w 40"/>
                <a:gd name="T19" fmla="*/ 31 h 58"/>
                <a:gd name="T20" fmla="*/ 29 w 40"/>
                <a:gd name="T21" fmla="*/ 7 h 58"/>
                <a:gd name="T22" fmla="*/ 31 w 40"/>
                <a:gd name="T23" fmla="*/ 3 h 58"/>
                <a:gd name="T24" fmla="*/ 33 w 40"/>
                <a:gd name="T25" fmla="*/ 1 h 58"/>
                <a:gd name="T26" fmla="*/ 35 w 40"/>
                <a:gd name="T27" fmla="*/ 0 h 58"/>
                <a:gd name="T28" fmla="*/ 37 w 40"/>
                <a:gd name="T29" fmla="*/ 1 h 58"/>
                <a:gd name="T30" fmla="*/ 39 w 40"/>
                <a:gd name="T31" fmla="*/ 2 h 58"/>
                <a:gd name="T32" fmla="*/ 40 w 40"/>
                <a:gd name="T33" fmla="*/ 5 h 58"/>
                <a:gd name="T34" fmla="*/ 39 w 40"/>
                <a:gd name="T35" fmla="*/ 7 h 58"/>
                <a:gd name="T36" fmla="*/ 38 w 40"/>
                <a:gd name="T37" fmla="*/ 9 h 58"/>
                <a:gd name="T38" fmla="*/ 25 w 40"/>
                <a:gd name="T39" fmla="*/ 45 h 58"/>
                <a:gd name="T40" fmla="*/ 21 w 40"/>
                <a:gd name="T41" fmla="*/ 52 h 58"/>
                <a:gd name="T42" fmla="*/ 17 w 40"/>
                <a:gd name="T43" fmla="*/ 56 h 58"/>
                <a:gd name="T44" fmla="*/ 10 w 40"/>
                <a:gd name="T45" fmla="*/ 58 h 58"/>
                <a:gd name="T46" fmla="*/ 3 w 40"/>
                <a:gd name="T47" fmla="*/ 57 h 58"/>
                <a:gd name="T48" fmla="*/ 0 w 40"/>
                <a:gd name="T49" fmla="*/ 53 h 58"/>
                <a:gd name="T50" fmla="*/ 1 w 40"/>
                <a:gd name="T51" fmla="*/ 50 h 58"/>
                <a:gd name="T52" fmla="*/ 5 w 40"/>
                <a:gd name="T53" fmla="*/ 49 h 58"/>
                <a:gd name="T54" fmla="*/ 6 w 40"/>
                <a:gd name="T55" fmla="*/ 50 h 58"/>
                <a:gd name="T56" fmla="*/ 8 w 40"/>
                <a:gd name="T57" fmla="*/ 50 h 58"/>
                <a:gd name="T58" fmla="*/ 11 w 40"/>
                <a:gd name="T59" fmla="*/ 49 h 58"/>
                <a:gd name="T60" fmla="*/ 13 w 40"/>
                <a:gd name="T61" fmla="*/ 47 h 58"/>
                <a:gd name="T62" fmla="*/ 15 w 40"/>
                <a:gd name="T63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58">
                  <a:moveTo>
                    <a:pt x="15" y="44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4"/>
                    <a:pt x="12" y="6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5"/>
                    <a:pt x="30" y="4"/>
                    <a:pt x="31" y="3"/>
                  </a:cubicBezTo>
                  <a:cubicBezTo>
                    <a:pt x="31" y="2"/>
                    <a:pt x="32" y="1"/>
                    <a:pt x="33" y="1"/>
                  </a:cubicBezTo>
                  <a:cubicBezTo>
                    <a:pt x="33" y="0"/>
                    <a:pt x="34" y="0"/>
                    <a:pt x="35" y="0"/>
                  </a:cubicBezTo>
                  <a:cubicBezTo>
                    <a:pt x="36" y="0"/>
                    <a:pt x="37" y="0"/>
                    <a:pt x="37" y="1"/>
                  </a:cubicBezTo>
                  <a:cubicBezTo>
                    <a:pt x="38" y="1"/>
                    <a:pt x="39" y="2"/>
                    <a:pt x="39" y="2"/>
                  </a:cubicBezTo>
                  <a:cubicBezTo>
                    <a:pt x="39" y="3"/>
                    <a:pt x="40" y="4"/>
                    <a:pt x="40" y="5"/>
                  </a:cubicBezTo>
                  <a:cubicBezTo>
                    <a:pt x="40" y="5"/>
                    <a:pt x="39" y="6"/>
                    <a:pt x="39" y="7"/>
                  </a:cubicBezTo>
                  <a:cubicBezTo>
                    <a:pt x="39" y="8"/>
                    <a:pt x="39" y="8"/>
                    <a:pt x="38" y="9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8"/>
                    <a:pt x="22" y="50"/>
                    <a:pt x="21" y="52"/>
                  </a:cubicBezTo>
                  <a:cubicBezTo>
                    <a:pt x="20" y="54"/>
                    <a:pt x="19" y="55"/>
                    <a:pt x="17" y="56"/>
                  </a:cubicBezTo>
                  <a:cubicBezTo>
                    <a:pt x="15" y="57"/>
                    <a:pt x="13" y="58"/>
                    <a:pt x="10" y="58"/>
                  </a:cubicBezTo>
                  <a:cubicBezTo>
                    <a:pt x="6" y="58"/>
                    <a:pt x="4" y="57"/>
                    <a:pt x="3" y="57"/>
                  </a:cubicBezTo>
                  <a:cubicBezTo>
                    <a:pt x="1" y="56"/>
                    <a:pt x="0" y="55"/>
                    <a:pt x="0" y="53"/>
                  </a:cubicBezTo>
                  <a:cubicBezTo>
                    <a:pt x="0" y="52"/>
                    <a:pt x="1" y="51"/>
                    <a:pt x="1" y="50"/>
                  </a:cubicBezTo>
                  <a:cubicBezTo>
                    <a:pt x="2" y="50"/>
                    <a:pt x="3" y="49"/>
                    <a:pt x="5" y="49"/>
                  </a:cubicBezTo>
                  <a:cubicBezTo>
                    <a:pt x="5" y="49"/>
                    <a:pt x="6" y="49"/>
                    <a:pt x="6" y="50"/>
                  </a:cubicBezTo>
                  <a:cubicBezTo>
                    <a:pt x="7" y="50"/>
                    <a:pt x="8" y="50"/>
                    <a:pt x="8" y="50"/>
                  </a:cubicBezTo>
                  <a:cubicBezTo>
                    <a:pt x="9" y="50"/>
                    <a:pt x="10" y="50"/>
                    <a:pt x="11" y="49"/>
                  </a:cubicBezTo>
                  <a:cubicBezTo>
                    <a:pt x="12" y="49"/>
                    <a:pt x="12" y="48"/>
                    <a:pt x="13" y="47"/>
                  </a:cubicBezTo>
                  <a:cubicBezTo>
                    <a:pt x="13" y="47"/>
                    <a:pt x="14" y="45"/>
                    <a:pt x="15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3" name="Freeform 524">
              <a:extLst>
                <a:ext uri="{FF2B5EF4-FFF2-40B4-BE49-F238E27FC236}">
                  <a16:creationId xmlns:a16="http://schemas.microsoft.com/office/drawing/2014/main" id="{64CB0F8A-7D29-C241-99DE-3D382BEA2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7480" y="5853753"/>
              <a:ext cx="39314" cy="72671"/>
            </a:xfrm>
            <a:custGeom>
              <a:avLst/>
              <a:gdLst>
                <a:gd name="T0" fmla="*/ 5 w 30"/>
                <a:gd name="T1" fmla="*/ 16 h 57"/>
                <a:gd name="T2" fmla="*/ 7 w 30"/>
                <a:gd name="T3" fmla="*/ 16 h 57"/>
                <a:gd name="T4" fmla="*/ 7 w 30"/>
                <a:gd name="T5" fmla="*/ 13 h 57"/>
                <a:gd name="T6" fmla="*/ 9 w 30"/>
                <a:gd name="T7" fmla="*/ 5 h 57"/>
                <a:gd name="T8" fmla="*/ 13 w 30"/>
                <a:gd name="T9" fmla="*/ 1 h 57"/>
                <a:gd name="T10" fmla="*/ 21 w 30"/>
                <a:gd name="T11" fmla="*/ 0 h 57"/>
                <a:gd name="T12" fmla="*/ 30 w 30"/>
                <a:gd name="T13" fmla="*/ 4 h 57"/>
                <a:gd name="T14" fmla="*/ 29 w 30"/>
                <a:gd name="T15" fmla="*/ 7 h 57"/>
                <a:gd name="T16" fmla="*/ 27 w 30"/>
                <a:gd name="T17" fmla="*/ 8 h 57"/>
                <a:gd name="T18" fmla="*/ 25 w 30"/>
                <a:gd name="T19" fmla="*/ 7 h 57"/>
                <a:gd name="T20" fmla="*/ 22 w 30"/>
                <a:gd name="T21" fmla="*/ 7 h 57"/>
                <a:gd name="T22" fmla="*/ 18 w 30"/>
                <a:gd name="T23" fmla="*/ 9 h 57"/>
                <a:gd name="T24" fmla="*/ 18 w 30"/>
                <a:gd name="T25" fmla="*/ 13 h 57"/>
                <a:gd name="T26" fmla="*/ 18 w 30"/>
                <a:gd name="T27" fmla="*/ 16 h 57"/>
                <a:gd name="T28" fmla="*/ 20 w 30"/>
                <a:gd name="T29" fmla="*/ 16 h 57"/>
                <a:gd name="T30" fmla="*/ 26 w 30"/>
                <a:gd name="T31" fmla="*/ 20 h 57"/>
                <a:gd name="T32" fmla="*/ 25 w 30"/>
                <a:gd name="T33" fmla="*/ 23 h 57"/>
                <a:gd name="T34" fmla="*/ 20 w 30"/>
                <a:gd name="T35" fmla="*/ 23 h 57"/>
                <a:gd name="T36" fmla="*/ 18 w 30"/>
                <a:gd name="T37" fmla="*/ 23 h 57"/>
                <a:gd name="T38" fmla="*/ 18 w 30"/>
                <a:gd name="T39" fmla="*/ 51 h 57"/>
                <a:gd name="T40" fmla="*/ 16 w 30"/>
                <a:gd name="T41" fmla="*/ 56 h 57"/>
                <a:gd name="T42" fmla="*/ 12 w 30"/>
                <a:gd name="T43" fmla="*/ 57 h 57"/>
                <a:gd name="T44" fmla="*/ 9 w 30"/>
                <a:gd name="T45" fmla="*/ 56 h 57"/>
                <a:gd name="T46" fmla="*/ 7 w 30"/>
                <a:gd name="T47" fmla="*/ 51 h 57"/>
                <a:gd name="T48" fmla="*/ 7 w 30"/>
                <a:gd name="T49" fmla="*/ 23 h 57"/>
                <a:gd name="T50" fmla="*/ 4 w 30"/>
                <a:gd name="T51" fmla="*/ 23 h 57"/>
                <a:gd name="T52" fmla="*/ 1 w 30"/>
                <a:gd name="T53" fmla="*/ 22 h 57"/>
                <a:gd name="T54" fmla="*/ 0 w 30"/>
                <a:gd name="T55" fmla="*/ 20 h 57"/>
                <a:gd name="T56" fmla="*/ 5 w 30"/>
                <a:gd name="T57" fmla="*/ 1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57">
                  <a:moveTo>
                    <a:pt x="5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0"/>
                    <a:pt x="8" y="7"/>
                    <a:pt x="9" y="5"/>
                  </a:cubicBezTo>
                  <a:cubicBezTo>
                    <a:pt x="9" y="3"/>
                    <a:pt x="11" y="2"/>
                    <a:pt x="13" y="1"/>
                  </a:cubicBezTo>
                  <a:cubicBezTo>
                    <a:pt x="15" y="0"/>
                    <a:pt x="17" y="0"/>
                    <a:pt x="21" y="0"/>
                  </a:cubicBezTo>
                  <a:cubicBezTo>
                    <a:pt x="27" y="0"/>
                    <a:pt x="30" y="1"/>
                    <a:pt x="30" y="4"/>
                  </a:cubicBezTo>
                  <a:cubicBezTo>
                    <a:pt x="30" y="5"/>
                    <a:pt x="30" y="6"/>
                    <a:pt x="29" y="7"/>
                  </a:cubicBezTo>
                  <a:cubicBezTo>
                    <a:pt x="28" y="7"/>
                    <a:pt x="28" y="8"/>
                    <a:pt x="27" y="8"/>
                  </a:cubicBezTo>
                  <a:cubicBezTo>
                    <a:pt x="26" y="8"/>
                    <a:pt x="26" y="7"/>
                    <a:pt x="25" y="7"/>
                  </a:cubicBezTo>
                  <a:cubicBezTo>
                    <a:pt x="24" y="7"/>
                    <a:pt x="23" y="7"/>
                    <a:pt x="22" y="7"/>
                  </a:cubicBezTo>
                  <a:cubicBezTo>
                    <a:pt x="20" y="7"/>
                    <a:pt x="19" y="8"/>
                    <a:pt x="18" y="9"/>
                  </a:cubicBezTo>
                  <a:cubicBezTo>
                    <a:pt x="18" y="10"/>
                    <a:pt x="18" y="11"/>
                    <a:pt x="18" y="13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4" y="16"/>
                    <a:pt x="26" y="17"/>
                    <a:pt x="26" y="20"/>
                  </a:cubicBezTo>
                  <a:cubicBezTo>
                    <a:pt x="26" y="21"/>
                    <a:pt x="26" y="22"/>
                    <a:pt x="25" y="23"/>
                  </a:cubicBezTo>
                  <a:cubicBezTo>
                    <a:pt x="24" y="23"/>
                    <a:pt x="22" y="23"/>
                    <a:pt x="20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6" y="56"/>
                  </a:cubicBezTo>
                  <a:cubicBezTo>
                    <a:pt x="15" y="57"/>
                    <a:pt x="14" y="57"/>
                    <a:pt x="12" y="57"/>
                  </a:cubicBezTo>
                  <a:cubicBezTo>
                    <a:pt x="11" y="57"/>
                    <a:pt x="10" y="57"/>
                    <a:pt x="9" y="56"/>
                  </a:cubicBezTo>
                  <a:cubicBezTo>
                    <a:pt x="8" y="55"/>
                    <a:pt x="7" y="53"/>
                    <a:pt x="7" y="5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2" y="23"/>
                    <a:pt x="1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17"/>
                    <a:pt x="1" y="16"/>
                    <a:pt x="5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4" name="Freeform 525">
              <a:extLst>
                <a:ext uri="{FF2B5EF4-FFF2-40B4-BE49-F238E27FC236}">
                  <a16:creationId xmlns:a16="http://schemas.microsoft.com/office/drawing/2014/main" id="{8AC6CA73-15A9-304F-8028-4C6071726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220" y="5872815"/>
              <a:ext cx="38123" cy="53609"/>
            </a:xfrm>
            <a:custGeom>
              <a:avLst/>
              <a:gdLst>
                <a:gd name="T0" fmla="*/ 11 w 29"/>
                <a:gd name="T1" fmla="*/ 27 h 42"/>
                <a:gd name="T2" fmla="*/ 11 w 29"/>
                <a:gd name="T3" fmla="*/ 36 h 42"/>
                <a:gd name="T4" fmla="*/ 9 w 29"/>
                <a:gd name="T5" fmla="*/ 41 h 42"/>
                <a:gd name="T6" fmla="*/ 6 w 29"/>
                <a:gd name="T7" fmla="*/ 42 h 42"/>
                <a:gd name="T8" fmla="*/ 2 w 29"/>
                <a:gd name="T9" fmla="*/ 41 h 42"/>
                <a:gd name="T10" fmla="*/ 0 w 29"/>
                <a:gd name="T11" fmla="*/ 36 h 42"/>
                <a:gd name="T12" fmla="*/ 0 w 29"/>
                <a:gd name="T13" fmla="*/ 7 h 42"/>
                <a:gd name="T14" fmla="*/ 5 w 29"/>
                <a:gd name="T15" fmla="*/ 0 h 42"/>
                <a:gd name="T16" fmla="*/ 9 w 29"/>
                <a:gd name="T17" fmla="*/ 2 h 42"/>
                <a:gd name="T18" fmla="*/ 10 w 29"/>
                <a:gd name="T19" fmla="*/ 7 h 42"/>
                <a:gd name="T20" fmla="*/ 14 w 29"/>
                <a:gd name="T21" fmla="*/ 2 h 42"/>
                <a:gd name="T22" fmla="*/ 19 w 29"/>
                <a:gd name="T23" fmla="*/ 0 h 42"/>
                <a:gd name="T24" fmla="*/ 26 w 29"/>
                <a:gd name="T25" fmla="*/ 2 h 42"/>
                <a:gd name="T26" fmla="*/ 29 w 29"/>
                <a:gd name="T27" fmla="*/ 6 h 42"/>
                <a:gd name="T28" fmla="*/ 28 w 29"/>
                <a:gd name="T29" fmla="*/ 9 h 42"/>
                <a:gd name="T30" fmla="*/ 25 w 29"/>
                <a:gd name="T31" fmla="*/ 10 h 42"/>
                <a:gd name="T32" fmla="*/ 22 w 29"/>
                <a:gd name="T33" fmla="*/ 10 h 42"/>
                <a:gd name="T34" fmla="*/ 18 w 29"/>
                <a:gd name="T35" fmla="*/ 9 h 42"/>
                <a:gd name="T36" fmla="*/ 14 w 29"/>
                <a:gd name="T37" fmla="*/ 10 h 42"/>
                <a:gd name="T38" fmla="*/ 12 w 29"/>
                <a:gd name="T39" fmla="*/ 14 h 42"/>
                <a:gd name="T40" fmla="*/ 11 w 29"/>
                <a:gd name="T41" fmla="*/ 19 h 42"/>
                <a:gd name="T42" fmla="*/ 11 w 29"/>
                <a:gd name="T43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42">
                  <a:moveTo>
                    <a:pt x="11" y="27"/>
                  </a:moveTo>
                  <a:cubicBezTo>
                    <a:pt x="11" y="36"/>
                    <a:pt x="11" y="36"/>
                    <a:pt x="11" y="36"/>
                  </a:cubicBezTo>
                  <a:cubicBezTo>
                    <a:pt x="11" y="38"/>
                    <a:pt x="10" y="40"/>
                    <a:pt x="9" y="41"/>
                  </a:cubicBezTo>
                  <a:cubicBezTo>
                    <a:pt x="8" y="42"/>
                    <a:pt x="7" y="42"/>
                    <a:pt x="6" y="42"/>
                  </a:cubicBezTo>
                  <a:cubicBezTo>
                    <a:pt x="4" y="42"/>
                    <a:pt x="3" y="42"/>
                    <a:pt x="2" y="41"/>
                  </a:cubicBezTo>
                  <a:cubicBezTo>
                    <a:pt x="1" y="40"/>
                    <a:pt x="0" y="38"/>
                    <a:pt x="0" y="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8" y="1"/>
                    <a:pt x="9" y="2"/>
                  </a:cubicBezTo>
                  <a:cubicBezTo>
                    <a:pt x="10" y="3"/>
                    <a:pt x="10" y="4"/>
                    <a:pt x="10" y="7"/>
                  </a:cubicBezTo>
                  <a:cubicBezTo>
                    <a:pt x="12" y="4"/>
                    <a:pt x="13" y="3"/>
                    <a:pt x="14" y="2"/>
                  </a:cubicBezTo>
                  <a:cubicBezTo>
                    <a:pt x="16" y="1"/>
                    <a:pt x="17" y="0"/>
                    <a:pt x="19" y="0"/>
                  </a:cubicBezTo>
                  <a:cubicBezTo>
                    <a:pt x="22" y="0"/>
                    <a:pt x="24" y="1"/>
                    <a:pt x="26" y="2"/>
                  </a:cubicBezTo>
                  <a:cubicBezTo>
                    <a:pt x="28" y="3"/>
                    <a:pt x="29" y="4"/>
                    <a:pt x="29" y="6"/>
                  </a:cubicBezTo>
                  <a:cubicBezTo>
                    <a:pt x="29" y="7"/>
                    <a:pt x="28" y="8"/>
                    <a:pt x="28" y="9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4" y="10"/>
                    <a:pt x="23" y="10"/>
                    <a:pt x="22" y="10"/>
                  </a:cubicBezTo>
                  <a:cubicBezTo>
                    <a:pt x="21" y="9"/>
                    <a:pt x="19" y="9"/>
                    <a:pt x="18" y="9"/>
                  </a:cubicBezTo>
                  <a:cubicBezTo>
                    <a:pt x="17" y="9"/>
                    <a:pt x="15" y="9"/>
                    <a:pt x="14" y="10"/>
                  </a:cubicBezTo>
                  <a:cubicBezTo>
                    <a:pt x="13" y="11"/>
                    <a:pt x="13" y="12"/>
                    <a:pt x="12" y="14"/>
                  </a:cubicBezTo>
                  <a:cubicBezTo>
                    <a:pt x="12" y="15"/>
                    <a:pt x="11" y="17"/>
                    <a:pt x="11" y="19"/>
                  </a:cubicBezTo>
                  <a:cubicBezTo>
                    <a:pt x="11" y="21"/>
                    <a:pt x="11" y="24"/>
                    <a:pt x="11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5" name="Freeform 526">
              <a:extLst>
                <a:ext uri="{FF2B5EF4-FFF2-40B4-BE49-F238E27FC236}">
                  <a16:creationId xmlns:a16="http://schemas.microsoft.com/office/drawing/2014/main" id="{23A64AA8-B48A-904B-BCB1-4826000D04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0152" y="5872815"/>
              <a:ext cx="48845" cy="53609"/>
            </a:xfrm>
            <a:custGeom>
              <a:avLst/>
              <a:gdLst>
                <a:gd name="T0" fmla="*/ 30 w 39"/>
                <a:gd name="T1" fmla="*/ 24 h 42"/>
                <a:gd name="T2" fmla="*/ 10 w 39"/>
                <a:gd name="T3" fmla="*/ 24 h 42"/>
                <a:gd name="T4" fmla="*/ 12 w 39"/>
                <a:gd name="T5" fmla="*/ 30 h 42"/>
                <a:gd name="T6" fmla="*/ 15 w 39"/>
                <a:gd name="T7" fmla="*/ 34 h 42"/>
                <a:gd name="T8" fmla="*/ 20 w 39"/>
                <a:gd name="T9" fmla="*/ 35 h 42"/>
                <a:gd name="T10" fmla="*/ 24 w 39"/>
                <a:gd name="T11" fmla="*/ 35 h 42"/>
                <a:gd name="T12" fmla="*/ 27 w 39"/>
                <a:gd name="T13" fmla="*/ 34 h 42"/>
                <a:gd name="T14" fmla="*/ 29 w 39"/>
                <a:gd name="T15" fmla="*/ 32 h 42"/>
                <a:gd name="T16" fmla="*/ 33 w 39"/>
                <a:gd name="T17" fmla="*/ 29 h 42"/>
                <a:gd name="T18" fmla="*/ 35 w 39"/>
                <a:gd name="T19" fmla="*/ 28 h 42"/>
                <a:gd name="T20" fmla="*/ 37 w 39"/>
                <a:gd name="T21" fmla="*/ 29 h 42"/>
                <a:gd name="T22" fmla="*/ 38 w 39"/>
                <a:gd name="T23" fmla="*/ 31 h 42"/>
                <a:gd name="T24" fmla="*/ 37 w 39"/>
                <a:gd name="T25" fmla="*/ 35 h 42"/>
                <a:gd name="T26" fmla="*/ 34 w 39"/>
                <a:gd name="T27" fmla="*/ 38 h 42"/>
                <a:gd name="T28" fmla="*/ 28 w 39"/>
                <a:gd name="T29" fmla="*/ 41 h 42"/>
                <a:gd name="T30" fmla="*/ 21 w 39"/>
                <a:gd name="T31" fmla="*/ 42 h 42"/>
                <a:gd name="T32" fmla="*/ 5 w 39"/>
                <a:gd name="T33" fmla="*/ 37 h 42"/>
                <a:gd name="T34" fmla="*/ 0 w 39"/>
                <a:gd name="T35" fmla="*/ 21 h 42"/>
                <a:gd name="T36" fmla="*/ 1 w 39"/>
                <a:gd name="T37" fmla="*/ 13 h 42"/>
                <a:gd name="T38" fmla="*/ 5 w 39"/>
                <a:gd name="T39" fmla="*/ 6 h 42"/>
                <a:gd name="T40" fmla="*/ 11 w 39"/>
                <a:gd name="T41" fmla="*/ 1 h 42"/>
                <a:gd name="T42" fmla="*/ 20 w 39"/>
                <a:gd name="T43" fmla="*/ 0 h 42"/>
                <a:gd name="T44" fmla="*/ 30 w 39"/>
                <a:gd name="T45" fmla="*/ 3 h 42"/>
                <a:gd name="T46" fmla="*/ 37 w 39"/>
                <a:gd name="T47" fmla="*/ 9 h 42"/>
                <a:gd name="T48" fmla="*/ 39 w 39"/>
                <a:gd name="T49" fmla="*/ 17 h 42"/>
                <a:gd name="T50" fmla="*/ 37 w 39"/>
                <a:gd name="T51" fmla="*/ 23 h 42"/>
                <a:gd name="T52" fmla="*/ 30 w 39"/>
                <a:gd name="T53" fmla="*/ 24 h 42"/>
                <a:gd name="T54" fmla="*/ 10 w 39"/>
                <a:gd name="T55" fmla="*/ 18 h 42"/>
                <a:gd name="T56" fmla="*/ 29 w 39"/>
                <a:gd name="T57" fmla="*/ 18 h 42"/>
                <a:gd name="T58" fmla="*/ 26 w 39"/>
                <a:gd name="T59" fmla="*/ 10 h 42"/>
                <a:gd name="T60" fmla="*/ 20 w 39"/>
                <a:gd name="T61" fmla="*/ 7 h 42"/>
                <a:gd name="T62" fmla="*/ 13 w 39"/>
                <a:gd name="T63" fmla="*/ 10 h 42"/>
                <a:gd name="T64" fmla="*/ 10 w 39"/>
                <a:gd name="T65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42">
                  <a:moveTo>
                    <a:pt x="30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0" y="26"/>
                    <a:pt x="11" y="28"/>
                    <a:pt x="12" y="30"/>
                  </a:cubicBezTo>
                  <a:cubicBezTo>
                    <a:pt x="13" y="32"/>
                    <a:pt x="14" y="33"/>
                    <a:pt x="15" y="34"/>
                  </a:cubicBezTo>
                  <a:cubicBezTo>
                    <a:pt x="17" y="35"/>
                    <a:pt x="18" y="35"/>
                    <a:pt x="20" y="35"/>
                  </a:cubicBezTo>
                  <a:cubicBezTo>
                    <a:pt x="22" y="35"/>
                    <a:pt x="23" y="35"/>
                    <a:pt x="24" y="35"/>
                  </a:cubicBezTo>
                  <a:cubicBezTo>
                    <a:pt x="25" y="35"/>
                    <a:pt x="26" y="34"/>
                    <a:pt x="27" y="34"/>
                  </a:cubicBezTo>
                  <a:cubicBezTo>
                    <a:pt x="28" y="33"/>
                    <a:pt x="29" y="32"/>
                    <a:pt x="29" y="32"/>
                  </a:cubicBezTo>
                  <a:cubicBezTo>
                    <a:pt x="30" y="31"/>
                    <a:pt x="31" y="30"/>
                    <a:pt x="33" y="29"/>
                  </a:cubicBezTo>
                  <a:cubicBezTo>
                    <a:pt x="33" y="28"/>
                    <a:pt x="34" y="28"/>
                    <a:pt x="35" y="28"/>
                  </a:cubicBezTo>
                  <a:cubicBezTo>
                    <a:pt x="36" y="28"/>
                    <a:pt x="37" y="28"/>
                    <a:pt x="37" y="29"/>
                  </a:cubicBezTo>
                  <a:cubicBezTo>
                    <a:pt x="38" y="29"/>
                    <a:pt x="38" y="30"/>
                    <a:pt x="38" y="31"/>
                  </a:cubicBezTo>
                  <a:cubicBezTo>
                    <a:pt x="38" y="32"/>
                    <a:pt x="38" y="33"/>
                    <a:pt x="37" y="35"/>
                  </a:cubicBezTo>
                  <a:cubicBezTo>
                    <a:pt x="37" y="36"/>
                    <a:pt x="35" y="37"/>
                    <a:pt x="34" y="38"/>
                  </a:cubicBezTo>
                  <a:cubicBezTo>
                    <a:pt x="32" y="39"/>
                    <a:pt x="31" y="40"/>
                    <a:pt x="28" y="41"/>
                  </a:cubicBezTo>
                  <a:cubicBezTo>
                    <a:pt x="26" y="42"/>
                    <a:pt x="24" y="42"/>
                    <a:pt x="21" y="42"/>
                  </a:cubicBezTo>
                  <a:cubicBezTo>
                    <a:pt x="14" y="42"/>
                    <a:pt x="9" y="40"/>
                    <a:pt x="5" y="37"/>
                  </a:cubicBezTo>
                  <a:cubicBezTo>
                    <a:pt x="1" y="33"/>
                    <a:pt x="0" y="28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4" y="0"/>
                    <a:pt x="27" y="1"/>
                    <a:pt x="30" y="3"/>
                  </a:cubicBezTo>
                  <a:cubicBezTo>
                    <a:pt x="33" y="4"/>
                    <a:pt x="35" y="6"/>
                    <a:pt x="37" y="9"/>
                  </a:cubicBezTo>
                  <a:cubicBezTo>
                    <a:pt x="38" y="12"/>
                    <a:pt x="39" y="15"/>
                    <a:pt x="39" y="17"/>
                  </a:cubicBezTo>
                  <a:cubicBezTo>
                    <a:pt x="39" y="20"/>
                    <a:pt x="38" y="22"/>
                    <a:pt x="37" y="23"/>
                  </a:cubicBezTo>
                  <a:cubicBezTo>
                    <a:pt x="35" y="23"/>
                    <a:pt x="33" y="24"/>
                    <a:pt x="30" y="24"/>
                  </a:cubicBezTo>
                  <a:moveTo>
                    <a:pt x="10" y="18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4"/>
                    <a:pt x="28" y="12"/>
                    <a:pt x="26" y="10"/>
                  </a:cubicBezTo>
                  <a:cubicBezTo>
                    <a:pt x="24" y="8"/>
                    <a:pt x="22" y="7"/>
                    <a:pt x="20" y="7"/>
                  </a:cubicBezTo>
                  <a:cubicBezTo>
                    <a:pt x="17" y="7"/>
                    <a:pt x="15" y="8"/>
                    <a:pt x="13" y="10"/>
                  </a:cubicBezTo>
                  <a:cubicBezTo>
                    <a:pt x="12" y="12"/>
                    <a:pt x="11" y="14"/>
                    <a:pt x="1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6" name="Freeform 527">
              <a:extLst>
                <a:ext uri="{FF2B5EF4-FFF2-40B4-BE49-F238E27FC236}">
                  <a16:creationId xmlns:a16="http://schemas.microsoft.com/office/drawing/2014/main" id="{11439D9A-BCDD-594F-86C1-A9EB567B55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14953" y="5872815"/>
              <a:ext cx="50036" cy="53609"/>
            </a:xfrm>
            <a:custGeom>
              <a:avLst/>
              <a:gdLst>
                <a:gd name="T0" fmla="*/ 31 w 39"/>
                <a:gd name="T1" fmla="*/ 24 h 42"/>
                <a:gd name="T2" fmla="*/ 10 w 39"/>
                <a:gd name="T3" fmla="*/ 24 h 42"/>
                <a:gd name="T4" fmla="*/ 12 w 39"/>
                <a:gd name="T5" fmla="*/ 30 h 42"/>
                <a:gd name="T6" fmla="*/ 15 w 39"/>
                <a:gd name="T7" fmla="*/ 34 h 42"/>
                <a:gd name="T8" fmla="*/ 21 w 39"/>
                <a:gd name="T9" fmla="*/ 35 h 42"/>
                <a:gd name="T10" fmla="*/ 24 w 39"/>
                <a:gd name="T11" fmla="*/ 35 h 42"/>
                <a:gd name="T12" fmla="*/ 27 w 39"/>
                <a:gd name="T13" fmla="*/ 34 h 42"/>
                <a:gd name="T14" fmla="*/ 30 w 39"/>
                <a:gd name="T15" fmla="*/ 32 h 42"/>
                <a:gd name="T16" fmla="*/ 33 w 39"/>
                <a:gd name="T17" fmla="*/ 29 h 42"/>
                <a:gd name="T18" fmla="*/ 35 w 39"/>
                <a:gd name="T19" fmla="*/ 28 h 42"/>
                <a:gd name="T20" fmla="*/ 38 w 39"/>
                <a:gd name="T21" fmla="*/ 29 h 42"/>
                <a:gd name="T22" fmla="*/ 39 w 39"/>
                <a:gd name="T23" fmla="*/ 31 h 42"/>
                <a:gd name="T24" fmla="*/ 37 w 39"/>
                <a:gd name="T25" fmla="*/ 35 h 42"/>
                <a:gd name="T26" fmla="*/ 34 w 39"/>
                <a:gd name="T27" fmla="*/ 38 h 42"/>
                <a:gd name="T28" fmla="*/ 29 w 39"/>
                <a:gd name="T29" fmla="*/ 41 h 42"/>
                <a:gd name="T30" fmla="*/ 21 w 39"/>
                <a:gd name="T31" fmla="*/ 42 h 42"/>
                <a:gd name="T32" fmla="*/ 5 w 39"/>
                <a:gd name="T33" fmla="*/ 37 h 42"/>
                <a:gd name="T34" fmla="*/ 0 w 39"/>
                <a:gd name="T35" fmla="*/ 21 h 42"/>
                <a:gd name="T36" fmla="*/ 1 w 39"/>
                <a:gd name="T37" fmla="*/ 13 h 42"/>
                <a:gd name="T38" fmla="*/ 5 w 39"/>
                <a:gd name="T39" fmla="*/ 6 h 42"/>
                <a:gd name="T40" fmla="*/ 12 w 39"/>
                <a:gd name="T41" fmla="*/ 1 h 42"/>
                <a:gd name="T42" fmla="*/ 20 w 39"/>
                <a:gd name="T43" fmla="*/ 0 h 42"/>
                <a:gd name="T44" fmla="*/ 30 w 39"/>
                <a:gd name="T45" fmla="*/ 3 h 42"/>
                <a:gd name="T46" fmla="*/ 37 w 39"/>
                <a:gd name="T47" fmla="*/ 9 h 42"/>
                <a:gd name="T48" fmla="*/ 39 w 39"/>
                <a:gd name="T49" fmla="*/ 17 h 42"/>
                <a:gd name="T50" fmla="*/ 37 w 39"/>
                <a:gd name="T51" fmla="*/ 23 h 42"/>
                <a:gd name="T52" fmla="*/ 31 w 39"/>
                <a:gd name="T53" fmla="*/ 24 h 42"/>
                <a:gd name="T54" fmla="*/ 10 w 39"/>
                <a:gd name="T55" fmla="*/ 18 h 42"/>
                <a:gd name="T56" fmla="*/ 29 w 39"/>
                <a:gd name="T57" fmla="*/ 18 h 42"/>
                <a:gd name="T58" fmla="*/ 26 w 39"/>
                <a:gd name="T59" fmla="*/ 10 h 42"/>
                <a:gd name="T60" fmla="*/ 20 w 39"/>
                <a:gd name="T61" fmla="*/ 7 h 42"/>
                <a:gd name="T62" fmla="*/ 13 w 39"/>
                <a:gd name="T63" fmla="*/ 10 h 42"/>
                <a:gd name="T64" fmla="*/ 10 w 39"/>
                <a:gd name="T65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42">
                  <a:moveTo>
                    <a:pt x="31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0" y="26"/>
                    <a:pt x="11" y="28"/>
                    <a:pt x="12" y="30"/>
                  </a:cubicBezTo>
                  <a:cubicBezTo>
                    <a:pt x="13" y="32"/>
                    <a:pt x="14" y="33"/>
                    <a:pt x="15" y="34"/>
                  </a:cubicBezTo>
                  <a:cubicBezTo>
                    <a:pt x="17" y="35"/>
                    <a:pt x="19" y="35"/>
                    <a:pt x="21" y="35"/>
                  </a:cubicBezTo>
                  <a:cubicBezTo>
                    <a:pt x="22" y="35"/>
                    <a:pt x="23" y="35"/>
                    <a:pt x="24" y="35"/>
                  </a:cubicBezTo>
                  <a:cubicBezTo>
                    <a:pt x="25" y="35"/>
                    <a:pt x="26" y="34"/>
                    <a:pt x="27" y="34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1"/>
                    <a:pt x="31" y="30"/>
                    <a:pt x="33" y="29"/>
                  </a:cubicBezTo>
                  <a:cubicBezTo>
                    <a:pt x="33" y="28"/>
                    <a:pt x="34" y="28"/>
                    <a:pt x="35" y="28"/>
                  </a:cubicBezTo>
                  <a:cubicBezTo>
                    <a:pt x="36" y="28"/>
                    <a:pt x="37" y="28"/>
                    <a:pt x="38" y="29"/>
                  </a:cubicBezTo>
                  <a:cubicBezTo>
                    <a:pt x="38" y="29"/>
                    <a:pt x="39" y="30"/>
                    <a:pt x="39" y="31"/>
                  </a:cubicBezTo>
                  <a:cubicBezTo>
                    <a:pt x="39" y="32"/>
                    <a:pt x="38" y="33"/>
                    <a:pt x="37" y="35"/>
                  </a:cubicBezTo>
                  <a:cubicBezTo>
                    <a:pt x="37" y="36"/>
                    <a:pt x="36" y="37"/>
                    <a:pt x="34" y="38"/>
                  </a:cubicBezTo>
                  <a:cubicBezTo>
                    <a:pt x="33" y="39"/>
                    <a:pt x="31" y="40"/>
                    <a:pt x="29" y="41"/>
                  </a:cubicBezTo>
                  <a:cubicBezTo>
                    <a:pt x="26" y="42"/>
                    <a:pt x="24" y="42"/>
                    <a:pt x="21" y="42"/>
                  </a:cubicBezTo>
                  <a:cubicBezTo>
                    <a:pt x="14" y="42"/>
                    <a:pt x="9" y="40"/>
                    <a:pt x="5" y="37"/>
                  </a:cubicBezTo>
                  <a:cubicBezTo>
                    <a:pt x="2" y="33"/>
                    <a:pt x="0" y="28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4" y="0"/>
                    <a:pt x="28" y="1"/>
                    <a:pt x="30" y="3"/>
                  </a:cubicBezTo>
                  <a:cubicBezTo>
                    <a:pt x="33" y="4"/>
                    <a:pt x="36" y="6"/>
                    <a:pt x="37" y="9"/>
                  </a:cubicBezTo>
                  <a:cubicBezTo>
                    <a:pt x="38" y="12"/>
                    <a:pt x="39" y="15"/>
                    <a:pt x="39" y="17"/>
                  </a:cubicBezTo>
                  <a:cubicBezTo>
                    <a:pt x="39" y="20"/>
                    <a:pt x="38" y="22"/>
                    <a:pt x="37" y="23"/>
                  </a:cubicBezTo>
                  <a:cubicBezTo>
                    <a:pt x="35" y="23"/>
                    <a:pt x="33" y="24"/>
                    <a:pt x="31" y="24"/>
                  </a:cubicBezTo>
                  <a:moveTo>
                    <a:pt x="10" y="18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4"/>
                    <a:pt x="28" y="12"/>
                    <a:pt x="26" y="10"/>
                  </a:cubicBezTo>
                  <a:cubicBezTo>
                    <a:pt x="25" y="8"/>
                    <a:pt x="22" y="7"/>
                    <a:pt x="20" y="7"/>
                  </a:cubicBezTo>
                  <a:cubicBezTo>
                    <a:pt x="17" y="7"/>
                    <a:pt x="15" y="8"/>
                    <a:pt x="13" y="10"/>
                  </a:cubicBezTo>
                  <a:cubicBezTo>
                    <a:pt x="12" y="12"/>
                    <a:pt x="11" y="14"/>
                    <a:pt x="1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7" name="Freeform 528">
              <a:extLst>
                <a:ext uri="{FF2B5EF4-FFF2-40B4-BE49-F238E27FC236}">
                  <a16:creationId xmlns:a16="http://schemas.microsoft.com/office/drawing/2014/main" id="{38C9B275-BBA6-F14F-9B4A-43592619E0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0945" y="5872815"/>
              <a:ext cx="51227" cy="73862"/>
            </a:xfrm>
            <a:custGeom>
              <a:avLst/>
              <a:gdLst>
                <a:gd name="T0" fmla="*/ 9 w 40"/>
                <a:gd name="T1" fmla="*/ 6 h 58"/>
                <a:gd name="T2" fmla="*/ 9 w 40"/>
                <a:gd name="T3" fmla="*/ 7 h 58"/>
                <a:gd name="T4" fmla="*/ 15 w 40"/>
                <a:gd name="T5" fmla="*/ 2 h 58"/>
                <a:gd name="T6" fmla="*/ 23 w 40"/>
                <a:gd name="T7" fmla="*/ 0 h 58"/>
                <a:gd name="T8" fmla="*/ 31 w 40"/>
                <a:gd name="T9" fmla="*/ 3 h 58"/>
                <a:gd name="T10" fmla="*/ 38 w 40"/>
                <a:gd name="T11" fmla="*/ 10 h 58"/>
                <a:gd name="T12" fmla="*/ 40 w 40"/>
                <a:gd name="T13" fmla="*/ 21 h 58"/>
                <a:gd name="T14" fmla="*/ 39 w 40"/>
                <a:gd name="T15" fmla="*/ 30 h 58"/>
                <a:gd name="T16" fmla="*/ 35 w 40"/>
                <a:gd name="T17" fmla="*/ 37 h 58"/>
                <a:gd name="T18" fmla="*/ 29 w 40"/>
                <a:gd name="T19" fmla="*/ 41 h 58"/>
                <a:gd name="T20" fmla="*/ 23 w 40"/>
                <a:gd name="T21" fmla="*/ 42 h 58"/>
                <a:gd name="T22" fmla="*/ 15 w 40"/>
                <a:gd name="T23" fmla="*/ 40 h 58"/>
                <a:gd name="T24" fmla="*/ 9 w 40"/>
                <a:gd name="T25" fmla="*/ 35 h 58"/>
                <a:gd name="T26" fmla="*/ 9 w 40"/>
                <a:gd name="T27" fmla="*/ 51 h 58"/>
                <a:gd name="T28" fmla="*/ 4 w 40"/>
                <a:gd name="T29" fmla="*/ 58 h 58"/>
                <a:gd name="T30" fmla="*/ 0 w 40"/>
                <a:gd name="T31" fmla="*/ 56 h 58"/>
                <a:gd name="T32" fmla="*/ 0 w 40"/>
                <a:gd name="T33" fmla="*/ 51 h 58"/>
                <a:gd name="T34" fmla="*/ 0 w 40"/>
                <a:gd name="T35" fmla="*/ 6 h 58"/>
                <a:gd name="T36" fmla="*/ 1 w 40"/>
                <a:gd name="T37" fmla="*/ 1 h 58"/>
                <a:gd name="T38" fmla="*/ 4 w 40"/>
                <a:gd name="T39" fmla="*/ 0 h 58"/>
                <a:gd name="T40" fmla="*/ 8 w 40"/>
                <a:gd name="T41" fmla="*/ 2 h 58"/>
                <a:gd name="T42" fmla="*/ 9 w 40"/>
                <a:gd name="T43" fmla="*/ 6 h 58"/>
                <a:gd name="T44" fmla="*/ 30 w 40"/>
                <a:gd name="T45" fmla="*/ 21 h 58"/>
                <a:gd name="T46" fmla="*/ 28 w 40"/>
                <a:gd name="T47" fmla="*/ 14 h 58"/>
                <a:gd name="T48" fmla="*/ 25 w 40"/>
                <a:gd name="T49" fmla="*/ 9 h 58"/>
                <a:gd name="T50" fmla="*/ 20 w 40"/>
                <a:gd name="T51" fmla="*/ 8 h 58"/>
                <a:gd name="T52" fmla="*/ 13 w 40"/>
                <a:gd name="T53" fmla="*/ 11 h 58"/>
                <a:gd name="T54" fmla="*/ 10 w 40"/>
                <a:gd name="T55" fmla="*/ 21 h 58"/>
                <a:gd name="T56" fmla="*/ 13 w 40"/>
                <a:gd name="T57" fmla="*/ 31 h 58"/>
                <a:gd name="T58" fmla="*/ 20 w 40"/>
                <a:gd name="T59" fmla="*/ 34 h 58"/>
                <a:gd name="T60" fmla="*/ 25 w 40"/>
                <a:gd name="T61" fmla="*/ 33 h 58"/>
                <a:gd name="T62" fmla="*/ 28 w 40"/>
                <a:gd name="T63" fmla="*/ 28 h 58"/>
                <a:gd name="T64" fmla="*/ 30 w 40"/>
                <a:gd name="T65" fmla="*/ 2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58">
                  <a:moveTo>
                    <a:pt x="9" y="6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11" y="5"/>
                    <a:pt x="13" y="3"/>
                    <a:pt x="15" y="2"/>
                  </a:cubicBezTo>
                  <a:cubicBezTo>
                    <a:pt x="17" y="1"/>
                    <a:pt x="20" y="0"/>
                    <a:pt x="23" y="0"/>
                  </a:cubicBezTo>
                  <a:cubicBezTo>
                    <a:pt x="26" y="0"/>
                    <a:pt x="29" y="1"/>
                    <a:pt x="31" y="3"/>
                  </a:cubicBezTo>
                  <a:cubicBezTo>
                    <a:pt x="34" y="4"/>
                    <a:pt x="36" y="7"/>
                    <a:pt x="38" y="10"/>
                  </a:cubicBezTo>
                  <a:cubicBezTo>
                    <a:pt x="39" y="13"/>
                    <a:pt x="40" y="17"/>
                    <a:pt x="40" y="21"/>
                  </a:cubicBezTo>
                  <a:cubicBezTo>
                    <a:pt x="40" y="24"/>
                    <a:pt x="40" y="27"/>
                    <a:pt x="39" y="30"/>
                  </a:cubicBezTo>
                  <a:cubicBezTo>
                    <a:pt x="38" y="33"/>
                    <a:pt x="37" y="35"/>
                    <a:pt x="35" y="37"/>
                  </a:cubicBezTo>
                  <a:cubicBezTo>
                    <a:pt x="33" y="38"/>
                    <a:pt x="32" y="40"/>
                    <a:pt x="29" y="41"/>
                  </a:cubicBezTo>
                  <a:cubicBezTo>
                    <a:pt x="27" y="42"/>
                    <a:pt x="25" y="42"/>
                    <a:pt x="23" y="42"/>
                  </a:cubicBezTo>
                  <a:cubicBezTo>
                    <a:pt x="20" y="42"/>
                    <a:pt x="17" y="42"/>
                    <a:pt x="15" y="40"/>
                  </a:cubicBezTo>
                  <a:cubicBezTo>
                    <a:pt x="13" y="39"/>
                    <a:pt x="11" y="38"/>
                    <a:pt x="9" y="35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5"/>
                    <a:pt x="8" y="58"/>
                    <a:pt x="4" y="58"/>
                  </a:cubicBezTo>
                  <a:cubicBezTo>
                    <a:pt x="2" y="58"/>
                    <a:pt x="1" y="57"/>
                    <a:pt x="0" y="56"/>
                  </a:cubicBezTo>
                  <a:cubicBezTo>
                    <a:pt x="0" y="55"/>
                    <a:pt x="0" y="53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6" y="0"/>
                    <a:pt x="7" y="1"/>
                    <a:pt x="8" y="2"/>
                  </a:cubicBezTo>
                  <a:cubicBezTo>
                    <a:pt x="9" y="3"/>
                    <a:pt x="9" y="4"/>
                    <a:pt x="9" y="6"/>
                  </a:cubicBezTo>
                  <a:moveTo>
                    <a:pt x="30" y="21"/>
                  </a:moveTo>
                  <a:cubicBezTo>
                    <a:pt x="30" y="18"/>
                    <a:pt x="29" y="16"/>
                    <a:pt x="28" y="14"/>
                  </a:cubicBezTo>
                  <a:cubicBezTo>
                    <a:pt x="28" y="12"/>
                    <a:pt x="26" y="10"/>
                    <a:pt x="25" y="9"/>
                  </a:cubicBezTo>
                  <a:cubicBezTo>
                    <a:pt x="23" y="8"/>
                    <a:pt x="22" y="8"/>
                    <a:pt x="20" y="8"/>
                  </a:cubicBezTo>
                  <a:cubicBezTo>
                    <a:pt x="17" y="8"/>
                    <a:pt x="15" y="9"/>
                    <a:pt x="13" y="11"/>
                  </a:cubicBezTo>
                  <a:cubicBezTo>
                    <a:pt x="11" y="13"/>
                    <a:pt x="10" y="17"/>
                    <a:pt x="10" y="21"/>
                  </a:cubicBezTo>
                  <a:cubicBezTo>
                    <a:pt x="10" y="25"/>
                    <a:pt x="11" y="28"/>
                    <a:pt x="13" y="31"/>
                  </a:cubicBezTo>
                  <a:cubicBezTo>
                    <a:pt x="15" y="33"/>
                    <a:pt x="17" y="34"/>
                    <a:pt x="20" y="34"/>
                  </a:cubicBezTo>
                  <a:cubicBezTo>
                    <a:pt x="22" y="34"/>
                    <a:pt x="23" y="34"/>
                    <a:pt x="25" y="33"/>
                  </a:cubicBezTo>
                  <a:cubicBezTo>
                    <a:pt x="26" y="32"/>
                    <a:pt x="27" y="30"/>
                    <a:pt x="28" y="28"/>
                  </a:cubicBezTo>
                  <a:cubicBezTo>
                    <a:pt x="29" y="26"/>
                    <a:pt x="30" y="24"/>
                    <a:pt x="30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8" name="Freeform 529">
              <a:extLst>
                <a:ext uri="{FF2B5EF4-FFF2-40B4-BE49-F238E27FC236}">
                  <a16:creationId xmlns:a16="http://schemas.microsoft.com/office/drawing/2014/main" id="{66685A92-B903-3F43-B938-C043FCA47D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8129" y="5853753"/>
              <a:ext cx="14296" cy="72671"/>
            </a:xfrm>
            <a:custGeom>
              <a:avLst/>
              <a:gdLst>
                <a:gd name="T0" fmla="*/ 6 w 11"/>
                <a:gd name="T1" fmla="*/ 10 h 57"/>
                <a:gd name="T2" fmla="*/ 2 w 11"/>
                <a:gd name="T3" fmla="*/ 9 h 57"/>
                <a:gd name="T4" fmla="*/ 0 w 11"/>
                <a:gd name="T5" fmla="*/ 5 h 57"/>
                <a:gd name="T6" fmla="*/ 2 w 11"/>
                <a:gd name="T7" fmla="*/ 1 h 57"/>
                <a:gd name="T8" fmla="*/ 6 w 11"/>
                <a:gd name="T9" fmla="*/ 0 h 57"/>
                <a:gd name="T10" fmla="*/ 9 w 11"/>
                <a:gd name="T11" fmla="*/ 1 h 57"/>
                <a:gd name="T12" fmla="*/ 11 w 11"/>
                <a:gd name="T13" fmla="*/ 5 h 57"/>
                <a:gd name="T14" fmla="*/ 9 w 11"/>
                <a:gd name="T15" fmla="*/ 9 h 57"/>
                <a:gd name="T16" fmla="*/ 6 w 11"/>
                <a:gd name="T17" fmla="*/ 10 h 57"/>
                <a:gd name="T18" fmla="*/ 11 w 11"/>
                <a:gd name="T19" fmla="*/ 21 h 57"/>
                <a:gd name="T20" fmla="*/ 11 w 11"/>
                <a:gd name="T21" fmla="*/ 51 h 57"/>
                <a:gd name="T22" fmla="*/ 9 w 11"/>
                <a:gd name="T23" fmla="*/ 56 h 57"/>
                <a:gd name="T24" fmla="*/ 5 w 11"/>
                <a:gd name="T25" fmla="*/ 57 h 57"/>
                <a:gd name="T26" fmla="*/ 2 w 11"/>
                <a:gd name="T27" fmla="*/ 56 h 57"/>
                <a:gd name="T28" fmla="*/ 0 w 11"/>
                <a:gd name="T29" fmla="*/ 51 h 57"/>
                <a:gd name="T30" fmla="*/ 0 w 11"/>
                <a:gd name="T31" fmla="*/ 21 h 57"/>
                <a:gd name="T32" fmla="*/ 2 w 11"/>
                <a:gd name="T33" fmla="*/ 17 h 57"/>
                <a:gd name="T34" fmla="*/ 5 w 11"/>
                <a:gd name="T35" fmla="*/ 15 h 57"/>
                <a:gd name="T36" fmla="*/ 9 w 11"/>
                <a:gd name="T37" fmla="*/ 17 h 57"/>
                <a:gd name="T38" fmla="*/ 11 w 11"/>
                <a:gd name="T39" fmla="*/ 2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57">
                  <a:moveTo>
                    <a:pt x="6" y="10"/>
                  </a:moveTo>
                  <a:cubicBezTo>
                    <a:pt x="4" y="10"/>
                    <a:pt x="3" y="10"/>
                    <a:pt x="2" y="9"/>
                  </a:cubicBezTo>
                  <a:cubicBezTo>
                    <a:pt x="1" y="8"/>
                    <a:pt x="0" y="7"/>
                    <a:pt x="0" y="5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ubicBezTo>
                    <a:pt x="11" y="7"/>
                    <a:pt x="10" y="8"/>
                    <a:pt x="9" y="9"/>
                  </a:cubicBezTo>
                  <a:cubicBezTo>
                    <a:pt x="8" y="10"/>
                    <a:pt x="7" y="10"/>
                    <a:pt x="6" y="10"/>
                  </a:cubicBezTo>
                  <a:moveTo>
                    <a:pt x="11" y="21"/>
                  </a:moveTo>
                  <a:cubicBezTo>
                    <a:pt x="11" y="51"/>
                    <a:pt x="11" y="51"/>
                    <a:pt x="11" y="51"/>
                  </a:cubicBezTo>
                  <a:cubicBezTo>
                    <a:pt x="11" y="53"/>
                    <a:pt x="10" y="55"/>
                    <a:pt x="9" y="56"/>
                  </a:cubicBezTo>
                  <a:cubicBezTo>
                    <a:pt x="8" y="57"/>
                    <a:pt x="7" y="57"/>
                    <a:pt x="5" y="57"/>
                  </a:cubicBezTo>
                  <a:cubicBezTo>
                    <a:pt x="4" y="57"/>
                    <a:pt x="3" y="57"/>
                    <a:pt x="2" y="56"/>
                  </a:cubicBezTo>
                  <a:cubicBezTo>
                    <a:pt x="1" y="54"/>
                    <a:pt x="0" y="53"/>
                    <a:pt x="0" y="5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9"/>
                    <a:pt x="1" y="18"/>
                    <a:pt x="2" y="17"/>
                  </a:cubicBezTo>
                  <a:cubicBezTo>
                    <a:pt x="3" y="16"/>
                    <a:pt x="4" y="15"/>
                    <a:pt x="5" y="15"/>
                  </a:cubicBezTo>
                  <a:cubicBezTo>
                    <a:pt x="7" y="15"/>
                    <a:pt x="8" y="16"/>
                    <a:pt x="9" y="17"/>
                  </a:cubicBezTo>
                  <a:cubicBezTo>
                    <a:pt x="10" y="18"/>
                    <a:pt x="11" y="19"/>
                    <a:pt x="11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9" name="Freeform 530">
              <a:extLst>
                <a:ext uri="{FF2B5EF4-FFF2-40B4-BE49-F238E27FC236}">
                  <a16:creationId xmlns:a16="http://schemas.microsoft.com/office/drawing/2014/main" id="{CFD4B078-A221-A249-AA94-13E9D70A4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147" y="5853753"/>
              <a:ext cx="45270" cy="72671"/>
            </a:xfrm>
            <a:custGeom>
              <a:avLst/>
              <a:gdLst>
                <a:gd name="T0" fmla="*/ 25 w 36"/>
                <a:gd name="T1" fmla="*/ 52 h 57"/>
                <a:gd name="T2" fmla="*/ 16 w 36"/>
                <a:gd name="T3" fmla="*/ 37 h 57"/>
                <a:gd name="T4" fmla="*/ 10 w 36"/>
                <a:gd name="T5" fmla="*/ 43 h 57"/>
                <a:gd name="T6" fmla="*/ 10 w 36"/>
                <a:gd name="T7" fmla="*/ 51 h 57"/>
                <a:gd name="T8" fmla="*/ 9 w 36"/>
                <a:gd name="T9" fmla="*/ 56 h 57"/>
                <a:gd name="T10" fmla="*/ 5 w 36"/>
                <a:gd name="T11" fmla="*/ 57 h 57"/>
                <a:gd name="T12" fmla="*/ 1 w 36"/>
                <a:gd name="T13" fmla="*/ 56 h 57"/>
                <a:gd name="T14" fmla="*/ 0 w 36"/>
                <a:gd name="T15" fmla="*/ 51 h 57"/>
                <a:gd name="T16" fmla="*/ 0 w 36"/>
                <a:gd name="T17" fmla="*/ 7 h 57"/>
                <a:gd name="T18" fmla="*/ 1 w 36"/>
                <a:gd name="T19" fmla="*/ 1 h 57"/>
                <a:gd name="T20" fmla="*/ 5 w 36"/>
                <a:gd name="T21" fmla="*/ 0 h 57"/>
                <a:gd name="T22" fmla="*/ 9 w 36"/>
                <a:gd name="T23" fmla="*/ 1 h 57"/>
                <a:gd name="T24" fmla="*/ 10 w 36"/>
                <a:gd name="T25" fmla="*/ 6 h 57"/>
                <a:gd name="T26" fmla="*/ 10 w 36"/>
                <a:gd name="T27" fmla="*/ 31 h 57"/>
                <a:gd name="T28" fmla="*/ 22 w 36"/>
                <a:gd name="T29" fmla="*/ 19 h 57"/>
                <a:gd name="T30" fmla="*/ 25 w 36"/>
                <a:gd name="T31" fmla="*/ 16 h 57"/>
                <a:gd name="T32" fmla="*/ 28 w 36"/>
                <a:gd name="T33" fmla="*/ 15 h 57"/>
                <a:gd name="T34" fmla="*/ 31 w 36"/>
                <a:gd name="T35" fmla="*/ 16 h 57"/>
                <a:gd name="T36" fmla="*/ 33 w 36"/>
                <a:gd name="T37" fmla="*/ 19 h 57"/>
                <a:gd name="T38" fmla="*/ 28 w 36"/>
                <a:gd name="T39" fmla="*/ 25 h 57"/>
                <a:gd name="T40" fmla="*/ 23 w 36"/>
                <a:gd name="T41" fmla="*/ 31 h 57"/>
                <a:gd name="T42" fmla="*/ 34 w 36"/>
                <a:gd name="T43" fmla="*/ 47 h 57"/>
                <a:gd name="T44" fmla="*/ 35 w 36"/>
                <a:gd name="T45" fmla="*/ 50 h 57"/>
                <a:gd name="T46" fmla="*/ 36 w 36"/>
                <a:gd name="T47" fmla="*/ 52 h 57"/>
                <a:gd name="T48" fmla="*/ 34 w 36"/>
                <a:gd name="T49" fmla="*/ 56 h 57"/>
                <a:gd name="T50" fmla="*/ 31 w 36"/>
                <a:gd name="T51" fmla="*/ 57 h 57"/>
                <a:gd name="T52" fmla="*/ 28 w 36"/>
                <a:gd name="T53" fmla="*/ 56 h 57"/>
                <a:gd name="T54" fmla="*/ 25 w 36"/>
                <a:gd name="T55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" h="57">
                  <a:moveTo>
                    <a:pt x="25" y="52"/>
                  </a:moveTo>
                  <a:cubicBezTo>
                    <a:pt x="16" y="37"/>
                    <a:pt x="16" y="37"/>
                    <a:pt x="16" y="37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3"/>
                    <a:pt x="10" y="55"/>
                    <a:pt x="9" y="56"/>
                  </a:cubicBezTo>
                  <a:cubicBezTo>
                    <a:pt x="8" y="57"/>
                    <a:pt x="6" y="57"/>
                    <a:pt x="5" y="57"/>
                  </a:cubicBezTo>
                  <a:cubicBezTo>
                    <a:pt x="4" y="57"/>
                    <a:pt x="2" y="57"/>
                    <a:pt x="1" y="56"/>
                  </a:cubicBezTo>
                  <a:cubicBezTo>
                    <a:pt x="0" y="55"/>
                    <a:pt x="0" y="53"/>
                    <a:pt x="0" y="5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0" y="3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0" y="2"/>
                    <a:pt x="10" y="4"/>
                    <a:pt x="10" y="6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17"/>
                    <a:pt x="25" y="16"/>
                    <a:pt x="25" y="16"/>
                  </a:cubicBezTo>
                  <a:cubicBezTo>
                    <a:pt x="26" y="15"/>
                    <a:pt x="27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2" y="17"/>
                    <a:pt x="33" y="18"/>
                    <a:pt x="33" y="19"/>
                  </a:cubicBezTo>
                  <a:cubicBezTo>
                    <a:pt x="33" y="21"/>
                    <a:pt x="31" y="23"/>
                    <a:pt x="28" y="25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5" y="49"/>
                    <a:pt x="35" y="50"/>
                  </a:cubicBezTo>
                  <a:cubicBezTo>
                    <a:pt x="36" y="51"/>
                    <a:pt x="36" y="51"/>
                    <a:pt x="36" y="52"/>
                  </a:cubicBezTo>
                  <a:cubicBezTo>
                    <a:pt x="36" y="54"/>
                    <a:pt x="35" y="55"/>
                    <a:pt x="34" y="56"/>
                  </a:cubicBezTo>
                  <a:cubicBezTo>
                    <a:pt x="33" y="57"/>
                    <a:pt x="32" y="57"/>
                    <a:pt x="31" y="57"/>
                  </a:cubicBezTo>
                  <a:cubicBezTo>
                    <a:pt x="30" y="57"/>
                    <a:pt x="29" y="57"/>
                    <a:pt x="28" y="56"/>
                  </a:cubicBezTo>
                  <a:cubicBezTo>
                    <a:pt x="27" y="56"/>
                    <a:pt x="26" y="54"/>
                    <a:pt x="25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0" name="Freeform 531">
              <a:extLst>
                <a:ext uri="{FF2B5EF4-FFF2-40B4-BE49-F238E27FC236}">
                  <a16:creationId xmlns:a16="http://schemas.microsoft.com/office/drawing/2014/main" id="{256435AC-21F4-4B4A-986C-6D5E9F98B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6756" y="5912128"/>
              <a:ext cx="14296" cy="14296"/>
            </a:xfrm>
            <a:custGeom>
              <a:avLst/>
              <a:gdLst>
                <a:gd name="T0" fmla="*/ 6 w 11"/>
                <a:gd name="T1" fmla="*/ 11 h 11"/>
                <a:gd name="T2" fmla="*/ 2 w 11"/>
                <a:gd name="T3" fmla="*/ 10 h 11"/>
                <a:gd name="T4" fmla="*/ 0 w 11"/>
                <a:gd name="T5" fmla="*/ 5 h 11"/>
                <a:gd name="T6" fmla="*/ 2 w 11"/>
                <a:gd name="T7" fmla="*/ 1 h 11"/>
                <a:gd name="T8" fmla="*/ 6 w 11"/>
                <a:gd name="T9" fmla="*/ 0 h 11"/>
                <a:gd name="T10" fmla="*/ 10 w 11"/>
                <a:gd name="T11" fmla="*/ 1 h 11"/>
                <a:gd name="T12" fmla="*/ 11 w 11"/>
                <a:gd name="T13" fmla="*/ 5 h 11"/>
                <a:gd name="T14" fmla="*/ 10 w 11"/>
                <a:gd name="T15" fmla="*/ 10 h 11"/>
                <a:gd name="T16" fmla="*/ 6 w 11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6" y="11"/>
                  </a:moveTo>
                  <a:cubicBezTo>
                    <a:pt x="4" y="11"/>
                    <a:pt x="3" y="11"/>
                    <a:pt x="2" y="10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4"/>
                    <a:pt x="0" y="3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7" y="0"/>
                    <a:pt x="8" y="0"/>
                    <a:pt x="10" y="1"/>
                  </a:cubicBezTo>
                  <a:cubicBezTo>
                    <a:pt x="11" y="3"/>
                    <a:pt x="11" y="4"/>
                    <a:pt x="11" y="5"/>
                  </a:cubicBezTo>
                  <a:cubicBezTo>
                    <a:pt x="11" y="7"/>
                    <a:pt x="11" y="9"/>
                    <a:pt x="10" y="10"/>
                  </a:cubicBezTo>
                  <a:cubicBezTo>
                    <a:pt x="8" y="11"/>
                    <a:pt x="7" y="11"/>
                    <a:pt x="6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1" name="Freeform 532">
              <a:extLst>
                <a:ext uri="{FF2B5EF4-FFF2-40B4-BE49-F238E27FC236}">
                  <a16:creationId xmlns:a16="http://schemas.microsoft.com/office/drawing/2014/main" id="{47A2F0CF-9FC9-124B-B144-999E77551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92" y="5872815"/>
              <a:ext cx="50036" cy="53609"/>
            </a:xfrm>
            <a:custGeom>
              <a:avLst/>
              <a:gdLst>
                <a:gd name="T0" fmla="*/ 39 w 39"/>
                <a:gd name="T1" fmla="*/ 29 h 42"/>
                <a:gd name="T2" fmla="*/ 38 w 39"/>
                <a:gd name="T3" fmla="*/ 34 h 42"/>
                <a:gd name="T4" fmla="*/ 35 w 39"/>
                <a:gd name="T5" fmla="*/ 38 h 42"/>
                <a:gd name="T6" fmla="*/ 29 w 39"/>
                <a:gd name="T7" fmla="*/ 41 h 42"/>
                <a:gd name="T8" fmla="*/ 20 w 39"/>
                <a:gd name="T9" fmla="*/ 42 h 42"/>
                <a:gd name="T10" fmla="*/ 5 w 39"/>
                <a:gd name="T11" fmla="*/ 37 h 42"/>
                <a:gd name="T12" fmla="*/ 0 w 39"/>
                <a:gd name="T13" fmla="*/ 22 h 42"/>
                <a:gd name="T14" fmla="*/ 2 w 39"/>
                <a:gd name="T15" fmla="*/ 10 h 42"/>
                <a:gd name="T16" fmla="*/ 10 w 39"/>
                <a:gd name="T17" fmla="*/ 3 h 42"/>
                <a:gd name="T18" fmla="*/ 21 w 39"/>
                <a:gd name="T19" fmla="*/ 0 h 42"/>
                <a:gd name="T20" fmla="*/ 28 w 39"/>
                <a:gd name="T21" fmla="*/ 1 h 42"/>
                <a:gd name="T22" fmla="*/ 34 w 39"/>
                <a:gd name="T23" fmla="*/ 4 h 42"/>
                <a:gd name="T24" fmla="*/ 37 w 39"/>
                <a:gd name="T25" fmla="*/ 8 h 42"/>
                <a:gd name="T26" fmla="*/ 39 w 39"/>
                <a:gd name="T27" fmla="*/ 12 h 42"/>
                <a:gd name="T28" fmla="*/ 37 w 39"/>
                <a:gd name="T29" fmla="*/ 15 h 42"/>
                <a:gd name="T30" fmla="*/ 34 w 39"/>
                <a:gd name="T31" fmla="*/ 17 h 42"/>
                <a:gd name="T32" fmla="*/ 32 w 39"/>
                <a:gd name="T33" fmla="*/ 16 h 42"/>
                <a:gd name="T34" fmla="*/ 30 w 39"/>
                <a:gd name="T35" fmla="*/ 14 h 42"/>
                <a:gd name="T36" fmla="*/ 26 w 39"/>
                <a:gd name="T37" fmla="*/ 9 h 42"/>
                <a:gd name="T38" fmla="*/ 21 w 39"/>
                <a:gd name="T39" fmla="*/ 8 h 42"/>
                <a:gd name="T40" fmla="*/ 13 w 39"/>
                <a:gd name="T41" fmla="*/ 12 h 42"/>
                <a:gd name="T42" fmla="*/ 10 w 39"/>
                <a:gd name="T43" fmla="*/ 21 h 42"/>
                <a:gd name="T44" fmla="*/ 11 w 39"/>
                <a:gd name="T45" fmla="*/ 27 h 42"/>
                <a:gd name="T46" fmla="*/ 13 w 39"/>
                <a:gd name="T47" fmla="*/ 31 h 42"/>
                <a:gd name="T48" fmla="*/ 17 w 39"/>
                <a:gd name="T49" fmla="*/ 34 h 42"/>
                <a:gd name="T50" fmla="*/ 21 w 39"/>
                <a:gd name="T51" fmla="*/ 34 h 42"/>
                <a:gd name="T52" fmla="*/ 26 w 39"/>
                <a:gd name="T53" fmla="*/ 33 h 42"/>
                <a:gd name="T54" fmla="*/ 30 w 39"/>
                <a:gd name="T55" fmla="*/ 29 h 42"/>
                <a:gd name="T56" fmla="*/ 32 w 39"/>
                <a:gd name="T57" fmla="*/ 26 h 42"/>
                <a:gd name="T58" fmla="*/ 35 w 39"/>
                <a:gd name="T59" fmla="*/ 25 h 42"/>
                <a:gd name="T60" fmla="*/ 38 w 39"/>
                <a:gd name="T61" fmla="*/ 26 h 42"/>
                <a:gd name="T62" fmla="*/ 39 w 39"/>
                <a:gd name="T63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42">
                  <a:moveTo>
                    <a:pt x="39" y="29"/>
                  </a:moveTo>
                  <a:cubicBezTo>
                    <a:pt x="39" y="31"/>
                    <a:pt x="39" y="32"/>
                    <a:pt x="38" y="34"/>
                  </a:cubicBezTo>
                  <a:cubicBezTo>
                    <a:pt x="37" y="35"/>
                    <a:pt x="36" y="36"/>
                    <a:pt x="35" y="38"/>
                  </a:cubicBezTo>
                  <a:cubicBezTo>
                    <a:pt x="33" y="39"/>
                    <a:pt x="31" y="40"/>
                    <a:pt x="29" y="41"/>
                  </a:cubicBezTo>
                  <a:cubicBezTo>
                    <a:pt x="26" y="42"/>
                    <a:pt x="23" y="42"/>
                    <a:pt x="20" y="42"/>
                  </a:cubicBezTo>
                  <a:cubicBezTo>
                    <a:pt x="14" y="42"/>
                    <a:pt x="9" y="40"/>
                    <a:pt x="5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7"/>
                    <a:pt x="1" y="13"/>
                    <a:pt x="2" y="10"/>
                  </a:cubicBezTo>
                  <a:cubicBezTo>
                    <a:pt x="4" y="7"/>
                    <a:pt x="7" y="4"/>
                    <a:pt x="10" y="3"/>
                  </a:cubicBezTo>
                  <a:cubicBezTo>
                    <a:pt x="13" y="1"/>
                    <a:pt x="16" y="0"/>
                    <a:pt x="21" y="0"/>
                  </a:cubicBezTo>
                  <a:cubicBezTo>
                    <a:pt x="23" y="0"/>
                    <a:pt x="26" y="0"/>
                    <a:pt x="28" y="1"/>
                  </a:cubicBezTo>
                  <a:cubicBezTo>
                    <a:pt x="30" y="2"/>
                    <a:pt x="32" y="3"/>
                    <a:pt x="34" y="4"/>
                  </a:cubicBezTo>
                  <a:cubicBezTo>
                    <a:pt x="35" y="5"/>
                    <a:pt x="37" y="7"/>
                    <a:pt x="37" y="8"/>
                  </a:cubicBezTo>
                  <a:cubicBezTo>
                    <a:pt x="38" y="10"/>
                    <a:pt x="39" y="11"/>
                    <a:pt x="39" y="12"/>
                  </a:cubicBezTo>
                  <a:cubicBezTo>
                    <a:pt x="39" y="13"/>
                    <a:pt x="38" y="14"/>
                    <a:pt x="37" y="15"/>
                  </a:cubicBezTo>
                  <a:cubicBezTo>
                    <a:pt x="36" y="16"/>
                    <a:pt x="35" y="17"/>
                    <a:pt x="34" y="17"/>
                  </a:cubicBezTo>
                  <a:cubicBezTo>
                    <a:pt x="33" y="17"/>
                    <a:pt x="32" y="16"/>
                    <a:pt x="32" y="16"/>
                  </a:cubicBezTo>
                  <a:cubicBezTo>
                    <a:pt x="31" y="15"/>
                    <a:pt x="31" y="15"/>
                    <a:pt x="30" y="14"/>
                  </a:cubicBezTo>
                  <a:cubicBezTo>
                    <a:pt x="29" y="12"/>
                    <a:pt x="27" y="10"/>
                    <a:pt x="26" y="9"/>
                  </a:cubicBezTo>
                  <a:cubicBezTo>
                    <a:pt x="25" y="8"/>
                    <a:pt x="23" y="8"/>
                    <a:pt x="21" y="8"/>
                  </a:cubicBezTo>
                  <a:cubicBezTo>
                    <a:pt x="18" y="8"/>
                    <a:pt x="15" y="9"/>
                    <a:pt x="13" y="12"/>
                  </a:cubicBezTo>
                  <a:cubicBezTo>
                    <a:pt x="11" y="14"/>
                    <a:pt x="10" y="17"/>
                    <a:pt x="10" y="21"/>
                  </a:cubicBezTo>
                  <a:cubicBezTo>
                    <a:pt x="10" y="23"/>
                    <a:pt x="11" y="25"/>
                    <a:pt x="11" y="27"/>
                  </a:cubicBezTo>
                  <a:cubicBezTo>
                    <a:pt x="12" y="28"/>
                    <a:pt x="12" y="30"/>
                    <a:pt x="13" y="31"/>
                  </a:cubicBezTo>
                  <a:cubicBezTo>
                    <a:pt x="14" y="32"/>
                    <a:pt x="15" y="33"/>
                    <a:pt x="17" y="34"/>
                  </a:cubicBezTo>
                  <a:cubicBezTo>
                    <a:pt x="18" y="34"/>
                    <a:pt x="19" y="34"/>
                    <a:pt x="21" y="34"/>
                  </a:cubicBezTo>
                  <a:cubicBezTo>
                    <a:pt x="23" y="34"/>
                    <a:pt x="25" y="34"/>
                    <a:pt x="26" y="33"/>
                  </a:cubicBezTo>
                  <a:cubicBezTo>
                    <a:pt x="28" y="32"/>
                    <a:pt x="29" y="31"/>
                    <a:pt x="30" y="29"/>
                  </a:cubicBezTo>
                  <a:cubicBezTo>
                    <a:pt x="31" y="27"/>
                    <a:pt x="31" y="27"/>
                    <a:pt x="32" y="26"/>
                  </a:cubicBezTo>
                  <a:cubicBezTo>
                    <a:pt x="33" y="25"/>
                    <a:pt x="34" y="25"/>
                    <a:pt x="35" y="25"/>
                  </a:cubicBezTo>
                  <a:cubicBezTo>
                    <a:pt x="36" y="25"/>
                    <a:pt x="37" y="25"/>
                    <a:pt x="38" y="26"/>
                  </a:cubicBezTo>
                  <a:cubicBezTo>
                    <a:pt x="39" y="27"/>
                    <a:pt x="39" y="28"/>
                    <a:pt x="39" y="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2" name="Freeform 533">
              <a:extLst>
                <a:ext uri="{FF2B5EF4-FFF2-40B4-BE49-F238E27FC236}">
                  <a16:creationId xmlns:a16="http://schemas.microsoft.com/office/drawing/2014/main" id="{9721E020-8494-714A-8C76-3E87741423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4193" y="5872815"/>
              <a:ext cx="52418" cy="53609"/>
            </a:xfrm>
            <a:custGeom>
              <a:avLst/>
              <a:gdLst>
                <a:gd name="T0" fmla="*/ 41 w 41"/>
                <a:gd name="T1" fmla="*/ 21 h 42"/>
                <a:gd name="T2" fmla="*/ 40 w 41"/>
                <a:gd name="T3" fmla="*/ 30 h 42"/>
                <a:gd name="T4" fmla="*/ 35 w 41"/>
                <a:gd name="T5" fmla="*/ 36 h 42"/>
                <a:gd name="T6" fmla="*/ 29 w 41"/>
                <a:gd name="T7" fmla="*/ 41 h 42"/>
                <a:gd name="T8" fmla="*/ 20 w 41"/>
                <a:gd name="T9" fmla="*/ 42 h 42"/>
                <a:gd name="T10" fmla="*/ 12 w 41"/>
                <a:gd name="T11" fmla="*/ 41 h 42"/>
                <a:gd name="T12" fmla="*/ 5 w 41"/>
                <a:gd name="T13" fmla="*/ 36 h 42"/>
                <a:gd name="T14" fmla="*/ 1 w 41"/>
                <a:gd name="T15" fmla="*/ 30 h 42"/>
                <a:gd name="T16" fmla="*/ 0 w 41"/>
                <a:gd name="T17" fmla="*/ 21 h 42"/>
                <a:gd name="T18" fmla="*/ 1 w 41"/>
                <a:gd name="T19" fmla="*/ 13 h 42"/>
                <a:gd name="T20" fmla="*/ 5 w 41"/>
                <a:gd name="T21" fmla="*/ 6 h 42"/>
                <a:gd name="T22" fmla="*/ 12 w 41"/>
                <a:gd name="T23" fmla="*/ 2 h 42"/>
                <a:gd name="T24" fmla="*/ 20 w 41"/>
                <a:gd name="T25" fmla="*/ 0 h 42"/>
                <a:gd name="T26" fmla="*/ 29 w 41"/>
                <a:gd name="T27" fmla="*/ 2 h 42"/>
                <a:gd name="T28" fmla="*/ 35 w 41"/>
                <a:gd name="T29" fmla="*/ 6 h 42"/>
                <a:gd name="T30" fmla="*/ 40 w 41"/>
                <a:gd name="T31" fmla="*/ 13 h 42"/>
                <a:gd name="T32" fmla="*/ 41 w 41"/>
                <a:gd name="T33" fmla="*/ 21 h 42"/>
                <a:gd name="T34" fmla="*/ 31 w 41"/>
                <a:gd name="T35" fmla="*/ 21 h 42"/>
                <a:gd name="T36" fmla="*/ 28 w 41"/>
                <a:gd name="T37" fmla="*/ 11 h 42"/>
                <a:gd name="T38" fmla="*/ 20 w 41"/>
                <a:gd name="T39" fmla="*/ 8 h 42"/>
                <a:gd name="T40" fmla="*/ 15 w 41"/>
                <a:gd name="T41" fmla="*/ 9 h 42"/>
                <a:gd name="T42" fmla="*/ 11 w 41"/>
                <a:gd name="T43" fmla="*/ 14 h 42"/>
                <a:gd name="T44" fmla="*/ 10 w 41"/>
                <a:gd name="T45" fmla="*/ 21 h 42"/>
                <a:gd name="T46" fmla="*/ 11 w 41"/>
                <a:gd name="T47" fmla="*/ 28 h 42"/>
                <a:gd name="T48" fmla="*/ 15 w 41"/>
                <a:gd name="T49" fmla="*/ 33 h 42"/>
                <a:gd name="T50" fmla="*/ 20 w 41"/>
                <a:gd name="T51" fmla="*/ 35 h 42"/>
                <a:gd name="T52" fmla="*/ 28 w 41"/>
                <a:gd name="T53" fmla="*/ 31 h 42"/>
                <a:gd name="T54" fmla="*/ 31 w 41"/>
                <a:gd name="T5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" h="42">
                  <a:moveTo>
                    <a:pt x="41" y="21"/>
                  </a:moveTo>
                  <a:cubicBezTo>
                    <a:pt x="41" y="24"/>
                    <a:pt x="41" y="27"/>
                    <a:pt x="40" y="30"/>
                  </a:cubicBezTo>
                  <a:cubicBezTo>
                    <a:pt x="39" y="32"/>
                    <a:pt x="37" y="35"/>
                    <a:pt x="35" y="36"/>
                  </a:cubicBezTo>
                  <a:cubicBezTo>
                    <a:pt x="34" y="38"/>
                    <a:pt x="31" y="40"/>
                    <a:pt x="29" y="41"/>
                  </a:cubicBezTo>
                  <a:cubicBezTo>
                    <a:pt x="26" y="42"/>
                    <a:pt x="23" y="42"/>
                    <a:pt x="20" y="42"/>
                  </a:cubicBezTo>
                  <a:cubicBezTo>
                    <a:pt x="17" y="42"/>
                    <a:pt x="14" y="42"/>
                    <a:pt x="12" y="41"/>
                  </a:cubicBezTo>
                  <a:cubicBezTo>
                    <a:pt x="9" y="40"/>
                    <a:pt x="7" y="38"/>
                    <a:pt x="5" y="36"/>
                  </a:cubicBezTo>
                  <a:cubicBezTo>
                    <a:pt x="3" y="34"/>
                    <a:pt x="2" y="32"/>
                    <a:pt x="1" y="30"/>
                  </a:cubicBezTo>
                  <a:cubicBezTo>
                    <a:pt x="0" y="27"/>
                    <a:pt x="0" y="24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7" y="4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6" y="1"/>
                    <a:pt x="29" y="2"/>
                  </a:cubicBezTo>
                  <a:cubicBezTo>
                    <a:pt x="31" y="3"/>
                    <a:pt x="34" y="4"/>
                    <a:pt x="35" y="6"/>
                  </a:cubicBezTo>
                  <a:cubicBezTo>
                    <a:pt x="37" y="8"/>
                    <a:pt x="39" y="10"/>
                    <a:pt x="40" y="13"/>
                  </a:cubicBezTo>
                  <a:cubicBezTo>
                    <a:pt x="41" y="15"/>
                    <a:pt x="41" y="18"/>
                    <a:pt x="41" y="21"/>
                  </a:cubicBezTo>
                  <a:moveTo>
                    <a:pt x="31" y="21"/>
                  </a:moveTo>
                  <a:cubicBezTo>
                    <a:pt x="31" y="17"/>
                    <a:pt x="30" y="14"/>
                    <a:pt x="28" y="11"/>
                  </a:cubicBezTo>
                  <a:cubicBezTo>
                    <a:pt x="26" y="9"/>
                    <a:pt x="23" y="8"/>
                    <a:pt x="20" y="8"/>
                  </a:cubicBezTo>
                  <a:cubicBezTo>
                    <a:pt x="18" y="8"/>
                    <a:pt x="16" y="8"/>
                    <a:pt x="15" y="9"/>
                  </a:cubicBezTo>
                  <a:cubicBezTo>
                    <a:pt x="13" y="10"/>
                    <a:pt x="12" y="12"/>
                    <a:pt x="11" y="14"/>
                  </a:cubicBezTo>
                  <a:cubicBezTo>
                    <a:pt x="11" y="16"/>
                    <a:pt x="10" y="18"/>
                    <a:pt x="10" y="21"/>
                  </a:cubicBezTo>
                  <a:cubicBezTo>
                    <a:pt x="10" y="24"/>
                    <a:pt x="11" y="26"/>
                    <a:pt x="11" y="28"/>
                  </a:cubicBezTo>
                  <a:cubicBezTo>
                    <a:pt x="12" y="30"/>
                    <a:pt x="13" y="32"/>
                    <a:pt x="15" y="33"/>
                  </a:cubicBezTo>
                  <a:cubicBezTo>
                    <a:pt x="16" y="34"/>
                    <a:pt x="18" y="35"/>
                    <a:pt x="20" y="35"/>
                  </a:cubicBezTo>
                  <a:cubicBezTo>
                    <a:pt x="23" y="35"/>
                    <a:pt x="26" y="33"/>
                    <a:pt x="28" y="31"/>
                  </a:cubicBezTo>
                  <a:cubicBezTo>
                    <a:pt x="30" y="29"/>
                    <a:pt x="31" y="25"/>
                    <a:pt x="31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3" name="Freeform 534">
              <a:extLst>
                <a:ext uri="{FF2B5EF4-FFF2-40B4-BE49-F238E27FC236}">
                  <a16:creationId xmlns:a16="http://schemas.microsoft.com/office/drawing/2014/main" id="{A459011F-C061-6340-9F38-52583DDE6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568" y="5872815"/>
              <a:ext cx="76245" cy="53609"/>
            </a:xfrm>
            <a:custGeom>
              <a:avLst/>
              <a:gdLst>
                <a:gd name="T0" fmla="*/ 36 w 60"/>
                <a:gd name="T1" fmla="*/ 22 h 42"/>
                <a:gd name="T2" fmla="*/ 36 w 60"/>
                <a:gd name="T3" fmla="*/ 36 h 42"/>
                <a:gd name="T4" fmla="*/ 34 w 60"/>
                <a:gd name="T5" fmla="*/ 41 h 42"/>
                <a:gd name="T6" fmla="*/ 30 w 60"/>
                <a:gd name="T7" fmla="*/ 42 h 42"/>
                <a:gd name="T8" fmla="*/ 26 w 60"/>
                <a:gd name="T9" fmla="*/ 41 h 42"/>
                <a:gd name="T10" fmla="*/ 25 w 60"/>
                <a:gd name="T11" fmla="*/ 36 h 42"/>
                <a:gd name="T12" fmla="*/ 25 w 60"/>
                <a:gd name="T13" fmla="*/ 19 h 42"/>
                <a:gd name="T14" fmla="*/ 25 w 60"/>
                <a:gd name="T15" fmla="*/ 13 h 42"/>
                <a:gd name="T16" fmla="*/ 23 w 60"/>
                <a:gd name="T17" fmla="*/ 10 h 42"/>
                <a:gd name="T18" fmla="*/ 19 w 60"/>
                <a:gd name="T19" fmla="*/ 8 h 42"/>
                <a:gd name="T20" fmla="*/ 13 w 60"/>
                <a:gd name="T21" fmla="*/ 12 h 42"/>
                <a:gd name="T22" fmla="*/ 11 w 60"/>
                <a:gd name="T23" fmla="*/ 22 h 42"/>
                <a:gd name="T24" fmla="*/ 11 w 60"/>
                <a:gd name="T25" fmla="*/ 36 h 42"/>
                <a:gd name="T26" fmla="*/ 10 w 60"/>
                <a:gd name="T27" fmla="*/ 41 h 42"/>
                <a:gd name="T28" fmla="*/ 6 w 60"/>
                <a:gd name="T29" fmla="*/ 42 h 42"/>
                <a:gd name="T30" fmla="*/ 2 w 60"/>
                <a:gd name="T31" fmla="*/ 41 h 42"/>
                <a:gd name="T32" fmla="*/ 0 w 60"/>
                <a:gd name="T33" fmla="*/ 36 h 42"/>
                <a:gd name="T34" fmla="*/ 0 w 60"/>
                <a:gd name="T35" fmla="*/ 6 h 42"/>
                <a:gd name="T36" fmla="*/ 2 w 60"/>
                <a:gd name="T37" fmla="*/ 2 h 42"/>
                <a:gd name="T38" fmla="*/ 5 w 60"/>
                <a:gd name="T39" fmla="*/ 0 h 42"/>
                <a:gd name="T40" fmla="*/ 9 w 60"/>
                <a:gd name="T41" fmla="*/ 1 h 42"/>
                <a:gd name="T42" fmla="*/ 10 w 60"/>
                <a:gd name="T43" fmla="*/ 5 h 42"/>
                <a:gd name="T44" fmla="*/ 10 w 60"/>
                <a:gd name="T45" fmla="*/ 6 h 42"/>
                <a:gd name="T46" fmla="*/ 16 w 60"/>
                <a:gd name="T47" fmla="*/ 2 h 42"/>
                <a:gd name="T48" fmla="*/ 23 w 60"/>
                <a:gd name="T49" fmla="*/ 0 h 42"/>
                <a:gd name="T50" fmla="*/ 30 w 60"/>
                <a:gd name="T51" fmla="*/ 2 h 42"/>
                <a:gd name="T52" fmla="*/ 34 w 60"/>
                <a:gd name="T53" fmla="*/ 6 h 42"/>
                <a:gd name="T54" fmla="*/ 40 w 60"/>
                <a:gd name="T55" fmla="*/ 2 h 42"/>
                <a:gd name="T56" fmla="*/ 47 w 60"/>
                <a:gd name="T57" fmla="*/ 0 h 42"/>
                <a:gd name="T58" fmla="*/ 54 w 60"/>
                <a:gd name="T59" fmla="*/ 2 h 42"/>
                <a:gd name="T60" fmla="*/ 59 w 60"/>
                <a:gd name="T61" fmla="*/ 7 h 42"/>
                <a:gd name="T62" fmla="*/ 60 w 60"/>
                <a:gd name="T63" fmla="*/ 15 h 42"/>
                <a:gd name="T64" fmla="*/ 60 w 60"/>
                <a:gd name="T65" fmla="*/ 36 h 42"/>
                <a:gd name="T66" fmla="*/ 58 w 60"/>
                <a:gd name="T67" fmla="*/ 41 h 42"/>
                <a:gd name="T68" fmla="*/ 54 w 60"/>
                <a:gd name="T69" fmla="*/ 42 h 42"/>
                <a:gd name="T70" fmla="*/ 51 w 60"/>
                <a:gd name="T71" fmla="*/ 41 h 42"/>
                <a:gd name="T72" fmla="*/ 49 w 60"/>
                <a:gd name="T73" fmla="*/ 36 h 42"/>
                <a:gd name="T74" fmla="*/ 49 w 60"/>
                <a:gd name="T75" fmla="*/ 18 h 42"/>
                <a:gd name="T76" fmla="*/ 49 w 60"/>
                <a:gd name="T77" fmla="*/ 13 h 42"/>
                <a:gd name="T78" fmla="*/ 47 w 60"/>
                <a:gd name="T79" fmla="*/ 10 h 42"/>
                <a:gd name="T80" fmla="*/ 43 w 60"/>
                <a:gd name="T81" fmla="*/ 8 h 42"/>
                <a:gd name="T82" fmla="*/ 40 w 60"/>
                <a:gd name="T83" fmla="*/ 9 h 42"/>
                <a:gd name="T84" fmla="*/ 37 w 60"/>
                <a:gd name="T85" fmla="*/ 13 h 42"/>
                <a:gd name="T86" fmla="*/ 36 w 60"/>
                <a:gd name="T87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" h="42">
                  <a:moveTo>
                    <a:pt x="36" y="22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38"/>
                    <a:pt x="35" y="39"/>
                    <a:pt x="34" y="41"/>
                  </a:cubicBezTo>
                  <a:cubicBezTo>
                    <a:pt x="33" y="42"/>
                    <a:pt x="32" y="42"/>
                    <a:pt x="30" y="42"/>
                  </a:cubicBezTo>
                  <a:cubicBezTo>
                    <a:pt x="29" y="42"/>
                    <a:pt x="27" y="42"/>
                    <a:pt x="26" y="41"/>
                  </a:cubicBezTo>
                  <a:cubicBezTo>
                    <a:pt x="25" y="39"/>
                    <a:pt x="25" y="38"/>
                    <a:pt x="25" y="36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7"/>
                    <a:pt x="25" y="15"/>
                    <a:pt x="25" y="13"/>
                  </a:cubicBezTo>
                  <a:cubicBezTo>
                    <a:pt x="24" y="12"/>
                    <a:pt x="24" y="10"/>
                    <a:pt x="23" y="10"/>
                  </a:cubicBezTo>
                  <a:cubicBezTo>
                    <a:pt x="22" y="9"/>
                    <a:pt x="21" y="8"/>
                    <a:pt x="19" y="8"/>
                  </a:cubicBezTo>
                  <a:cubicBezTo>
                    <a:pt x="16" y="8"/>
                    <a:pt x="14" y="9"/>
                    <a:pt x="13" y="12"/>
                  </a:cubicBezTo>
                  <a:cubicBezTo>
                    <a:pt x="12" y="14"/>
                    <a:pt x="11" y="17"/>
                    <a:pt x="11" y="22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8"/>
                    <a:pt x="11" y="39"/>
                    <a:pt x="10" y="41"/>
                  </a:cubicBezTo>
                  <a:cubicBezTo>
                    <a:pt x="9" y="42"/>
                    <a:pt x="7" y="42"/>
                    <a:pt x="6" y="42"/>
                  </a:cubicBezTo>
                  <a:cubicBezTo>
                    <a:pt x="4" y="42"/>
                    <a:pt x="3" y="42"/>
                    <a:pt x="2" y="41"/>
                  </a:cubicBezTo>
                  <a:cubicBezTo>
                    <a:pt x="1" y="39"/>
                    <a:pt x="0" y="38"/>
                    <a:pt x="0" y="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7" y="0"/>
                    <a:pt x="8" y="1"/>
                    <a:pt x="9" y="1"/>
                  </a:cubicBezTo>
                  <a:cubicBezTo>
                    <a:pt x="10" y="2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4" y="3"/>
                    <a:pt x="16" y="2"/>
                  </a:cubicBezTo>
                  <a:cubicBezTo>
                    <a:pt x="18" y="1"/>
                    <a:pt x="20" y="0"/>
                    <a:pt x="23" y="0"/>
                  </a:cubicBezTo>
                  <a:cubicBezTo>
                    <a:pt x="26" y="0"/>
                    <a:pt x="28" y="1"/>
                    <a:pt x="30" y="2"/>
                  </a:cubicBezTo>
                  <a:cubicBezTo>
                    <a:pt x="32" y="3"/>
                    <a:pt x="33" y="4"/>
                    <a:pt x="34" y="6"/>
                  </a:cubicBezTo>
                  <a:cubicBezTo>
                    <a:pt x="36" y="4"/>
                    <a:pt x="38" y="3"/>
                    <a:pt x="40" y="2"/>
                  </a:cubicBezTo>
                  <a:cubicBezTo>
                    <a:pt x="42" y="1"/>
                    <a:pt x="44" y="0"/>
                    <a:pt x="47" y="0"/>
                  </a:cubicBezTo>
                  <a:cubicBezTo>
                    <a:pt x="49" y="0"/>
                    <a:pt x="52" y="1"/>
                    <a:pt x="54" y="2"/>
                  </a:cubicBezTo>
                  <a:cubicBezTo>
                    <a:pt x="56" y="3"/>
                    <a:pt x="58" y="5"/>
                    <a:pt x="59" y="7"/>
                  </a:cubicBezTo>
                  <a:cubicBezTo>
                    <a:pt x="59" y="8"/>
                    <a:pt x="60" y="11"/>
                    <a:pt x="60" y="1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8"/>
                    <a:pt x="59" y="39"/>
                    <a:pt x="58" y="41"/>
                  </a:cubicBezTo>
                  <a:cubicBezTo>
                    <a:pt x="57" y="42"/>
                    <a:pt x="56" y="42"/>
                    <a:pt x="54" y="42"/>
                  </a:cubicBezTo>
                  <a:cubicBezTo>
                    <a:pt x="53" y="42"/>
                    <a:pt x="52" y="42"/>
                    <a:pt x="51" y="41"/>
                  </a:cubicBezTo>
                  <a:cubicBezTo>
                    <a:pt x="50" y="39"/>
                    <a:pt x="49" y="38"/>
                    <a:pt x="49" y="36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6"/>
                    <a:pt x="49" y="14"/>
                    <a:pt x="49" y="13"/>
                  </a:cubicBezTo>
                  <a:cubicBezTo>
                    <a:pt x="49" y="12"/>
                    <a:pt x="48" y="10"/>
                    <a:pt x="47" y="10"/>
                  </a:cubicBezTo>
                  <a:cubicBezTo>
                    <a:pt x="46" y="9"/>
                    <a:pt x="45" y="8"/>
                    <a:pt x="43" y="8"/>
                  </a:cubicBezTo>
                  <a:cubicBezTo>
                    <a:pt x="42" y="8"/>
                    <a:pt x="41" y="9"/>
                    <a:pt x="40" y="9"/>
                  </a:cubicBezTo>
                  <a:cubicBezTo>
                    <a:pt x="38" y="10"/>
                    <a:pt x="37" y="11"/>
                    <a:pt x="37" y="13"/>
                  </a:cubicBezTo>
                  <a:cubicBezTo>
                    <a:pt x="36" y="14"/>
                    <a:pt x="36" y="17"/>
                    <a:pt x="36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4" name="Freeform 535">
              <a:extLst>
                <a:ext uri="{FF2B5EF4-FFF2-40B4-BE49-F238E27FC236}">
                  <a16:creationId xmlns:a16="http://schemas.microsoft.com/office/drawing/2014/main" id="{942EE55C-2F2E-444A-BA22-1D4DB6058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0" y="58966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5" name="Freeform 536">
              <a:extLst>
                <a:ext uri="{FF2B5EF4-FFF2-40B4-BE49-F238E27FC236}">
                  <a16:creationId xmlns:a16="http://schemas.microsoft.com/office/drawing/2014/main" id="{93DCE2AE-C136-BC41-BCD4-A260D40FF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0" y="5896641"/>
              <a:ext cx="0" cy="3574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6" name="Freeform 537">
              <a:extLst>
                <a:ext uri="{FF2B5EF4-FFF2-40B4-BE49-F238E27FC236}">
                  <a16:creationId xmlns:a16="http://schemas.microsoft.com/office/drawing/2014/main" id="{6DCC3D95-5407-194B-8BDA-6FEE0B6A1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495" y="5912128"/>
              <a:ext cx="0" cy="119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7" name="Freeform 538">
              <a:extLst>
                <a:ext uri="{FF2B5EF4-FFF2-40B4-BE49-F238E27FC236}">
                  <a16:creationId xmlns:a16="http://schemas.microsoft.com/office/drawing/2014/main" id="{529B943D-230E-564C-85C0-B9DAB4A48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4305" y="5910937"/>
              <a:ext cx="0" cy="119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8" name="Freeform 539">
              <a:extLst>
                <a:ext uri="{FF2B5EF4-FFF2-40B4-BE49-F238E27FC236}">
                  <a16:creationId xmlns:a16="http://schemas.microsoft.com/office/drawing/2014/main" id="{18B24E24-E387-3E47-AB70-95FC0805E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922" y="5906172"/>
              <a:ext cx="2383" cy="4765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4 h 4"/>
                <a:gd name="T4" fmla="*/ 0 w 2"/>
                <a:gd name="T5" fmla="*/ 0 h 4"/>
                <a:gd name="T6" fmla="*/ 0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1" y="1"/>
                    <a:pt x="1" y="3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9" name="Freeform 540">
              <a:extLst>
                <a:ext uri="{FF2B5EF4-FFF2-40B4-BE49-F238E27FC236}">
                  <a16:creationId xmlns:a16="http://schemas.microsoft.com/office/drawing/2014/main" id="{BA174A2C-70E4-4D48-8FCB-4F5B096AA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939" y="5827544"/>
              <a:ext cx="32166" cy="21444"/>
            </a:xfrm>
            <a:custGeom>
              <a:avLst/>
              <a:gdLst>
                <a:gd name="T0" fmla="*/ 19 w 25"/>
                <a:gd name="T1" fmla="*/ 14 h 17"/>
                <a:gd name="T2" fmla="*/ 24 w 25"/>
                <a:gd name="T3" fmla="*/ 14 h 17"/>
                <a:gd name="T4" fmla="*/ 25 w 25"/>
                <a:gd name="T5" fmla="*/ 11 h 17"/>
                <a:gd name="T6" fmla="*/ 14 w 25"/>
                <a:gd name="T7" fmla="*/ 10 h 17"/>
                <a:gd name="T8" fmla="*/ 13 w 25"/>
                <a:gd name="T9" fmla="*/ 9 h 17"/>
                <a:gd name="T10" fmla="*/ 17 w 25"/>
                <a:gd name="T11" fmla="*/ 5 h 17"/>
                <a:gd name="T12" fmla="*/ 12 w 25"/>
                <a:gd name="T13" fmla="*/ 0 h 17"/>
                <a:gd name="T14" fmla="*/ 8 w 25"/>
                <a:gd name="T15" fmla="*/ 5 h 17"/>
                <a:gd name="T16" fmla="*/ 11 w 25"/>
                <a:gd name="T17" fmla="*/ 9 h 17"/>
                <a:gd name="T18" fmla="*/ 12 w 25"/>
                <a:gd name="T19" fmla="*/ 11 h 17"/>
                <a:gd name="T20" fmla="*/ 0 w 25"/>
                <a:gd name="T21" fmla="*/ 14 h 17"/>
                <a:gd name="T22" fmla="*/ 1 w 25"/>
                <a:gd name="T23" fmla="*/ 17 h 17"/>
                <a:gd name="T24" fmla="*/ 12 w 25"/>
                <a:gd name="T25" fmla="*/ 14 h 17"/>
                <a:gd name="T26" fmla="*/ 19 w 25"/>
                <a:gd name="T2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17">
                  <a:moveTo>
                    <a:pt x="19" y="14"/>
                  </a:moveTo>
                  <a:cubicBezTo>
                    <a:pt x="21" y="14"/>
                    <a:pt x="22" y="14"/>
                    <a:pt x="24" y="14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0" y="10"/>
                    <a:pt x="14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8"/>
                    <a:pt x="17" y="7"/>
                    <a:pt x="17" y="5"/>
                  </a:cubicBezTo>
                  <a:cubicBezTo>
                    <a:pt x="17" y="2"/>
                    <a:pt x="15" y="0"/>
                    <a:pt x="12" y="0"/>
                  </a:cubicBezTo>
                  <a:cubicBezTo>
                    <a:pt x="10" y="0"/>
                    <a:pt x="8" y="2"/>
                    <a:pt x="8" y="5"/>
                  </a:cubicBezTo>
                  <a:cubicBezTo>
                    <a:pt x="8" y="7"/>
                    <a:pt x="10" y="8"/>
                    <a:pt x="11" y="9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5" y="11"/>
                    <a:pt x="0" y="14"/>
                    <a:pt x="0" y="14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5" y="15"/>
                    <a:pt x="9" y="15"/>
                    <a:pt x="12" y="14"/>
                  </a:cubicBezTo>
                  <a:cubicBezTo>
                    <a:pt x="15" y="14"/>
                    <a:pt x="17" y="14"/>
                    <a:pt x="1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0" name="Freeform 541">
              <a:extLst>
                <a:ext uri="{FF2B5EF4-FFF2-40B4-BE49-F238E27FC236}">
                  <a16:creationId xmlns:a16="http://schemas.microsoft.com/office/drawing/2014/main" id="{8CB69BD0-3CA3-9140-B9C6-387D0422C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669" y="5860901"/>
              <a:ext cx="23827" cy="28592"/>
            </a:xfrm>
            <a:custGeom>
              <a:avLst/>
              <a:gdLst>
                <a:gd name="T0" fmla="*/ 19 w 19"/>
                <a:gd name="T1" fmla="*/ 3 h 22"/>
                <a:gd name="T2" fmla="*/ 19 w 19"/>
                <a:gd name="T3" fmla="*/ 3 h 22"/>
                <a:gd name="T4" fmla="*/ 19 w 19"/>
                <a:gd name="T5" fmla="*/ 3 h 22"/>
                <a:gd name="T6" fmla="*/ 18 w 19"/>
                <a:gd name="T7" fmla="*/ 2 h 22"/>
                <a:gd name="T8" fmla="*/ 16 w 19"/>
                <a:gd name="T9" fmla="*/ 0 h 22"/>
                <a:gd name="T10" fmla="*/ 10 w 19"/>
                <a:gd name="T11" fmla="*/ 9 h 22"/>
                <a:gd name="T12" fmla="*/ 10 w 19"/>
                <a:gd name="T13" fmla="*/ 8 h 22"/>
                <a:gd name="T14" fmla="*/ 7 w 19"/>
                <a:gd name="T15" fmla="*/ 7 h 22"/>
                <a:gd name="T16" fmla="*/ 7 w 19"/>
                <a:gd name="T17" fmla="*/ 7 h 22"/>
                <a:gd name="T18" fmla="*/ 5 w 19"/>
                <a:gd name="T19" fmla="*/ 6 h 22"/>
                <a:gd name="T20" fmla="*/ 6 w 19"/>
                <a:gd name="T21" fmla="*/ 5 h 22"/>
                <a:gd name="T22" fmla="*/ 3 w 19"/>
                <a:gd name="T23" fmla="*/ 2 h 22"/>
                <a:gd name="T24" fmla="*/ 0 w 19"/>
                <a:gd name="T25" fmla="*/ 5 h 22"/>
                <a:gd name="T26" fmla="*/ 3 w 19"/>
                <a:gd name="T27" fmla="*/ 7 h 22"/>
                <a:gd name="T28" fmla="*/ 4 w 19"/>
                <a:gd name="T29" fmla="*/ 7 h 22"/>
                <a:gd name="T30" fmla="*/ 7 w 19"/>
                <a:gd name="T31" fmla="*/ 9 h 22"/>
                <a:gd name="T32" fmla="*/ 9 w 19"/>
                <a:gd name="T33" fmla="*/ 9 h 22"/>
                <a:gd name="T34" fmla="*/ 9 w 19"/>
                <a:gd name="T35" fmla="*/ 11 h 22"/>
                <a:gd name="T36" fmla="*/ 9 w 19"/>
                <a:gd name="T37" fmla="*/ 11 h 22"/>
                <a:gd name="T38" fmla="*/ 8 w 19"/>
                <a:gd name="T39" fmla="*/ 22 h 22"/>
                <a:gd name="T40" fmla="*/ 12 w 19"/>
                <a:gd name="T41" fmla="*/ 22 h 22"/>
                <a:gd name="T42" fmla="*/ 14 w 19"/>
                <a:gd name="T43" fmla="*/ 13 h 22"/>
                <a:gd name="T44" fmla="*/ 19 w 19"/>
                <a:gd name="T45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22">
                  <a:moveTo>
                    <a:pt x="19" y="3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3" y="3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7"/>
                    <a:pt x="8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5" y="7"/>
                    <a:pt x="5" y="6"/>
                  </a:cubicBezTo>
                  <a:cubicBezTo>
                    <a:pt x="5" y="6"/>
                    <a:pt x="6" y="5"/>
                    <a:pt x="6" y="5"/>
                  </a:cubicBezTo>
                  <a:cubicBezTo>
                    <a:pt x="6" y="3"/>
                    <a:pt x="5" y="2"/>
                    <a:pt x="3" y="2"/>
                  </a:cubicBezTo>
                  <a:cubicBezTo>
                    <a:pt x="2" y="2"/>
                    <a:pt x="0" y="3"/>
                    <a:pt x="0" y="5"/>
                  </a:cubicBezTo>
                  <a:cubicBezTo>
                    <a:pt x="0" y="6"/>
                    <a:pt x="2" y="7"/>
                    <a:pt x="3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8"/>
                    <a:pt x="5" y="9"/>
                    <a:pt x="7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6"/>
                    <a:pt x="8" y="22"/>
                    <a:pt x="8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0"/>
                    <a:pt x="13" y="16"/>
                    <a:pt x="14" y="13"/>
                  </a:cubicBezTo>
                  <a:cubicBezTo>
                    <a:pt x="16" y="7"/>
                    <a:pt x="19" y="3"/>
                    <a:pt x="1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1" name="Freeform 542">
              <a:extLst>
                <a:ext uri="{FF2B5EF4-FFF2-40B4-BE49-F238E27FC236}">
                  <a16:creationId xmlns:a16="http://schemas.microsoft.com/office/drawing/2014/main" id="{A0F8A0CA-7844-2847-88DB-3F82214A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167" y="5848988"/>
              <a:ext cx="22636" cy="27400"/>
            </a:xfrm>
            <a:custGeom>
              <a:avLst/>
              <a:gdLst>
                <a:gd name="T0" fmla="*/ 16 w 18"/>
                <a:gd name="T1" fmla="*/ 0 h 21"/>
                <a:gd name="T2" fmla="*/ 13 w 18"/>
                <a:gd name="T3" fmla="*/ 3 h 21"/>
                <a:gd name="T4" fmla="*/ 13 w 18"/>
                <a:gd name="T5" fmla="*/ 4 h 21"/>
                <a:gd name="T6" fmla="*/ 12 w 18"/>
                <a:gd name="T7" fmla="*/ 7 h 21"/>
                <a:gd name="T8" fmla="*/ 11 w 18"/>
                <a:gd name="T9" fmla="*/ 9 h 21"/>
                <a:gd name="T10" fmla="*/ 10 w 18"/>
                <a:gd name="T11" fmla="*/ 9 h 21"/>
                <a:gd name="T12" fmla="*/ 3 w 18"/>
                <a:gd name="T13" fmla="*/ 2 h 21"/>
                <a:gd name="T14" fmla="*/ 0 w 18"/>
                <a:gd name="T15" fmla="*/ 5 h 21"/>
                <a:gd name="T16" fmla="*/ 7 w 18"/>
                <a:gd name="T17" fmla="*/ 13 h 21"/>
                <a:gd name="T18" fmla="*/ 11 w 18"/>
                <a:gd name="T19" fmla="*/ 21 h 21"/>
                <a:gd name="T20" fmla="*/ 15 w 18"/>
                <a:gd name="T21" fmla="*/ 20 h 21"/>
                <a:gd name="T22" fmla="*/ 11 w 18"/>
                <a:gd name="T23" fmla="*/ 11 h 21"/>
                <a:gd name="T24" fmla="*/ 12 w 18"/>
                <a:gd name="T25" fmla="*/ 10 h 21"/>
                <a:gd name="T26" fmla="*/ 13 w 18"/>
                <a:gd name="T27" fmla="*/ 7 h 21"/>
                <a:gd name="T28" fmla="*/ 14 w 18"/>
                <a:gd name="T29" fmla="*/ 5 h 21"/>
                <a:gd name="T30" fmla="*/ 16 w 18"/>
                <a:gd name="T31" fmla="*/ 6 h 21"/>
                <a:gd name="T32" fmla="*/ 18 w 18"/>
                <a:gd name="T33" fmla="*/ 3 h 21"/>
                <a:gd name="T34" fmla="*/ 16 w 18"/>
                <a:gd name="T3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21">
                  <a:moveTo>
                    <a:pt x="16" y="0"/>
                  </a:moveTo>
                  <a:cubicBezTo>
                    <a:pt x="14" y="0"/>
                    <a:pt x="13" y="2"/>
                    <a:pt x="13" y="3"/>
                  </a:cubicBezTo>
                  <a:cubicBezTo>
                    <a:pt x="13" y="3"/>
                    <a:pt x="13" y="4"/>
                    <a:pt x="13" y="4"/>
                  </a:cubicBezTo>
                  <a:cubicBezTo>
                    <a:pt x="12" y="4"/>
                    <a:pt x="12" y="5"/>
                    <a:pt x="12" y="7"/>
                  </a:cubicBezTo>
                  <a:cubicBezTo>
                    <a:pt x="12" y="8"/>
                    <a:pt x="12" y="8"/>
                    <a:pt x="11" y="9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7" y="5"/>
                    <a:pt x="3" y="2"/>
                    <a:pt x="3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8"/>
                    <a:pt x="5" y="10"/>
                    <a:pt x="7" y="13"/>
                  </a:cubicBezTo>
                  <a:cubicBezTo>
                    <a:pt x="8" y="16"/>
                    <a:pt x="10" y="19"/>
                    <a:pt x="11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15"/>
                    <a:pt x="11" y="11"/>
                  </a:cubicBezTo>
                  <a:cubicBezTo>
                    <a:pt x="11" y="11"/>
                    <a:pt x="12" y="10"/>
                    <a:pt x="12" y="10"/>
                  </a:cubicBezTo>
                  <a:cubicBezTo>
                    <a:pt x="13" y="9"/>
                    <a:pt x="13" y="8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6"/>
                    <a:pt x="15" y="6"/>
                    <a:pt x="16" y="6"/>
                  </a:cubicBezTo>
                  <a:cubicBezTo>
                    <a:pt x="17" y="6"/>
                    <a:pt x="18" y="5"/>
                    <a:pt x="18" y="3"/>
                  </a:cubicBezTo>
                  <a:cubicBezTo>
                    <a:pt x="18" y="2"/>
                    <a:pt x="17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2" name="Freeform 543">
              <a:extLst>
                <a:ext uri="{FF2B5EF4-FFF2-40B4-BE49-F238E27FC236}">
                  <a16:creationId xmlns:a16="http://schemas.microsoft.com/office/drawing/2014/main" id="{72236B62-88DD-8642-986F-DD7E53BC4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922" y="5891876"/>
              <a:ext cx="92924" cy="40505"/>
            </a:xfrm>
            <a:custGeom>
              <a:avLst/>
              <a:gdLst>
                <a:gd name="T0" fmla="*/ 65 w 73"/>
                <a:gd name="T1" fmla="*/ 4 h 32"/>
                <a:gd name="T2" fmla="*/ 38 w 73"/>
                <a:gd name="T3" fmla="*/ 12 h 32"/>
                <a:gd name="T4" fmla="*/ 24 w 73"/>
                <a:gd name="T5" fmla="*/ 13 h 32"/>
                <a:gd name="T6" fmla="*/ 10 w 73"/>
                <a:gd name="T7" fmla="*/ 12 h 32"/>
                <a:gd name="T8" fmla="*/ 0 w 73"/>
                <a:gd name="T9" fmla="*/ 11 h 32"/>
                <a:gd name="T10" fmla="*/ 2 w 73"/>
                <a:gd name="T11" fmla="*/ 15 h 32"/>
                <a:gd name="T12" fmla="*/ 2 w 73"/>
                <a:gd name="T13" fmla="*/ 15 h 32"/>
                <a:gd name="T14" fmla="*/ 2 w 73"/>
                <a:gd name="T15" fmla="*/ 16 h 32"/>
                <a:gd name="T16" fmla="*/ 3 w 73"/>
                <a:gd name="T17" fmla="*/ 16 h 32"/>
                <a:gd name="T18" fmla="*/ 3 w 73"/>
                <a:gd name="T19" fmla="*/ 17 h 32"/>
                <a:gd name="T20" fmla="*/ 7 w 73"/>
                <a:gd name="T21" fmla="*/ 23 h 32"/>
                <a:gd name="T22" fmla="*/ 19 w 73"/>
                <a:gd name="T23" fmla="*/ 30 h 32"/>
                <a:gd name="T24" fmla="*/ 19 w 73"/>
                <a:gd name="T25" fmla="*/ 30 h 32"/>
                <a:gd name="T26" fmla="*/ 19 w 73"/>
                <a:gd name="T27" fmla="*/ 30 h 32"/>
                <a:gd name="T28" fmla="*/ 32 w 73"/>
                <a:gd name="T29" fmla="*/ 32 h 32"/>
                <a:gd name="T30" fmla="*/ 55 w 73"/>
                <a:gd name="T31" fmla="*/ 27 h 32"/>
                <a:gd name="T32" fmla="*/ 68 w 73"/>
                <a:gd name="T33" fmla="*/ 16 h 32"/>
                <a:gd name="T34" fmla="*/ 72 w 73"/>
                <a:gd name="T35" fmla="*/ 7 h 32"/>
                <a:gd name="T36" fmla="*/ 73 w 73"/>
                <a:gd name="T37" fmla="*/ 0 h 32"/>
                <a:gd name="T38" fmla="*/ 65 w 73"/>
                <a:gd name="T3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32">
                  <a:moveTo>
                    <a:pt x="65" y="4"/>
                  </a:moveTo>
                  <a:cubicBezTo>
                    <a:pt x="59" y="7"/>
                    <a:pt x="50" y="11"/>
                    <a:pt x="38" y="12"/>
                  </a:cubicBezTo>
                  <a:cubicBezTo>
                    <a:pt x="33" y="13"/>
                    <a:pt x="29" y="13"/>
                    <a:pt x="24" y="13"/>
                  </a:cubicBezTo>
                  <a:cubicBezTo>
                    <a:pt x="19" y="13"/>
                    <a:pt x="14" y="13"/>
                    <a:pt x="10" y="12"/>
                  </a:cubicBezTo>
                  <a:cubicBezTo>
                    <a:pt x="6" y="12"/>
                    <a:pt x="2" y="11"/>
                    <a:pt x="0" y="11"/>
                  </a:cubicBezTo>
                  <a:cubicBezTo>
                    <a:pt x="1" y="12"/>
                    <a:pt x="1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3" y="16"/>
                    <a:pt x="3" y="17"/>
                    <a:pt x="3" y="17"/>
                  </a:cubicBezTo>
                  <a:cubicBezTo>
                    <a:pt x="4" y="19"/>
                    <a:pt x="5" y="21"/>
                    <a:pt x="7" y="23"/>
                  </a:cubicBezTo>
                  <a:cubicBezTo>
                    <a:pt x="13" y="29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24" y="32"/>
                    <a:pt x="32" y="32"/>
                  </a:cubicBezTo>
                  <a:cubicBezTo>
                    <a:pt x="40" y="32"/>
                    <a:pt x="47" y="30"/>
                    <a:pt x="55" y="27"/>
                  </a:cubicBezTo>
                  <a:cubicBezTo>
                    <a:pt x="60" y="24"/>
                    <a:pt x="65" y="20"/>
                    <a:pt x="68" y="16"/>
                  </a:cubicBezTo>
                  <a:cubicBezTo>
                    <a:pt x="70" y="14"/>
                    <a:pt x="71" y="10"/>
                    <a:pt x="72" y="7"/>
                  </a:cubicBezTo>
                  <a:cubicBezTo>
                    <a:pt x="72" y="6"/>
                    <a:pt x="73" y="3"/>
                    <a:pt x="73" y="0"/>
                  </a:cubicBezTo>
                  <a:cubicBezTo>
                    <a:pt x="71" y="1"/>
                    <a:pt x="68" y="3"/>
                    <a:pt x="6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3" name="Freeform 544">
              <a:extLst>
                <a:ext uri="{FF2B5EF4-FFF2-40B4-BE49-F238E27FC236}">
                  <a16:creationId xmlns:a16="http://schemas.microsoft.com/office/drawing/2014/main" id="{FA44E87B-84FC-AF4D-9D91-6091A69013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9539" y="5847796"/>
              <a:ext cx="94115" cy="59566"/>
            </a:xfrm>
            <a:custGeom>
              <a:avLst/>
              <a:gdLst>
                <a:gd name="T0" fmla="*/ 6 w 74"/>
                <a:gd name="T1" fmla="*/ 15 h 46"/>
                <a:gd name="T2" fmla="*/ 2 w 74"/>
                <a:gd name="T3" fmla="*/ 24 h 46"/>
                <a:gd name="T4" fmla="*/ 1 w 74"/>
                <a:gd name="T5" fmla="*/ 34 h 46"/>
                <a:gd name="T6" fmla="*/ 1 w 74"/>
                <a:gd name="T7" fmla="*/ 34 h 46"/>
                <a:gd name="T8" fmla="*/ 1 w 74"/>
                <a:gd name="T9" fmla="*/ 38 h 46"/>
                <a:gd name="T10" fmla="*/ 1 w 74"/>
                <a:gd name="T11" fmla="*/ 38 h 46"/>
                <a:gd name="T12" fmla="*/ 1 w 74"/>
                <a:gd name="T13" fmla="*/ 38 h 46"/>
                <a:gd name="T14" fmla="*/ 1 w 74"/>
                <a:gd name="T15" fmla="*/ 41 h 46"/>
                <a:gd name="T16" fmla="*/ 39 w 74"/>
                <a:gd name="T17" fmla="*/ 43 h 46"/>
                <a:gd name="T18" fmla="*/ 65 w 74"/>
                <a:gd name="T19" fmla="*/ 35 h 46"/>
                <a:gd name="T20" fmla="*/ 74 w 74"/>
                <a:gd name="T21" fmla="*/ 30 h 46"/>
                <a:gd name="T22" fmla="*/ 67 w 74"/>
                <a:gd name="T23" fmla="*/ 16 h 46"/>
                <a:gd name="T24" fmla="*/ 46 w 74"/>
                <a:gd name="T25" fmla="*/ 1 h 46"/>
                <a:gd name="T26" fmla="*/ 41 w 74"/>
                <a:gd name="T27" fmla="*/ 0 h 46"/>
                <a:gd name="T28" fmla="*/ 34 w 74"/>
                <a:gd name="T29" fmla="*/ 1 h 46"/>
                <a:gd name="T30" fmla="*/ 24 w 74"/>
                <a:gd name="T31" fmla="*/ 3 h 46"/>
                <a:gd name="T32" fmla="*/ 10 w 74"/>
                <a:gd name="T33" fmla="*/ 11 h 46"/>
                <a:gd name="T34" fmla="*/ 10 w 74"/>
                <a:gd name="T35" fmla="*/ 11 h 46"/>
                <a:gd name="T36" fmla="*/ 6 w 74"/>
                <a:gd name="T37" fmla="*/ 15 h 46"/>
                <a:gd name="T38" fmla="*/ 56 w 74"/>
                <a:gd name="T39" fmla="*/ 12 h 46"/>
                <a:gd name="T40" fmla="*/ 62 w 74"/>
                <a:gd name="T41" fmla="*/ 19 h 46"/>
                <a:gd name="T42" fmla="*/ 56 w 74"/>
                <a:gd name="T43" fmla="*/ 26 h 46"/>
                <a:gd name="T44" fmla="*/ 49 w 74"/>
                <a:gd name="T45" fmla="*/ 19 h 46"/>
                <a:gd name="T46" fmla="*/ 56 w 74"/>
                <a:gd name="T47" fmla="*/ 12 h 46"/>
                <a:gd name="T48" fmla="*/ 23 w 74"/>
                <a:gd name="T49" fmla="*/ 12 h 46"/>
                <a:gd name="T50" fmla="*/ 34 w 74"/>
                <a:gd name="T51" fmla="*/ 23 h 46"/>
                <a:gd name="T52" fmla="*/ 23 w 74"/>
                <a:gd name="T53" fmla="*/ 34 h 46"/>
                <a:gd name="T54" fmla="*/ 11 w 74"/>
                <a:gd name="T55" fmla="*/ 23 h 46"/>
                <a:gd name="T56" fmla="*/ 23 w 74"/>
                <a:gd name="T57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" h="46">
                  <a:moveTo>
                    <a:pt x="6" y="15"/>
                  </a:moveTo>
                  <a:cubicBezTo>
                    <a:pt x="6" y="15"/>
                    <a:pt x="4" y="18"/>
                    <a:pt x="2" y="24"/>
                  </a:cubicBezTo>
                  <a:cubicBezTo>
                    <a:pt x="0" y="28"/>
                    <a:pt x="1" y="33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6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9"/>
                    <a:pt x="1" y="40"/>
                    <a:pt x="1" y="41"/>
                  </a:cubicBezTo>
                  <a:cubicBezTo>
                    <a:pt x="4" y="42"/>
                    <a:pt x="21" y="46"/>
                    <a:pt x="39" y="43"/>
                  </a:cubicBezTo>
                  <a:cubicBezTo>
                    <a:pt x="51" y="41"/>
                    <a:pt x="60" y="38"/>
                    <a:pt x="65" y="35"/>
                  </a:cubicBezTo>
                  <a:cubicBezTo>
                    <a:pt x="70" y="33"/>
                    <a:pt x="73" y="31"/>
                    <a:pt x="74" y="30"/>
                  </a:cubicBezTo>
                  <a:cubicBezTo>
                    <a:pt x="73" y="26"/>
                    <a:pt x="70" y="20"/>
                    <a:pt x="67" y="16"/>
                  </a:cubicBezTo>
                  <a:cubicBezTo>
                    <a:pt x="59" y="4"/>
                    <a:pt x="50" y="1"/>
                    <a:pt x="46" y="1"/>
                  </a:cubicBezTo>
                  <a:cubicBezTo>
                    <a:pt x="44" y="0"/>
                    <a:pt x="43" y="0"/>
                    <a:pt x="41" y="0"/>
                  </a:cubicBezTo>
                  <a:cubicBezTo>
                    <a:pt x="39" y="0"/>
                    <a:pt x="37" y="0"/>
                    <a:pt x="34" y="1"/>
                  </a:cubicBezTo>
                  <a:cubicBezTo>
                    <a:pt x="31" y="1"/>
                    <a:pt x="28" y="2"/>
                    <a:pt x="24" y="3"/>
                  </a:cubicBezTo>
                  <a:cubicBezTo>
                    <a:pt x="18" y="5"/>
                    <a:pt x="14" y="8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8" y="13"/>
                    <a:pt x="6" y="15"/>
                  </a:cubicBezTo>
                  <a:close/>
                  <a:moveTo>
                    <a:pt x="56" y="12"/>
                  </a:moveTo>
                  <a:cubicBezTo>
                    <a:pt x="59" y="12"/>
                    <a:pt x="62" y="15"/>
                    <a:pt x="62" y="19"/>
                  </a:cubicBezTo>
                  <a:cubicBezTo>
                    <a:pt x="62" y="23"/>
                    <a:pt x="59" y="26"/>
                    <a:pt x="56" y="26"/>
                  </a:cubicBezTo>
                  <a:cubicBezTo>
                    <a:pt x="52" y="26"/>
                    <a:pt x="49" y="23"/>
                    <a:pt x="49" y="19"/>
                  </a:cubicBezTo>
                  <a:cubicBezTo>
                    <a:pt x="49" y="15"/>
                    <a:pt x="52" y="12"/>
                    <a:pt x="56" y="12"/>
                  </a:cubicBezTo>
                  <a:close/>
                  <a:moveTo>
                    <a:pt x="23" y="12"/>
                  </a:moveTo>
                  <a:cubicBezTo>
                    <a:pt x="29" y="12"/>
                    <a:pt x="34" y="17"/>
                    <a:pt x="34" y="23"/>
                  </a:cubicBezTo>
                  <a:cubicBezTo>
                    <a:pt x="34" y="29"/>
                    <a:pt x="29" y="34"/>
                    <a:pt x="23" y="34"/>
                  </a:cubicBezTo>
                  <a:cubicBezTo>
                    <a:pt x="16" y="34"/>
                    <a:pt x="11" y="29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4" name="Freeform 30">
              <a:extLst>
                <a:ext uri="{FF2B5EF4-FFF2-40B4-BE49-F238E27FC236}">
                  <a16:creationId xmlns:a16="http://schemas.microsoft.com/office/drawing/2014/main" id="{21A7C096-9655-A644-B07B-EFB0EBEC8B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5661" y="3480942"/>
              <a:ext cx="1026385" cy="1026385"/>
            </a:xfrm>
            <a:custGeom>
              <a:avLst/>
              <a:gdLst>
                <a:gd name="T0" fmla="*/ 0 w 740"/>
                <a:gd name="T1" fmla="*/ 370 h 740"/>
                <a:gd name="T2" fmla="*/ 740 w 740"/>
                <a:gd name="T3" fmla="*/ 370 h 740"/>
                <a:gd name="T4" fmla="*/ 28 w 740"/>
                <a:gd name="T5" fmla="*/ 370 h 740"/>
                <a:gd name="T6" fmla="*/ 50 w 740"/>
                <a:gd name="T7" fmla="*/ 274 h 740"/>
                <a:gd name="T8" fmla="*/ 94 w 740"/>
                <a:gd name="T9" fmla="*/ 286 h 740"/>
                <a:gd name="T10" fmla="*/ 141 w 740"/>
                <a:gd name="T11" fmla="*/ 336 h 740"/>
                <a:gd name="T12" fmla="*/ 168 w 740"/>
                <a:gd name="T13" fmla="*/ 407 h 740"/>
                <a:gd name="T14" fmla="*/ 228 w 740"/>
                <a:gd name="T15" fmla="*/ 478 h 740"/>
                <a:gd name="T16" fmla="*/ 249 w 740"/>
                <a:gd name="T17" fmla="*/ 586 h 740"/>
                <a:gd name="T18" fmla="*/ 293 w 740"/>
                <a:gd name="T19" fmla="*/ 649 h 740"/>
                <a:gd name="T20" fmla="*/ 307 w 740"/>
                <a:gd name="T21" fmla="*/ 600 h 740"/>
                <a:gd name="T22" fmla="*/ 353 w 740"/>
                <a:gd name="T23" fmla="*/ 524 h 740"/>
                <a:gd name="T24" fmla="*/ 403 w 740"/>
                <a:gd name="T25" fmla="*/ 466 h 740"/>
                <a:gd name="T26" fmla="*/ 386 w 740"/>
                <a:gd name="T27" fmla="*/ 385 h 740"/>
                <a:gd name="T28" fmla="*/ 328 w 740"/>
                <a:gd name="T29" fmla="*/ 362 h 740"/>
                <a:gd name="T30" fmla="*/ 288 w 740"/>
                <a:gd name="T31" fmla="*/ 329 h 740"/>
                <a:gd name="T32" fmla="*/ 228 w 740"/>
                <a:gd name="T33" fmla="*/ 312 h 740"/>
                <a:gd name="T34" fmla="*/ 164 w 740"/>
                <a:gd name="T35" fmla="*/ 309 h 740"/>
                <a:gd name="T36" fmla="*/ 118 w 740"/>
                <a:gd name="T37" fmla="*/ 258 h 740"/>
                <a:gd name="T38" fmla="*/ 169 w 740"/>
                <a:gd name="T39" fmla="*/ 210 h 740"/>
                <a:gd name="T40" fmla="*/ 242 w 740"/>
                <a:gd name="T41" fmla="*/ 166 h 740"/>
                <a:gd name="T42" fmla="*/ 288 w 740"/>
                <a:gd name="T43" fmla="*/ 146 h 740"/>
                <a:gd name="T44" fmla="*/ 338 w 740"/>
                <a:gd name="T45" fmla="*/ 124 h 740"/>
                <a:gd name="T46" fmla="*/ 282 w 740"/>
                <a:gd name="T47" fmla="*/ 111 h 740"/>
                <a:gd name="T48" fmla="*/ 259 w 740"/>
                <a:gd name="T49" fmla="*/ 65 h 740"/>
                <a:gd name="T50" fmla="*/ 318 w 740"/>
                <a:gd name="T51" fmla="*/ 65 h 740"/>
                <a:gd name="T52" fmla="*/ 364 w 740"/>
                <a:gd name="T53" fmla="*/ 72 h 740"/>
                <a:gd name="T54" fmla="*/ 400 w 740"/>
                <a:gd name="T55" fmla="*/ 97 h 740"/>
                <a:gd name="T56" fmla="*/ 490 w 740"/>
                <a:gd name="T57" fmla="*/ 70 h 740"/>
                <a:gd name="T58" fmla="*/ 527 w 740"/>
                <a:gd name="T59" fmla="*/ 111 h 740"/>
                <a:gd name="T60" fmla="*/ 536 w 740"/>
                <a:gd name="T61" fmla="*/ 162 h 740"/>
                <a:gd name="T62" fmla="*/ 559 w 740"/>
                <a:gd name="T63" fmla="*/ 132 h 740"/>
                <a:gd name="T64" fmla="*/ 608 w 740"/>
                <a:gd name="T65" fmla="*/ 160 h 740"/>
                <a:gd name="T66" fmla="*/ 544 w 740"/>
                <a:gd name="T67" fmla="*/ 203 h 740"/>
                <a:gd name="T68" fmla="*/ 523 w 740"/>
                <a:gd name="T69" fmla="*/ 282 h 740"/>
                <a:gd name="T70" fmla="*/ 559 w 740"/>
                <a:gd name="T71" fmla="*/ 327 h 740"/>
                <a:gd name="T72" fmla="*/ 623 w 740"/>
                <a:gd name="T73" fmla="*/ 330 h 740"/>
                <a:gd name="T74" fmla="*/ 656 w 740"/>
                <a:gd name="T75" fmla="*/ 377 h 740"/>
                <a:gd name="T76" fmla="*/ 661 w 740"/>
                <a:gd name="T77" fmla="*/ 430 h 740"/>
                <a:gd name="T78" fmla="*/ 642 w 740"/>
                <a:gd name="T79" fmla="*/ 451 h 740"/>
                <a:gd name="T80" fmla="*/ 619 w 740"/>
                <a:gd name="T81" fmla="*/ 519 h 740"/>
                <a:gd name="T82" fmla="*/ 614 w 740"/>
                <a:gd name="T83" fmla="*/ 600 h 740"/>
                <a:gd name="T84" fmla="*/ 370 w 740"/>
                <a:gd name="T85" fmla="*/ 712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0" h="740">
                  <a:moveTo>
                    <a:pt x="370" y="0"/>
                  </a:moveTo>
                  <a:cubicBezTo>
                    <a:pt x="166" y="0"/>
                    <a:pt x="0" y="166"/>
                    <a:pt x="0" y="370"/>
                  </a:cubicBezTo>
                  <a:cubicBezTo>
                    <a:pt x="0" y="574"/>
                    <a:pt x="166" y="740"/>
                    <a:pt x="370" y="740"/>
                  </a:cubicBezTo>
                  <a:cubicBezTo>
                    <a:pt x="574" y="740"/>
                    <a:pt x="740" y="574"/>
                    <a:pt x="740" y="370"/>
                  </a:cubicBezTo>
                  <a:cubicBezTo>
                    <a:pt x="740" y="166"/>
                    <a:pt x="574" y="0"/>
                    <a:pt x="370" y="0"/>
                  </a:cubicBezTo>
                  <a:close/>
                  <a:moveTo>
                    <a:pt x="28" y="370"/>
                  </a:moveTo>
                  <a:cubicBezTo>
                    <a:pt x="28" y="338"/>
                    <a:pt x="33" y="306"/>
                    <a:pt x="41" y="277"/>
                  </a:cubicBezTo>
                  <a:cubicBezTo>
                    <a:pt x="44" y="276"/>
                    <a:pt x="47" y="275"/>
                    <a:pt x="50" y="274"/>
                  </a:cubicBezTo>
                  <a:cubicBezTo>
                    <a:pt x="57" y="271"/>
                    <a:pt x="63" y="264"/>
                    <a:pt x="69" y="261"/>
                  </a:cubicBezTo>
                  <a:cubicBezTo>
                    <a:pt x="86" y="254"/>
                    <a:pt x="91" y="273"/>
                    <a:pt x="94" y="286"/>
                  </a:cubicBezTo>
                  <a:cubicBezTo>
                    <a:pt x="105" y="291"/>
                    <a:pt x="117" y="286"/>
                    <a:pt x="124" y="299"/>
                  </a:cubicBezTo>
                  <a:cubicBezTo>
                    <a:pt x="131" y="310"/>
                    <a:pt x="126" y="329"/>
                    <a:pt x="141" y="336"/>
                  </a:cubicBezTo>
                  <a:cubicBezTo>
                    <a:pt x="155" y="344"/>
                    <a:pt x="169" y="339"/>
                    <a:pt x="171" y="360"/>
                  </a:cubicBezTo>
                  <a:cubicBezTo>
                    <a:pt x="172" y="376"/>
                    <a:pt x="170" y="391"/>
                    <a:pt x="168" y="407"/>
                  </a:cubicBezTo>
                  <a:cubicBezTo>
                    <a:pt x="166" y="426"/>
                    <a:pt x="175" y="434"/>
                    <a:pt x="191" y="443"/>
                  </a:cubicBezTo>
                  <a:cubicBezTo>
                    <a:pt x="206" y="451"/>
                    <a:pt x="221" y="460"/>
                    <a:pt x="228" y="478"/>
                  </a:cubicBezTo>
                  <a:cubicBezTo>
                    <a:pt x="237" y="498"/>
                    <a:pt x="230" y="519"/>
                    <a:pt x="235" y="539"/>
                  </a:cubicBezTo>
                  <a:cubicBezTo>
                    <a:pt x="238" y="555"/>
                    <a:pt x="247" y="569"/>
                    <a:pt x="249" y="586"/>
                  </a:cubicBezTo>
                  <a:cubicBezTo>
                    <a:pt x="251" y="607"/>
                    <a:pt x="254" y="634"/>
                    <a:pt x="273" y="647"/>
                  </a:cubicBezTo>
                  <a:cubicBezTo>
                    <a:pt x="278" y="651"/>
                    <a:pt x="287" y="654"/>
                    <a:pt x="293" y="649"/>
                  </a:cubicBezTo>
                  <a:cubicBezTo>
                    <a:pt x="298" y="645"/>
                    <a:pt x="296" y="636"/>
                    <a:pt x="296" y="629"/>
                  </a:cubicBezTo>
                  <a:cubicBezTo>
                    <a:pt x="295" y="613"/>
                    <a:pt x="293" y="610"/>
                    <a:pt x="307" y="600"/>
                  </a:cubicBezTo>
                  <a:cubicBezTo>
                    <a:pt x="322" y="590"/>
                    <a:pt x="329" y="576"/>
                    <a:pt x="332" y="559"/>
                  </a:cubicBezTo>
                  <a:cubicBezTo>
                    <a:pt x="335" y="543"/>
                    <a:pt x="339" y="534"/>
                    <a:pt x="353" y="524"/>
                  </a:cubicBezTo>
                  <a:cubicBezTo>
                    <a:pt x="365" y="515"/>
                    <a:pt x="370" y="512"/>
                    <a:pt x="376" y="497"/>
                  </a:cubicBezTo>
                  <a:cubicBezTo>
                    <a:pt x="381" y="484"/>
                    <a:pt x="393" y="477"/>
                    <a:pt x="403" y="466"/>
                  </a:cubicBezTo>
                  <a:cubicBezTo>
                    <a:pt x="412" y="455"/>
                    <a:pt x="416" y="440"/>
                    <a:pt x="416" y="425"/>
                  </a:cubicBezTo>
                  <a:cubicBezTo>
                    <a:pt x="416" y="405"/>
                    <a:pt x="405" y="390"/>
                    <a:pt x="386" y="385"/>
                  </a:cubicBezTo>
                  <a:cubicBezTo>
                    <a:pt x="374" y="382"/>
                    <a:pt x="361" y="385"/>
                    <a:pt x="349" y="382"/>
                  </a:cubicBezTo>
                  <a:cubicBezTo>
                    <a:pt x="339" y="380"/>
                    <a:pt x="333" y="371"/>
                    <a:pt x="328" y="362"/>
                  </a:cubicBezTo>
                  <a:cubicBezTo>
                    <a:pt x="321" y="348"/>
                    <a:pt x="318" y="344"/>
                    <a:pt x="303" y="336"/>
                  </a:cubicBezTo>
                  <a:cubicBezTo>
                    <a:pt x="298" y="333"/>
                    <a:pt x="293" y="332"/>
                    <a:pt x="288" y="329"/>
                  </a:cubicBezTo>
                  <a:cubicBezTo>
                    <a:pt x="280" y="326"/>
                    <a:pt x="277" y="318"/>
                    <a:pt x="270" y="314"/>
                  </a:cubicBezTo>
                  <a:cubicBezTo>
                    <a:pt x="258" y="306"/>
                    <a:pt x="241" y="310"/>
                    <a:pt x="228" y="312"/>
                  </a:cubicBezTo>
                  <a:cubicBezTo>
                    <a:pt x="215" y="313"/>
                    <a:pt x="204" y="310"/>
                    <a:pt x="192" y="310"/>
                  </a:cubicBezTo>
                  <a:cubicBezTo>
                    <a:pt x="184" y="311"/>
                    <a:pt x="171" y="315"/>
                    <a:pt x="164" y="309"/>
                  </a:cubicBezTo>
                  <a:cubicBezTo>
                    <a:pt x="157" y="302"/>
                    <a:pt x="159" y="289"/>
                    <a:pt x="152" y="281"/>
                  </a:cubicBezTo>
                  <a:cubicBezTo>
                    <a:pt x="144" y="271"/>
                    <a:pt x="124" y="272"/>
                    <a:pt x="118" y="258"/>
                  </a:cubicBezTo>
                  <a:cubicBezTo>
                    <a:pt x="114" y="247"/>
                    <a:pt x="120" y="231"/>
                    <a:pt x="127" y="223"/>
                  </a:cubicBezTo>
                  <a:cubicBezTo>
                    <a:pt x="139" y="209"/>
                    <a:pt x="152" y="213"/>
                    <a:pt x="169" y="210"/>
                  </a:cubicBezTo>
                  <a:cubicBezTo>
                    <a:pt x="189" y="206"/>
                    <a:pt x="195" y="196"/>
                    <a:pt x="208" y="183"/>
                  </a:cubicBezTo>
                  <a:cubicBezTo>
                    <a:pt x="218" y="173"/>
                    <a:pt x="230" y="173"/>
                    <a:pt x="242" y="166"/>
                  </a:cubicBezTo>
                  <a:cubicBezTo>
                    <a:pt x="252" y="161"/>
                    <a:pt x="256" y="153"/>
                    <a:pt x="267" y="151"/>
                  </a:cubicBezTo>
                  <a:cubicBezTo>
                    <a:pt x="271" y="145"/>
                    <a:pt x="281" y="148"/>
                    <a:pt x="288" y="146"/>
                  </a:cubicBezTo>
                  <a:cubicBezTo>
                    <a:pt x="299" y="144"/>
                    <a:pt x="295" y="141"/>
                    <a:pt x="301" y="136"/>
                  </a:cubicBezTo>
                  <a:cubicBezTo>
                    <a:pt x="310" y="126"/>
                    <a:pt x="327" y="133"/>
                    <a:pt x="338" y="124"/>
                  </a:cubicBezTo>
                  <a:cubicBezTo>
                    <a:pt x="352" y="113"/>
                    <a:pt x="339" y="104"/>
                    <a:pt x="325" y="104"/>
                  </a:cubicBezTo>
                  <a:cubicBezTo>
                    <a:pt x="310" y="103"/>
                    <a:pt x="297" y="111"/>
                    <a:pt x="282" y="111"/>
                  </a:cubicBezTo>
                  <a:cubicBezTo>
                    <a:pt x="267" y="111"/>
                    <a:pt x="251" y="100"/>
                    <a:pt x="248" y="84"/>
                  </a:cubicBezTo>
                  <a:cubicBezTo>
                    <a:pt x="246" y="76"/>
                    <a:pt x="252" y="69"/>
                    <a:pt x="259" y="65"/>
                  </a:cubicBezTo>
                  <a:cubicBezTo>
                    <a:pt x="269" y="59"/>
                    <a:pt x="273" y="65"/>
                    <a:pt x="280" y="71"/>
                  </a:cubicBezTo>
                  <a:cubicBezTo>
                    <a:pt x="294" y="82"/>
                    <a:pt x="306" y="76"/>
                    <a:pt x="318" y="65"/>
                  </a:cubicBezTo>
                  <a:cubicBezTo>
                    <a:pt x="322" y="61"/>
                    <a:pt x="326" y="57"/>
                    <a:pt x="332" y="55"/>
                  </a:cubicBezTo>
                  <a:cubicBezTo>
                    <a:pt x="344" y="52"/>
                    <a:pt x="361" y="60"/>
                    <a:pt x="364" y="72"/>
                  </a:cubicBezTo>
                  <a:cubicBezTo>
                    <a:pt x="366" y="82"/>
                    <a:pt x="361" y="90"/>
                    <a:pt x="373" y="97"/>
                  </a:cubicBezTo>
                  <a:cubicBezTo>
                    <a:pt x="379" y="100"/>
                    <a:pt x="394" y="101"/>
                    <a:pt x="400" y="97"/>
                  </a:cubicBezTo>
                  <a:cubicBezTo>
                    <a:pt x="416" y="87"/>
                    <a:pt x="416" y="61"/>
                    <a:pt x="437" y="54"/>
                  </a:cubicBezTo>
                  <a:cubicBezTo>
                    <a:pt x="455" y="49"/>
                    <a:pt x="474" y="64"/>
                    <a:pt x="490" y="70"/>
                  </a:cubicBezTo>
                  <a:cubicBezTo>
                    <a:pt x="497" y="72"/>
                    <a:pt x="508" y="74"/>
                    <a:pt x="514" y="80"/>
                  </a:cubicBezTo>
                  <a:cubicBezTo>
                    <a:pt x="520" y="86"/>
                    <a:pt x="527" y="103"/>
                    <a:pt x="527" y="111"/>
                  </a:cubicBezTo>
                  <a:cubicBezTo>
                    <a:pt x="527" y="126"/>
                    <a:pt x="508" y="137"/>
                    <a:pt x="515" y="157"/>
                  </a:cubicBezTo>
                  <a:cubicBezTo>
                    <a:pt x="519" y="167"/>
                    <a:pt x="529" y="170"/>
                    <a:pt x="536" y="162"/>
                  </a:cubicBezTo>
                  <a:cubicBezTo>
                    <a:pt x="541" y="157"/>
                    <a:pt x="544" y="147"/>
                    <a:pt x="550" y="141"/>
                  </a:cubicBezTo>
                  <a:cubicBezTo>
                    <a:pt x="551" y="140"/>
                    <a:pt x="557" y="133"/>
                    <a:pt x="559" y="132"/>
                  </a:cubicBezTo>
                  <a:cubicBezTo>
                    <a:pt x="566" y="130"/>
                    <a:pt x="567" y="135"/>
                    <a:pt x="573" y="139"/>
                  </a:cubicBezTo>
                  <a:cubicBezTo>
                    <a:pt x="584" y="148"/>
                    <a:pt x="598" y="151"/>
                    <a:pt x="608" y="160"/>
                  </a:cubicBezTo>
                  <a:cubicBezTo>
                    <a:pt x="621" y="172"/>
                    <a:pt x="635" y="201"/>
                    <a:pt x="609" y="204"/>
                  </a:cubicBezTo>
                  <a:cubicBezTo>
                    <a:pt x="588" y="206"/>
                    <a:pt x="564" y="198"/>
                    <a:pt x="544" y="203"/>
                  </a:cubicBezTo>
                  <a:cubicBezTo>
                    <a:pt x="532" y="206"/>
                    <a:pt x="517" y="221"/>
                    <a:pt x="514" y="233"/>
                  </a:cubicBezTo>
                  <a:cubicBezTo>
                    <a:pt x="510" y="249"/>
                    <a:pt x="522" y="266"/>
                    <a:pt x="523" y="282"/>
                  </a:cubicBezTo>
                  <a:cubicBezTo>
                    <a:pt x="524" y="292"/>
                    <a:pt x="520" y="307"/>
                    <a:pt x="527" y="314"/>
                  </a:cubicBezTo>
                  <a:cubicBezTo>
                    <a:pt x="534" y="323"/>
                    <a:pt x="549" y="323"/>
                    <a:pt x="559" y="327"/>
                  </a:cubicBezTo>
                  <a:cubicBezTo>
                    <a:pt x="570" y="332"/>
                    <a:pt x="580" y="348"/>
                    <a:pt x="594" y="343"/>
                  </a:cubicBezTo>
                  <a:cubicBezTo>
                    <a:pt x="606" y="339"/>
                    <a:pt x="609" y="327"/>
                    <a:pt x="623" y="330"/>
                  </a:cubicBezTo>
                  <a:cubicBezTo>
                    <a:pt x="630" y="331"/>
                    <a:pt x="650" y="343"/>
                    <a:pt x="653" y="350"/>
                  </a:cubicBezTo>
                  <a:cubicBezTo>
                    <a:pt x="656" y="357"/>
                    <a:pt x="654" y="369"/>
                    <a:pt x="656" y="377"/>
                  </a:cubicBezTo>
                  <a:cubicBezTo>
                    <a:pt x="659" y="388"/>
                    <a:pt x="656" y="400"/>
                    <a:pt x="658" y="410"/>
                  </a:cubicBezTo>
                  <a:cubicBezTo>
                    <a:pt x="660" y="416"/>
                    <a:pt x="664" y="425"/>
                    <a:pt x="661" y="430"/>
                  </a:cubicBezTo>
                  <a:cubicBezTo>
                    <a:pt x="660" y="433"/>
                    <a:pt x="653" y="435"/>
                    <a:pt x="651" y="438"/>
                  </a:cubicBezTo>
                  <a:cubicBezTo>
                    <a:pt x="647" y="442"/>
                    <a:pt x="646" y="447"/>
                    <a:pt x="642" y="451"/>
                  </a:cubicBezTo>
                  <a:cubicBezTo>
                    <a:pt x="637" y="455"/>
                    <a:pt x="628" y="458"/>
                    <a:pt x="622" y="463"/>
                  </a:cubicBezTo>
                  <a:cubicBezTo>
                    <a:pt x="606" y="477"/>
                    <a:pt x="613" y="501"/>
                    <a:pt x="619" y="519"/>
                  </a:cubicBezTo>
                  <a:cubicBezTo>
                    <a:pt x="625" y="538"/>
                    <a:pt x="620" y="552"/>
                    <a:pt x="618" y="571"/>
                  </a:cubicBezTo>
                  <a:cubicBezTo>
                    <a:pt x="617" y="581"/>
                    <a:pt x="617" y="591"/>
                    <a:pt x="614" y="600"/>
                  </a:cubicBezTo>
                  <a:cubicBezTo>
                    <a:pt x="614" y="604"/>
                    <a:pt x="613" y="608"/>
                    <a:pt x="612" y="611"/>
                  </a:cubicBezTo>
                  <a:cubicBezTo>
                    <a:pt x="550" y="673"/>
                    <a:pt x="465" y="712"/>
                    <a:pt x="370" y="712"/>
                  </a:cubicBezTo>
                  <a:cubicBezTo>
                    <a:pt x="182" y="712"/>
                    <a:pt x="28" y="558"/>
                    <a:pt x="28" y="370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21" name="Group 2620">
            <a:extLst>
              <a:ext uri="{FF2B5EF4-FFF2-40B4-BE49-F238E27FC236}">
                <a16:creationId xmlns:a16="http://schemas.microsoft.com/office/drawing/2014/main" id="{5E6D9E75-6026-EB42-8D13-F16195B72FA5}"/>
              </a:ext>
            </a:extLst>
          </p:cNvPr>
          <p:cNvGrpSpPr/>
          <p:nvPr/>
        </p:nvGrpSpPr>
        <p:grpSpPr>
          <a:xfrm>
            <a:off x="4066008" y="3035100"/>
            <a:ext cx="2168157" cy="1743242"/>
            <a:chOff x="6096000" y="1338447"/>
            <a:chExt cx="6096000" cy="4901306"/>
          </a:xfrm>
        </p:grpSpPr>
        <p:sp>
          <p:nvSpPr>
            <p:cNvPr id="2622" name="Freeform 5">
              <a:extLst>
                <a:ext uri="{FF2B5EF4-FFF2-40B4-BE49-F238E27FC236}">
                  <a16:creationId xmlns:a16="http://schemas.microsoft.com/office/drawing/2014/main" id="{57C5DE89-F9CA-084F-9D8B-13C2F2B1C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085" y="5149572"/>
              <a:ext cx="1650587" cy="573020"/>
            </a:xfrm>
            <a:custGeom>
              <a:avLst/>
              <a:gdLst>
                <a:gd name="T0" fmla="*/ 110 w 796"/>
                <a:gd name="T1" fmla="*/ 277 h 277"/>
                <a:gd name="T2" fmla="*/ 398 w 796"/>
                <a:gd name="T3" fmla="*/ 28 h 277"/>
                <a:gd name="T4" fmla="*/ 454 w 796"/>
                <a:gd name="T5" fmla="*/ 245 h 277"/>
                <a:gd name="T6" fmla="*/ 129 w 796"/>
                <a:gd name="T7" fmla="*/ 274 h 277"/>
                <a:gd name="T8" fmla="*/ 96 w 796"/>
                <a:gd name="T9" fmla="*/ 277 h 277"/>
                <a:gd name="T10" fmla="*/ 110 w 796"/>
                <a:gd name="T11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6" h="277">
                  <a:moveTo>
                    <a:pt x="110" y="277"/>
                  </a:moveTo>
                  <a:cubicBezTo>
                    <a:pt x="110" y="277"/>
                    <a:pt x="0" y="0"/>
                    <a:pt x="398" y="28"/>
                  </a:cubicBezTo>
                  <a:cubicBezTo>
                    <a:pt x="796" y="57"/>
                    <a:pt x="454" y="245"/>
                    <a:pt x="454" y="245"/>
                  </a:cubicBezTo>
                  <a:cubicBezTo>
                    <a:pt x="129" y="274"/>
                    <a:pt x="129" y="274"/>
                    <a:pt x="129" y="274"/>
                  </a:cubicBezTo>
                  <a:cubicBezTo>
                    <a:pt x="96" y="277"/>
                    <a:pt x="96" y="277"/>
                    <a:pt x="96" y="277"/>
                  </a:cubicBezTo>
                  <a:cubicBezTo>
                    <a:pt x="110" y="277"/>
                    <a:pt x="110" y="277"/>
                    <a:pt x="110" y="277"/>
                  </a:cubicBezTo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3" name="Freeform 6">
              <a:extLst>
                <a:ext uri="{FF2B5EF4-FFF2-40B4-BE49-F238E27FC236}">
                  <a16:creationId xmlns:a16="http://schemas.microsoft.com/office/drawing/2014/main" id="{DD002719-784C-0F45-8802-533AAD8C6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806" y="1338447"/>
              <a:ext cx="4692280" cy="4685072"/>
            </a:xfrm>
            <a:custGeom>
              <a:avLst/>
              <a:gdLst>
                <a:gd name="T0" fmla="*/ 2262 w 2262"/>
                <a:gd name="T1" fmla="*/ 1131 h 2262"/>
                <a:gd name="T2" fmla="*/ 1715 w 2262"/>
                <a:gd name="T3" fmla="*/ 2100 h 2262"/>
                <a:gd name="T4" fmla="*/ 1323 w 2262"/>
                <a:gd name="T5" fmla="*/ 2246 h 2262"/>
                <a:gd name="T6" fmla="*/ 1228 w 2262"/>
                <a:gd name="T7" fmla="*/ 2258 h 2262"/>
                <a:gd name="T8" fmla="*/ 1131 w 2262"/>
                <a:gd name="T9" fmla="*/ 2262 h 2262"/>
                <a:gd name="T10" fmla="*/ 317 w 2262"/>
                <a:gd name="T11" fmla="*/ 1916 h 2262"/>
                <a:gd name="T12" fmla="*/ 0 w 2262"/>
                <a:gd name="T13" fmla="*/ 1131 h 2262"/>
                <a:gd name="T14" fmla="*/ 10 w 2262"/>
                <a:gd name="T15" fmla="*/ 979 h 2262"/>
                <a:gd name="T16" fmla="*/ 1131 w 2262"/>
                <a:gd name="T17" fmla="*/ 0 h 2262"/>
                <a:gd name="T18" fmla="*/ 1710 w 2262"/>
                <a:gd name="T19" fmla="*/ 159 h 2262"/>
                <a:gd name="T20" fmla="*/ 2117 w 2262"/>
                <a:gd name="T21" fmla="*/ 577 h 2262"/>
                <a:gd name="T22" fmla="*/ 2262 w 2262"/>
                <a:gd name="T23" fmla="*/ 1131 h 2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2" h="2262">
                  <a:moveTo>
                    <a:pt x="2262" y="1131"/>
                  </a:moveTo>
                  <a:cubicBezTo>
                    <a:pt x="2262" y="1542"/>
                    <a:pt x="2043" y="1902"/>
                    <a:pt x="1715" y="2100"/>
                  </a:cubicBezTo>
                  <a:cubicBezTo>
                    <a:pt x="1597" y="2171"/>
                    <a:pt x="1464" y="2222"/>
                    <a:pt x="1323" y="2246"/>
                  </a:cubicBezTo>
                  <a:cubicBezTo>
                    <a:pt x="1292" y="2251"/>
                    <a:pt x="1260" y="2255"/>
                    <a:pt x="1228" y="2258"/>
                  </a:cubicBezTo>
                  <a:cubicBezTo>
                    <a:pt x="1196" y="2261"/>
                    <a:pt x="1164" y="2262"/>
                    <a:pt x="1131" y="2262"/>
                  </a:cubicBezTo>
                  <a:cubicBezTo>
                    <a:pt x="811" y="2262"/>
                    <a:pt x="523" y="2129"/>
                    <a:pt x="317" y="1916"/>
                  </a:cubicBezTo>
                  <a:cubicBezTo>
                    <a:pt x="121" y="1712"/>
                    <a:pt x="0" y="1436"/>
                    <a:pt x="0" y="1131"/>
                  </a:cubicBezTo>
                  <a:cubicBezTo>
                    <a:pt x="0" y="1080"/>
                    <a:pt x="4" y="1029"/>
                    <a:pt x="10" y="979"/>
                  </a:cubicBezTo>
                  <a:cubicBezTo>
                    <a:pt x="85" y="426"/>
                    <a:pt x="558" y="0"/>
                    <a:pt x="1131" y="0"/>
                  </a:cubicBezTo>
                  <a:cubicBezTo>
                    <a:pt x="1343" y="0"/>
                    <a:pt x="1541" y="58"/>
                    <a:pt x="1710" y="159"/>
                  </a:cubicBezTo>
                  <a:cubicBezTo>
                    <a:pt x="1880" y="261"/>
                    <a:pt x="2020" y="405"/>
                    <a:pt x="2117" y="577"/>
                  </a:cubicBezTo>
                  <a:cubicBezTo>
                    <a:pt x="2210" y="740"/>
                    <a:pt x="2262" y="930"/>
                    <a:pt x="2262" y="1131"/>
                  </a:cubicBezTo>
                </a:path>
              </a:pathLst>
            </a:custGeom>
            <a:solidFill>
              <a:srgbClr val="4CAF50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4" name="Freeform 7">
              <a:extLst>
                <a:ext uri="{FF2B5EF4-FFF2-40B4-BE49-F238E27FC236}">
                  <a16:creationId xmlns:a16="http://schemas.microsoft.com/office/drawing/2014/main" id="{E7D0247E-CA0F-EE46-BF9D-05F7BAB6C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8764" y="5688356"/>
              <a:ext cx="1009092" cy="409043"/>
            </a:xfrm>
            <a:custGeom>
              <a:avLst/>
              <a:gdLst>
                <a:gd name="T0" fmla="*/ 487 w 487"/>
                <a:gd name="T1" fmla="*/ 0 h 198"/>
                <a:gd name="T2" fmla="*/ 95 w 487"/>
                <a:gd name="T3" fmla="*/ 146 h 198"/>
                <a:gd name="T4" fmla="*/ 0 w 487"/>
                <a:gd name="T5" fmla="*/ 158 h 198"/>
                <a:gd name="T6" fmla="*/ 258 w 487"/>
                <a:gd name="T7" fmla="*/ 198 h 198"/>
                <a:gd name="T8" fmla="*/ 450 w 487"/>
                <a:gd name="T9" fmla="*/ 141 h 198"/>
                <a:gd name="T10" fmla="*/ 487 w 487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7" h="198">
                  <a:moveTo>
                    <a:pt x="487" y="0"/>
                  </a:moveTo>
                  <a:cubicBezTo>
                    <a:pt x="369" y="71"/>
                    <a:pt x="236" y="122"/>
                    <a:pt x="95" y="146"/>
                  </a:cubicBezTo>
                  <a:cubicBezTo>
                    <a:pt x="64" y="151"/>
                    <a:pt x="32" y="155"/>
                    <a:pt x="0" y="158"/>
                  </a:cubicBezTo>
                  <a:cubicBezTo>
                    <a:pt x="55" y="162"/>
                    <a:pt x="258" y="198"/>
                    <a:pt x="258" y="198"/>
                  </a:cubicBezTo>
                  <a:cubicBezTo>
                    <a:pt x="450" y="141"/>
                    <a:pt x="450" y="141"/>
                    <a:pt x="450" y="141"/>
                  </a:cubicBezTo>
                  <a:cubicBezTo>
                    <a:pt x="487" y="0"/>
                    <a:pt x="487" y="0"/>
                    <a:pt x="487" y="0"/>
                  </a:cubicBezTo>
                </a:path>
              </a:pathLst>
            </a:custGeom>
            <a:solidFill>
              <a:srgbClr val="F2F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5" name="Freeform 8">
              <a:extLst>
                <a:ext uri="{FF2B5EF4-FFF2-40B4-BE49-F238E27FC236}">
                  <a16:creationId xmlns:a16="http://schemas.microsoft.com/office/drawing/2014/main" id="{F20A87D1-BAF3-E442-8A8B-A099158BBA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0806" y="1668203"/>
              <a:ext cx="4391355" cy="4348108"/>
            </a:xfrm>
            <a:custGeom>
              <a:avLst/>
              <a:gdLst>
                <a:gd name="T0" fmla="*/ 952 w 2117"/>
                <a:gd name="T1" fmla="*/ 502 h 2099"/>
                <a:gd name="T2" fmla="*/ 952 w 2117"/>
                <a:gd name="T3" fmla="*/ 502 h 2099"/>
                <a:gd name="T4" fmla="*/ 1222 w 2117"/>
                <a:gd name="T5" fmla="*/ 803 h 2099"/>
                <a:gd name="T6" fmla="*/ 1429 w 2117"/>
                <a:gd name="T7" fmla="*/ 1401 h 2099"/>
                <a:gd name="T8" fmla="*/ 1429 w 2117"/>
                <a:gd name="T9" fmla="*/ 1401 h 2099"/>
                <a:gd name="T10" fmla="*/ 1429 w 2117"/>
                <a:gd name="T11" fmla="*/ 1401 h 2099"/>
                <a:gd name="T12" fmla="*/ 952 w 2117"/>
                <a:gd name="T13" fmla="*/ 1878 h 2099"/>
                <a:gd name="T14" fmla="*/ 952 w 2117"/>
                <a:gd name="T15" fmla="*/ 1878 h 2099"/>
                <a:gd name="T16" fmla="*/ 474 w 2117"/>
                <a:gd name="T17" fmla="*/ 1401 h 2099"/>
                <a:gd name="T18" fmla="*/ 663 w 2117"/>
                <a:gd name="T19" fmla="*/ 841 h 2099"/>
                <a:gd name="T20" fmla="*/ 663 w 2117"/>
                <a:gd name="T21" fmla="*/ 841 h 2099"/>
                <a:gd name="T22" fmla="*/ 663 w 2117"/>
                <a:gd name="T23" fmla="*/ 841 h 2099"/>
                <a:gd name="T24" fmla="*/ 952 w 2117"/>
                <a:gd name="T25" fmla="*/ 502 h 2099"/>
                <a:gd name="T26" fmla="*/ 952 w 2117"/>
                <a:gd name="T27" fmla="*/ 502 h 2099"/>
                <a:gd name="T28" fmla="*/ 1710 w 2117"/>
                <a:gd name="T29" fmla="*/ 0 h 2099"/>
                <a:gd name="T30" fmla="*/ 10 w 2117"/>
                <a:gd name="T31" fmla="*/ 820 h 2099"/>
                <a:gd name="T32" fmla="*/ 10 w 2117"/>
                <a:gd name="T33" fmla="*/ 820 h 2099"/>
                <a:gd name="T34" fmla="*/ 0 w 2117"/>
                <a:gd name="T35" fmla="*/ 972 h 2099"/>
                <a:gd name="T36" fmla="*/ 317 w 2117"/>
                <a:gd name="T37" fmla="*/ 1757 h 2099"/>
                <a:gd name="T38" fmla="*/ 1228 w 2117"/>
                <a:gd name="T39" fmla="*/ 2099 h 2099"/>
                <a:gd name="T40" fmla="*/ 1228 w 2117"/>
                <a:gd name="T41" fmla="*/ 2099 h 2099"/>
                <a:gd name="T42" fmla="*/ 1323 w 2117"/>
                <a:gd name="T43" fmla="*/ 2087 h 2099"/>
                <a:gd name="T44" fmla="*/ 1715 w 2117"/>
                <a:gd name="T45" fmla="*/ 1941 h 2099"/>
                <a:gd name="T46" fmla="*/ 1715 w 2117"/>
                <a:gd name="T47" fmla="*/ 1941 h 2099"/>
                <a:gd name="T48" fmla="*/ 2117 w 2117"/>
                <a:gd name="T49" fmla="*/ 418 h 2099"/>
                <a:gd name="T50" fmla="*/ 1710 w 2117"/>
                <a:gd name="T51" fmla="*/ 0 h 2099"/>
                <a:gd name="T52" fmla="*/ 1710 w 2117"/>
                <a:gd name="T53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17" h="2099">
                  <a:moveTo>
                    <a:pt x="952" y="502"/>
                  </a:moveTo>
                  <a:cubicBezTo>
                    <a:pt x="952" y="502"/>
                    <a:pt x="952" y="502"/>
                    <a:pt x="952" y="502"/>
                  </a:cubicBezTo>
                  <a:cubicBezTo>
                    <a:pt x="1050" y="502"/>
                    <a:pt x="1144" y="637"/>
                    <a:pt x="1222" y="803"/>
                  </a:cubicBezTo>
                  <a:cubicBezTo>
                    <a:pt x="1345" y="1064"/>
                    <a:pt x="1429" y="1401"/>
                    <a:pt x="1429" y="1401"/>
                  </a:cubicBezTo>
                  <a:cubicBezTo>
                    <a:pt x="1429" y="1401"/>
                    <a:pt x="1429" y="1401"/>
                    <a:pt x="1429" y="1401"/>
                  </a:cubicBezTo>
                  <a:cubicBezTo>
                    <a:pt x="1429" y="1401"/>
                    <a:pt x="1429" y="1401"/>
                    <a:pt x="1429" y="1401"/>
                  </a:cubicBezTo>
                  <a:cubicBezTo>
                    <a:pt x="952" y="1878"/>
                    <a:pt x="952" y="1878"/>
                    <a:pt x="952" y="1878"/>
                  </a:cubicBezTo>
                  <a:cubicBezTo>
                    <a:pt x="952" y="1878"/>
                    <a:pt x="952" y="1878"/>
                    <a:pt x="952" y="1878"/>
                  </a:cubicBezTo>
                  <a:cubicBezTo>
                    <a:pt x="474" y="1401"/>
                    <a:pt x="474" y="1401"/>
                    <a:pt x="474" y="1401"/>
                  </a:cubicBezTo>
                  <a:cubicBezTo>
                    <a:pt x="474" y="1401"/>
                    <a:pt x="550" y="1096"/>
                    <a:pt x="663" y="841"/>
                  </a:cubicBezTo>
                  <a:cubicBezTo>
                    <a:pt x="663" y="841"/>
                    <a:pt x="663" y="841"/>
                    <a:pt x="663" y="841"/>
                  </a:cubicBezTo>
                  <a:cubicBezTo>
                    <a:pt x="663" y="841"/>
                    <a:pt x="663" y="841"/>
                    <a:pt x="663" y="841"/>
                  </a:cubicBezTo>
                  <a:cubicBezTo>
                    <a:pt x="745" y="659"/>
                    <a:pt x="845" y="502"/>
                    <a:pt x="952" y="502"/>
                  </a:cubicBezTo>
                  <a:cubicBezTo>
                    <a:pt x="952" y="502"/>
                    <a:pt x="952" y="502"/>
                    <a:pt x="952" y="502"/>
                  </a:cubicBezTo>
                  <a:moveTo>
                    <a:pt x="1710" y="0"/>
                  </a:moveTo>
                  <a:cubicBezTo>
                    <a:pt x="10" y="820"/>
                    <a:pt x="10" y="820"/>
                    <a:pt x="10" y="820"/>
                  </a:cubicBezTo>
                  <a:cubicBezTo>
                    <a:pt x="10" y="820"/>
                    <a:pt x="10" y="820"/>
                    <a:pt x="10" y="820"/>
                  </a:cubicBezTo>
                  <a:cubicBezTo>
                    <a:pt x="4" y="870"/>
                    <a:pt x="0" y="921"/>
                    <a:pt x="0" y="972"/>
                  </a:cubicBezTo>
                  <a:cubicBezTo>
                    <a:pt x="0" y="1277"/>
                    <a:pt x="121" y="1553"/>
                    <a:pt x="317" y="1757"/>
                  </a:cubicBezTo>
                  <a:cubicBezTo>
                    <a:pt x="618" y="2024"/>
                    <a:pt x="1047" y="2085"/>
                    <a:pt x="1228" y="2099"/>
                  </a:cubicBezTo>
                  <a:cubicBezTo>
                    <a:pt x="1228" y="2099"/>
                    <a:pt x="1228" y="2099"/>
                    <a:pt x="1228" y="2099"/>
                  </a:cubicBezTo>
                  <a:cubicBezTo>
                    <a:pt x="1260" y="2096"/>
                    <a:pt x="1292" y="2092"/>
                    <a:pt x="1323" y="2087"/>
                  </a:cubicBezTo>
                  <a:cubicBezTo>
                    <a:pt x="1464" y="2063"/>
                    <a:pt x="1597" y="2012"/>
                    <a:pt x="1715" y="1941"/>
                  </a:cubicBezTo>
                  <a:cubicBezTo>
                    <a:pt x="1715" y="1941"/>
                    <a:pt x="1715" y="1941"/>
                    <a:pt x="1715" y="1941"/>
                  </a:cubicBezTo>
                  <a:cubicBezTo>
                    <a:pt x="2117" y="418"/>
                    <a:pt x="2117" y="418"/>
                    <a:pt x="2117" y="418"/>
                  </a:cubicBezTo>
                  <a:cubicBezTo>
                    <a:pt x="2020" y="246"/>
                    <a:pt x="1880" y="102"/>
                    <a:pt x="1710" y="0"/>
                  </a:cubicBezTo>
                  <a:cubicBezTo>
                    <a:pt x="1710" y="0"/>
                    <a:pt x="1710" y="0"/>
                    <a:pt x="1710" y="0"/>
                  </a:cubicBezTo>
                </a:path>
              </a:pathLst>
            </a:custGeom>
            <a:solidFill>
              <a:srgbClr val="4CA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6" name="Freeform 9">
              <a:extLst>
                <a:ext uri="{FF2B5EF4-FFF2-40B4-BE49-F238E27FC236}">
                  <a16:creationId xmlns:a16="http://schemas.microsoft.com/office/drawing/2014/main" id="{A718E084-EA90-A545-B743-40B60EBF3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475" y="3324197"/>
              <a:ext cx="30634" cy="104513"/>
            </a:xfrm>
            <a:custGeom>
              <a:avLst/>
              <a:gdLst>
                <a:gd name="T0" fmla="*/ 14 w 14"/>
                <a:gd name="T1" fmla="*/ 43 h 50"/>
                <a:gd name="T2" fmla="*/ 7 w 14"/>
                <a:gd name="T3" fmla="*/ 50 h 50"/>
                <a:gd name="T4" fmla="*/ 0 w 14"/>
                <a:gd name="T5" fmla="*/ 43 h 50"/>
                <a:gd name="T6" fmla="*/ 0 w 14"/>
                <a:gd name="T7" fmla="*/ 7 h 50"/>
                <a:gd name="T8" fmla="*/ 7 w 14"/>
                <a:gd name="T9" fmla="*/ 0 h 50"/>
                <a:gd name="T10" fmla="*/ 14 w 14"/>
                <a:gd name="T11" fmla="*/ 7 h 50"/>
                <a:gd name="T12" fmla="*/ 14 w 14"/>
                <a:gd name="T13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0">
                  <a:moveTo>
                    <a:pt x="14" y="43"/>
                  </a:moveTo>
                  <a:cubicBezTo>
                    <a:pt x="14" y="47"/>
                    <a:pt x="11" y="50"/>
                    <a:pt x="7" y="50"/>
                  </a:cubicBezTo>
                  <a:cubicBezTo>
                    <a:pt x="3" y="50"/>
                    <a:pt x="0" y="47"/>
                    <a:pt x="0" y="4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43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7" name="Freeform 10">
              <a:extLst>
                <a:ext uri="{FF2B5EF4-FFF2-40B4-BE49-F238E27FC236}">
                  <a16:creationId xmlns:a16="http://schemas.microsoft.com/office/drawing/2014/main" id="{5D8C865A-6D32-F445-BF66-24DA87E14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2544" y="3502589"/>
              <a:ext cx="28831" cy="104513"/>
            </a:xfrm>
            <a:custGeom>
              <a:avLst/>
              <a:gdLst>
                <a:gd name="T0" fmla="*/ 14 w 14"/>
                <a:gd name="T1" fmla="*/ 43 h 50"/>
                <a:gd name="T2" fmla="*/ 7 w 14"/>
                <a:gd name="T3" fmla="*/ 50 h 50"/>
                <a:gd name="T4" fmla="*/ 0 w 14"/>
                <a:gd name="T5" fmla="*/ 43 h 50"/>
                <a:gd name="T6" fmla="*/ 0 w 14"/>
                <a:gd name="T7" fmla="*/ 7 h 50"/>
                <a:gd name="T8" fmla="*/ 7 w 14"/>
                <a:gd name="T9" fmla="*/ 0 h 50"/>
                <a:gd name="T10" fmla="*/ 14 w 14"/>
                <a:gd name="T11" fmla="*/ 7 h 50"/>
                <a:gd name="T12" fmla="*/ 14 w 14"/>
                <a:gd name="T13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0">
                  <a:moveTo>
                    <a:pt x="14" y="43"/>
                  </a:moveTo>
                  <a:cubicBezTo>
                    <a:pt x="14" y="47"/>
                    <a:pt x="11" y="50"/>
                    <a:pt x="7" y="50"/>
                  </a:cubicBezTo>
                  <a:cubicBezTo>
                    <a:pt x="3" y="50"/>
                    <a:pt x="0" y="47"/>
                    <a:pt x="0" y="4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43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8" name="Freeform 11">
              <a:extLst>
                <a:ext uri="{FF2B5EF4-FFF2-40B4-BE49-F238E27FC236}">
                  <a16:creationId xmlns:a16="http://schemas.microsoft.com/office/drawing/2014/main" id="{E386900C-C624-7744-A2D6-0F6643E17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2544" y="3812525"/>
              <a:ext cx="28831" cy="102712"/>
            </a:xfrm>
            <a:custGeom>
              <a:avLst/>
              <a:gdLst>
                <a:gd name="T0" fmla="*/ 14 w 14"/>
                <a:gd name="T1" fmla="*/ 43 h 50"/>
                <a:gd name="T2" fmla="*/ 7 w 14"/>
                <a:gd name="T3" fmla="*/ 50 h 50"/>
                <a:gd name="T4" fmla="*/ 0 w 14"/>
                <a:gd name="T5" fmla="*/ 43 h 50"/>
                <a:gd name="T6" fmla="*/ 0 w 14"/>
                <a:gd name="T7" fmla="*/ 6 h 50"/>
                <a:gd name="T8" fmla="*/ 7 w 14"/>
                <a:gd name="T9" fmla="*/ 0 h 50"/>
                <a:gd name="T10" fmla="*/ 14 w 14"/>
                <a:gd name="T11" fmla="*/ 6 h 50"/>
                <a:gd name="T12" fmla="*/ 14 w 14"/>
                <a:gd name="T13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0">
                  <a:moveTo>
                    <a:pt x="14" y="43"/>
                  </a:moveTo>
                  <a:cubicBezTo>
                    <a:pt x="14" y="47"/>
                    <a:pt x="11" y="50"/>
                    <a:pt x="7" y="50"/>
                  </a:cubicBezTo>
                  <a:cubicBezTo>
                    <a:pt x="3" y="50"/>
                    <a:pt x="0" y="47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6"/>
                  </a:cubicBezTo>
                  <a:lnTo>
                    <a:pt x="14" y="43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9" name="Freeform 12">
              <a:extLst>
                <a:ext uri="{FF2B5EF4-FFF2-40B4-BE49-F238E27FC236}">
                  <a16:creationId xmlns:a16="http://schemas.microsoft.com/office/drawing/2014/main" id="{A6171570-20DC-5242-8AB4-D110C4A31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2544" y="4050382"/>
              <a:ext cx="28831" cy="102712"/>
            </a:xfrm>
            <a:custGeom>
              <a:avLst/>
              <a:gdLst>
                <a:gd name="T0" fmla="*/ 14 w 14"/>
                <a:gd name="T1" fmla="*/ 43 h 50"/>
                <a:gd name="T2" fmla="*/ 7 w 14"/>
                <a:gd name="T3" fmla="*/ 50 h 50"/>
                <a:gd name="T4" fmla="*/ 0 w 14"/>
                <a:gd name="T5" fmla="*/ 43 h 50"/>
                <a:gd name="T6" fmla="*/ 0 w 14"/>
                <a:gd name="T7" fmla="*/ 7 h 50"/>
                <a:gd name="T8" fmla="*/ 7 w 14"/>
                <a:gd name="T9" fmla="*/ 0 h 50"/>
                <a:gd name="T10" fmla="*/ 14 w 14"/>
                <a:gd name="T11" fmla="*/ 7 h 50"/>
                <a:gd name="T12" fmla="*/ 14 w 14"/>
                <a:gd name="T13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0">
                  <a:moveTo>
                    <a:pt x="14" y="43"/>
                  </a:moveTo>
                  <a:cubicBezTo>
                    <a:pt x="14" y="47"/>
                    <a:pt x="11" y="50"/>
                    <a:pt x="7" y="50"/>
                  </a:cubicBezTo>
                  <a:cubicBezTo>
                    <a:pt x="3" y="50"/>
                    <a:pt x="0" y="47"/>
                    <a:pt x="0" y="4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43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0" name="Freeform 13">
              <a:extLst>
                <a:ext uri="{FF2B5EF4-FFF2-40B4-BE49-F238E27FC236}">
                  <a16:creationId xmlns:a16="http://schemas.microsoft.com/office/drawing/2014/main" id="{BCDB9C99-8E4D-954F-A812-61EB5BAC6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008" y="3668369"/>
              <a:ext cx="27030" cy="104513"/>
            </a:xfrm>
            <a:custGeom>
              <a:avLst/>
              <a:gdLst>
                <a:gd name="T0" fmla="*/ 13 w 13"/>
                <a:gd name="T1" fmla="*/ 44 h 50"/>
                <a:gd name="T2" fmla="*/ 7 w 13"/>
                <a:gd name="T3" fmla="*/ 50 h 50"/>
                <a:gd name="T4" fmla="*/ 0 w 13"/>
                <a:gd name="T5" fmla="*/ 44 h 50"/>
                <a:gd name="T6" fmla="*/ 0 w 13"/>
                <a:gd name="T7" fmla="*/ 7 h 50"/>
                <a:gd name="T8" fmla="*/ 7 w 13"/>
                <a:gd name="T9" fmla="*/ 0 h 50"/>
                <a:gd name="T10" fmla="*/ 13 w 13"/>
                <a:gd name="T11" fmla="*/ 7 h 50"/>
                <a:gd name="T12" fmla="*/ 13 w 13"/>
                <a:gd name="T13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0">
                  <a:moveTo>
                    <a:pt x="13" y="44"/>
                  </a:moveTo>
                  <a:cubicBezTo>
                    <a:pt x="13" y="47"/>
                    <a:pt x="10" y="50"/>
                    <a:pt x="7" y="50"/>
                  </a:cubicBezTo>
                  <a:cubicBezTo>
                    <a:pt x="3" y="50"/>
                    <a:pt x="0" y="47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lnTo>
                    <a:pt x="13" y="44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1" name="Freeform 14">
              <a:extLst>
                <a:ext uri="{FF2B5EF4-FFF2-40B4-BE49-F238E27FC236}">
                  <a16:creationId xmlns:a16="http://schemas.microsoft.com/office/drawing/2014/main" id="{018C0CF6-D678-F640-8CCC-7593C2E4B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008" y="3410690"/>
              <a:ext cx="27030" cy="102712"/>
            </a:xfrm>
            <a:custGeom>
              <a:avLst/>
              <a:gdLst>
                <a:gd name="T0" fmla="*/ 13 w 13"/>
                <a:gd name="T1" fmla="*/ 43 h 50"/>
                <a:gd name="T2" fmla="*/ 7 w 13"/>
                <a:gd name="T3" fmla="*/ 50 h 50"/>
                <a:gd name="T4" fmla="*/ 0 w 13"/>
                <a:gd name="T5" fmla="*/ 43 h 50"/>
                <a:gd name="T6" fmla="*/ 0 w 13"/>
                <a:gd name="T7" fmla="*/ 7 h 50"/>
                <a:gd name="T8" fmla="*/ 7 w 13"/>
                <a:gd name="T9" fmla="*/ 0 h 50"/>
                <a:gd name="T10" fmla="*/ 13 w 13"/>
                <a:gd name="T11" fmla="*/ 7 h 50"/>
                <a:gd name="T12" fmla="*/ 13 w 13"/>
                <a:gd name="T13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0">
                  <a:moveTo>
                    <a:pt x="13" y="43"/>
                  </a:moveTo>
                  <a:cubicBezTo>
                    <a:pt x="13" y="47"/>
                    <a:pt x="10" y="50"/>
                    <a:pt x="7" y="50"/>
                  </a:cubicBezTo>
                  <a:cubicBezTo>
                    <a:pt x="3" y="50"/>
                    <a:pt x="0" y="47"/>
                    <a:pt x="0" y="4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lnTo>
                    <a:pt x="13" y="43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2" name="Freeform 15">
              <a:extLst>
                <a:ext uri="{FF2B5EF4-FFF2-40B4-BE49-F238E27FC236}">
                  <a16:creationId xmlns:a16="http://schemas.microsoft.com/office/drawing/2014/main" id="{0F522A3B-4C0F-354E-B6E7-CFEC1C454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008" y="4153094"/>
              <a:ext cx="27030" cy="104513"/>
            </a:xfrm>
            <a:custGeom>
              <a:avLst/>
              <a:gdLst>
                <a:gd name="T0" fmla="*/ 13 w 13"/>
                <a:gd name="T1" fmla="*/ 43 h 50"/>
                <a:gd name="T2" fmla="*/ 7 w 13"/>
                <a:gd name="T3" fmla="*/ 50 h 50"/>
                <a:gd name="T4" fmla="*/ 0 w 13"/>
                <a:gd name="T5" fmla="*/ 43 h 50"/>
                <a:gd name="T6" fmla="*/ 0 w 13"/>
                <a:gd name="T7" fmla="*/ 7 h 50"/>
                <a:gd name="T8" fmla="*/ 7 w 13"/>
                <a:gd name="T9" fmla="*/ 0 h 50"/>
                <a:gd name="T10" fmla="*/ 13 w 13"/>
                <a:gd name="T11" fmla="*/ 7 h 50"/>
                <a:gd name="T12" fmla="*/ 13 w 13"/>
                <a:gd name="T13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0">
                  <a:moveTo>
                    <a:pt x="13" y="43"/>
                  </a:moveTo>
                  <a:cubicBezTo>
                    <a:pt x="13" y="47"/>
                    <a:pt x="10" y="50"/>
                    <a:pt x="7" y="50"/>
                  </a:cubicBezTo>
                  <a:cubicBezTo>
                    <a:pt x="3" y="50"/>
                    <a:pt x="0" y="47"/>
                    <a:pt x="0" y="4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lnTo>
                    <a:pt x="13" y="43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3" name="Freeform 16">
              <a:extLst>
                <a:ext uri="{FF2B5EF4-FFF2-40B4-BE49-F238E27FC236}">
                  <a16:creationId xmlns:a16="http://schemas.microsoft.com/office/drawing/2014/main" id="{B1C10965-C246-0F4F-964E-C0688419E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008" y="3891811"/>
              <a:ext cx="27030" cy="104513"/>
            </a:xfrm>
            <a:custGeom>
              <a:avLst/>
              <a:gdLst>
                <a:gd name="T0" fmla="*/ 13 w 13"/>
                <a:gd name="T1" fmla="*/ 44 h 50"/>
                <a:gd name="T2" fmla="*/ 7 w 13"/>
                <a:gd name="T3" fmla="*/ 50 h 50"/>
                <a:gd name="T4" fmla="*/ 0 w 13"/>
                <a:gd name="T5" fmla="*/ 44 h 50"/>
                <a:gd name="T6" fmla="*/ 0 w 13"/>
                <a:gd name="T7" fmla="*/ 7 h 50"/>
                <a:gd name="T8" fmla="*/ 7 w 13"/>
                <a:gd name="T9" fmla="*/ 0 h 50"/>
                <a:gd name="T10" fmla="*/ 13 w 13"/>
                <a:gd name="T11" fmla="*/ 7 h 50"/>
                <a:gd name="T12" fmla="*/ 13 w 13"/>
                <a:gd name="T13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0">
                  <a:moveTo>
                    <a:pt x="13" y="44"/>
                  </a:moveTo>
                  <a:cubicBezTo>
                    <a:pt x="13" y="47"/>
                    <a:pt x="10" y="50"/>
                    <a:pt x="7" y="50"/>
                  </a:cubicBezTo>
                  <a:cubicBezTo>
                    <a:pt x="3" y="50"/>
                    <a:pt x="0" y="47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lnTo>
                    <a:pt x="13" y="44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4" name="Freeform 17">
              <a:extLst>
                <a:ext uri="{FF2B5EF4-FFF2-40B4-BE49-F238E27FC236}">
                  <a16:creationId xmlns:a16="http://schemas.microsoft.com/office/drawing/2014/main" id="{3D5AF271-BFB0-3943-AA20-EC1DD1F4C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680" y="3513401"/>
              <a:ext cx="27030" cy="102712"/>
            </a:xfrm>
            <a:custGeom>
              <a:avLst/>
              <a:gdLst>
                <a:gd name="T0" fmla="*/ 13 w 13"/>
                <a:gd name="T1" fmla="*/ 43 h 50"/>
                <a:gd name="T2" fmla="*/ 7 w 13"/>
                <a:gd name="T3" fmla="*/ 50 h 50"/>
                <a:gd name="T4" fmla="*/ 0 w 13"/>
                <a:gd name="T5" fmla="*/ 43 h 50"/>
                <a:gd name="T6" fmla="*/ 0 w 13"/>
                <a:gd name="T7" fmla="*/ 7 h 50"/>
                <a:gd name="T8" fmla="*/ 7 w 13"/>
                <a:gd name="T9" fmla="*/ 0 h 50"/>
                <a:gd name="T10" fmla="*/ 13 w 13"/>
                <a:gd name="T11" fmla="*/ 7 h 50"/>
                <a:gd name="T12" fmla="*/ 13 w 13"/>
                <a:gd name="T13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0">
                  <a:moveTo>
                    <a:pt x="13" y="43"/>
                  </a:moveTo>
                  <a:cubicBezTo>
                    <a:pt x="13" y="47"/>
                    <a:pt x="10" y="50"/>
                    <a:pt x="7" y="50"/>
                  </a:cubicBezTo>
                  <a:cubicBezTo>
                    <a:pt x="3" y="50"/>
                    <a:pt x="0" y="47"/>
                    <a:pt x="0" y="4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lnTo>
                    <a:pt x="13" y="43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5" name="Freeform 18">
              <a:extLst>
                <a:ext uri="{FF2B5EF4-FFF2-40B4-BE49-F238E27FC236}">
                  <a16:creationId xmlns:a16="http://schemas.microsoft.com/office/drawing/2014/main" id="{1A54389A-A7D2-F241-A7EF-82D1F3D7A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352" y="3733239"/>
              <a:ext cx="27030" cy="102712"/>
            </a:xfrm>
            <a:custGeom>
              <a:avLst/>
              <a:gdLst>
                <a:gd name="T0" fmla="*/ 13 w 13"/>
                <a:gd name="T1" fmla="*/ 44 h 50"/>
                <a:gd name="T2" fmla="*/ 7 w 13"/>
                <a:gd name="T3" fmla="*/ 50 h 50"/>
                <a:gd name="T4" fmla="*/ 0 w 13"/>
                <a:gd name="T5" fmla="*/ 44 h 50"/>
                <a:gd name="T6" fmla="*/ 0 w 13"/>
                <a:gd name="T7" fmla="*/ 7 h 50"/>
                <a:gd name="T8" fmla="*/ 7 w 13"/>
                <a:gd name="T9" fmla="*/ 0 h 50"/>
                <a:gd name="T10" fmla="*/ 13 w 13"/>
                <a:gd name="T11" fmla="*/ 7 h 50"/>
                <a:gd name="T12" fmla="*/ 13 w 13"/>
                <a:gd name="T13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0">
                  <a:moveTo>
                    <a:pt x="13" y="44"/>
                  </a:moveTo>
                  <a:cubicBezTo>
                    <a:pt x="13" y="47"/>
                    <a:pt x="10" y="50"/>
                    <a:pt x="7" y="50"/>
                  </a:cubicBezTo>
                  <a:cubicBezTo>
                    <a:pt x="3" y="50"/>
                    <a:pt x="0" y="47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lnTo>
                    <a:pt x="13" y="44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6" name="Freeform 19">
              <a:extLst>
                <a:ext uri="{FF2B5EF4-FFF2-40B4-BE49-F238E27FC236}">
                  <a16:creationId xmlns:a16="http://schemas.microsoft.com/office/drawing/2014/main" id="{5A5A6FD2-848A-A343-AEA4-0AD15482E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352" y="3306177"/>
              <a:ext cx="27030" cy="104513"/>
            </a:xfrm>
            <a:custGeom>
              <a:avLst/>
              <a:gdLst>
                <a:gd name="T0" fmla="*/ 13 w 13"/>
                <a:gd name="T1" fmla="*/ 43 h 50"/>
                <a:gd name="T2" fmla="*/ 7 w 13"/>
                <a:gd name="T3" fmla="*/ 50 h 50"/>
                <a:gd name="T4" fmla="*/ 0 w 13"/>
                <a:gd name="T5" fmla="*/ 43 h 50"/>
                <a:gd name="T6" fmla="*/ 0 w 13"/>
                <a:gd name="T7" fmla="*/ 7 h 50"/>
                <a:gd name="T8" fmla="*/ 7 w 13"/>
                <a:gd name="T9" fmla="*/ 0 h 50"/>
                <a:gd name="T10" fmla="*/ 13 w 13"/>
                <a:gd name="T11" fmla="*/ 7 h 50"/>
                <a:gd name="T12" fmla="*/ 13 w 13"/>
                <a:gd name="T13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0">
                  <a:moveTo>
                    <a:pt x="13" y="43"/>
                  </a:moveTo>
                  <a:cubicBezTo>
                    <a:pt x="13" y="47"/>
                    <a:pt x="10" y="50"/>
                    <a:pt x="7" y="50"/>
                  </a:cubicBezTo>
                  <a:cubicBezTo>
                    <a:pt x="3" y="50"/>
                    <a:pt x="0" y="47"/>
                    <a:pt x="0" y="4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lnTo>
                    <a:pt x="13" y="43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7" name="Freeform 20">
              <a:extLst>
                <a:ext uri="{FF2B5EF4-FFF2-40B4-BE49-F238E27FC236}">
                  <a16:creationId xmlns:a16="http://schemas.microsoft.com/office/drawing/2014/main" id="{EFAFED09-7780-4E47-A13C-AD13E52C2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352" y="3915237"/>
              <a:ext cx="27030" cy="102712"/>
            </a:xfrm>
            <a:custGeom>
              <a:avLst/>
              <a:gdLst>
                <a:gd name="T0" fmla="*/ 13 w 13"/>
                <a:gd name="T1" fmla="*/ 43 h 50"/>
                <a:gd name="T2" fmla="*/ 7 w 13"/>
                <a:gd name="T3" fmla="*/ 50 h 50"/>
                <a:gd name="T4" fmla="*/ 0 w 13"/>
                <a:gd name="T5" fmla="*/ 43 h 50"/>
                <a:gd name="T6" fmla="*/ 0 w 13"/>
                <a:gd name="T7" fmla="*/ 6 h 50"/>
                <a:gd name="T8" fmla="*/ 7 w 13"/>
                <a:gd name="T9" fmla="*/ 0 h 50"/>
                <a:gd name="T10" fmla="*/ 13 w 13"/>
                <a:gd name="T11" fmla="*/ 6 h 50"/>
                <a:gd name="T12" fmla="*/ 13 w 13"/>
                <a:gd name="T13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0">
                  <a:moveTo>
                    <a:pt x="13" y="43"/>
                  </a:moveTo>
                  <a:cubicBezTo>
                    <a:pt x="13" y="47"/>
                    <a:pt x="10" y="50"/>
                    <a:pt x="7" y="50"/>
                  </a:cubicBezTo>
                  <a:cubicBezTo>
                    <a:pt x="3" y="50"/>
                    <a:pt x="0" y="47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lnTo>
                    <a:pt x="13" y="43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8" name="Freeform 21">
              <a:extLst>
                <a:ext uri="{FF2B5EF4-FFF2-40B4-BE49-F238E27FC236}">
                  <a16:creationId xmlns:a16="http://schemas.microsoft.com/office/drawing/2014/main" id="{5C68D47A-762D-9746-9815-46A7110FA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475" y="3572866"/>
              <a:ext cx="30634" cy="104513"/>
            </a:xfrm>
            <a:custGeom>
              <a:avLst/>
              <a:gdLst>
                <a:gd name="T0" fmla="*/ 14 w 14"/>
                <a:gd name="T1" fmla="*/ 43 h 50"/>
                <a:gd name="T2" fmla="*/ 7 w 14"/>
                <a:gd name="T3" fmla="*/ 50 h 50"/>
                <a:gd name="T4" fmla="*/ 0 w 14"/>
                <a:gd name="T5" fmla="*/ 43 h 50"/>
                <a:gd name="T6" fmla="*/ 0 w 14"/>
                <a:gd name="T7" fmla="*/ 7 h 50"/>
                <a:gd name="T8" fmla="*/ 7 w 14"/>
                <a:gd name="T9" fmla="*/ 0 h 50"/>
                <a:gd name="T10" fmla="*/ 14 w 14"/>
                <a:gd name="T11" fmla="*/ 7 h 50"/>
                <a:gd name="T12" fmla="*/ 14 w 14"/>
                <a:gd name="T13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0">
                  <a:moveTo>
                    <a:pt x="14" y="43"/>
                  </a:moveTo>
                  <a:cubicBezTo>
                    <a:pt x="14" y="47"/>
                    <a:pt x="11" y="50"/>
                    <a:pt x="7" y="50"/>
                  </a:cubicBezTo>
                  <a:cubicBezTo>
                    <a:pt x="3" y="50"/>
                    <a:pt x="0" y="47"/>
                    <a:pt x="0" y="4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43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9" name="Freeform 22">
              <a:extLst>
                <a:ext uri="{FF2B5EF4-FFF2-40B4-BE49-F238E27FC236}">
                  <a16:creationId xmlns:a16="http://schemas.microsoft.com/office/drawing/2014/main" id="{A478D647-7F63-924B-BD2B-3F65A6E36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475" y="3733239"/>
              <a:ext cx="30634" cy="102712"/>
            </a:xfrm>
            <a:custGeom>
              <a:avLst/>
              <a:gdLst>
                <a:gd name="T0" fmla="*/ 14 w 14"/>
                <a:gd name="T1" fmla="*/ 44 h 50"/>
                <a:gd name="T2" fmla="*/ 7 w 14"/>
                <a:gd name="T3" fmla="*/ 50 h 50"/>
                <a:gd name="T4" fmla="*/ 0 w 14"/>
                <a:gd name="T5" fmla="*/ 44 h 50"/>
                <a:gd name="T6" fmla="*/ 0 w 14"/>
                <a:gd name="T7" fmla="*/ 7 h 50"/>
                <a:gd name="T8" fmla="*/ 7 w 14"/>
                <a:gd name="T9" fmla="*/ 0 h 50"/>
                <a:gd name="T10" fmla="*/ 14 w 14"/>
                <a:gd name="T11" fmla="*/ 7 h 50"/>
                <a:gd name="T12" fmla="*/ 14 w 14"/>
                <a:gd name="T13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0">
                  <a:moveTo>
                    <a:pt x="14" y="44"/>
                  </a:moveTo>
                  <a:cubicBezTo>
                    <a:pt x="14" y="47"/>
                    <a:pt x="11" y="50"/>
                    <a:pt x="7" y="50"/>
                  </a:cubicBezTo>
                  <a:cubicBezTo>
                    <a:pt x="3" y="50"/>
                    <a:pt x="0" y="47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44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0" name="Freeform 23">
              <a:extLst>
                <a:ext uri="{FF2B5EF4-FFF2-40B4-BE49-F238E27FC236}">
                  <a16:creationId xmlns:a16="http://schemas.microsoft.com/office/drawing/2014/main" id="{4EA52367-06ED-9E41-B676-F9493006A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475" y="4017947"/>
              <a:ext cx="30634" cy="104513"/>
            </a:xfrm>
            <a:custGeom>
              <a:avLst/>
              <a:gdLst>
                <a:gd name="T0" fmla="*/ 14 w 14"/>
                <a:gd name="T1" fmla="*/ 43 h 50"/>
                <a:gd name="T2" fmla="*/ 7 w 14"/>
                <a:gd name="T3" fmla="*/ 50 h 50"/>
                <a:gd name="T4" fmla="*/ 0 w 14"/>
                <a:gd name="T5" fmla="*/ 43 h 50"/>
                <a:gd name="T6" fmla="*/ 0 w 14"/>
                <a:gd name="T7" fmla="*/ 6 h 50"/>
                <a:gd name="T8" fmla="*/ 7 w 14"/>
                <a:gd name="T9" fmla="*/ 0 h 50"/>
                <a:gd name="T10" fmla="*/ 14 w 14"/>
                <a:gd name="T11" fmla="*/ 6 h 50"/>
                <a:gd name="T12" fmla="*/ 14 w 14"/>
                <a:gd name="T13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0">
                  <a:moveTo>
                    <a:pt x="14" y="43"/>
                  </a:moveTo>
                  <a:cubicBezTo>
                    <a:pt x="14" y="47"/>
                    <a:pt x="11" y="50"/>
                    <a:pt x="7" y="50"/>
                  </a:cubicBezTo>
                  <a:cubicBezTo>
                    <a:pt x="3" y="50"/>
                    <a:pt x="0" y="47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6"/>
                  </a:cubicBezTo>
                  <a:lnTo>
                    <a:pt x="14" y="43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1" name="Freeform 24">
              <a:extLst>
                <a:ext uri="{FF2B5EF4-FFF2-40B4-BE49-F238E27FC236}">
                  <a16:creationId xmlns:a16="http://schemas.microsoft.com/office/drawing/2014/main" id="{47239D92-D05D-6F47-849E-0B132D1D6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671" y="2707930"/>
              <a:ext cx="1980344" cy="2848885"/>
            </a:xfrm>
            <a:custGeom>
              <a:avLst/>
              <a:gdLst>
                <a:gd name="T0" fmla="*/ 0 w 955"/>
                <a:gd name="T1" fmla="*/ 899 h 1376"/>
                <a:gd name="T2" fmla="*/ 478 w 955"/>
                <a:gd name="T3" fmla="*/ 1376 h 1376"/>
                <a:gd name="T4" fmla="*/ 955 w 955"/>
                <a:gd name="T5" fmla="*/ 899 h 1376"/>
                <a:gd name="T6" fmla="*/ 748 w 955"/>
                <a:gd name="T7" fmla="*/ 301 h 1376"/>
                <a:gd name="T8" fmla="*/ 478 w 955"/>
                <a:gd name="T9" fmla="*/ 0 h 1376"/>
                <a:gd name="T10" fmla="*/ 189 w 955"/>
                <a:gd name="T11" fmla="*/ 339 h 1376"/>
                <a:gd name="T12" fmla="*/ 0 w 955"/>
                <a:gd name="T13" fmla="*/ 899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5" h="1376">
                  <a:moveTo>
                    <a:pt x="0" y="899"/>
                  </a:moveTo>
                  <a:cubicBezTo>
                    <a:pt x="478" y="1376"/>
                    <a:pt x="478" y="1376"/>
                    <a:pt x="478" y="1376"/>
                  </a:cubicBezTo>
                  <a:cubicBezTo>
                    <a:pt x="955" y="899"/>
                    <a:pt x="955" y="899"/>
                    <a:pt x="955" y="899"/>
                  </a:cubicBezTo>
                  <a:cubicBezTo>
                    <a:pt x="955" y="899"/>
                    <a:pt x="871" y="562"/>
                    <a:pt x="748" y="301"/>
                  </a:cubicBezTo>
                  <a:cubicBezTo>
                    <a:pt x="670" y="135"/>
                    <a:pt x="576" y="0"/>
                    <a:pt x="478" y="0"/>
                  </a:cubicBezTo>
                  <a:cubicBezTo>
                    <a:pt x="371" y="0"/>
                    <a:pt x="271" y="157"/>
                    <a:pt x="189" y="339"/>
                  </a:cubicBezTo>
                  <a:cubicBezTo>
                    <a:pt x="76" y="594"/>
                    <a:pt x="0" y="899"/>
                    <a:pt x="0" y="899"/>
                  </a:cubicBezTo>
                </a:path>
              </a:pathLst>
            </a:custGeom>
            <a:solidFill>
              <a:srgbClr val="5C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2" name="Freeform 25">
              <a:extLst>
                <a:ext uri="{FF2B5EF4-FFF2-40B4-BE49-F238E27FC236}">
                  <a16:creationId xmlns:a16="http://schemas.microsoft.com/office/drawing/2014/main" id="{79E73878-35DE-CD46-B1F4-5C0B63F41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695" y="2707930"/>
              <a:ext cx="1160456" cy="702761"/>
            </a:xfrm>
            <a:custGeom>
              <a:avLst/>
              <a:gdLst>
                <a:gd name="T0" fmla="*/ 0 w 559"/>
                <a:gd name="T1" fmla="*/ 339 h 339"/>
                <a:gd name="T2" fmla="*/ 5 w 559"/>
                <a:gd name="T3" fmla="*/ 339 h 339"/>
                <a:gd name="T4" fmla="*/ 322 w 559"/>
                <a:gd name="T5" fmla="*/ 192 h 339"/>
                <a:gd name="T6" fmla="*/ 494 w 559"/>
                <a:gd name="T7" fmla="*/ 300 h 339"/>
                <a:gd name="T8" fmla="*/ 559 w 559"/>
                <a:gd name="T9" fmla="*/ 301 h 339"/>
                <a:gd name="T10" fmla="*/ 289 w 559"/>
                <a:gd name="T11" fmla="*/ 0 h 339"/>
                <a:gd name="T12" fmla="*/ 0 w 559"/>
                <a:gd name="T13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" h="339">
                  <a:moveTo>
                    <a:pt x="0" y="339"/>
                  </a:moveTo>
                  <a:cubicBezTo>
                    <a:pt x="2" y="339"/>
                    <a:pt x="3" y="339"/>
                    <a:pt x="5" y="339"/>
                  </a:cubicBezTo>
                  <a:cubicBezTo>
                    <a:pt x="255" y="339"/>
                    <a:pt x="225" y="192"/>
                    <a:pt x="322" y="192"/>
                  </a:cubicBezTo>
                  <a:cubicBezTo>
                    <a:pt x="419" y="192"/>
                    <a:pt x="381" y="262"/>
                    <a:pt x="494" y="300"/>
                  </a:cubicBezTo>
                  <a:cubicBezTo>
                    <a:pt x="520" y="308"/>
                    <a:pt x="541" y="307"/>
                    <a:pt x="559" y="301"/>
                  </a:cubicBezTo>
                  <a:cubicBezTo>
                    <a:pt x="481" y="135"/>
                    <a:pt x="387" y="0"/>
                    <a:pt x="289" y="0"/>
                  </a:cubicBezTo>
                  <a:cubicBezTo>
                    <a:pt x="182" y="0"/>
                    <a:pt x="82" y="157"/>
                    <a:pt x="0" y="339"/>
                  </a:cubicBezTo>
                </a:path>
              </a:pathLst>
            </a:custGeom>
            <a:solidFill>
              <a:srgbClr val="D9D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3" name="Freeform 26">
              <a:extLst>
                <a:ext uri="{FF2B5EF4-FFF2-40B4-BE49-F238E27FC236}">
                  <a16:creationId xmlns:a16="http://schemas.microsoft.com/office/drawing/2014/main" id="{1371901D-E926-A644-AE08-B54D1AA4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5744" y="2707930"/>
              <a:ext cx="989272" cy="2848885"/>
            </a:xfrm>
            <a:custGeom>
              <a:avLst/>
              <a:gdLst>
                <a:gd name="T0" fmla="*/ 477 w 477"/>
                <a:gd name="T1" fmla="*/ 899 h 1376"/>
                <a:gd name="T2" fmla="*/ 0 w 477"/>
                <a:gd name="T3" fmla="*/ 1376 h 1376"/>
                <a:gd name="T4" fmla="*/ 0 w 477"/>
                <a:gd name="T5" fmla="*/ 1376 h 1376"/>
                <a:gd name="T6" fmla="*/ 477 w 477"/>
                <a:gd name="T7" fmla="*/ 899 h 1376"/>
                <a:gd name="T8" fmla="*/ 0 w 477"/>
                <a:gd name="T9" fmla="*/ 0 h 1376"/>
                <a:gd name="T10" fmla="*/ 0 w 477"/>
                <a:gd name="T11" fmla="*/ 0 h 1376"/>
                <a:gd name="T12" fmla="*/ 270 w 477"/>
                <a:gd name="T13" fmla="*/ 301 h 1376"/>
                <a:gd name="T14" fmla="*/ 270 w 477"/>
                <a:gd name="T15" fmla="*/ 301 h 1376"/>
                <a:gd name="T16" fmla="*/ 270 w 477"/>
                <a:gd name="T17" fmla="*/ 301 h 1376"/>
                <a:gd name="T18" fmla="*/ 477 w 477"/>
                <a:gd name="T19" fmla="*/ 899 h 1376"/>
                <a:gd name="T20" fmla="*/ 477 w 477"/>
                <a:gd name="T21" fmla="*/ 899 h 1376"/>
                <a:gd name="T22" fmla="*/ 270 w 477"/>
                <a:gd name="T23" fmla="*/ 301 h 1376"/>
                <a:gd name="T24" fmla="*/ 0 w 477"/>
                <a:gd name="T25" fmla="*/ 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7" h="1376">
                  <a:moveTo>
                    <a:pt x="477" y="899"/>
                  </a:moveTo>
                  <a:cubicBezTo>
                    <a:pt x="0" y="1376"/>
                    <a:pt x="0" y="1376"/>
                    <a:pt x="0" y="1376"/>
                  </a:cubicBezTo>
                  <a:cubicBezTo>
                    <a:pt x="0" y="1376"/>
                    <a:pt x="0" y="1376"/>
                    <a:pt x="0" y="1376"/>
                  </a:cubicBezTo>
                  <a:cubicBezTo>
                    <a:pt x="477" y="899"/>
                    <a:pt x="477" y="899"/>
                    <a:pt x="477" y="899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8" y="0"/>
                    <a:pt x="192" y="135"/>
                    <a:pt x="270" y="301"/>
                  </a:cubicBezTo>
                  <a:cubicBezTo>
                    <a:pt x="270" y="301"/>
                    <a:pt x="270" y="301"/>
                    <a:pt x="270" y="301"/>
                  </a:cubicBezTo>
                  <a:cubicBezTo>
                    <a:pt x="270" y="301"/>
                    <a:pt x="270" y="301"/>
                    <a:pt x="270" y="301"/>
                  </a:cubicBezTo>
                  <a:cubicBezTo>
                    <a:pt x="393" y="562"/>
                    <a:pt x="477" y="899"/>
                    <a:pt x="477" y="899"/>
                  </a:cubicBezTo>
                  <a:cubicBezTo>
                    <a:pt x="477" y="899"/>
                    <a:pt x="477" y="899"/>
                    <a:pt x="477" y="899"/>
                  </a:cubicBezTo>
                  <a:cubicBezTo>
                    <a:pt x="477" y="899"/>
                    <a:pt x="393" y="562"/>
                    <a:pt x="270" y="301"/>
                  </a:cubicBezTo>
                  <a:cubicBezTo>
                    <a:pt x="192" y="135"/>
                    <a:pt x="98" y="0"/>
                    <a:pt x="0" y="0"/>
                  </a:cubicBezTo>
                </a:path>
              </a:pathLst>
            </a:custGeom>
            <a:solidFill>
              <a:srgbClr val="62C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4" name="Freeform 27">
              <a:extLst>
                <a:ext uri="{FF2B5EF4-FFF2-40B4-BE49-F238E27FC236}">
                  <a16:creationId xmlns:a16="http://schemas.microsoft.com/office/drawing/2014/main" id="{2EF521EC-4C98-1742-B549-F366735CC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5744" y="3106160"/>
              <a:ext cx="989272" cy="2450653"/>
            </a:xfrm>
            <a:custGeom>
              <a:avLst/>
              <a:gdLst>
                <a:gd name="T0" fmla="*/ 33 w 477"/>
                <a:gd name="T1" fmla="*/ 0 h 1184"/>
                <a:gd name="T2" fmla="*/ 0 w 477"/>
                <a:gd name="T3" fmla="*/ 7 h 1184"/>
                <a:gd name="T4" fmla="*/ 0 w 477"/>
                <a:gd name="T5" fmla="*/ 1184 h 1184"/>
                <a:gd name="T6" fmla="*/ 477 w 477"/>
                <a:gd name="T7" fmla="*/ 707 h 1184"/>
                <a:gd name="T8" fmla="*/ 270 w 477"/>
                <a:gd name="T9" fmla="*/ 109 h 1184"/>
                <a:gd name="T10" fmla="*/ 270 w 477"/>
                <a:gd name="T11" fmla="*/ 109 h 1184"/>
                <a:gd name="T12" fmla="*/ 241 w 477"/>
                <a:gd name="T13" fmla="*/ 114 h 1184"/>
                <a:gd name="T14" fmla="*/ 205 w 477"/>
                <a:gd name="T15" fmla="*/ 108 h 1184"/>
                <a:gd name="T16" fmla="*/ 33 w 477"/>
                <a:gd name="T17" fmla="*/ 0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7" h="1184">
                  <a:moveTo>
                    <a:pt x="33" y="0"/>
                  </a:moveTo>
                  <a:cubicBezTo>
                    <a:pt x="20" y="0"/>
                    <a:pt x="9" y="2"/>
                    <a:pt x="0" y="7"/>
                  </a:cubicBezTo>
                  <a:cubicBezTo>
                    <a:pt x="0" y="1184"/>
                    <a:pt x="0" y="1184"/>
                    <a:pt x="0" y="1184"/>
                  </a:cubicBezTo>
                  <a:cubicBezTo>
                    <a:pt x="477" y="707"/>
                    <a:pt x="477" y="707"/>
                    <a:pt x="477" y="707"/>
                  </a:cubicBezTo>
                  <a:cubicBezTo>
                    <a:pt x="477" y="707"/>
                    <a:pt x="393" y="370"/>
                    <a:pt x="270" y="109"/>
                  </a:cubicBezTo>
                  <a:cubicBezTo>
                    <a:pt x="270" y="109"/>
                    <a:pt x="270" y="109"/>
                    <a:pt x="270" y="109"/>
                  </a:cubicBezTo>
                  <a:cubicBezTo>
                    <a:pt x="261" y="112"/>
                    <a:pt x="252" y="114"/>
                    <a:pt x="241" y="114"/>
                  </a:cubicBezTo>
                  <a:cubicBezTo>
                    <a:pt x="230" y="114"/>
                    <a:pt x="218" y="112"/>
                    <a:pt x="205" y="108"/>
                  </a:cubicBezTo>
                  <a:cubicBezTo>
                    <a:pt x="92" y="70"/>
                    <a:pt x="130" y="0"/>
                    <a:pt x="33" y="0"/>
                  </a:cubicBezTo>
                </a:path>
              </a:pathLst>
            </a:custGeom>
            <a:solidFill>
              <a:srgbClr val="99B3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5" name="Freeform 28">
              <a:extLst>
                <a:ext uri="{FF2B5EF4-FFF2-40B4-BE49-F238E27FC236}">
                  <a16:creationId xmlns:a16="http://schemas.microsoft.com/office/drawing/2014/main" id="{D2054381-2568-D146-9F49-58E4216E3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5744" y="2707930"/>
              <a:ext cx="560407" cy="634287"/>
            </a:xfrm>
            <a:custGeom>
              <a:avLst/>
              <a:gdLst>
                <a:gd name="T0" fmla="*/ 0 w 270"/>
                <a:gd name="T1" fmla="*/ 0 h 306"/>
                <a:gd name="T2" fmla="*/ 0 w 270"/>
                <a:gd name="T3" fmla="*/ 199 h 306"/>
                <a:gd name="T4" fmla="*/ 33 w 270"/>
                <a:gd name="T5" fmla="*/ 192 h 306"/>
                <a:gd name="T6" fmla="*/ 205 w 270"/>
                <a:gd name="T7" fmla="*/ 300 h 306"/>
                <a:gd name="T8" fmla="*/ 241 w 270"/>
                <a:gd name="T9" fmla="*/ 306 h 306"/>
                <a:gd name="T10" fmla="*/ 270 w 270"/>
                <a:gd name="T11" fmla="*/ 301 h 306"/>
                <a:gd name="T12" fmla="*/ 270 w 270"/>
                <a:gd name="T13" fmla="*/ 301 h 306"/>
                <a:gd name="T14" fmla="*/ 0 w 270"/>
                <a:gd name="T15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" h="306">
                  <a:moveTo>
                    <a:pt x="0" y="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9" y="194"/>
                    <a:pt x="20" y="192"/>
                    <a:pt x="33" y="192"/>
                  </a:cubicBezTo>
                  <a:cubicBezTo>
                    <a:pt x="130" y="192"/>
                    <a:pt x="92" y="262"/>
                    <a:pt x="205" y="300"/>
                  </a:cubicBezTo>
                  <a:cubicBezTo>
                    <a:pt x="218" y="304"/>
                    <a:pt x="230" y="306"/>
                    <a:pt x="241" y="306"/>
                  </a:cubicBezTo>
                  <a:cubicBezTo>
                    <a:pt x="252" y="306"/>
                    <a:pt x="261" y="304"/>
                    <a:pt x="270" y="301"/>
                  </a:cubicBezTo>
                  <a:cubicBezTo>
                    <a:pt x="270" y="301"/>
                    <a:pt x="270" y="301"/>
                    <a:pt x="270" y="301"/>
                  </a:cubicBezTo>
                  <a:cubicBezTo>
                    <a:pt x="192" y="135"/>
                    <a:pt x="98" y="0"/>
                    <a:pt x="0" y="0"/>
                  </a:cubicBezTo>
                </a:path>
              </a:pathLst>
            </a:custGeom>
            <a:solidFill>
              <a:srgbClr val="EBE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6" name="Freeform 29">
              <a:extLst>
                <a:ext uri="{FF2B5EF4-FFF2-40B4-BE49-F238E27FC236}">
                  <a16:creationId xmlns:a16="http://schemas.microsoft.com/office/drawing/2014/main" id="{FEDA36A5-7876-6243-8999-CA358C4C6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8875" y="3891811"/>
              <a:ext cx="3544438" cy="1769516"/>
            </a:xfrm>
            <a:custGeom>
              <a:avLst/>
              <a:gdLst>
                <a:gd name="T0" fmla="*/ 855 w 1709"/>
                <a:gd name="T1" fmla="*/ 0 h 854"/>
                <a:gd name="T2" fmla="*/ 0 w 1709"/>
                <a:gd name="T3" fmla="*/ 854 h 854"/>
                <a:gd name="T4" fmla="*/ 1709 w 1709"/>
                <a:gd name="T5" fmla="*/ 854 h 854"/>
                <a:gd name="T6" fmla="*/ 855 w 1709"/>
                <a:gd name="T7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9" h="854">
                  <a:moveTo>
                    <a:pt x="855" y="0"/>
                  </a:moveTo>
                  <a:cubicBezTo>
                    <a:pt x="383" y="0"/>
                    <a:pt x="0" y="382"/>
                    <a:pt x="0" y="854"/>
                  </a:cubicBezTo>
                  <a:cubicBezTo>
                    <a:pt x="1709" y="854"/>
                    <a:pt x="1709" y="854"/>
                    <a:pt x="1709" y="854"/>
                  </a:cubicBezTo>
                  <a:cubicBezTo>
                    <a:pt x="1709" y="382"/>
                    <a:pt x="1327" y="0"/>
                    <a:pt x="855" y="0"/>
                  </a:cubicBez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7" name="Rectangle 2646">
              <a:extLst>
                <a:ext uri="{FF2B5EF4-FFF2-40B4-BE49-F238E27FC236}">
                  <a16:creationId xmlns:a16="http://schemas.microsoft.com/office/drawing/2014/main" id="{9441E42B-040F-4249-8BBB-70BF66063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8343" y="3828743"/>
              <a:ext cx="131543" cy="270293"/>
            </a:xfrm>
            <a:prstGeom prst="rect">
              <a:avLst/>
            </a:prstGeom>
            <a:solidFill>
              <a:srgbClr val="604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8" name="Freeform 31">
              <a:extLst>
                <a:ext uri="{FF2B5EF4-FFF2-40B4-BE49-F238E27FC236}">
                  <a16:creationId xmlns:a16="http://schemas.microsoft.com/office/drawing/2014/main" id="{DDC61DED-0EBD-8443-AFD8-CC6386FE1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7141" y="2534942"/>
              <a:ext cx="875748" cy="1364077"/>
            </a:xfrm>
            <a:custGeom>
              <a:avLst/>
              <a:gdLst>
                <a:gd name="T0" fmla="*/ 0 w 422"/>
                <a:gd name="T1" fmla="*/ 430 h 658"/>
                <a:gd name="T2" fmla="*/ 208 w 422"/>
                <a:gd name="T3" fmla="*/ 658 h 658"/>
                <a:gd name="T4" fmla="*/ 211 w 422"/>
                <a:gd name="T5" fmla="*/ 658 h 658"/>
                <a:gd name="T6" fmla="*/ 422 w 422"/>
                <a:gd name="T7" fmla="*/ 414 h 658"/>
                <a:gd name="T8" fmla="*/ 211 w 422"/>
                <a:gd name="T9" fmla="*/ 0 h 658"/>
                <a:gd name="T10" fmla="*/ 208 w 422"/>
                <a:gd name="T11" fmla="*/ 0 h 658"/>
                <a:gd name="T12" fmla="*/ 0 w 422"/>
                <a:gd name="T13" fmla="*/ 43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658">
                  <a:moveTo>
                    <a:pt x="0" y="430"/>
                  </a:moveTo>
                  <a:cubicBezTo>
                    <a:pt x="0" y="536"/>
                    <a:pt x="59" y="658"/>
                    <a:pt x="208" y="658"/>
                  </a:cubicBezTo>
                  <a:cubicBezTo>
                    <a:pt x="209" y="658"/>
                    <a:pt x="210" y="658"/>
                    <a:pt x="211" y="658"/>
                  </a:cubicBezTo>
                  <a:cubicBezTo>
                    <a:pt x="368" y="657"/>
                    <a:pt x="422" y="534"/>
                    <a:pt x="422" y="414"/>
                  </a:cubicBezTo>
                  <a:cubicBezTo>
                    <a:pt x="422" y="254"/>
                    <a:pt x="262" y="10"/>
                    <a:pt x="211" y="0"/>
                  </a:cubicBezTo>
                  <a:cubicBezTo>
                    <a:pt x="210" y="0"/>
                    <a:pt x="209" y="0"/>
                    <a:pt x="208" y="0"/>
                  </a:cubicBezTo>
                  <a:cubicBezTo>
                    <a:pt x="159" y="0"/>
                    <a:pt x="1" y="248"/>
                    <a:pt x="0" y="43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9" name="Freeform 32">
              <a:extLst>
                <a:ext uri="{FF2B5EF4-FFF2-40B4-BE49-F238E27FC236}">
                  <a16:creationId xmlns:a16="http://schemas.microsoft.com/office/drawing/2014/main" id="{13D71140-99AB-3B4C-90B2-FABFE49D8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5015" y="2534942"/>
              <a:ext cx="437875" cy="1364077"/>
            </a:xfrm>
            <a:custGeom>
              <a:avLst/>
              <a:gdLst>
                <a:gd name="T0" fmla="*/ 0 w 211"/>
                <a:gd name="T1" fmla="*/ 0 h 658"/>
                <a:gd name="T2" fmla="*/ 0 w 211"/>
                <a:gd name="T3" fmla="*/ 658 h 658"/>
                <a:gd name="T4" fmla="*/ 211 w 211"/>
                <a:gd name="T5" fmla="*/ 414 h 658"/>
                <a:gd name="T6" fmla="*/ 0 w 211"/>
                <a:gd name="T7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658">
                  <a:moveTo>
                    <a:pt x="0" y="0"/>
                  </a:moveTo>
                  <a:cubicBezTo>
                    <a:pt x="0" y="658"/>
                    <a:pt x="0" y="658"/>
                    <a:pt x="0" y="658"/>
                  </a:cubicBezTo>
                  <a:cubicBezTo>
                    <a:pt x="157" y="657"/>
                    <a:pt x="211" y="534"/>
                    <a:pt x="211" y="414"/>
                  </a:cubicBezTo>
                  <a:cubicBezTo>
                    <a:pt x="211" y="254"/>
                    <a:pt x="51" y="10"/>
                    <a:pt x="0" y="0"/>
                  </a:cubicBez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0" name="Rectangle 2649">
              <a:extLst>
                <a:ext uri="{FF2B5EF4-FFF2-40B4-BE49-F238E27FC236}">
                  <a16:creationId xmlns:a16="http://schemas.microsoft.com/office/drawing/2014/main" id="{0CA33B33-40B5-C641-999C-693FCF02C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9478" y="4358516"/>
              <a:ext cx="104513" cy="216234"/>
            </a:xfrm>
            <a:prstGeom prst="rect">
              <a:avLst/>
            </a:prstGeom>
            <a:solidFill>
              <a:srgbClr val="604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1" name="Freeform 34">
              <a:extLst>
                <a:ext uri="{FF2B5EF4-FFF2-40B4-BE49-F238E27FC236}">
                  <a16:creationId xmlns:a16="http://schemas.microsoft.com/office/drawing/2014/main" id="{37CDB350-387B-144B-95F6-C32CF2935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157" y="3331405"/>
              <a:ext cx="695553" cy="1082973"/>
            </a:xfrm>
            <a:custGeom>
              <a:avLst/>
              <a:gdLst>
                <a:gd name="T0" fmla="*/ 1 w 335"/>
                <a:gd name="T1" fmla="*/ 341 h 523"/>
                <a:gd name="T2" fmla="*/ 165 w 335"/>
                <a:gd name="T3" fmla="*/ 523 h 523"/>
                <a:gd name="T4" fmla="*/ 168 w 335"/>
                <a:gd name="T5" fmla="*/ 523 h 523"/>
                <a:gd name="T6" fmla="*/ 335 w 335"/>
                <a:gd name="T7" fmla="*/ 329 h 523"/>
                <a:gd name="T8" fmla="*/ 168 w 335"/>
                <a:gd name="T9" fmla="*/ 0 h 523"/>
                <a:gd name="T10" fmla="*/ 165 w 335"/>
                <a:gd name="T11" fmla="*/ 0 h 523"/>
                <a:gd name="T12" fmla="*/ 1 w 335"/>
                <a:gd name="T13" fmla="*/ 341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523">
                  <a:moveTo>
                    <a:pt x="1" y="341"/>
                  </a:moveTo>
                  <a:cubicBezTo>
                    <a:pt x="0" y="426"/>
                    <a:pt x="47" y="523"/>
                    <a:pt x="165" y="523"/>
                  </a:cubicBezTo>
                  <a:cubicBezTo>
                    <a:pt x="166" y="523"/>
                    <a:pt x="167" y="523"/>
                    <a:pt x="168" y="523"/>
                  </a:cubicBezTo>
                  <a:cubicBezTo>
                    <a:pt x="293" y="521"/>
                    <a:pt x="335" y="424"/>
                    <a:pt x="335" y="329"/>
                  </a:cubicBezTo>
                  <a:cubicBezTo>
                    <a:pt x="335" y="202"/>
                    <a:pt x="208" y="8"/>
                    <a:pt x="168" y="0"/>
                  </a:cubicBezTo>
                  <a:cubicBezTo>
                    <a:pt x="167" y="0"/>
                    <a:pt x="166" y="0"/>
                    <a:pt x="165" y="0"/>
                  </a:cubicBezTo>
                  <a:cubicBezTo>
                    <a:pt x="127" y="0"/>
                    <a:pt x="1" y="197"/>
                    <a:pt x="1" y="341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2" name="Freeform 35">
              <a:extLst>
                <a:ext uri="{FF2B5EF4-FFF2-40B4-BE49-F238E27FC236}">
                  <a16:creationId xmlns:a16="http://schemas.microsoft.com/office/drawing/2014/main" id="{46C08514-9FB0-4749-BA63-BBC702065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1735" y="3331405"/>
              <a:ext cx="345975" cy="1082973"/>
            </a:xfrm>
            <a:custGeom>
              <a:avLst/>
              <a:gdLst>
                <a:gd name="T0" fmla="*/ 0 w 167"/>
                <a:gd name="T1" fmla="*/ 0 h 523"/>
                <a:gd name="T2" fmla="*/ 0 w 167"/>
                <a:gd name="T3" fmla="*/ 523 h 523"/>
                <a:gd name="T4" fmla="*/ 167 w 167"/>
                <a:gd name="T5" fmla="*/ 329 h 523"/>
                <a:gd name="T6" fmla="*/ 0 w 167"/>
                <a:gd name="T7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" h="523">
                  <a:moveTo>
                    <a:pt x="0" y="0"/>
                  </a:moveTo>
                  <a:cubicBezTo>
                    <a:pt x="0" y="523"/>
                    <a:pt x="0" y="523"/>
                    <a:pt x="0" y="523"/>
                  </a:cubicBezTo>
                  <a:cubicBezTo>
                    <a:pt x="125" y="521"/>
                    <a:pt x="167" y="424"/>
                    <a:pt x="167" y="329"/>
                  </a:cubicBezTo>
                  <a:cubicBezTo>
                    <a:pt x="167" y="202"/>
                    <a:pt x="40" y="8"/>
                    <a:pt x="0" y="0"/>
                  </a:cubicBez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3" name="Rectangle 2652">
              <a:extLst>
                <a:ext uri="{FF2B5EF4-FFF2-40B4-BE49-F238E27FC236}">
                  <a16:creationId xmlns:a16="http://schemas.microsoft.com/office/drawing/2014/main" id="{4E8B3075-4017-964E-AE3A-8C26F6D4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138" y="4763955"/>
              <a:ext cx="104513" cy="216234"/>
            </a:xfrm>
            <a:prstGeom prst="rect">
              <a:avLst/>
            </a:prstGeom>
            <a:solidFill>
              <a:srgbClr val="604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4" name="Freeform 37">
              <a:extLst>
                <a:ext uri="{FF2B5EF4-FFF2-40B4-BE49-F238E27FC236}">
                  <a16:creationId xmlns:a16="http://schemas.microsoft.com/office/drawing/2014/main" id="{1968545F-1ED9-DE4E-9A3E-571F8CD59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8421" y="3736843"/>
              <a:ext cx="691949" cy="1082973"/>
            </a:xfrm>
            <a:custGeom>
              <a:avLst/>
              <a:gdLst>
                <a:gd name="T0" fmla="*/ 0 w 334"/>
                <a:gd name="T1" fmla="*/ 341 h 523"/>
                <a:gd name="T2" fmla="*/ 165 w 334"/>
                <a:gd name="T3" fmla="*/ 523 h 523"/>
                <a:gd name="T4" fmla="*/ 167 w 334"/>
                <a:gd name="T5" fmla="*/ 523 h 523"/>
                <a:gd name="T6" fmla="*/ 334 w 334"/>
                <a:gd name="T7" fmla="*/ 329 h 523"/>
                <a:gd name="T8" fmla="*/ 167 w 334"/>
                <a:gd name="T9" fmla="*/ 0 h 523"/>
                <a:gd name="T10" fmla="*/ 165 w 334"/>
                <a:gd name="T11" fmla="*/ 0 h 523"/>
                <a:gd name="T12" fmla="*/ 0 w 334"/>
                <a:gd name="T13" fmla="*/ 341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" h="523">
                  <a:moveTo>
                    <a:pt x="0" y="341"/>
                  </a:moveTo>
                  <a:cubicBezTo>
                    <a:pt x="0" y="426"/>
                    <a:pt x="46" y="523"/>
                    <a:pt x="165" y="523"/>
                  </a:cubicBezTo>
                  <a:cubicBezTo>
                    <a:pt x="166" y="523"/>
                    <a:pt x="166" y="523"/>
                    <a:pt x="167" y="523"/>
                  </a:cubicBezTo>
                  <a:cubicBezTo>
                    <a:pt x="292" y="521"/>
                    <a:pt x="334" y="424"/>
                    <a:pt x="334" y="329"/>
                  </a:cubicBezTo>
                  <a:cubicBezTo>
                    <a:pt x="334" y="202"/>
                    <a:pt x="208" y="8"/>
                    <a:pt x="167" y="0"/>
                  </a:cubicBezTo>
                  <a:cubicBezTo>
                    <a:pt x="166" y="0"/>
                    <a:pt x="166" y="0"/>
                    <a:pt x="165" y="0"/>
                  </a:cubicBezTo>
                  <a:cubicBezTo>
                    <a:pt x="126" y="0"/>
                    <a:pt x="1" y="197"/>
                    <a:pt x="0" y="341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5" name="Freeform 38">
              <a:extLst>
                <a:ext uri="{FF2B5EF4-FFF2-40B4-BE49-F238E27FC236}">
                  <a16:creationId xmlns:a16="http://schemas.microsoft.com/office/drawing/2014/main" id="{50725883-4897-814E-A12A-EE09176E7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4395" y="3736843"/>
              <a:ext cx="345975" cy="1082973"/>
            </a:xfrm>
            <a:custGeom>
              <a:avLst/>
              <a:gdLst>
                <a:gd name="T0" fmla="*/ 0 w 167"/>
                <a:gd name="T1" fmla="*/ 0 h 523"/>
                <a:gd name="T2" fmla="*/ 0 w 167"/>
                <a:gd name="T3" fmla="*/ 523 h 523"/>
                <a:gd name="T4" fmla="*/ 167 w 167"/>
                <a:gd name="T5" fmla="*/ 329 h 523"/>
                <a:gd name="T6" fmla="*/ 0 w 167"/>
                <a:gd name="T7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" h="523">
                  <a:moveTo>
                    <a:pt x="0" y="0"/>
                  </a:moveTo>
                  <a:cubicBezTo>
                    <a:pt x="0" y="523"/>
                    <a:pt x="0" y="523"/>
                    <a:pt x="0" y="523"/>
                  </a:cubicBezTo>
                  <a:cubicBezTo>
                    <a:pt x="125" y="521"/>
                    <a:pt x="167" y="424"/>
                    <a:pt x="167" y="329"/>
                  </a:cubicBezTo>
                  <a:cubicBezTo>
                    <a:pt x="167" y="202"/>
                    <a:pt x="41" y="8"/>
                    <a:pt x="0" y="0"/>
                  </a:cubicBez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6" name="Rectangle 2655">
              <a:extLst>
                <a:ext uri="{FF2B5EF4-FFF2-40B4-BE49-F238E27FC236}">
                  <a16:creationId xmlns:a16="http://schemas.microsoft.com/office/drawing/2014/main" id="{76D5EE0A-AB1C-7F4E-8DE5-C678B1EA1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3892" y="4843241"/>
              <a:ext cx="104513" cy="214433"/>
            </a:xfrm>
            <a:prstGeom prst="rect">
              <a:avLst/>
            </a:prstGeom>
            <a:solidFill>
              <a:srgbClr val="604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7" name="Freeform 40">
              <a:extLst>
                <a:ext uri="{FF2B5EF4-FFF2-40B4-BE49-F238E27FC236}">
                  <a16:creationId xmlns:a16="http://schemas.microsoft.com/office/drawing/2014/main" id="{E492A918-8924-514B-B360-C1654E443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6149" y="3817931"/>
              <a:ext cx="345975" cy="1081170"/>
            </a:xfrm>
            <a:custGeom>
              <a:avLst/>
              <a:gdLst>
                <a:gd name="T0" fmla="*/ 0 w 167"/>
                <a:gd name="T1" fmla="*/ 0 h 522"/>
                <a:gd name="T2" fmla="*/ 0 w 167"/>
                <a:gd name="T3" fmla="*/ 522 h 522"/>
                <a:gd name="T4" fmla="*/ 167 w 167"/>
                <a:gd name="T5" fmla="*/ 435 h 522"/>
                <a:gd name="T6" fmla="*/ 167 w 167"/>
                <a:gd name="T7" fmla="*/ 435 h 522"/>
                <a:gd name="T8" fmla="*/ 109 w 167"/>
                <a:gd name="T9" fmla="*/ 322 h 522"/>
                <a:gd name="T10" fmla="*/ 167 w 167"/>
                <a:gd name="T11" fmla="*/ 322 h 522"/>
                <a:gd name="T12" fmla="*/ 167 w 167"/>
                <a:gd name="T13" fmla="*/ 322 h 522"/>
                <a:gd name="T14" fmla="*/ 72 w 167"/>
                <a:gd name="T15" fmla="*/ 170 h 522"/>
                <a:gd name="T16" fmla="*/ 125 w 167"/>
                <a:gd name="T17" fmla="*/ 170 h 522"/>
                <a:gd name="T18" fmla="*/ 0 w 167"/>
                <a:gd name="T1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522">
                  <a:moveTo>
                    <a:pt x="0" y="0"/>
                  </a:moveTo>
                  <a:cubicBezTo>
                    <a:pt x="0" y="522"/>
                    <a:pt x="0" y="522"/>
                    <a:pt x="0" y="522"/>
                  </a:cubicBezTo>
                  <a:cubicBezTo>
                    <a:pt x="77" y="521"/>
                    <a:pt x="144" y="486"/>
                    <a:pt x="167" y="435"/>
                  </a:cubicBezTo>
                  <a:cubicBezTo>
                    <a:pt x="167" y="435"/>
                    <a:pt x="167" y="435"/>
                    <a:pt x="167" y="435"/>
                  </a:cubicBezTo>
                  <a:cubicBezTo>
                    <a:pt x="109" y="322"/>
                    <a:pt x="109" y="322"/>
                    <a:pt x="109" y="322"/>
                  </a:cubicBezTo>
                  <a:cubicBezTo>
                    <a:pt x="167" y="322"/>
                    <a:pt x="167" y="322"/>
                    <a:pt x="167" y="322"/>
                  </a:cubicBezTo>
                  <a:cubicBezTo>
                    <a:pt x="167" y="322"/>
                    <a:pt x="167" y="322"/>
                    <a:pt x="167" y="322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125" y="170"/>
                    <a:pt x="125" y="170"/>
                    <a:pt x="125" y="170"/>
                  </a:cubicBezTo>
                  <a:cubicBezTo>
                    <a:pt x="119" y="17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8" name="Freeform 41">
              <a:extLst>
                <a:ext uri="{FF2B5EF4-FFF2-40B4-BE49-F238E27FC236}">
                  <a16:creationId xmlns:a16="http://schemas.microsoft.com/office/drawing/2014/main" id="{EE8935E2-4483-4844-A4EF-EA2EC0EFF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0175" y="3817931"/>
              <a:ext cx="345975" cy="1081170"/>
            </a:xfrm>
            <a:custGeom>
              <a:avLst/>
              <a:gdLst>
                <a:gd name="T0" fmla="*/ 167 w 167"/>
                <a:gd name="T1" fmla="*/ 0 h 522"/>
                <a:gd name="T2" fmla="*/ 167 w 167"/>
                <a:gd name="T3" fmla="*/ 522 h 522"/>
                <a:gd name="T4" fmla="*/ 0 w 167"/>
                <a:gd name="T5" fmla="*/ 435 h 522"/>
                <a:gd name="T6" fmla="*/ 0 w 167"/>
                <a:gd name="T7" fmla="*/ 435 h 522"/>
                <a:gd name="T8" fmla="*/ 59 w 167"/>
                <a:gd name="T9" fmla="*/ 322 h 522"/>
                <a:gd name="T10" fmla="*/ 0 w 167"/>
                <a:gd name="T11" fmla="*/ 322 h 522"/>
                <a:gd name="T12" fmla="*/ 0 w 167"/>
                <a:gd name="T13" fmla="*/ 322 h 522"/>
                <a:gd name="T14" fmla="*/ 96 w 167"/>
                <a:gd name="T15" fmla="*/ 170 h 522"/>
                <a:gd name="T16" fmla="*/ 42 w 167"/>
                <a:gd name="T17" fmla="*/ 170 h 522"/>
                <a:gd name="T18" fmla="*/ 167 w 167"/>
                <a:gd name="T1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522">
                  <a:moveTo>
                    <a:pt x="167" y="0"/>
                  </a:moveTo>
                  <a:cubicBezTo>
                    <a:pt x="167" y="522"/>
                    <a:pt x="167" y="522"/>
                    <a:pt x="167" y="522"/>
                  </a:cubicBezTo>
                  <a:cubicBezTo>
                    <a:pt x="90" y="521"/>
                    <a:pt x="24" y="486"/>
                    <a:pt x="0" y="435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59" y="322"/>
                    <a:pt x="59" y="322"/>
                    <a:pt x="59" y="322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96" y="170"/>
                    <a:pt x="96" y="170"/>
                    <a:pt x="96" y="170"/>
                  </a:cubicBezTo>
                  <a:cubicBezTo>
                    <a:pt x="42" y="170"/>
                    <a:pt x="42" y="170"/>
                    <a:pt x="42" y="170"/>
                  </a:cubicBezTo>
                  <a:cubicBezTo>
                    <a:pt x="48" y="170"/>
                    <a:pt x="167" y="0"/>
                    <a:pt x="167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9" name="Rectangle 2658">
              <a:extLst>
                <a:ext uri="{FF2B5EF4-FFF2-40B4-BE49-F238E27FC236}">
                  <a16:creationId xmlns:a16="http://schemas.microsoft.com/office/drawing/2014/main" id="{8E7495E8-6023-734C-A0AE-05E6FA0BF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7661" y="4163906"/>
              <a:ext cx="104513" cy="214433"/>
            </a:xfrm>
            <a:prstGeom prst="rect">
              <a:avLst/>
            </a:prstGeom>
            <a:solidFill>
              <a:srgbClr val="604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0" name="Freeform 43">
              <a:extLst>
                <a:ext uri="{FF2B5EF4-FFF2-40B4-BE49-F238E27FC236}">
                  <a16:creationId xmlns:a16="http://schemas.microsoft.com/office/drawing/2014/main" id="{7BE9C19B-8518-1640-926B-1ABA9B83E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9919" y="3138595"/>
              <a:ext cx="345975" cy="1081170"/>
            </a:xfrm>
            <a:custGeom>
              <a:avLst/>
              <a:gdLst>
                <a:gd name="T0" fmla="*/ 0 w 167"/>
                <a:gd name="T1" fmla="*/ 0 h 522"/>
                <a:gd name="T2" fmla="*/ 0 w 167"/>
                <a:gd name="T3" fmla="*/ 522 h 522"/>
                <a:gd name="T4" fmla="*/ 167 w 167"/>
                <a:gd name="T5" fmla="*/ 435 h 522"/>
                <a:gd name="T6" fmla="*/ 167 w 167"/>
                <a:gd name="T7" fmla="*/ 435 h 522"/>
                <a:gd name="T8" fmla="*/ 109 w 167"/>
                <a:gd name="T9" fmla="*/ 322 h 522"/>
                <a:gd name="T10" fmla="*/ 167 w 167"/>
                <a:gd name="T11" fmla="*/ 322 h 522"/>
                <a:gd name="T12" fmla="*/ 167 w 167"/>
                <a:gd name="T13" fmla="*/ 322 h 522"/>
                <a:gd name="T14" fmla="*/ 72 w 167"/>
                <a:gd name="T15" fmla="*/ 170 h 522"/>
                <a:gd name="T16" fmla="*/ 125 w 167"/>
                <a:gd name="T17" fmla="*/ 170 h 522"/>
                <a:gd name="T18" fmla="*/ 0 w 167"/>
                <a:gd name="T1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522">
                  <a:moveTo>
                    <a:pt x="0" y="0"/>
                  </a:moveTo>
                  <a:cubicBezTo>
                    <a:pt x="0" y="522"/>
                    <a:pt x="0" y="522"/>
                    <a:pt x="0" y="522"/>
                  </a:cubicBezTo>
                  <a:cubicBezTo>
                    <a:pt x="77" y="521"/>
                    <a:pt x="144" y="486"/>
                    <a:pt x="167" y="435"/>
                  </a:cubicBezTo>
                  <a:cubicBezTo>
                    <a:pt x="167" y="435"/>
                    <a:pt x="167" y="435"/>
                    <a:pt x="167" y="435"/>
                  </a:cubicBezTo>
                  <a:cubicBezTo>
                    <a:pt x="109" y="322"/>
                    <a:pt x="109" y="322"/>
                    <a:pt x="109" y="322"/>
                  </a:cubicBezTo>
                  <a:cubicBezTo>
                    <a:pt x="167" y="322"/>
                    <a:pt x="167" y="322"/>
                    <a:pt x="167" y="322"/>
                  </a:cubicBezTo>
                  <a:cubicBezTo>
                    <a:pt x="167" y="322"/>
                    <a:pt x="167" y="322"/>
                    <a:pt x="167" y="322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125" y="170"/>
                    <a:pt x="125" y="170"/>
                    <a:pt x="125" y="170"/>
                  </a:cubicBezTo>
                  <a:cubicBezTo>
                    <a:pt x="119" y="17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1" name="Freeform 44">
              <a:extLst>
                <a:ext uri="{FF2B5EF4-FFF2-40B4-BE49-F238E27FC236}">
                  <a16:creationId xmlns:a16="http://schemas.microsoft.com/office/drawing/2014/main" id="{69727F5E-A62D-6542-8FE7-ECC12E314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3944" y="3138595"/>
              <a:ext cx="345975" cy="1081170"/>
            </a:xfrm>
            <a:custGeom>
              <a:avLst/>
              <a:gdLst>
                <a:gd name="T0" fmla="*/ 167 w 167"/>
                <a:gd name="T1" fmla="*/ 0 h 522"/>
                <a:gd name="T2" fmla="*/ 167 w 167"/>
                <a:gd name="T3" fmla="*/ 522 h 522"/>
                <a:gd name="T4" fmla="*/ 0 w 167"/>
                <a:gd name="T5" fmla="*/ 435 h 522"/>
                <a:gd name="T6" fmla="*/ 0 w 167"/>
                <a:gd name="T7" fmla="*/ 435 h 522"/>
                <a:gd name="T8" fmla="*/ 58 w 167"/>
                <a:gd name="T9" fmla="*/ 322 h 522"/>
                <a:gd name="T10" fmla="*/ 0 w 167"/>
                <a:gd name="T11" fmla="*/ 322 h 522"/>
                <a:gd name="T12" fmla="*/ 0 w 167"/>
                <a:gd name="T13" fmla="*/ 322 h 522"/>
                <a:gd name="T14" fmla="*/ 95 w 167"/>
                <a:gd name="T15" fmla="*/ 170 h 522"/>
                <a:gd name="T16" fmla="*/ 42 w 167"/>
                <a:gd name="T17" fmla="*/ 170 h 522"/>
                <a:gd name="T18" fmla="*/ 167 w 167"/>
                <a:gd name="T1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522">
                  <a:moveTo>
                    <a:pt x="167" y="0"/>
                  </a:moveTo>
                  <a:cubicBezTo>
                    <a:pt x="167" y="522"/>
                    <a:pt x="167" y="522"/>
                    <a:pt x="167" y="522"/>
                  </a:cubicBezTo>
                  <a:cubicBezTo>
                    <a:pt x="90" y="521"/>
                    <a:pt x="24" y="486"/>
                    <a:pt x="0" y="435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58" y="322"/>
                    <a:pt x="58" y="322"/>
                    <a:pt x="58" y="322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42" y="170"/>
                    <a:pt x="42" y="170"/>
                    <a:pt x="42" y="170"/>
                  </a:cubicBezTo>
                  <a:cubicBezTo>
                    <a:pt x="48" y="170"/>
                    <a:pt x="167" y="0"/>
                    <a:pt x="167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2" name="Freeform 45">
              <a:extLst>
                <a:ext uri="{FF2B5EF4-FFF2-40B4-BE49-F238E27FC236}">
                  <a16:creationId xmlns:a16="http://schemas.microsoft.com/office/drawing/2014/main" id="{518C8975-233E-E245-A478-63CC79573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2159" y="1572701"/>
              <a:ext cx="1214515" cy="1210911"/>
            </a:xfrm>
            <a:custGeom>
              <a:avLst/>
              <a:gdLst>
                <a:gd name="T0" fmla="*/ 549 w 585"/>
                <a:gd name="T1" fmla="*/ 343 h 585"/>
                <a:gd name="T2" fmla="*/ 570 w 585"/>
                <a:gd name="T3" fmla="*/ 386 h 585"/>
                <a:gd name="T4" fmla="*/ 527 w 585"/>
                <a:gd name="T5" fmla="*/ 408 h 585"/>
                <a:gd name="T6" fmla="*/ 536 w 585"/>
                <a:gd name="T7" fmla="*/ 455 h 585"/>
                <a:gd name="T8" fmla="*/ 490 w 585"/>
                <a:gd name="T9" fmla="*/ 465 h 585"/>
                <a:gd name="T10" fmla="*/ 486 w 585"/>
                <a:gd name="T11" fmla="*/ 512 h 585"/>
                <a:gd name="T12" fmla="*/ 438 w 585"/>
                <a:gd name="T13" fmla="*/ 510 h 585"/>
                <a:gd name="T14" fmla="*/ 423 w 585"/>
                <a:gd name="T15" fmla="*/ 555 h 585"/>
                <a:gd name="T16" fmla="*/ 377 w 585"/>
                <a:gd name="T17" fmla="*/ 540 h 585"/>
                <a:gd name="T18" fmla="*/ 350 w 585"/>
                <a:gd name="T19" fmla="*/ 580 h 585"/>
                <a:gd name="T20" fmla="*/ 310 w 585"/>
                <a:gd name="T21" fmla="*/ 554 h 585"/>
                <a:gd name="T22" fmla="*/ 274 w 585"/>
                <a:gd name="T23" fmla="*/ 585 h 585"/>
                <a:gd name="T24" fmla="*/ 242 w 585"/>
                <a:gd name="T25" fmla="*/ 550 h 585"/>
                <a:gd name="T26" fmla="*/ 199 w 585"/>
                <a:gd name="T27" fmla="*/ 571 h 585"/>
                <a:gd name="T28" fmla="*/ 177 w 585"/>
                <a:gd name="T29" fmla="*/ 528 h 585"/>
                <a:gd name="T30" fmla="*/ 130 w 585"/>
                <a:gd name="T31" fmla="*/ 537 h 585"/>
                <a:gd name="T32" fmla="*/ 120 w 585"/>
                <a:gd name="T33" fmla="*/ 490 h 585"/>
                <a:gd name="T34" fmla="*/ 73 w 585"/>
                <a:gd name="T35" fmla="*/ 487 h 585"/>
                <a:gd name="T36" fmla="*/ 75 w 585"/>
                <a:gd name="T37" fmla="*/ 439 h 585"/>
                <a:gd name="T38" fmla="*/ 30 w 585"/>
                <a:gd name="T39" fmla="*/ 423 h 585"/>
                <a:gd name="T40" fmla="*/ 44 w 585"/>
                <a:gd name="T41" fmla="*/ 378 h 585"/>
                <a:gd name="T42" fmla="*/ 5 w 585"/>
                <a:gd name="T43" fmla="*/ 351 h 585"/>
                <a:gd name="T44" fmla="*/ 31 w 585"/>
                <a:gd name="T45" fmla="*/ 311 h 585"/>
                <a:gd name="T46" fmla="*/ 0 w 585"/>
                <a:gd name="T47" fmla="*/ 275 h 585"/>
                <a:gd name="T48" fmla="*/ 35 w 585"/>
                <a:gd name="T49" fmla="*/ 243 h 585"/>
                <a:gd name="T50" fmla="*/ 14 w 585"/>
                <a:gd name="T51" fmla="*/ 200 h 585"/>
                <a:gd name="T52" fmla="*/ 57 w 585"/>
                <a:gd name="T53" fmla="*/ 178 h 585"/>
                <a:gd name="T54" fmla="*/ 48 w 585"/>
                <a:gd name="T55" fmla="*/ 131 h 585"/>
                <a:gd name="T56" fmla="*/ 95 w 585"/>
                <a:gd name="T57" fmla="*/ 121 h 585"/>
                <a:gd name="T58" fmla="*/ 98 w 585"/>
                <a:gd name="T59" fmla="*/ 73 h 585"/>
                <a:gd name="T60" fmla="*/ 146 w 585"/>
                <a:gd name="T61" fmla="*/ 76 h 585"/>
                <a:gd name="T62" fmla="*/ 161 w 585"/>
                <a:gd name="T63" fmla="*/ 31 h 585"/>
                <a:gd name="T64" fmla="*/ 207 w 585"/>
                <a:gd name="T65" fmla="*/ 45 h 585"/>
                <a:gd name="T66" fmla="*/ 234 w 585"/>
                <a:gd name="T67" fmla="*/ 6 h 585"/>
                <a:gd name="T68" fmla="*/ 274 w 585"/>
                <a:gd name="T69" fmla="*/ 32 h 585"/>
                <a:gd name="T70" fmla="*/ 310 w 585"/>
                <a:gd name="T71" fmla="*/ 0 h 585"/>
                <a:gd name="T72" fmla="*/ 342 w 585"/>
                <a:gd name="T73" fmla="*/ 36 h 585"/>
                <a:gd name="T74" fmla="*/ 385 w 585"/>
                <a:gd name="T75" fmla="*/ 15 h 585"/>
                <a:gd name="T76" fmla="*/ 407 w 585"/>
                <a:gd name="T77" fmla="*/ 58 h 585"/>
                <a:gd name="T78" fmla="*/ 454 w 585"/>
                <a:gd name="T79" fmla="*/ 49 h 585"/>
                <a:gd name="T80" fmla="*/ 464 w 585"/>
                <a:gd name="T81" fmla="*/ 95 h 585"/>
                <a:gd name="T82" fmla="*/ 512 w 585"/>
                <a:gd name="T83" fmla="*/ 99 h 585"/>
                <a:gd name="T84" fmla="*/ 509 w 585"/>
                <a:gd name="T85" fmla="*/ 147 h 585"/>
                <a:gd name="T86" fmla="*/ 554 w 585"/>
                <a:gd name="T87" fmla="*/ 162 h 585"/>
                <a:gd name="T88" fmla="*/ 540 w 585"/>
                <a:gd name="T89" fmla="*/ 208 h 585"/>
                <a:gd name="T90" fmla="*/ 579 w 585"/>
                <a:gd name="T91" fmla="*/ 234 h 585"/>
                <a:gd name="T92" fmla="*/ 553 w 585"/>
                <a:gd name="T93" fmla="*/ 275 h 585"/>
                <a:gd name="T94" fmla="*/ 585 w 585"/>
                <a:gd name="T95" fmla="*/ 311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85" h="585">
                  <a:moveTo>
                    <a:pt x="553" y="311"/>
                  </a:moveTo>
                  <a:cubicBezTo>
                    <a:pt x="553" y="322"/>
                    <a:pt x="551" y="332"/>
                    <a:pt x="549" y="343"/>
                  </a:cubicBezTo>
                  <a:cubicBezTo>
                    <a:pt x="579" y="351"/>
                    <a:pt x="579" y="351"/>
                    <a:pt x="579" y="351"/>
                  </a:cubicBezTo>
                  <a:cubicBezTo>
                    <a:pt x="570" y="386"/>
                    <a:pt x="570" y="386"/>
                    <a:pt x="570" y="386"/>
                  </a:cubicBezTo>
                  <a:cubicBezTo>
                    <a:pt x="540" y="378"/>
                    <a:pt x="540" y="378"/>
                    <a:pt x="540" y="378"/>
                  </a:cubicBezTo>
                  <a:cubicBezTo>
                    <a:pt x="536" y="388"/>
                    <a:pt x="532" y="398"/>
                    <a:pt x="527" y="408"/>
                  </a:cubicBezTo>
                  <a:cubicBezTo>
                    <a:pt x="554" y="423"/>
                    <a:pt x="554" y="423"/>
                    <a:pt x="554" y="423"/>
                  </a:cubicBezTo>
                  <a:cubicBezTo>
                    <a:pt x="536" y="455"/>
                    <a:pt x="536" y="455"/>
                    <a:pt x="536" y="455"/>
                  </a:cubicBezTo>
                  <a:cubicBezTo>
                    <a:pt x="509" y="439"/>
                    <a:pt x="509" y="439"/>
                    <a:pt x="509" y="439"/>
                  </a:cubicBezTo>
                  <a:cubicBezTo>
                    <a:pt x="503" y="448"/>
                    <a:pt x="497" y="457"/>
                    <a:pt x="490" y="465"/>
                  </a:cubicBezTo>
                  <a:cubicBezTo>
                    <a:pt x="512" y="487"/>
                    <a:pt x="512" y="487"/>
                    <a:pt x="512" y="487"/>
                  </a:cubicBezTo>
                  <a:cubicBezTo>
                    <a:pt x="486" y="512"/>
                    <a:pt x="486" y="512"/>
                    <a:pt x="486" y="512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56" y="497"/>
                    <a:pt x="447" y="504"/>
                    <a:pt x="438" y="510"/>
                  </a:cubicBezTo>
                  <a:cubicBezTo>
                    <a:pt x="454" y="537"/>
                    <a:pt x="454" y="537"/>
                    <a:pt x="454" y="537"/>
                  </a:cubicBezTo>
                  <a:cubicBezTo>
                    <a:pt x="423" y="555"/>
                    <a:pt x="423" y="555"/>
                    <a:pt x="423" y="555"/>
                  </a:cubicBezTo>
                  <a:cubicBezTo>
                    <a:pt x="407" y="528"/>
                    <a:pt x="407" y="528"/>
                    <a:pt x="407" y="528"/>
                  </a:cubicBezTo>
                  <a:cubicBezTo>
                    <a:pt x="397" y="533"/>
                    <a:pt x="387" y="537"/>
                    <a:pt x="377" y="540"/>
                  </a:cubicBezTo>
                  <a:cubicBezTo>
                    <a:pt x="385" y="571"/>
                    <a:pt x="385" y="571"/>
                    <a:pt x="385" y="571"/>
                  </a:cubicBezTo>
                  <a:cubicBezTo>
                    <a:pt x="350" y="580"/>
                    <a:pt x="350" y="580"/>
                    <a:pt x="350" y="580"/>
                  </a:cubicBezTo>
                  <a:cubicBezTo>
                    <a:pt x="342" y="550"/>
                    <a:pt x="342" y="550"/>
                    <a:pt x="342" y="550"/>
                  </a:cubicBezTo>
                  <a:cubicBezTo>
                    <a:pt x="332" y="552"/>
                    <a:pt x="321" y="553"/>
                    <a:pt x="310" y="554"/>
                  </a:cubicBezTo>
                  <a:cubicBezTo>
                    <a:pt x="310" y="585"/>
                    <a:pt x="310" y="585"/>
                    <a:pt x="310" y="585"/>
                  </a:cubicBezTo>
                  <a:cubicBezTo>
                    <a:pt x="274" y="585"/>
                    <a:pt x="274" y="585"/>
                    <a:pt x="274" y="585"/>
                  </a:cubicBezTo>
                  <a:cubicBezTo>
                    <a:pt x="274" y="554"/>
                    <a:pt x="274" y="554"/>
                    <a:pt x="274" y="554"/>
                  </a:cubicBezTo>
                  <a:cubicBezTo>
                    <a:pt x="263" y="553"/>
                    <a:pt x="252" y="552"/>
                    <a:pt x="242" y="550"/>
                  </a:cubicBezTo>
                  <a:cubicBezTo>
                    <a:pt x="234" y="580"/>
                    <a:pt x="234" y="580"/>
                    <a:pt x="234" y="580"/>
                  </a:cubicBezTo>
                  <a:cubicBezTo>
                    <a:pt x="199" y="571"/>
                    <a:pt x="199" y="571"/>
                    <a:pt x="199" y="571"/>
                  </a:cubicBezTo>
                  <a:cubicBezTo>
                    <a:pt x="207" y="540"/>
                    <a:pt x="207" y="540"/>
                    <a:pt x="207" y="540"/>
                  </a:cubicBezTo>
                  <a:cubicBezTo>
                    <a:pt x="197" y="537"/>
                    <a:pt x="187" y="533"/>
                    <a:pt x="177" y="528"/>
                  </a:cubicBezTo>
                  <a:cubicBezTo>
                    <a:pt x="161" y="555"/>
                    <a:pt x="161" y="555"/>
                    <a:pt x="161" y="555"/>
                  </a:cubicBezTo>
                  <a:cubicBezTo>
                    <a:pt x="130" y="537"/>
                    <a:pt x="130" y="537"/>
                    <a:pt x="130" y="537"/>
                  </a:cubicBezTo>
                  <a:cubicBezTo>
                    <a:pt x="146" y="510"/>
                    <a:pt x="146" y="510"/>
                    <a:pt x="146" y="510"/>
                  </a:cubicBezTo>
                  <a:cubicBezTo>
                    <a:pt x="137" y="504"/>
                    <a:pt x="128" y="497"/>
                    <a:pt x="120" y="490"/>
                  </a:cubicBezTo>
                  <a:cubicBezTo>
                    <a:pt x="98" y="512"/>
                    <a:pt x="98" y="512"/>
                    <a:pt x="98" y="512"/>
                  </a:cubicBezTo>
                  <a:cubicBezTo>
                    <a:pt x="73" y="487"/>
                    <a:pt x="73" y="487"/>
                    <a:pt x="73" y="487"/>
                  </a:cubicBezTo>
                  <a:cubicBezTo>
                    <a:pt x="95" y="465"/>
                    <a:pt x="95" y="465"/>
                    <a:pt x="95" y="465"/>
                  </a:cubicBezTo>
                  <a:cubicBezTo>
                    <a:pt x="88" y="457"/>
                    <a:pt x="81" y="448"/>
                    <a:pt x="75" y="439"/>
                  </a:cubicBezTo>
                  <a:cubicBezTo>
                    <a:pt x="48" y="455"/>
                    <a:pt x="48" y="455"/>
                    <a:pt x="48" y="455"/>
                  </a:cubicBezTo>
                  <a:cubicBezTo>
                    <a:pt x="30" y="423"/>
                    <a:pt x="30" y="423"/>
                    <a:pt x="30" y="423"/>
                  </a:cubicBezTo>
                  <a:cubicBezTo>
                    <a:pt x="57" y="408"/>
                    <a:pt x="57" y="408"/>
                    <a:pt x="57" y="408"/>
                  </a:cubicBezTo>
                  <a:cubicBezTo>
                    <a:pt x="52" y="398"/>
                    <a:pt x="48" y="388"/>
                    <a:pt x="44" y="378"/>
                  </a:cubicBezTo>
                  <a:cubicBezTo>
                    <a:pt x="14" y="386"/>
                    <a:pt x="14" y="386"/>
                    <a:pt x="14" y="386"/>
                  </a:cubicBezTo>
                  <a:cubicBezTo>
                    <a:pt x="5" y="351"/>
                    <a:pt x="5" y="351"/>
                    <a:pt x="5" y="351"/>
                  </a:cubicBezTo>
                  <a:cubicBezTo>
                    <a:pt x="35" y="343"/>
                    <a:pt x="35" y="343"/>
                    <a:pt x="35" y="343"/>
                  </a:cubicBezTo>
                  <a:cubicBezTo>
                    <a:pt x="33" y="332"/>
                    <a:pt x="32" y="322"/>
                    <a:pt x="31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31" y="275"/>
                    <a:pt x="31" y="275"/>
                    <a:pt x="31" y="275"/>
                  </a:cubicBezTo>
                  <a:cubicBezTo>
                    <a:pt x="32" y="264"/>
                    <a:pt x="33" y="253"/>
                    <a:pt x="35" y="243"/>
                  </a:cubicBezTo>
                  <a:cubicBezTo>
                    <a:pt x="5" y="234"/>
                    <a:pt x="5" y="234"/>
                    <a:pt x="5" y="234"/>
                  </a:cubicBezTo>
                  <a:cubicBezTo>
                    <a:pt x="14" y="200"/>
                    <a:pt x="14" y="200"/>
                    <a:pt x="14" y="200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48" y="197"/>
                    <a:pt x="52" y="187"/>
                    <a:pt x="57" y="178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75" y="147"/>
                    <a:pt x="75" y="147"/>
                    <a:pt x="75" y="147"/>
                  </a:cubicBezTo>
                  <a:cubicBezTo>
                    <a:pt x="81" y="138"/>
                    <a:pt x="88" y="129"/>
                    <a:pt x="95" y="121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120" y="95"/>
                    <a:pt x="120" y="95"/>
                    <a:pt x="120" y="95"/>
                  </a:cubicBezTo>
                  <a:cubicBezTo>
                    <a:pt x="128" y="88"/>
                    <a:pt x="137" y="82"/>
                    <a:pt x="146" y="76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77" y="58"/>
                    <a:pt x="177" y="58"/>
                    <a:pt x="177" y="58"/>
                  </a:cubicBezTo>
                  <a:cubicBezTo>
                    <a:pt x="187" y="53"/>
                    <a:pt x="197" y="49"/>
                    <a:pt x="207" y="45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52" y="34"/>
                    <a:pt x="263" y="32"/>
                    <a:pt x="274" y="32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32"/>
                    <a:pt x="310" y="32"/>
                    <a:pt x="310" y="32"/>
                  </a:cubicBezTo>
                  <a:cubicBezTo>
                    <a:pt x="321" y="32"/>
                    <a:pt x="332" y="34"/>
                    <a:pt x="342" y="36"/>
                  </a:cubicBezTo>
                  <a:cubicBezTo>
                    <a:pt x="350" y="6"/>
                    <a:pt x="350" y="6"/>
                    <a:pt x="350" y="6"/>
                  </a:cubicBezTo>
                  <a:cubicBezTo>
                    <a:pt x="385" y="15"/>
                    <a:pt x="385" y="15"/>
                    <a:pt x="385" y="15"/>
                  </a:cubicBezTo>
                  <a:cubicBezTo>
                    <a:pt x="377" y="45"/>
                    <a:pt x="377" y="45"/>
                    <a:pt x="377" y="45"/>
                  </a:cubicBezTo>
                  <a:cubicBezTo>
                    <a:pt x="387" y="49"/>
                    <a:pt x="397" y="53"/>
                    <a:pt x="407" y="58"/>
                  </a:cubicBezTo>
                  <a:cubicBezTo>
                    <a:pt x="423" y="31"/>
                    <a:pt x="423" y="31"/>
                    <a:pt x="423" y="31"/>
                  </a:cubicBezTo>
                  <a:cubicBezTo>
                    <a:pt x="454" y="49"/>
                    <a:pt x="454" y="49"/>
                    <a:pt x="454" y="49"/>
                  </a:cubicBezTo>
                  <a:cubicBezTo>
                    <a:pt x="438" y="75"/>
                    <a:pt x="438" y="75"/>
                    <a:pt x="438" y="75"/>
                  </a:cubicBezTo>
                  <a:cubicBezTo>
                    <a:pt x="447" y="82"/>
                    <a:pt x="456" y="88"/>
                    <a:pt x="464" y="95"/>
                  </a:cubicBezTo>
                  <a:cubicBezTo>
                    <a:pt x="486" y="73"/>
                    <a:pt x="486" y="73"/>
                    <a:pt x="486" y="73"/>
                  </a:cubicBezTo>
                  <a:cubicBezTo>
                    <a:pt x="512" y="99"/>
                    <a:pt x="512" y="99"/>
                    <a:pt x="512" y="99"/>
                  </a:cubicBezTo>
                  <a:cubicBezTo>
                    <a:pt x="490" y="121"/>
                    <a:pt x="490" y="121"/>
                    <a:pt x="490" y="121"/>
                  </a:cubicBezTo>
                  <a:cubicBezTo>
                    <a:pt x="497" y="129"/>
                    <a:pt x="503" y="138"/>
                    <a:pt x="509" y="147"/>
                  </a:cubicBezTo>
                  <a:cubicBezTo>
                    <a:pt x="536" y="131"/>
                    <a:pt x="536" y="131"/>
                    <a:pt x="536" y="131"/>
                  </a:cubicBezTo>
                  <a:cubicBezTo>
                    <a:pt x="554" y="162"/>
                    <a:pt x="554" y="162"/>
                    <a:pt x="554" y="162"/>
                  </a:cubicBezTo>
                  <a:cubicBezTo>
                    <a:pt x="527" y="178"/>
                    <a:pt x="527" y="178"/>
                    <a:pt x="527" y="178"/>
                  </a:cubicBezTo>
                  <a:cubicBezTo>
                    <a:pt x="532" y="187"/>
                    <a:pt x="536" y="197"/>
                    <a:pt x="540" y="208"/>
                  </a:cubicBezTo>
                  <a:cubicBezTo>
                    <a:pt x="570" y="200"/>
                    <a:pt x="570" y="200"/>
                    <a:pt x="570" y="200"/>
                  </a:cubicBezTo>
                  <a:cubicBezTo>
                    <a:pt x="579" y="234"/>
                    <a:pt x="579" y="234"/>
                    <a:pt x="579" y="234"/>
                  </a:cubicBezTo>
                  <a:cubicBezTo>
                    <a:pt x="549" y="243"/>
                    <a:pt x="549" y="243"/>
                    <a:pt x="549" y="243"/>
                  </a:cubicBezTo>
                  <a:cubicBezTo>
                    <a:pt x="551" y="253"/>
                    <a:pt x="553" y="264"/>
                    <a:pt x="553" y="275"/>
                  </a:cubicBezTo>
                  <a:cubicBezTo>
                    <a:pt x="585" y="275"/>
                    <a:pt x="585" y="275"/>
                    <a:pt x="585" y="275"/>
                  </a:cubicBezTo>
                  <a:cubicBezTo>
                    <a:pt x="585" y="311"/>
                    <a:pt x="585" y="311"/>
                    <a:pt x="585" y="311"/>
                  </a:cubicBezTo>
                  <a:lnTo>
                    <a:pt x="553" y="311"/>
                  </a:lnTo>
                  <a:close/>
                </a:path>
              </a:pathLst>
            </a:custGeom>
            <a:solidFill>
              <a:srgbClr val="FFD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3" name="Freeform 46">
              <a:extLst>
                <a:ext uri="{FF2B5EF4-FFF2-40B4-BE49-F238E27FC236}">
                  <a16:creationId xmlns:a16="http://schemas.microsoft.com/office/drawing/2014/main" id="{C8707DDE-A608-CC4E-921E-259624687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7614" y="1572701"/>
              <a:ext cx="609059" cy="1210911"/>
            </a:xfrm>
            <a:custGeom>
              <a:avLst/>
              <a:gdLst>
                <a:gd name="T0" fmla="*/ 0 w 293"/>
                <a:gd name="T1" fmla="*/ 0 h 585"/>
                <a:gd name="T2" fmla="*/ 0 w 293"/>
                <a:gd name="T3" fmla="*/ 585 h 585"/>
                <a:gd name="T4" fmla="*/ 18 w 293"/>
                <a:gd name="T5" fmla="*/ 585 h 585"/>
                <a:gd name="T6" fmla="*/ 18 w 293"/>
                <a:gd name="T7" fmla="*/ 554 h 585"/>
                <a:gd name="T8" fmla="*/ 50 w 293"/>
                <a:gd name="T9" fmla="*/ 550 h 585"/>
                <a:gd name="T10" fmla="*/ 58 w 293"/>
                <a:gd name="T11" fmla="*/ 580 h 585"/>
                <a:gd name="T12" fmla="*/ 93 w 293"/>
                <a:gd name="T13" fmla="*/ 571 h 585"/>
                <a:gd name="T14" fmla="*/ 85 w 293"/>
                <a:gd name="T15" fmla="*/ 540 h 585"/>
                <a:gd name="T16" fmla="*/ 115 w 293"/>
                <a:gd name="T17" fmla="*/ 528 h 585"/>
                <a:gd name="T18" fmla="*/ 131 w 293"/>
                <a:gd name="T19" fmla="*/ 555 h 585"/>
                <a:gd name="T20" fmla="*/ 162 w 293"/>
                <a:gd name="T21" fmla="*/ 537 h 585"/>
                <a:gd name="T22" fmla="*/ 146 w 293"/>
                <a:gd name="T23" fmla="*/ 510 h 585"/>
                <a:gd name="T24" fmla="*/ 172 w 293"/>
                <a:gd name="T25" fmla="*/ 490 h 585"/>
                <a:gd name="T26" fmla="*/ 194 w 293"/>
                <a:gd name="T27" fmla="*/ 512 h 585"/>
                <a:gd name="T28" fmla="*/ 220 w 293"/>
                <a:gd name="T29" fmla="*/ 487 h 585"/>
                <a:gd name="T30" fmla="*/ 198 w 293"/>
                <a:gd name="T31" fmla="*/ 465 h 585"/>
                <a:gd name="T32" fmla="*/ 217 w 293"/>
                <a:gd name="T33" fmla="*/ 439 h 585"/>
                <a:gd name="T34" fmla="*/ 244 w 293"/>
                <a:gd name="T35" fmla="*/ 455 h 585"/>
                <a:gd name="T36" fmla="*/ 262 w 293"/>
                <a:gd name="T37" fmla="*/ 423 h 585"/>
                <a:gd name="T38" fmla="*/ 235 w 293"/>
                <a:gd name="T39" fmla="*/ 408 h 585"/>
                <a:gd name="T40" fmla="*/ 248 w 293"/>
                <a:gd name="T41" fmla="*/ 378 h 585"/>
                <a:gd name="T42" fmla="*/ 278 w 293"/>
                <a:gd name="T43" fmla="*/ 386 h 585"/>
                <a:gd name="T44" fmla="*/ 287 w 293"/>
                <a:gd name="T45" fmla="*/ 351 h 585"/>
                <a:gd name="T46" fmla="*/ 257 w 293"/>
                <a:gd name="T47" fmla="*/ 343 h 585"/>
                <a:gd name="T48" fmla="*/ 261 w 293"/>
                <a:gd name="T49" fmla="*/ 311 h 585"/>
                <a:gd name="T50" fmla="*/ 293 w 293"/>
                <a:gd name="T51" fmla="*/ 311 h 585"/>
                <a:gd name="T52" fmla="*/ 293 w 293"/>
                <a:gd name="T53" fmla="*/ 275 h 585"/>
                <a:gd name="T54" fmla="*/ 261 w 293"/>
                <a:gd name="T55" fmla="*/ 275 h 585"/>
                <a:gd name="T56" fmla="*/ 257 w 293"/>
                <a:gd name="T57" fmla="*/ 243 h 585"/>
                <a:gd name="T58" fmla="*/ 287 w 293"/>
                <a:gd name="T59" fmla="*/ 234 h 585"/>
                <a:gd name="T60" fmla="*/ 278 w 293"/>
                <a:gd name="T61" fmla="*/ 200 h 585"/>
                <a:gd name="T62" fmla="*/ 248 w 293"/>
                <a:gd name="T63" fmla="*/ 208 h 585"/>
                <a:gd name="T64" fmla="*/ 235 w 293"/>
                <a:gd name="T65" fmla="*/ 178 h 585"/>
                <a:gd name="T66" fmla="*/ 262 w 293"/>
                <a:gd name="T67" fmla="*/ 162 h 585"/>
                <a:gd name="T68" fmla="*/ 244 w 293"/>
                <a:gd name="T69" fmla="*/ 131 h 585"/>
                <a:gd name="T70" fmla="*/ 217 w 293"/>
                <a:gd name="T71" fmla="*/ 147 h 585"/>
                <a:gd name="T72" fmla="*/ 197 w 293"/>
                <a:gd name="T73" fmla="*/ 121 h 585"/>
                <a:gd name="T74" fmla="*/ 220 w 293"/>
                <a:gd name="T75" fmla="*/ 99 h 585"/>
                <a:gd name="T76" fmla="*/ 194 w 293"/>
                <a:gd name="T77" fmla="*/ 73 h 585"/>
                <a:gd name="T78" fmla="*/ 172 w 293"/>
                <a:gd name="T79" fmla="*/ 95 h 585"/>
                <a:gd name="T80" fmla="*/ 146 w 293"/>
                <a:gd name="T81" fmla="*/ 76 h 585"/>
                <a:gd name="T82" fmla="*/ 162 w 293"/>
                <a:gd name="T83" fmla="*/ 49 h 585"/>
                <a:gd name="T84" fmla="*/ 131 w 293"/>
                <a:gd name="T85" fmla="*/ 31 h 585"/>
                <a:gd name="T86" fmla="*/ 115 w 293"/>
                <a:gd name="T87" fmla="*/ 58 h 585"/>
                <a:gd name="T88" fmla="*/ 85 w 293"/>
                <a:gd name="T89" fmla="*/ 45 h 585"/>
                <a:gd name="T90" fmla="*/ 93 w 293"/>
                <a:gd name="T91" fmla="*/ 15 h 585"/>
                <a:gd name="T92" fmla="*/ 58 w 293"/>
                <a:gd name="T93" fmla="*/ 6 h 585"/>
                <a:gd name="T94" fmla="*/ 50 w 293"/>
                <a:gd name="T95" fmla="*/ 36 h 585"/>
                <a:gd name="T96" fmla="*/ 18 w 293"/>
                <a:gd name="T97" fmla="*/ 32 h 585"/>
                <a:gd name="T98" fmla="*/ 18 w 293"/>
                <a:gd name="T99" fmla="*/ 0 h 585"/>
                <a:gd name="T100" fmla="*/ 0 w 293"/>
                <a:gd name="T101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3" h="585">
                  <a:moveTo>
                    <a:pt x="0" y="0"/>
                  </a:moveTo>
                  <a:cubicBezTo>
                    <a:pt x="0" y="585"/>
                    <a:pt x="0" y="585"/>
                    <a:pt x="0" y="585"/>
                  </a:cubicBezTo>
                  <a:cubicBezTo>
                    <a:pt x="18" y="585"/>
                    <a:pt x="18" y="585"/>
                    <a:pt x="18" y="585"/>
                  </a:cubicBezTo>
                  <a:cubicBezTo>
                    <a:pt x="18" y="554"/>
                    <a:pt x="18" y="554"/>
                    <a:pt x="18" y="554"/>
                  </a:cubicBezTo>
                  <a:cubicBezTo>
                    <a:pt x="29" y="553"/>
                    <a:pt x="40" y="552"/>
                    <a:pt x="50" y="550"/>
                  </a:cubicBezTo>
                  <a:cubicBezTo>
                    <a:pt x="58" y="580"/>
                    <a:pt x="58" y="580"/>
                    <a:pt x="58" y="580"/>
                  </a:cubicBezTo>
                  <a:cubicBezTo>
                    <a:pt x="93" y="571"/>
                    <a:pt x="93" y="571"/>
                    <a:pt x="93" y="571"/>
                  </a:cubicBezTo>
                  <a:cubicBezTo>
                    <a:pt x="85" y="540"/>
                    <a:pt x="85" y="540"/>
                    <a:pt x="85" y="540"/>
                  </a:cubicBezTo>
                  <a:cubicBezTo>
                    <a:pt x="95" y="537"/>
                    <a:pt x="105" y="533"/>
                    <a:pt x="115" y="528"/>
                  </a:cubicBezTo>
                  <a:cubicBezTo>
                    <a:pt x="131" y="555"/>
                    <a:pt x="131" y="555"/>
                    <a:pt x="131" y="555"/>
                  </a:cubicBezTo>
                  <a:cubicBezTo>
                    <a:pt x="162" y="537"/>
                    <a:pt x="162" y="537"/>
                    <a:pt x="162" y="537"/>
                  </a:cubicBezTo>
                  <a:cubicBezTo>
                    <a:pt x="146" y="510"/>
                    <a:pt x="146" y="510"/>
                    <a:pt x="146" y="510"/>
                  </a:cubicBezTo>
                  <a:cubicBezTo>
                    <a:pt x="155" y="504"/>
                    <a:pt x="164" y="497"/>
                    <a:pt x="172" y="490"/>
                  </a:cubicBezTo>
                  <a:cubicBezTo>
                    <a:pt x="194" y="512"/>
                    <a:pt x="194" y="512"/>
                    <a:pt x="194" y="512"/>
                  </a:cubicBezTo>
                  <a:cubicBezTo>
                    <a:pt x="220" y="487"/>
                    <a:pt x="220" y="487"/>
                    <a:pt x="220" y="487"/>
                  </a:cubicBezTo>
                  <a:cubicBezTo>
                    <a:pt x="198" y="465"/>
                    <a:pt x="198" y="465"/>
                    <a:pt x="198" y="465"/>
                  </a:cubicBezTo>
                  <a:cubicBezTo>
                    <a:pt x="205" y="457"/>
                    <a:pt x="211" y="448"/>
                    <a:pt x="217" y="439"/>
                  </a:cubicBezTo>
                  <a:cubicBezTo>
                    <a:pt x="244" y="455"/>
                    <a:pt x="244" y="455"/>
                    <a:pt x="244" y="455"/>
                  </a:cubicBezTo>
                  <a:cubicBezTo>
                    <a:pt x="262" y="423"/>
                    <a:pt x="262" y="423"/>
                    <a:pt x="262" y="423"/>
                  </a:cubicBezTo>
                  <a:cubicBezTo>
                    <a:pt x="235" y="408"/>
                    <a:pt x="235" y="408"/>
                    <a:pt x="235" y="408"/>
                  </a:cubicBezTo>
                  <a:cubicBezTo>
                    <a:pt x="240" y="398"/>
                    <a:pt x="244" y="388"/>
                    <a:pt x="248" y="378"/>
                  </a:cubicBezTo>
                  <a:cubicBezTo>
                    <a:pt x="278" y="386"/>
                    <a:pt x="278" y="386"/>
                    <a:pt x="278" y="386"/>
                  </a:cubicBezTo>
                  <a:cubicBezTo>
                    <a:pt x="287" y="351"/>
                    <a:pt x="287" y="351"/>
                    <a:pt x="287" y="351"/>
                  </a:cubicBezTo>
                  <a:cubicBezTo>
                    <a:pt x="257" y="343"/>
                    <a:pt x="257" y="343"/>
                    <a:pt x="257" y="343"/>
                  </a:cubicBezTo>
                  <a:cubicBezTo>
                    <a:pt x="259" y="332"/>
                    <a:pt x="261" y="322"/>
                    <a:pt x="261" y="311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93" y="275"/>
                    <a:pt x="293" y="275"/>
                    <a:pt x="293" y="275"/>
                  </a:cubicBezTo>
                  <a:cubicBezTo>
                    <a:pt x="261" y="275"/>
                    <a:pt x="261" y="275"/>
                    <a:pt x="261" y="275"/>
                  </a:cubicBezTo>
                  <a:cubicBezTo>
                    <a:pt x="261" y="264"/>
                    <a:pt x="259" y="253"/>
                    <a:pt x="257" y="243"/>
                  </a:cubicBezTo>
                  <a:cubicBezTo>
                    <a:pt x="287" y="234"/>
                    <a:pt x="287" y="234"/>
                    <a:pt x="287" y="234"/>
                  </a:cubicBezTo>
                  <a:cubicBezTo>
                    <a:pt x="278" y="200"/>
                    <a:pt x="278" y="200"/>
                    <a:pt x="278" y="200"/>
                  </a:cubicBezTo>
                  <a:cubicBezTo>
                    <a:pt x="248" y="208"/>
                    <a:pt x="248" y="208"/>
                    <a:pt x="248" y="208"/>
                  </a:cubicBezTo>
                  <a:cubicBezTo>
                    <a:pt x="244" y="197"/>
                    <a:pt x="240" y="187"/>
                    <a:pt x="235" y="178"/>
                  </a:cubicBezTo>
                  <a:cubicBezTo>
                    <a:pt x="262" y="162"/>
                    <a:pt x="262" y="162"/>
                    <a:pt x="262" y="162"/>
                  </a:cubicBezTo>
                  <a:cubicBezTo>
                    <a:pt x="244" y="131"/>
                    <a:pt x="244" y="131"/>
                    <a:pt x="244" y="131"/>
                  </a:cubicBezTo>
                  <a:cubicBezTo>
                    <a:pt x="217" y="147"/>
                    <a:pt x="217" y="147"/>
                    <a:pt x="217" y="147"/>
                  </a:cubicBezTo>
                  <a:cubicBezTo>
                    <a:pt x="211" y="138"/>
                    <a:pt x="205" y="129"/>
                    <a:pt x="197" y="121"/>
                  </a:cubicBezTo>
                  <a:cubicBezTo>
                    <a:pt x="220" y="99"/>
                    <a:pt x="220" y="99"/>
                    <a:pt x="220" y="99"/>
                  </a:cubicBezTo>
                  <a:cubicBezTo>
                    <a:pt x="194" y="73"/>
                    <a:pt x="194" y="73"/>
                    <a:pt x="194" y="73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64" y="88"/>
                    <a:pt x="155" y="82"/>
                    <a:pt x="146" y="76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05" y="53"/>
                    <a:pt x="95" y="49"/>
                    <a:pt x="85" y="45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40" y="34"/>
                    <a:pt x="29" y="32"/>
                    <a:pt x="18" y="32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4" name="Freeform 47">
              <a:extLst>
                <a:ext uri="{FF2B5EF4-FFF2-40B4-BE49-F238E27FC236}">
                  <a16:creationId xmlns:a16="http://schemas.microsoft.com/office/drawing/2014/main" id="{B5A3245F-394D-494E-9CF0-2C8861D7E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2707930"/>
              <a:ext cx="1250554" cy="614466"/>
            </a:xfrm>
            <a:custGeom>
              <a:avLst/>
              <a:gdLst>
                <a:gd name="T0" fmla="*/ 603 w 603"/>
                <a:gd name="T1" fmla="*/ 243 h 297"/>
                <a:gd name="T2" fmla="*/ 549 w 603"/>
                <a:gd name="T3" fmla="*/ 296 h 297"/>
                <a:gd name="T4" fmla="*/ 450 w 603"/>
                <a:gd name="T5" fmla="*/ 296 h 297"/>
                <a:gd name="T6" fmla="*/ 437 w 603"/>
                <a:gd name="T7" fmla="*/ 297 h 297"/>
                <a:gd name="T8" fmla="*/ 425 w 603"/>
                <a:gd name="T9" fmla="*/ 296 h 297"/>
                <a:gd name="T10" fmla="*/ 285 w 603"/>
                <a:gd name="T11" fmla="*/ 296 h 297"/>
                <a:gd name="T12" fmla="*/ 269 w 603"/>
                <a:gd name="T13" fmla="*/ 297 h 297"/>
                <a:gd name="T14" fmla="*/ 266 w 603"/>
                <a:gd name="T15" fmla="*/ 297 h 297"/>
                <a:gd name="T16" fmla="*/ 254 w 603"/>
                <a:gd name="T17" fmla="*/ 296 h 297"/>
                <a:gd name="T18" fmla="*/ 87 w 603"/>
                <a:gd name="T19" fmla="*/ 296 h 297"/>
                <a:gd name="T20" fmla="*/ 0 w 603"/>
                <a:gd name="T21" fmla="*/ 209 h 297"/>
                <a:gd name="T22" fmla="*/ 87 w 603"/>
                <a:gd name="T23" fmla="*/ 122 h 297"/>
                <a:gd name="T24" fmla="*/ 122 w 603"/>
                <a:gd name="T25" fmla="*/ 129 h 297"/>
                <a:gd name="T26" fmla="*/ 266 w 603"/>
                <a:gd name="T27" fmla="*/ 0 h 297"/>
                <a:gd name="T28" fmla="*/ 269 w 603"/>
                <a:gd name="T29" fmla="*/ 0 h 297"/>
                <a:gd name="T30" fmla="*/ 406 w 603"/>
                <a:gd name="T31" fmla="*/ 92 h 297"/>
                <a:gd name="T32" fmla="*/ 437 w 603"/>
                <a:gd name="T33" fmla="*/ 87 h 297"/>
                <a:gd name="T34" fmla="*/ 542 w 603"/>
                <a:gd name="T35" fmla="*/ 190 h 297"/>
                <a:gd name="T36" fmla="*/ 549 w 603"/>
                <a:gd name="T37" fmla="*/ 189 h 297"/>
                <a:gd name="T38" fmla="*/ 603 w 603"/>
                <a:gd name="T39" fmla="*/ 2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3" h="297">
                  <a:moveTo>
                    <a:pt x="603" y="243"/>
                  </a:moveTo>
                  <a:cubicBezTo>
                    <a:pt x="603" y="272"/>
                    <a:pt x="579" y="296"/>
                    <a:pt x="549" y="296"/>
                  </a:cubicBezTo>
                  <a:cubicBezTo>
                    <a:pt x="450" y="296"/>
                    <a:pt x="450" y="296"/>
                    <a:pt x="450" y="296"/>
                  </a:cubicBezTo>
                  <a:cubicBezTo>
                    <a:pt x="446" y="297"/>
                    <a:pt x="442" y="297"/>
                    <a:pt x="437" y="297"/>
                  </a:cubicBezTo>
                  <a:cubicBezTo>
                    <a:pt x="433" y="297"/>
                    <a:pt x="429" y="297"/>
                    <a:pt x="425" y="296"/>
                  </a:cubicBezTo>
                  <a:cubicBezTo>
                    <a:pt x="285" y="296"/>
                    <a:pt x="285" y="296"/>
                    <a:pt x="285" y="296"/>
                  </a:cubicBezTo>
                  <a:cubicBezTo>
                    <a:pt x="280" y="297"/>
                    <a:pt x="274" y="297"/>
                    <a:pt x="269" y="297"/>
                  </a:cubicBezTo>
                  <a:cubicBezTo>
                    <a:pt x="268" y="297"/>
                    <a:pt x="267" y="297"/>
                    <a:pt x="266" y="297"/>
                  </a:cubicBezTo>
                  <a:cubicBezTo>
                    <a:pt x="262" y="297"/>
                    <a:pt x="258" y="297"/>
                    <a:pt x="254" y="296"/>
                  </a:cubicBezTo>
                  <a:cubicBezTo>
                    <a:pt x="87" y="296"/>
                    <a:pt x="87" y="296"/>
                    <a:pt x="87" y="296"/>
                  </a:cubicBezTo>
                  <a:cubicBezTo>
                    <a:pt x="39" y="296"/>
                    <a:pt x="0" y="257"/>
                    <a:pt x="0" y="209"/>
                  </a:cubicBezTo>
                  <a:cubicBezTo>
                    <a:pt x="0" y="161"/>
                    <a:pt x="39" y="122"/>
                    <a:pt x="87" y="122"/>
                  </a:cubicBezTo>
                  <a:cubicBezTo>
                    <a:pt x="99" y="122"/>
                    <a:pt x="111" y="125"/>
                    <a:pt x="122" y="129"/>
                  </a:cubicBezTo>
                  <a:cubicBezTo>
                    <a:pt x="131" y="57"/>
                    <a:pt x="192" y="2"/>
                    <a:pt x="266" y="0"/>
                  </a:cubicBezTo>
                  <a:cubicBezTo>
                    <a:pt x="267" y="0"/>
                    <a:pt x="268" y="0"/>
                    <a:pt x="269" y="0"/>
                  </a:cubicBezTo>
                  <a:cubicBezTo>
                    <a:pt x="331" y="0"/>
                    <a:pt x="384" y="38"/>
                    <a:pt x="406" y="92"/>
                  </a:cubicBezTo>
                  <a:cubicBezTo>
                    <a:pt x="416" y="89"/>
                    <a:pt x="427" y="87"/>
                    <a:pt x="437" y="87"/>
                  </a:cubicBezTo>
                  <a:cubicBezTo>
                    <a:pt x="495" y="87"/>
                    <a:pt x="541" y="133"/>
                    <a:pt x="542" y="190"/>
                  </a:cubicBezTo>
                  <a:cubicBezTo>
                    <a:pt x="545" y="190"/>
                    <a:pt x="547" y="189"/>
                    <a:pt x="549" y="189"/>
                  </a:cubicBezTo>
                  <a:cubicBezTo>
                    <a:pt x="579" y="189"/>
                    <a:pt x="603" y="213"/>
                    <a:pt x="603" y="243"/>
                  </a:cubicBezTo>
                  <a:close/>
                </a:path>
              </a:pathLst>
            </a:custGeom>
            <a:solidFill>
              <a:srgbClr val="D2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5" name="Freeform 48">
              <a:extLst>
                <a:ext uri="{FF2B5EF4-FFF2-40B4-BE49-F238E27FC236}">
                  <a16:creationId xmlns:a16="http://schemas.microsoft.com/office/drawing/2014/main" id="{B3011E1E-CA53-1E47-B370-E3936CCC4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2707930"/>
              <a:ext cx="551397" cy="614466"/>
            </a:xfrm>
            <a:custGeom>
              <a:avLst/>
              <a:gdLst>
                <a:gd name="T0" fmla="*/ 266 w 266"/>
                <a:gd name="T1" fmla="*/ 0 h 297"/>
                <a:gd name="T2" fmla="*/ 266 w 266"/>
                <a:gd name="T3" fmla="*/ 297 h 297"/>
                <a:gd name="T4" fmla="*/ 254 w 266"/>
                <a:gd name="T5" fmla="*/ 296 h 297"/>
                <a:gd name="T6" fmla="*/ 87 w 266"/>
                <a:gd name="T7" fmla="*/ 296 h 297"/>
                <a:gd name="T8" fmla="*/ 0 w 266"/>
                <a:gd name="T9" fmla="*/ 209 h 297"/>
                <a:gd name="T10" fmla="*/ 87 w 266"/>
                <a:gd name="T11" fmla="*/ 122 h 297"/>
                <a:gd name="T12" fmla="*/ 122 w 266"/>
                <a:gd name="T13" fmla="*/ 129 h 297"/>
                <a:gd name="T14" fmla="*/ 266 w 266"/>
                <a:gd name="T15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297">
                  <a:moveTo>
                    <a:pt x="266" y="0"/>
                  </a:moveTo>
                  <a:cubicBezTo>
                    <a:pt x="266" y="297"/>
                    <a:pt x="266" y="297"/>
                    <a:pt x="266" y="297"/>
                  </a:cubicBezTo>
                  <a:cubicBezTo>
                    <a:pt x="262" y="297"/>
                    <a:pt x="258" y="297"/>
                    <a:pt x="254" y="296"/>
                  </a:cubicBezTo>
                  <a:cubicBezTo>
                    <a:pt x="87" y="296"/>
                    <a:pt x="87" y="296"/>
                    <a:pt x="87" y="296"/>
                  </a:cubicBezTo>
                  <a:cubicBezTo>
                    <a:pt x="39" y="296"/>
                    <a:pt x="0" y="257"/>
                    <a:pt x="0" y="209"/>
                  </a:cubicBezTo>
                  <a:cubicBezTo>
                    <a:pt x="0" y="161"/>
                    <a:pt x="39" y="122"/>
                    <a:pt x="87" y="122"/>
                  </a:cubicBezTo>
                  <a:cubicBezTo>
                    <a:pt x="99" y="122"/>
                    <a:pt x="111" y="125"/>
                    <a:pt x="122" y="129"/>
                  </a:cubicBezTo>
                  <a:cubicBezTo>
                    <a:pt x="131" y="57"/>
                    <a:pt x="192" y="2"/>
                    <a:pt x="266" y="0"/>
                  </a:cubicBez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6" name="Freeform 49">
              <a:extLst>
                <a:ext uri="{FF2B5EF4-FFF2-40B4-BE49-F238E27FC236}">
                  <a16:creationId xmlns:a16="http://schemas.microsoft.com/office/drawing/2014/main" id="{542F6683-964D-DF4E-9150-B1B39E242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8665" y="1610541"/>
              <a:ext cx="1252356" cy="614466"/>
            </a:xfrm>
            <a:custGeom>
              <a:avLst/>
              <a:gdLst>
                <a:gd name="T0" fmla="*/ 550 w 603"/>
                <a:gd name="T1" fmla="*/ 189 h 297"/>
                <a:gd name="T2" fmla="*/ 543 w 603"/>
                <a:gd name="T3" fmla="*/ 190 h 297"/>
                <a:gd name="T4" fmla="*/ 438 w 603"/>
                <a:gd name="T5" fmla="*/ 87 h 297"/>
                <a:gd name="T6" fmla="*/ 407 w 603"/>
                <a:gd name="T7" fmla="*/ 92 h 297"/>
                <a:gd name="T8" fmla="*/ 270 w 603"/>
                <a:gd name="T9" fmla="*/ 0 h 297"/>
                <a:gd name="T10" fmla="*/ 122 w 603"/>
                <a:gd name="T11" fmla="*/ 129 h 297"/>
                <a:gd name="T12" fmla="*/ 87 w 603"/>
                <a:gd name="T13" fmla="*/ 122 h 297"/>
                <a:gd name="T14" fmla="*/ 0 w 603"/>
                <a:gd name="T15" fmla="*/ 209 h 297"/>
                <a:gd name="T16" fmla="*/ 87 w 603"/>
                <a:gd name="T17" fmla="*/ 296 h 297"/>
                <a:gd name="T18" fmla="*/ 254 w 603"/>
                <a:gd name="T19" fmla="*/ 296 h 297"/>
                <a:gd name="T20" fmla="*/ 270 w 603"/>
                <a:gd name="T21" fmla="*/ 297 h 297"/>
                <a:gd name="T22" fmla="*/ 285 w 603"/>
                <a:gd name="T23" fmla="*/ 296 h 297"/>
                <a:gd name="T24" fmla="*/ 425 w 603"/>
                <a:gd name="T25" fmla="*/ 296 h 297"/>
                <a:gd name="T26" fmla="*/ 438 w 603"/>
                <a:gd name="T27" fmla="*/ 297 h 297"/>
                <a:gd name="T28" fmla="*/ 451 w 603"/>
                <a:gd name="T29" fmla="*/ 296 h 297"/>
                <a:gd name="T30" fmla="*/ 550 w 603"/>
                <a:gd name="T31" fmla="*/ 296 h 297"/>
                <a:gd name="T32" fmla="*/ 603 w 603"/>
                <a:gd name="T33" fmla="*/ 243 h 297"/>
                <a:gd name="T34" fmla="*/ 550 w 603"/>
                <a:gd name="T35" fmla="*/ 18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3" h="297">
                  <a:moveTo>
                    <a:pt x="550" y="189"/>
                  </a:moveTo>
                  <a:cubicBezTo>
                    <a:pt x="547" y="189"/>
                    <a:pt x="545" y="190"/>
                    <a:pt x="543" y="190"/>
                  </a:cubicBezTo>
                  <a:cubicBezTo>
                    <a:pt x="541" y="133"/>
                    <a:pt x="495" y="87"/>
                    <a:pt x="438" y="87"/>
                  </a:cubicBezTo>
                  <a:cubicBezTo>
                    <a:pt x="427" y="87"/>
                    <a:pt x="417" y="89"/>
                    <a:pt x="407" y="92"/>
                  </a:cubicBezTo>
                  <a:cubicBezTo>
                    <a:pt x="384" y="38"/>
                    <a:pt x="331" y="0"/>
                    <a:pt x="270" y="0"/>
                  </a:cubicBezTo>
                  <a:cubicBezTo>
                    <a:pt x="194" y="0"/>
                    <a:pt x="132" y="57"/>
                    <a:pt x="122" y="129"/>
                  </a:cubicBezTo>
                  <a:cubicBezTo>
                    <a:pt x="112" y="125"/>
                    <a:pt x="100" y="122"/>
                    <a:pt x="87" y="122"/>
                  </a:cubicBezTo>
                  <a:cubicBezTo>
                    <a:pt x="39" y="122"/>
                    <a:pt x="0" y="161"/>
                    <a:pt x="0" y="209"/>
                  </a:cubicBezTo>
                  <a:cubicBezTo>
                    <a:pt x="0" y="257"/>
                    <a:pt x="39" y="296"/>
                    <a:pt x="87" y="296"/>
                  </a:cubicBezTo>
                  <a:cubicBezTo>
                    <a:pt x="254" y="296"/>
                    <a:pt x="254" y="296"/>
                    <a:pt x="254" y="296"/>
                  </a:cubicBezTo>
                  <a:cubicBezTo>
                    <a:pt x="259" y="297"/>
                    <a:pt x="264" y="297"/>
                    <a:pt x="270" y="297"/>
                  </a:cubicBezTo>
                  <a:cubicBezTo>
                    <a:pt x="275" y="297"/>
                    <a:pt x="280" y="297"/>
                    <a:pt x="285" y="296"/>
                  </a:cubicBezTo>
                  <a:cubicBezTo>
                    <a:pt x="425" y="296"/>
                    <a:pt x="425" y="296"/>
                    <a:pt x="425" y="296"/>
                  </a:cubicBezTo>
                  <a:cubicBezTo>
                    <a:pt x="429" y="297"/>
                    <a:pt x="433" y="297"/>
                    <a:pt x="438" y="297"/>
                  </a:cubicBezTo>
                  <a:cubicBezTo>
                    <a:pt x="442" y="297"/>
                    <a:pt x="446" y="297"/>
                    <a:pt x="451" y="296"/>
                  </a:cubicBezTo>
                  <a:cubicBezTo>
                    <a:pt x="550" y="296"/>
                    <a:pt x="550" y="296"/>
                    <a:pt x="550" y="296"/>
                  </a:cubicBezTo>
                  <a:cubicBezTo>
                    <a:pt x="579" y="296"/>
                    <a:pt x="603" y="272"/>
                    <a:pt x="603" y="243"/>
                  </a:cubicBezTo>
                  <a:cubicBezTo>
                    <a:pt x="603" y="213"/>
                    <a:pt x="579" y="189"/>
                    <a:pt x="550" y="189"/>
                  </a:cubicBezTo>
                  <a:close/>
                </a:path>
              </a:pathLst>
            </a:custGeom>
            <a:solidFill>
              <a:srgbClr val="D2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7" name="Freeform 50">
              <a:extLst>
                <a:ext uri="{FF2B5EF4-FFF2-40B4-BE49-F238E27FC236}">
                  <a16:creationId xmlns:a16="http://schemas.microsoft.com/office/drawing/2014/main" id="{07C9D9AF-3CA3-A54C-8FBB-0AC273FAF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8665" y="1610541"/>
              <a:ext cx="555001" cy="614466"/>
            </a:xfrm>
            <a:custGeom>
              <a:avLst/>
              <a:gdLst>
                <a:gd name="T0" fmla="*/ 267 w 267"/>
                <a:gd name="T1" fmla="*/ 0 h 297"/>
                <a:gd name="T2" fmla="*/ 267 w 267"/>
                <a:gd name="T3" fmla="*/ 297 h 297"/>
                <a:gd name="T4" fmla="*/ 254 w 267"/>
                <a:gd name="T5" fmla="*/ 296 h 297"/>
                <a:gd name="T6" fmla="*/ 87 w 267"/>
                <a:gd name="T7" fmla="*/ 296 h 297"/>
                <a:gd name="T8" fmla="*/ 0 w 267"/>
                <a:gd name="T9" fmla="*/ 209 h 297"/>
                <a:gd name="T10" fmla="*/ 87 w 267"/>
                <a:gd name="T11" fmla="*/ 122 h 297"/>
                <a:gd name="T12" fmla="*/ 122 w 267"/>
                <a:gd name="T13" fmla="*/ 129 h 297"/>
                <a:gd name="T14" fmla="*/ 267 w 267"/>
                <a:gd name="T15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297">
                  <a:moveTo>
                    <a:pt x="267" y="0"/>
                  </a:moveTo>
                  <a:cubicBezTo>
                    <a:pt x="267" y="297"/>
                    <a:pt x="267" y="297"/>
                    <a:pt x="267" y="297"/>
                  </a:cubicBezTo>
                  <a:cubicBezTo>
                    <a:pt x="262" y="297"/>
                    <a:pt x="258" y="297"/>
                    <a:pt x="254" y="296"/>
                  </a:cubicBezTo>
                  <a:cubicBezTo>
                    <a:pt x="87" y="296"/>
                    <a:pt x="87" y="296"/>
                    <a:pt x="87" y="296"/>
                  </a:cubicBezTo>
                  <a:cubicBezTo>
                    <a:pt x="39" y="296"/>
                    <a:pt x="0" y="257"/>
                    <a:pt x="0" y="209"/>
                  </a:cubicBezTo>
                  <a:cubicBezTo>
                    <a:pt x="0" y="161"/>
                    <a:pt x="39" y="122"/>
                    <a:pt x="87" y="122"/>
                  </a:cubicBezTo>
                  <a:cubicBezTo>
                    <a:pt x="100" y="122"/>
                    <a:pt x="112" y="125"/>
                    <a:pt x="122" y="129"/>
                  </a:cubicBezTo>
                  <a:cubicBezTo>
                    <a:pt x="132" y="57"/>
                    <a:pt x="192" y="2"/>
                    <a:pt x="267" y="0"/>
                  </a:cubicBez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8" name="Freeform 51">
              <a:extLst>
                <a:ext uri="{FF2B5EF4-FFF2-40B4-BE49-F238E27FC236}">
                  <a16:creationId xmlns:a16="http://schemas.microsoft.com/office/drawing/2014/main" id="{DBFF3D6E-D22C-8C4A-A71A-68AAD99C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3019" y="3165625"/>
              <a:ext cx="1250554" cy="614466"/>
            </a:xfrm>
            <a:custGeom>
              <a:avLst/>
              <a:gdLst>
                <a:gd name="T0" fmla="*/ 550 w 603"/>
                <a:gd name="T1" fmla="*/ 190 h 297"/>
                <a:gd name="T2" fmla="*/ 543 w 603"/>
                <a:gd name="T3" fmla="*/ 190 h 297"/>
                <a:gd name="T4" fmla="*/ 438 w 603"/>
                <a:gd name="T5" fmla="*/ 88 h 297"/>
                <a:gd name="T6" fmla="*/ 407 w 603"/>
                <a:gd name="T7" fmla="*/ 92 h 297"/>
                <a:gd name="T8" fmla="*/ 270 w 603"/>
                <a:gd name="T9" fmla="*/ 0 h 297"/>
                <a:gd name="T10" fmla="*/ 122 w 603"/>
                <a:gd name="T11" fmla="*/ 130 h 297"/>
                <a:gd name="T12" fmla="*/ 87 w 603"/>
                <a:gd name="T13" fmla="*/ 122 h 297"/>
                <a:gd name="T14" fmla="*/ 0 w 603"/>
                <a:gd name="T15" fmla="*/ 209 h 297"/>
                <a:gd name="T16" fmla="*/ 87 w 603"/>
                <a:gd name="T17" fmla="*/ 297 h 297"/>
                <a:gd name="T18" fmla="*/ 254 w 603"/>
                <a:gd name="T19" fmla="*/ 297 h 297"/>
                <a:gd name="T20" fmla="*/ 270 w 603"/>
                <a:gd name="T21" fmla="*/ 297 h 297"/>
                <a:gd name="T22" fmla="*/ 285 w 603"/>
                <a:gd name="T23" fmla="*/ 297 h 297"/>
                <a:gd name="T24" fmla="*/ 425 w 603"/>
                <a:gd name="T25" fmla="*/ 297 h 297"/>
                <a:gd name="T26" fmla="*/ 438 w 603"/>
                <a:gd name="T27" fmla="*/ 297 h 297"/>
                <a:gd name="T28" fmla="*/ 451 w 603"/>
                <a:gd name="T29" fmla="*/ 297 h 297"/>
                <a:gd name="T30" fmla="*/ 550 w 603"/>
                <a:gd name="T31" fmla="*/ 297 h 297"/>
                <a:gd name="T32" fmla="*/ 603 w 603"/>
                <a:gd name="T33" fmla="*/ 243 h 297"/>
                <a:gd name="T34" fmla="*/ 550 w 603"/>
                <a:gd name="T35" fmla="*/ 19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3" h="297">
                  <a:moveTo>
                    <a:pt x="550" y="190"/>
                  </a:moveTo>
                  <a:cubicBezTo>
                    <a:pt x="547" y="190"/>
                    <a:pt x="545" y="190"/>
                    <a:pt x="543" y="190"/>
                  </a:cubicBezTo>
                  <a:cubicBezTo>
                    <a:pt x="542" y="133"/>
                    <a:pt x="495" y="88"/>
                    <a:pt x="438" y="88"/>
                  </a:cubicBezTo>
                  <a:cubicBezTo>
                    <a:pt x="427" y="88"/>
                    <a:pt x="417" y="89"/>
                    <a:pt x="407" y="92"/>
                  </a:cubicBezTo>
                  <a:cubicBezTo>
                    <a:pt x="385" y="38"/>
                    <a:pt x="332" y="0"/>
                    <a:pt x="270" y="0"/>
                  </a:cubicBezTo>
                  <a:cubicBezTo>
                    <a:pt x="194" y="0"/>
                    <a:pt x="132" y="57"/>
                    <a:pt x="122" y="130"/>
                  </a:cubicBezTo>
                  <a:cubicBezTo>
                    <a:pt x="112" y="125"/>
                    <a:pt x="100" y="122"/>
                    <a:pt x="87" y="122"/>
                  </a:cubicBezTo>
                  <a:cubicBezTo>
                    <a:pt x="39" y="122"/>
                    <a:pt x="0" y="161"/>
                    <a:pt x="0" y="209"/>
                  </a:cubicBezTo>
                  <a:cubicBezTo>
                    <a:pt x="0" y="258"/>
                    <a:pt x="39" y="297"/>
                    <a:pt x="87" y="297"/>
                  </a:cubicBezTo>
                  <a:cubicBezTo>
                    <a:pt x="254" y="297"/>
                    <a:pt x="254" y="297"/>
                    <a:pt x="254" y="297"/>
                  </a:cubicBezTo>
                  <a:cubicBezTo>
                    <a:pt x="259" y="297"/>
                    <a:pt x="264" y="297"/>
                    <a:pt x="270" y="297"/>
                  </a:cubicBezTo>
                  <a:cubicBezTo>
                    <a:pt x="275" y="297"/>
                    <a:pt x="280" y="297"/>
                    <a:pt x="285" y="297"/>
                  </a:cubicBezTo>
                  <a:cubicBezTo>
                    <a:pt x="425" y="297"/>
                    <a:pt x="425" y="297"/>
                    <a:pt x="425" y="297"/>
                  </a:cubicBezTo>
                  <a:cubicBezTo>
                    <a:pt x="429" y="297"/>
                    <a:pt x="434" y="297"/>
                    <a:pt x="438" y="297"/>
                  </a:cubicBezTo>
                  <a:cubicBezTo>
                    <a:pt x="442" y="297"/>
                    <a:pt x="447" y="297"/>
                    <a:pt x="451" y="297"/>
                  </a:cubicBezTo>
                  <a:cubicBezTo>
                    <a:pt x="550" y="297"/>
                    <a:pt x="550" y="297"/>
                    <a:pt x="550" y="297"/>
                  </a:cubicBezTo>
                  <a:cubicBezTo>
                    <a:pt x="579" y="297"/>
                    <a:pt x="603" y="273"/>
                    <a:pt x="603" y="243"/>
                  </a:cubicBezTo>
                  <a:cubicBezTo>
                    <a:pt x="603" y="214"/>
                    <a:pt x="579" y="190"/>
                    <a:pt x="550" y="190"/>
                  </a:cubicBezTo>
                  <a:close/>
                </a:path>
              </a:pathLst>
            </a:custGeom>
            <a:solidFill>
              <a:srgbClr val="D2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9" name="Freeform 52">
              <a:extLst>
                <a:ext uri="{FF2B5EF4-FFF2-40B4-BE49-F238E27FC236}">
                  <a16:creationId xmlns:a16="http://schemas.microsoft.com/office/drawing/2014/main" id="{4D9B554B-9DC0-E347-88A0-FAABF3E32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7614" y="3165625"/>
              <a:ext cx="551397" cy="614466"/>
            </a:xfrm>
            <a:custGeom>
              <a:avLst/>
              <a:gdLst>
                <a:gd name="T0" fmla="*/ 266 w 266"/>
                <a:gd name="T1" fmla="*/ 0 h 297"/>
                <a:gd name="T2" fmla="*/ 266 w 266"/>
                <a:gd name="T3" fmla="*/ 297 h 297"/>
                <a:gd name="T4" fmla="*/ 254 w 266"/>
                <a:gd name="T5" fmla="*/ 297 h 297"/>
                <a:gd name="T6" fmla="*/ 87 w 266"/>
                <a:gd name="T7" fmla="*/ 297 h 297"/>
                <a:gd name="T8" fmla="*/ 0 w 266"/>
                <a:gd name="T9" fmla="*/ 209 h 297"/>
                <a:gd name="T10" fmla="*/ 87 w 266"/>
                <a:gd name="T11" fmla="*/ 122 h 297"/>
                <a:gd name="T12" fmla="*/ 122 w 266"/>
                <a:gd name="T13" fmla="*/ 130 h 297"/>
                <a:gd name="T14" fmla="*/ 266 w 266"/>
                <a:gd name="T15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297">
                  <a:moveTo>
                    <a:pt x="266" y="0"/>
                  </a:moveTo>
                  <a:cubicBezTo>
                    <a:pt x="266" y="297"/>
                    <a:pt x="266" y="297"/>
                    <a:pt x="266" y="297"/>
                  </a:cubicBezTo>
                  <a:cubicBezTo>
                    <a:pt x="262" y="297"/>
                    <a:pt x="258" y="297"/>
                    <a:pt x="254" y="297"/>
                  </a:cubicBezTo>
                  <a:cubicBezTo>
                    <a:pt x="87" y="297"/>
                    <a:pt x="87" y="297"/>
                    <a:pt x="87" y="297"/>
                  </a:cubicBezTo>
                  <a:cubicBezTo>
                    <a:pt x="39" y="297"/>
                    <a:pt x="0" y="258"/>
                    <a:pt x="0" y="209"/>
                  </a:cubicBezTo>
                  <a:cubicBezTo>
                    <a:pt x="0" y="161"/>
                    <a:pt x="39" y="122"/>
                    <a:pt x="87" y="122"/>
                  </a:cubicBezTo>
                  <a:cubicBezTo>
                    <a:pt x="100" y="122"/>
                    <a:pt x="111" y="125"/>
                    <a:pt x="122" y="130"/>
                  </a:cubicBezTo>
                  <a:cubicBezTo>
                    <a:pt x="131" y="58"/>
                    <a:pt x="192" y="2"/>
                    <a:pt x="266" y="0"/>
                  </a:cubicBez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0" name="Freeform 53">
              <a:extLst>
                <a:ext uri="{FF2B5EF4-FFF2-40B4-BE49-F238E27FC236}">
                  <a16:creationId xmlns:a16="http://schemas.microsoft.com/office/drawing/2014/main" id="{E038DBB1-C44A-B149-9046-E3ABC0A21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202" y="4302655"/>
              <a:ext cx="5724798" cy="1937098"/>
            </a:xfrm>
            <a:custGeom>
              <a:avLst/>
              <a:gdLst>
                <a:gd name="T0" fmla="*/ 2760 w 2760"/>
                <a:gd name="T1" fmla="*/ 785 h 935"/>
                <a:gd name="T2" fmla="*/ 2288 w 2760"/>
                <a:gd name="T3" fmla="*/ 633 h 935"/>
                <a:gd name="T4" fmla="*/ 1244 w 2760"/>
                <a:gd name="T5" fmla="*/ 917 h 935"/>
                <a:gd name="T6" fmla="*/ 29 w 2760"/>
                <a:gd name="T7" fmla="*/ 752 h 935"/>
                <a:gd name="T8" fmla="*/ 148 w 2760"/>
                <a:gd name="T9" fmla="*/ 561 h 935"/>
                <a:gd name="T10" fmla="*/ 1172 w 2760"/>
                <a:gd name="T11" fmla="*/ 589 h 935"/>
                <a:gd name="T12" fmla="*/ 1444 w 2760"/>
                <a:gd name="T13" fmla="*/ 497 h 935"/>
                <a:gd name="T14" fmla="*/ 768 w 2760"/>
                <a:gd name="T15" fmla="*/ 494 h 935"/>
                <a:gd name="T16" fmla="*/ 1005 w 2760"/>
                <a:gd name="T17" fmla="*/ 243 h 935"/>
                <a:gd name="T18" fmla="*/ 1558 w 2760"/>
                <a:gd name="T19" fmla="*/ 148 h 935"/>
                <a:gd name="T20" fmla="*/ 2048 w 2760"/>
                <a:gd name="T21" fmla="*/ 27 h 935"/>
                <a:gd name="T22" fmla="*/ 2338 w 2760"/>
                <a:gd name="T23" fmla="*/ 158 h 935"/>
                <a:gd name="T24" fmla="*/ 2760 w 2760"/>
                <a:gd name="T25" fmla="*/ 288 h 935"/>
                <a:gd name="T26" fmla="*/ 2760 w 2760"/>
                <a:gd name="T27" fmla="*/ 785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60" h="935">
                  <a:moveTo>
                    <a:pt x="2760" y="785"/>
                  </a:moveTo>
                  <a:cubicBezTo>
                    <a:pt x="2760" y="785"/>
                    <a:pt x="2328" y="629"/>
                    <a:pt x="2288" y="633"/>
                  </a:cubicBezTo>
                  <a:cubicBezTo>
                    <a:pt x="2248" y="636"/>
                    <a:pt x="1431" y="899"/>
                    <a:pt x="1244" y="917"/>
                  </a:cubicBezTo>
                  <a:cubicBezTo>
                    <a:pt x="1057" y="935"/>
                    <a:pt x="29" y="752"/>
                    <a:pt x="29" y="752"/>
                  </a:cubicBezTo>
                  <a:cubicBezTo>
                    <a:pt x="29" y="752"/>
                    <a:pt x="0" y="593"/>
                    <a:pt x="148" y="561"/>
                  </a:cubicBezTo>
                  <a:cubicBezTo>
                    <a:pt x="295" y="528"/>
                    <a:pt x="1172" y="589"/>
                    <a:pt x="1172" y="589"/>
                  </a:cubicBezTo>
                  <a:cubicBezTo>
                    <a:pt x="1444" y="497"/>
                    <a:pt x="1444" y="497"/>
                    <a:pt x="1444" y="497"/>
                  </a:cubicBezTo>
                  <a:cubicBezTo>
                    <a:pt x="1444" y="497"/>
                    <a:pt x="1373" y="551"/>
                    <a:pt x="768" y="494"/>
                  </a:cubicBezTo>
                  <a:cubicBezTo>
                    <a:pt x="768" y="494"/>
                    <a:pt x="697" y="284"/>
                    <a:pt x="1005" y="243"/>
                  </a:cubicBezTo>
                  <a:cubicBezTo>
                    <a:pt x="1310" y="203"/>
                    <a:pt x="1558" y="148"/>
                    <a:pt x="1558" y="148"/>
                  </a:cubicBezTo>
                  <a:cubicBezTo>
                    <a:pt x="1558" y="148"/>
                    <a:pt x="1737" y="0"/>
                    <a:pt x="2048" y="27"/>
                  </a:cubicBezTo>
                  <a:cubicBezTo>
                    <a:pt x="2301" y="49"/>
                    <a:pt x="2338" y="158"/>
                    <a:pt x="2338" y="158"/>
                  </a:cubicBezTo>
                  <a:cubicBezTo>
                    <a:pt x="2760" y="288"/>
                    <a:pt x="2760" y="288"/>
                    <a:pt x="2760" y="288"/>
                  </a:cubicBezTo>
                  <a:lnTo>
                    <a:pt x="2760" y="785"/>
                  </a:lnTo>
                  <a:close/>
                </a:path>
              </a:pathLst>
            </a:custGeom>
            <a:solidFill>
              <a:srgbClr val="FFC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1" name="Freeform 54">
              <a:extLst>
                <a:ext uri="{FF2B5EF4-FFF2-40B4-BE49-F238E27FC236}">
                  <a16:creationId xmlns:a16="http://schemas.microsoft.com/office/drawing/2014/main" id="{BD1DC46B-2AE6-C94E-B026-70C73FA7F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9591" y="5034247"/>
              <a:ext cx="504546" cy="333361"/>
            </a:xfrm>
            <a:custGeom>
              <a:avLst/>
              <a:gdLst>
                <a:gd name="T0" fmla="*/ 0 w 243"/>
                <a:gd name="T1" fmla="*/ 144 h 161"/>
                <a:gd name="T2" fmla="*/ 223 w 243"/>
                <a:gd name="T3" fmla="*/ 161 h 161"/>
                <a:gd name="T4" fmla="*/ 211 w 243"/>
                <a:gd name="T5" fmla="*/ 8 h 161"/>
                <a:gd name="T6" fmla="*/ 35 w 243"/>
                <a:gd name="T7" fmla="*/ 67 h 161"/>
                <a:gd name="T8" fmla="*/ 0 w 243"/>
                <a:gd name="T9" fmla="*/ 14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61">
                  <a:moveTo>
                    <a:pt x="0" y="144"/>
                  </a:moveTo>
                  <a:cubicBezTo>
                    <a:pt x="0" y="144"/>
                    <a:pt x="215" y="160"/>
                    <a:pt x="223" y="161"/>
                  </a:cubicBezTo>
                  <a:cubicBezTo>
                    <a:pt x="231" y="161"/>
                    <a:pt x="243" y="95"/>
                    <a:pt x="211" y="8"/>
                  </a:cubicBezTo>
                  <a:cubicBezTo>
                    <a:pt x="211" y="8"/>
                    <a:pt x="68" y="0"/>
                    <a:pt x="35" y="67"/>
                  </a:cubicBezTo>
                  <a:cubicBezTo>
                    <a:pt x="2" y="134"/>
                    <a:pt x="0" y="144"/>
                    <a:pt x="0" y="144"/>
                  </a:cubicBezTo>
                  <a:close/>
                </a:path>
              </a:pathLst>
            </a:custGeom>
            <a:solidFill>
              <a:srgbClr val="FFD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2" name="Freeform 55">
              <a:extLst>
                <a:ext uri="{FF2B5EF4-FFF2-40B4-BE49-F238E27FC236}">
                  <a16:creationId xmlns:a16="http://schemas.microsoft.com/office/drawing/2014/main" id="{191EA9DE-3C2F-9747-B477-FDC8975BE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9591" y="5005416"/>
              <a:ext cx="437875" cy="326154"/>
            </a:xfrm>
            <a:custGeom>
              <a:avLst/>
              <a:gdLst>
                <a:gd name="T0" fmla="*/ 0 w 211"/>
                <a:gd name="T1" fmla="*/ 158 h 158"/>
                <a:gd name="T2" fmla="*/ 76 w 211"/>
                <a:gd name="T3" fmla="*/ 32 h 158"/>
                <a:gd name="T4" fmla="*/ 211 w 211"/>
                <a:gd name="T5" fmla="*/ 22 h 158"/>
                <a:gd name="T6" fmla="*/ 0 w 211"/>
                <a:gd name="T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158">
                  <a:moveTo>
                    <a:pt x="0" y="158"/>
                  </a:moveTo>
                  <a:cubicBezTo>
                    <a:pt x="0" y="158"/>
                    <a:pt x="14" y="57"/>
                    <a:pt x="76" y="32"/>
                  </a:cubicBezTo>
                  <a:cubicBezTo>
                    <a:pt x="148" y="2"/>
                    <a:pt x="211" y="22"/>
                    <a:pt x="211" y="22"/>
                  </a:cubicBezTo>
                  <a:cubicBezTo>
                    <a:pt x="211" y="22"/>
                    <a:pt x="58" y="0"/>
                    <a:pt x="0" y="158"/>
                  </a:cubicBez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3" name="Freeform 56">
              <a:extLst>
                <a:ext uri="{FF2B5EF4-FFF2-40B4-BE49-F238E27FC236}">
                  <a16:creationId xmlns:a16="http://schemas.microsoft.com/office/drawing/2014/main" id="{20B1486F-EEF4-0E4B-924B-6671F360E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1229" y="5185611"/>
              <a:ext cx="2850686" cy="336965"/>
            </a:xfrm>
            <a:custGeom>
              <a:avLst/>
              <a:gdLst>
                <a:gd name="T0" fmla="*/ 0 w 1582"/>
                <a:gd name="T1" fmla="*/ 144 h 187"/>
                <a:gd name="T2" fmla="*/ 925 w 1582"/>
                <a:gd name="T3" fmla="*/ 187 h 187"/>
                <a:gd name="T4" fmla="*/ 1582 w 1582"/>
                <a:gd name="T5" fmla="*/ 0 h 187"/>
                <a:gd name="T6" fmla="*/ 962 w 1582"/>
                <a:gd name="T7" fmla="*/ 101 h 187"/>
                <a:gd name="T8" fmla="*/ 0 w 1582"/>
                <a:gd name="T9" fmla="*/ 14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2" h="187">
                  <a:moveTo>
                    <a:pt x="0" y="144"/>
                  </a:moveTo>
                  <a:lnTo>
                    <a:pt x="925" y="187"/>
                  </a:lnTo>
                  <a:lnTo>
                    <a:pt x="1582" y="0"/>
                  </a:lnTo>
                  <a:lnTo>
                    <a:pt x="962" y="101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4" name="Freeform 57">
              <a:extLst>
                <a:ext uri="{FF2B5EF4-FFF2-40B4-BE49-F238E27FC236}">
                  <a16:creationId xmlns:a16="http://schemas.microsoft.com/office/drawing/2014/main" id="{3916C268-D54C-614F-8B8B-E04FF1745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7933" y="5618079"/>
              <a:ext cx="468507" cy="322550"/>
            </a:xfrm>
            <a:custGeom>
              <a:avLst/>
              <a:gdLst>
                <a:gd name="T0" fmla="*/ 0 w 226"/>
                <a:gd name="T1" fmla="*/ 122 h 156"/>
                <a:gd name="T2" fmla="*/ 61 w 226"/>
                <a:gd name="T3" fmla="*/ 21 h 156"/>
                <a:gd name="T4" fmla="*/ 206 w 226"/>
                <a:gd name="T5" fmla="*/ 21 h 156"/>
                <a:gd name="T6" fmla="*/ 197 w 226"/>
                <a:gd name="T7" fmla="*/ 156 h 156"/>
                <a:gd name="T8" fmla="*/ 0 w 226"/>
                <a:gd name="T9" fmla="*/ 12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156">
                  <a:moveTo>
                    <a:pt x="0" y="122"/>
                  </a:moveTo>
                  <a:cubicBezTo>
                    <a:pt x="0" y="122"/>
                    <a:pt x="16" y="42"/>
                    <a:pt x="61" y="21"/>
                  </a:cubicBezTo>
                  <a:cubicBezTo>
                    <a:pt x="106" y="0"/>
                    <a:pt x="206" y="21"/>
                    <a:pt x="206" y="21"/>
                  </a:cubicBezTo>
                  <a:cubicBezTo>
                    <a:pt x="206" y="21"/>
                    <a:pt x="226" y="93"/>
                    <a:pt x="197" y="15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FFD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5" name="Freeform 58">
              <a:extLst>
                <a:ext uri="{FF2B5EF4-FFF2-40B4-BE49-F238E27FC236}">
                  <a16:creationId xmlns:a16="http://schemas.microsoft.com/office/drawing/2014/main" id="{8745EBB3-5C8C-6E48-91C0-33FC4EFD7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3944" y="5583843"/>
              <a:ext cx="2638056" cy="513557"/>
            </a:xfrm>
            <a:custGeom>
              <a:avLst/>
              <a:gdLst>
                <a:gd name="T0" fmla="*/ 0 w 1464"/>
                <a:gd name="T1" fmla="*/ 285 h 285"/>
                <a:gd name="T2" fmla="*/ 924 w 1464"/>
                <a:gd name="T3" fmla="*/ 98 h 285"/>
                <a:gd name="T4" fmla="*/ 1464 w 1464"/>
                <a:gd name="T5" fmla="*/ 285 h 285"/>
                <a:gd name="T6" fmla="*/ 1464 w 1464"/>
                <a:gd name="T7" fmla="*/ 191 h 285"/>
                <a:gd name="T8" fmla="*/ 924 w 1464"/>
                <a:gd name="T9" fmla="*/ 0 h 285"/>
                <a:gd name="T10" fmla="*/ 0 w 1464"/>
                <a:gd name="T11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4" h="285">
                  <a:moveTo>
                    <a:pt x="0" y="285"/>
                  </a:moveTo>
                  <a:lnTo>
                    <a:pt x="924" y="98"/>
                  </a:lnTo>
                  <a:lnTo>
                    <a:pt x="1464" y="285"/>
                  </a:lnTo>
                  <a:lnTo>
                    <a:pt x="1464" y="191"/>
                  </a:lnTo>
                  <a:lnTo>
                    <a:pt x="924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6" name="Freeform 59">
              <a:extLst>
                <a:ext uri="{FF2B5EF4-FFF2-40B4-BE49-F238E27FC236}">
                  <a16:creationId xmlns:a16="http://schemas.microsoft.com/office/drawing/2014/main" id="{285CF45C-5ADE-1549-9334-94D9516C5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7933" y="5520774"/>
              <a:ext cx="416251" cy="349578"/>
            </a:xfrm>
            <a:custGeom>
              <a:avLst/>
              <a:gdLst>
                <a:gd name="T0" fmla="*/ 0 w 201"/>
                <a:gd name="T1" fmla="*/ 169 h 169"/>
                <a:gd name="T2" fmla="*/ 201 w 201"/>
                <a:gd name="T3" fmla="*/ 68 h 169"/>
                <a:gd name="T4" fmla="*/ 0 w 201"/>
                <a:gd name="T5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" h="169">
                  <a:moveTo>
                    <a:pt x="0" y="169"/>
                  </a:moveTo>
                  <a:cubicBezTo>
                    <a:pt x="0" y="169"/>
                    <a:pt x="7" y="28"/>
                    <a:pt x="201" y="68"/>
                  </a:cubicBezTo>
                  <a:cubicBezTo>
                    <a:pt x="201" y="68"/>
                    <a:pt x="4" y="0"/>
                    <a:pt x="0" y="169"/>
                  </a:cubicBez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E5774E-007F-40E9-BE81-7920C383CA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91C108F-7D20-4974-A99B-2572DD624091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393E3-8FDF-445C-8B41-EC7E54F1A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4ED87-A4AC-40A8-AAE7-C4CD18596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3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42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4880-F20F-4B1F-AFEB-E940E9F30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Infographics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8C0D26-4128-4BF2-A915-FD6D37170CB9}"/>
              </a:ext>
            </a:extLst>
          </p:cNvPr>
          <p:cNvGrpSpPr/>
          <p:nvPr/>
        </p:nvGrpSpPr>
        <p:grpSpPr>
          <a:xfrm>
            <a:off x="1907227" y="3001174"/>
            <a:ext cx="6928425" cy="1686422"/>
            <a:chOff x="1592433" y="2552455"/>
            <a:chExt cx="6928425" cy="16864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EEFFD0-C36F-47B7-A34B-4670CBE20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1198" y="3558334"/>
              <a:ext cx="817388" cy="66086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A98A7DE-9F99-4E7B-84EB-35C6E7117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2433" y="3586669"/>
              <a:ext cx="782341" cy="63253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07F6FCE-BDB8-4CCB-8F11-1DA1CA28B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5010" y="3342064"/>
              <a:ext cx="799515" cy="88457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758C099-5803-4A75-8EAD-4A53C66AA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08032" y="3056347"/>
              <a:ext cx="801647" cy="117120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496B91B-0BF8-4882-A0A2-3E317C390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12785" y="2552455"/>
              <a:ext cx="908073" cy="168642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A4C6682-981A-431F-9A6A-97793D96E6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140681">
            <a:off x="5701502" y="650139"/>
            <a:ext cx="1909473" cy="20937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B21137-2B5F-4C4A-A0C4-9971E934B0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070243">
            <a:off x="2564270" y="783242"/>
            <a:ext cx="2428008" cy="24315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0D4F09-D635-486F-B7B1-762F449DFD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171116">
            <a:off x="3329009" y="727525"/>
            <a:ext cx="2577668" cy="2575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CECE79-613A-482B-906B-2A048CFAF9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8113327">
            <a:off x="4267274" y="740643"/>
            <a:ext cx="2600234" cy="2593983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FF346FE-8A9D-4261-8E83-31ABDBB88E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E5ACECC-F4FD-4279-8587-D13B8C4C93A4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05149FF-F8DB-4B84-8251-364722AF7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EF20E00-FA02-408D-9A87-D0944BAA4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4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5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71109E-092B-4673-873D-616D6E0A1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Highlighting Features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DDA2143-9532-4BAE-88EF-0F6BA30E7D7F}"/>
              </a:ext>
            </a:extLst>
          </p:cNvPr>
          <p:cNvGrpSpPr>
            <a:grpSpLocks noChangeAspect="1"/>
          </p:cNvGrpSpPr>
          <p:nvPr/>
        </p:nvGrpSpPr>
        <p:grpSpPr>
          <a:xfrm>
            <a:off x="419100" y="1186760"/>
            <a:ext cx="8318501" cy="1456231"/>
            <a:chOff x="1417637" y="10439400"/>
            <a:chExt cx="21764240" cy="38153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778547D-054D-4A46-8C19-3843C06D6642}"/>
                </a:ext>
              </a:extLst>
            </p:cNvPr>
            <p:cNvGrpSpPr/>
            <p:nvPr/>
          </p:nvGrpSpPr>
          <p:grpSpPr>
            <a:xfrm>
              <a:off x="12029545" y="10439400"/>
              <a:ext cx="1651866" cy="1651865"/>
              <a:chOff x="16581437" y="2791961"/>
              <a:chExt cx="1651866" cy="1651865"/>
            </a:xfrm>
          </p:grpSpPr>
          <p:sp>
            <p:nvSpPr>
              <p:cNvPr id="5" name="วงรี 77">
                <a:extLst>
                  <a:ext uri="{FF2B5EF4-FFF2-40B4-BE49-F238E27FC236}">
                    <a16:creationId xmlns:a16="http://schemas.microsoft.com/office/drawing/2014/main" id="{F3FB7080-4967-4C1D-9320-5CA77F294155}"/>
                  </a:ext>
                </a:extLst>
              </p:cNvPr>
              <p:cNvSpPr/>
              <p:nvPr/>
            </p:nvSpPr>
            <p:spPr>
              <a:xfrm>
                <a:off x="16581437" y="2791961"/>
                <a:ext cx="1651866" cy="1651865"/>
              </a:xfrm>
              <a:prstGeom prst="ellipse">
                <a:avLst/>
              </a:prstGeom>
              <a:solidFill>
                <a:schemeClr val="accent2"/>
              </a:solidFill>
              <a:ln w="1270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800"/>
              </a:p>
            </p:txBody>
          </p:sp>
          <p:grpSp>
            <p:nvGrpSpPr>
              <p:cNvPr id="6" name="กลุ่ม 78">
                <a:extLst>
                  <a:ext uri="{FF2B5EF4-FFF2-40B4-BE49-F238E27FC236}">
                    <a16:creationId xmlns:a16="http://schemas.microsoft.com/office/drawing/2014/main" id="{0482AC9A-918E-4940-AF9C-14A3C2D48FBA}"/>
                  </a:ext>
                </a:extLst>
              </p:cNvPr>
              <p:cNvGrpSpPr/>
              <p:nvPr/>
            </p:nvGrpSpPr>
            <p:grpSpPr>
              <a:xfrm>
                <a:off x="17114837" y="3217617"/>
                <a:ext cx="543037" cy="737249"/>
                <a:chOff x="15514638" y="2851150"/>
                <a:chExt cx="457200" cy="620713"/>
              </a:xfrm>
              <a:solidFill>
                <a:schemeClr val="bg1"/>
              </a:solidFill>
            </p:grpSpPr>
            <p:sp>
              <p:nvSpPr>
                <p:cNvPr id="7" name="Freeform 49">
                  <a:extLst>
                    <a:ext uri="{FF2B5EF4-FFF2-40B4-BE49-F238E27FC236}">
                      <a16:creationId xmlns:a16="http://schemas.microsoft.com/office/drawing/2014/main" id="{2D6E32FC-8A07-4558-8FD5-E5A23F4953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14638" y="2851150"/>
                  <a:ext cx="457200" cy="257175"/>
                </a:xfrm>
                <a:custGeom>
                  <a:avLst/>
                  <a:gdLst>
                    <a:gd name="T0" fmla="*/ 24 w 48"/>
                    <a:gd name="T1" fmla="*/ 27 h 27"/>
                    <a:gd name="T2" fmla="*/ 48 w 48"/>
                    <a:gd name="T3" fmla="*/ 14 h 27"/>
                    <a:gd name="T4" fmla="*/ 24 w 48"/>
                    <a:gd name="T5" fmla="*/ 0 h 27"/>
                    <a:gd name="T6" fmla="*/ 0 w 48"/>
                    <a:gd name="T7" fmla="*/ 14 h 27"/>
                    <a:gd name="T8" fmla="*/ 24 w 48"/>
                    <a:gd name="T9" fmla="*/ 27 h 27"/>
                    <a:gd name="T10" fmla="*/ 24 w 48"/>
                    <a:gd name="T11" fmla="*/ 2 h 27"/>
                    <a:gd name="T12" fmla="*/ 46 w 48"/>
                    <a:gd name="T13" fmla="*/ 14 h 27"/>
                    <a:gd name="T14" fmla="*/ 24 w 48"/>
                    <a:gd name="T15" fmla="*/ 25 h 27"/>
                    <a:gd name="T16" fmla="*/ 3 w 48"/>
                    <a:gd name="T17" fmla="*/ 14 h 27"/>
                    <a:gd name="T18" fmla="*/ 24 w 48"/>
                    <a:gd name="T1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8" h="27">
                      <a:moveTo>
                        <a:pt x="24" y="27"/>
                      </a:moveTo>
                      <a:cubicBezTo>
                        <a:pt x="41" y="27"/>
                        <a:pt x="48" y="21"/>
                        <a:pt x="48" y="14"/>
                      </a:cubicBezTo>
                      <a:cubicBezTo>
                        <a:pt x="48" y="6"/>
                        <a:pt x="41" y="0"/>
                        <a:pt x="24" y="0"/>
                      </a:cubicBezTo>
                      <a:cubicBezTo>
                        <a:pt x="7" y="0"/>
                        <a:pt x="0" y="6"/>
                        <a:pt x="0" y="14"/>
                      </a:cubicBezTo>
                      <a:cubicBezTo>
                        <a:pt x="0" y="21"/>
                        <a:pt x="7" y="27"/>
                        <a:pt x="24" y="27"/>
                      </a:cubicBezTo>
                      <a:close/>
                      <a:moveTo>
                        <a:pt x="24" y="2"/>
                      </a:moveTo>
                      <a:cubicBezTo>
                        <a:pt x="41" y="2"/>
                        <a:pt x="46" y="8"/>
                        <a:pt x="46" y="14"/>
                      </a:cubicBezTo>
                      <a:cubicBezTo>
                        <a:pt x="46" y="19"/>
                        <a:pt x="41" y="25"/>
                        <a:pt x="24" y="25"/>
                      </a:cubicBezTo>
                      <a:cubicBezTo>
                        <a:pt x="7" y="25"/>
                        <a:pt x="3" y="19"/>
                        <a:pt x="3" y="14"/>
                      </a:cubicBezTo>
                      <a:cubicBezTo>
                        <a:pt x="3" y="8"/>
                        <a:pt x="7" y="2"/>
                        <a:pt x="2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800"/>
                </a:p>
              </p:txBody>
            </p:sp>
            <p:sp>
              <p:nvSpPr>
                <p:cNvPr id="8" name="Freeform 50">
                  <a:extLst>
                    <a:ext uri="{FF2B5EF4-FFF2-40B4-BE49-F238E27FC236}">
                      <a16:creationId xmlns:a16="http://schemas.microsoft.com/office/drawing/2014/main" id="{4B4C085B-9ABB-4675-A1B8-51B6F7F915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14638" y="3060700"/>
                  <a:ext cx="457200" cy="142875"/>
                </a:xfrm>
                <a:custGeom>
                  <a:avLst/>
                  <a:gdLst>
                    <a:gd name="T0" fmla="*/ 47 w 48"/>
                    <a:gd name="T1" fmla="*/ 0 h 15"/>
                    <a:gd name="T2" fmla="*/ 46 w 48"/>
                    <a:gd name="T3" fmla="*/ 1 h 15"/>
                    <a:gd name="T4" fmla="*/ 24 w 48"/>
                    <a:gd name="T5" fmla="*/ 12 h 15"/>
                    <a:gd name="T6" fmla="*/ 3 w 48"/>
                    <a:gd name="T7" fmla="*/ 1 h 15"/>
                    <a:gd name="T8" fmla="*/ 1 w 48"/>
                    <a:gd name="T9" fmla="*/ 0 h 15"/>
                    <a:gd name="T10" fmla="*/ 0 w 48"/>
                    <a:gd name="T11" fmla="*/ 1 h 15"/>
                    <a:gd name="T12" fmla="*/ 24 w 48"/>
                    <a:gd name="T13" fmla="*/ 15 h 15"/>
                    <a:gd name="T14" fmla="*/ 48 w 48"/>
                    <a:gd name="T15" fmla="*/ 1 h 15"/>
                    <a:gd name="T16" fmla="*/ 47 w 48"/>
                    <a:gd name="T1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15">
                      <a:moveTo>
                        <a:pt x="47" y="0"/>
                      </a:moveTo>
                      <a:cubicBezTo>
                        <a:pt x="47" y="0"/>
                        <a:pt x="46" y="0"/>
                        <a:pt x="46" y="1"/>
                      </a:cubicBezTo>
                      <a:cubicBezTo>
                        <a:pt x="46" y="6"/>
                        <a:pt x="41" y="12"/>
                        <a:pt x="24" y="12"/>
                      </a:cubicBezTo>
                      <a:cubicBezTo>
                        <a:pt x="7" y="12"/>
                        <a:pt x="3" y="6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9"/>
                        <a:pt x="7" y="15"/>
                        <a:pt x="24" y="15"/>
                      </a:cubicBezTo>
                      <a:cubicBezTo>
                        <a:pt x="41" y="15"/>
                        <a:pt x="48" y="9"/>
                        <a:pt x="48" y="1"/>
                      </a:cubicBezTo>
                      <a:cubicBezTo>
                        <a:pt x="48" y="0"/>
                        <a:pt x="48" y="0"/>
                        <a:pt x="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800"/>
                </a:p>
              </p:txBody>
            </p:sp>
            <p:sp>
              <p:nvSpPr>
                <p:cNvPr id="9" name="Freeform 51">
                  <a:extLst>
                    <a:ext uri="{FF2B5EF4-FFF2-40B4-BE49-F238E27FC236}">
                      <a16:creationId xmlns:a16="http://schemas.microsoft.com/office/drawing/2014/main" id="{73F53DC5-5F82-4D03-B9D2-B6FAE0DB79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14638" y="3146425"/>
                  <a:ext cx="457200" cy="142875"/>
                </a:xfrm>
                <a:custGeom>
                  <a:avLst/>
                  <a:gdLst>
                    <a:gd name="T0" fmla="*/ 47 w 48"/>
                    <a:gd name="T1" fmla="*/ 0 h 15"/>
                    <a:gd name="T2" fmla="*/ 46 w 48"/>
                    <a:gd name="T3" fmla="*/ 2 h 15"/>
                    <a:gd name="T4" fmla="*/ 24 w 48"/>
                    <a:gd name="T5" fmla="*/ 13 h 15"/>
                    <a:gd name="T6" fmla="*/ 3 w 48"/>
                    <a:gd name="T7" fmla="*/ 2 h 15"/>
                    <a:gd name="T8" fmla="*/ 1 w 48"/>
                    <a:gd name="T9" fmla="*/ 0 h 15"/>
                    <a:gd name="T10" fmla="*/ 0 w 48"/>
                    <a:gd name="T11" fmla="*/ 2 h 15"/>
                    <a:gd name="T12" fmla="*/ 24 w 48"/>
                    <a:gd name="T13" fmla="*/ 15 h 15"/>
                    <a:gd name="T14" fmla="*/ 48 w 48"/>
                    <a:gd name="T15" fmla="*/ 2 h 15"/>
                    <a:gd name="T16" fmla="*/ 47 w 48"/>
                    <a:gd name="T1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15">
                      <a:moveTo>
                        <a:pt x="47" y="0"/>
                      </a:moveTo>
                      <a:cubicBezTo>
                        <a:pt x="47" y="0"/>
                        <a:pt x="46" y="1"/>
                        <a:pt x="46" y="2"/>
                      </a:cubicBezTo>
                      <a:cubicBezTo>
                        <a:pt x="46" y="7"/>
                        <a:pt x="41" y="13"/>
                        <a:pt x="24" y="13"/>
                      </a:cubicBezTo>
                      <a:cubicBezTo>
                        <a:pt x="7" y="13"/>
                        <a:pt x="3" y="7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9"/>
                        <a:pt x="7" y="15"/>
                        <a:pt x="24" y="15"/>
                      </a:cubicBezTo>
                      <a:cubicBezTo>
                        <a:pt x="41" y="15"/>
                        <a:pt x="48" y="9"/>
                        <a:pt x="48" y="2"/>
                      </a:cubicBezTo>
                      <a:cubicBezTo>
                        <a:pt x="48" y="1"/>
                        <a:pt x="48" y="0"/>
                        <a:pt x="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800"/>
                </a:p>
              </p:txBody>
            </p:sp>
            <p:sp>
              <p:nvSpPr>
                <p:cNvPr id="10" name="Freeform 52">
                  <a:extLst>
                    <a:ext uri="{FF2B5EF4-FFF2-40B4-BE49-F238E27FC236}">
                      <a16:creationId xmlns:a16="http://schemas.microsoft.com/office/drawing/2014/main" id="{A534DF25-CDA4-4D2E-BED9-DAAB7BCDAB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14638" y="3241675"/>
                  <a:ext cx="457200" cy="142875"/>
                </a:xfrm>
                <a:custGeom>
                  <a:avLst/>
                  <a:gdLst>
                    <a:gd name="T0" fmla="*/ 47 w 48"/>
                    <a:gd name="T1" fmla="*/ 0 h 15"/>
                    <a:gd name="T2" fmla="*/ 46 w 48"/>
                    <a:gd name="T3" fmla="*/ 1 h 15"/>
                    <a:gd name="T4" fmla="*/ 24 w 48"/>
                    <a:gd name="T5" fmla="*/ 12 h 15"/>
                    <a:gd name="T6" fmla="*/ 3 w 48"/>
                    <a:gd name="T7" fmla="*/ 1 h 15"/>
                    <a:gd name="T8" fmla="*/ 1 w 48"/>
                    <a:gd name="T9" fmla="*/ 0 h 15"/>
                    <a:gd name="T10" fmla="*/ 0 w 48"/>
                    <a:gd name="T11" fmla="*/ 1 h 15"/>
                    <a:gd name="T12" fmla="*/ 24 w 48"/>
                    <a:gd name="T13" fmla="*/ 15 h 15"/>
                    <a:gd name="T14" fmla="*/ 48 w 48"/>
                    <a:gd name="T15" fmla="*/ 1 h 15"/>
                    <a:gd name="T16" fmla="*/ 47 w 48"/>
                    <a:gd name="T1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15">
                      <a:moveTo>
                        <a:pt x="47" y="0"/>
                      </a:moveTo>
                      <a:cubicBezTo>
                        <a:pt x="47" y="0"/>
                        <a:pt x="46" y="0"/>
                        <a:pt x="46" y="1"/>
                      </a:cubicBezTo>
                      <a:cubicBezTo>
                        <a:pt x="46" y="6"/>
                        <a:pt x="41" y="12"/>
                        <a:pt x="24" y="12"/>
                      </a:cubicBezTo>
                      <a:cubicBezTo>
                        <a:pt x="7" y="12"/>
                        <a:pt x="3" y="6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9"/>
                        <a:pt x="7" y="15"/>
                        <a:pt x="24" y="15"/>
                      </a:cubicBezTo>
                      <a:cubicBezTo>
                        <a:pt x="41" y="15"/>
                        <a:pt x="48" y="9"/>
                        <a:pt x="48" y="1"/>
                      </a:cubicBezTo>
                      <a:cubicBezTo>
                        <a:pt x="48" y="0"/>
                        <a:pt x="48" y="0"/>
                        <a:pt x="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800"/>
                </a:p>
              </p:txBody>
            </p:sp>
            <p:sp>
              <p:nvSpPr>
                <p:cNvPr id="11" name="Freeform 53">
                  <a:extLst>
                    <a:ext uri="{FF2B5EF4-FFF2-40B4-BE49-F238E27FC236}">
                      <a16:creationId xmlns:a16="http://schemas.microsoft.com/office/drawing/2014/main" id="{6595AEE9-79ED-492F-8365-E34547C142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14638" y="3327400"/>
                  <a:ext cx="457200" cy="144463"/>
                </a:xfrm>
                <a:custGeom>
                  <a:avLst/>
                  <a:gdLst>
                    <a:gd name="T0" fmla="*/ 47 w 48"/>
                    <a:gd name="T1" fmla="*/ 0 h 15"/>
                    <a:gd name="T2" fmla="*/ 46 w 48"/>
                    <a:gd name="T3" fmla="*/ 2 h 15"/>
                    <a:gd name="T4" fmla="*/ 24 w 48"/>
                    <a:gd name="T5" fmla="*/ 13 h 15"/>
                    <a:gd name="T6" fmla="*/ 3 w 48"/>
                    <a:gd name="T7" fmla="*/ 2 h 15"/>
                    <a:gd name="T8" fmla="*/ 1 w 48"/>
                    <a:gd name="T9" fmla="*/ 0 h 15"/>
                    <a:gd name="T10" fmla="*/ 0 w 48"/>
                    <a:gd name="T11" fmla="*/ 2 h 15"/>
                    <a:gd name="T12" fmla="*/ 24 w 48"/>
                    <a:gd name="T13" fmla="*/ 15 h 15"/>
                    <a:gd name="T14" fmla="*/ 48 w 48"/>
                    <a:gd name="T15" fmla="*/ 2 h 15"/>
                    <a:gd name="T16" fmla="*/ 47 w 48"/>
                    <a:gd name="T1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15">
                      <a:moveTo>
                        <a:pt x="47" y="0"/>
                      </a:moveTo>
                      <a:cubicBezTo>
                        <a:pt x="47" y="0"/>
                        <a:pt x="46" y="1"/>
                        <a:pt x="46" y="2"/>
                      </a:cubicBezTo>
                      <a:cubicBezTo>
                        <a:pt x="46" y="7"/>
                        <a:pt x="41" y="13"/>
                        <a:pt x="24" y="13"/>
                      </a:cubicBezTo>
                      <a:cubicBezTo>
                        <a:pt x="7" y="13"/>
                        <a:pt x="3" y="7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9"/>
                        <a:pt x="7" y="15"/>
                        <a:pt x="24" y="15"/>
                      </a:cubicBezTo>
                      <a:cubicBezTo>
                        <a:pt x="41" y="15"/>
                        <a:pt x="48" y="9"/>
                        <a:pt x="48" y="2"/>
                      </a:cubicBezTo>
                      <a:cubicBezTo>
                        <a:pt x="48" y="1"/>
                        <a:pt x="48" y="0"/>
                        <a:pt x="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800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3248D0-9C0B-47B3-8795-810A13BDF96C}"/>
                </a:ext>
              </a:extLst>
            </p:cNvPr>
            <p:cNvGrpSpPr/>
            <p:nvPr/>
          </p:nvGrpSpPr>
          <p:grpSpPr>
            <a:xfrm>
              <a:off x="1417637" y="10479719"/>
              <a:ext cx="1651866" cy="1651865"/>
              <a:chOff x="16581437" y="922555"/>
              <a:chExt cx="1651866" cy="1651865"/>
            </a:xfrm>
          </p:grpSpPr>
          <p:sp>
            <p:nvSpPr>
              <p:cNvPr id="13" name="วงรี 85">
                <a:extLst>
                  <a:ext uri="{FF2B5EF4-FFF2-40B4-BE49-F238E27FC236}">
                    <a16:creationId xmlns:a16="http://schemas.microsoft.com/office/drawing/2014/main" id="{11706D82-2B51-4AE1-80AA-12A9251C9489}"/>
                  </a:ext>
                </a:extLst>
              </p:cNvPr>
              <p:cNvSpPr/>
              <p:nvPr/>
            </p:nvSpPr>
            <p:spPr>
              <a:xfrm>
                <a:off x="16581437" y="922555"/>
                <a:ext cx="1651866" cy="1651865"/>
              </a:xfrm>
              <a:prstGeom prst="ellipse">
                <a:avLst/>
              </a:prstGeom>
              <a:solidFill>
                <a:schemeClr val="accent6"/>
              </a:solidFill>
              <a:ln w="1270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800"/>
              </a:p>
            </p:txBody>
          </p:sp>
          <p:grpSp>
            <p:nvGrpSpPr>
              <p:cNvPr id="14" name="กลุ่ม 86">
                <a:extLst>
                  <a:ext uri="{FF2B5EF4-FFF2-40B4-BE49-F238E27FC236}">
                    <a16:creationId xmlns:a16="http://schemas.microsoft.com/office/drawing/2014/main" id="{636CD042-D5D6-44C4-AF75-773D2C4CB920}"/>
                  </a:ext>
                </a:extLst>
              </p:cNvPr>
              <p:cNvGrpSpPr/>
              <p:nvPr/>
            </p:nvGrpSpPr>
            <p:grpSpPr>
              <a:xfrm>
                <a:off x="16982429" y="1338181"/>
                <a:ext cx="803242" cy="805127"/>
                <a:chOff x="21201063" y="3320886"/>
                <a:chExt cx="676275" cy="677863"/>
              </a:xfrm>
              <a:solidFill>
                <a:schemeClr val="bg1"/>
              </a:solidFill>
            </p:grpSpPr>
            <p:sp>
              <p:nvSpPr>
                <p:cNvPr id="15" name="Freeform 81">
                  <a:extLst>
                    <a:ext uri="{FF2B5EF4-FFF2-40B4-BE49-F238E27FC236}">
                      <a16:creationId xmlns:a16="http://schemas.microsoft.com/office/drawing/2014/main" id="{1288D93A-3259-4387-B363-B6F3859410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201063" y="3320886"/>
                  <a:ext cx="676275" cy="677863"/>
                </a:xfrm>
                <a:custGeom>
                  <a:avLst/>
                  <a:gdLst>
                    <a:gd name="T0" fmla="*/ 61 w 71"/>
                    <a:gd name="T1" fmla="*/ 21 h 71"/>
                    <a:gd name="T2" fmla="*/ 63 w 71"/>
                    <a:gd name="T3" fmla="*/ 12 h 71"/>
                    <a:gd name="T4" fmla="*/ 51 w 71"/>
                    <a:gd name="T5" fmla="*/ 11 h 71"/>
                    <a:gd name="T6" fmla="*/ 38 w 71"/>
                    <a:gd name="T7" fmla="*/ 0 h 71"/>
                    <a:gd name="T8" fmla="*/ 29 w 71"/>
                    <a:gd name="T9" fmla="*/ 8 h 71"/>
                    <a:gd name="T10" fmla="*/ 12 w 71"/>
                    <a:gd name="T11" fmla="*/ 9 h 71"/>
                    <a:gd name="T12" fmla="*/ 9 w 71"/>
                    <a:gd name="T13" fmla="*/ 19 h 71"/>
                    <a:gd name="T14" fmla="*/ 5 w 71"/>
                    <a:gd name="T15" fmla="*/ 29 h 71"/>
                    <a:gd name="T16" fmla="*/ 5 w 71"/>
                    <a:gd name="T17" fmla="*/ 43 h 71"/>
                    <a:gd name="T18" fmla="*/ 9 w 71"/>
                    <a:gd name="T19" fmla="*/ 53 h 71"/>
                    <a:gd name="T20" fmla="*/ 16 w 71"/>
                    <a:gd name="T21" fmla="*/ 64 h 71"/>
                    <a:gd name="T22" fmla="*/ 29 w 71"/>
                    <a:gd name="T23" fmla="*/ 64 h 71"/>
                    <a:gd name="T24" fmla="*/ 38 w 71"/>
                    <a:gd name="T25" fmla="*/ 71 h 71"/>
                    <a:gd name="T26" fmla="*/ 51 w 71"/>
                    <a:gd name="T27" fmla="*/ 61 h 71"/>
                    <a:gd name="T28" fmla="*/ 59 w 71"/>
                    <a:gd name="T29" fmla="*/ 63 h 71"/>
                    <a:gd name="T30" fmla="*/ 61 w 71"/>
                    <a:gd name="T31" fmla="*/ 51 h 71"/>
                    <a:gd name="T32" fmla="*/ 71 w 71"/>
                    <a:gd name="T33" fmla="*/ 38 h 71"/>
                    <a:gd name="T34" fmla="*/ 69 w 71"/>
                    <a:gd name="T35" fmla="*/ 38 h 71"/>
                    <a:gd name="T36" fmla="*/ 62 w 71"/>
                    <a:gd name="T37" fmla="*/ 42 h 71"/>
                    <a:gd name="T38" fmla="*/ 58 w 71"/>
                    <a:gd name="T39" fmla="*/ 50 h 71"/>
                    <a:gd name="T40" fmla="*/ 61 w 71"/>
                    <a:gd name="T41" fmla="*/ 57 h 71"/>
                    <a:gd name="T42" fmla="*/ 52 w 71"/>
                    <a:gd name="T43" fmla="*/ 58 h 71"/>
                    <a:gd name="T44" fmla="*/ 41 w 71"/>
                    <a:gd name="T45" fmla="*/ 62 h 71"/>
                    <a:gd name="T46" fmla="*/ 41 w 71"/>
                    <a:gd name="T47" fmla="*/ 63 h 71"/>
                    <a:gd name="T48" fmla="*/ 33 w 71"/>
                    <a:gd name="T49" fmla="*/ 69 h 71"/>
                    <a:gd name="T50" fmla="*/ 30 w 71"/>
                    <a:gd name="T51" fmla="*/ 62 h 71"/>
                    <a:gd name="T52" fmla="*/ 22 w 71"/>
                    <a:gd name="T53" fmla="*/ 58 h 71"/>
                    <a:gd name="T54" fmla="*/ 17 w 71"/>
                    <a:gd name="T55" fmla="*/ 61 h 71"/>
                    <a:gd name="T56" fmla="*/ 11 w 71"/>
                    <a:gd name="T57" fmla="*/ 54 h 71"/>
                    <a:gd name="T58" fmla="*/ 13 w 71"/>
                    <a:gd name="T59" fmla="*/ 50 h 71"/>
                    <a:gd name="T60" fmla="*/ 9 w 71"/>
                    <a:gd name="T61" fmla="*/ 41 h 71"/>
                    <a:gd name="T62" fmla="*/ 3 w 71"/>
                    <a:gd name="T63" fmla="*/ 33 h 71"/>
                    <a:gd name="T64" fmla="*/ 10 w 71"/>
                    <a:gd name="T65" fmla="*/ 30 h 71"/>
                    <a:gd name="T66" fmla="*/ 13 w 71"/>
                    <a:gd name="T67" fmla="*/ 22 h 71"/>
                    <a:gd name="T68" fmla="*/ 10 w 71"/>
                    <a:gd name="T69" fmla="*/ 16 h 71"/>
                    <a:gd name="T70" fmla="*/ 17 w 71"/>
                    <a:gd name="T71" fmla="*/ 11 h 71"/>
                    <a:gd name="T72" fmla="*/ 22 w 71"/>
                    <a:gd name="T73" fmla="*/ 14 h 71"/>
                    <a:gd name="T74" fmla="*/ 31 w 71"/>
                    <a:gd name="T75" fmla="*/ 9 h 71"/>
                    <a:gd name="T76" fmla="*/ 38 w 71"/>
                    <a:gd name="T77" fmla="*/ 3 h 71"/>
                    <a:gd name="T78" fmla="*/ 41 w 71"/>
                    <a:gd name="T79" fmla="*/ 9 h 71"/>
                    <a:gd name="T80" fmla="*/ 41 w 71"/>
                    <a:gd name="T81" fmla="*/ 9 h 71"/>
                    <a:gd name="T82" fmla="*/ 41 w 71"/>
                    <a:gd name="T83" fmla="*/ 10 h 71"/>
                    <a:gd name="T84" fmla="*/ 41 w 71"/>
                    <a:gd name="T85" fmla="*/ 10 h 71"/>
                    <a:gd name="T86" fmla="*/ 41 w 71"/>
                    <a:gd name="T87" fmla="*/ 10 h 71"/>
                    <a:gd name="T88" fmla="*/ 52 w 71"/>
                    <a:gd name="T89" fmla="*/ 13 h 71"/>
                    <a:gd name="T90" fmla="*/ 61 w 71"/>
                    <a:gd name="T91" fmla="*/ 14 h 71"/>
                    <a:gd name="T92" fmla="*/ 58 w 71"/>
                    <a:gd name="T93" fmla="*/ 20 h 71"/>
                    <a:gd name="T94" fmla="*/ 58 w 71"/>
                    <a:gd name="T95" fmla="*/ 20 h 71"/>
                    <a:gd name="T96" fmla="*/ 58 w 71"/>
                    <a:gd name="T97" fmla="*/ 21 h 71"/>
                    <a:gd name="T98" fmla="*/ 58 w 71"/>
                    <a:gd name="T99" fmla="*/ 21 h 71"/>
                    <a:gd name="T100" fmla="*/ 63 w 71"/>
                    <a:gd name="T101" fmla="*/ 31 h 71"/>
                    <a:gd name="T102" fmla="*/ 69 w 71"/>
                    <a:gd name="T103" fmla="*/ 38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1" h="71">
                      <a:moveTo>
                        <a:pt x="67" y="29"/>
                      </a:moveTo>
                      <a:cubicBezTo>
                        <a:pt x="64" y="29"/>
                        <a:pt x="64" y="29"/>
                        <a:pt x="64" y="29"/>
                      </a:cubicBezTo>
                      <a:cubicBezTo>
                        <a:pt x="63" y="26"/>
                        <a:pt x="62" y="23"/>
                        <a:pt x="61" y="21"/>
                      </a:cubicBezTo>
                      <a:cubicBezTo>
                        <a:pt x="63" y="19"/>
                        <a:pt x="63" y="19"/>
                        <a:pt x="63" y="19"/>
                      </a:cubicBezTo>
                      <a:cubicBezTo>
                        <a:pt x="64" y="18"/>
                        <a:pt x="64" y="17"/>
                        <a:pt x="64" y="16"/>
                      </a:cubicBezTo>
                      <a:cubicBezTo>
                        <a:pt x="64" y="15"/>
                        <a:pt x="64" y="13"/>
                        <a:pt x="63" y="12"/>
                      </a:cubicBezTo>
                      <a:cubicBezTo>
                        <a:pt x="59" y="9"/>
                        <a:pt x="59" y="9"/>
                        <a:pt x="59" y="9"/>
                      </a:cubicBezTo>
                      <a:cubicBezTo>
                        <a:pt x="57" y="7"/>
                        <a:pt x="54" y="7"/>
                        <a:pt x="52" y="9"/>
                      </a:cubicBezTo>
                      <a:cubicBezTo>
                        <a:pt x="51" y="11"/>
                        <a:pt x="51" y="11"/>
                        <a:pt x="51" y="11"/>
                      </a:cubicBezTo>
                      <a:cubicBezTo>
                        <a:pt x="48" y="10"/>
                        <a:pt x="46" y="8"/>
                        <a:pt x="43" y="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3" y="2"/>
                        <a:pt x="41" y="0"/>
                        <a:pt x="38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1" y="0"/>
                        <a:pt x="29" y="2"/>
                        <a:pt x="29" y="5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6" y="8"/>
                        <a:pt x="23" y="10"/>
                        <a:pt x="21" y="11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7" y="7"/>
                        <a:pt x="14" y="7"/>
                        <a:pt x="12" y="9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8" y="13"/>
                        <a:pt x="8" y="15"/>
                        <a:pt x="8" y="16"/>
                      </a:cubicBezTo>
                      <a:cubicBezTo>
                        <a:pt x="8" y="17"/>
                        <a:pt x="8" y="18"/>
                        <a:pt x="9" y="19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9" y="23"/>
                        <a:pt x="8" y="26"/>
                        <a:pt x="8" y="29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2" y="29"/>
                        <a:pt x="0" y="31"/>
                        <a:pt x="0" y="33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41"/>
                        <a:pt x="2" y="43"/>
                        <a:pt x="5" y="43"/>
                      </a:cubicBezTo>
                      <a:cubicBezTo>
                        <a:pt x="8" y="43"/>
                        <a:pt x="8" y="43"/>
                        <a:pt x="8" y="43"/>
                      </a:cubicBezTo>
                      <a:cubicBezTo>
                        <a:pt x="8" y="46"/>
                        <a:pt x="9" y="48"/>
                        <a:pt x="11" y="51"/>
                      </a:cubicBezTo>
                      <a:cubicBezTo>
                        <a:pt x="9" y="53"/>
                        <a:pt x="9" y="53"/>
                        <a:pt x="9" y="53"/>
                      </a:cubicBezTo>
                      <a:cubicBezTo>
                        <a:pt x="7" y="54"/>
                        <a:pt x="7" y="57"/>
                        <a:pt x="9" y="59"/>
                      </a:cubicBezTo>
                      <a:cubicBezTo>
                        <a:pt x="12" y="63"/>
                        <a:pt x="12" y="63"/>
                        <a:pt x="12" y="63"/>
                      </a:cubicBezTo>
                      <a:cubicBezTo>
                        <a:pt x="13" y="64"/>
                        <a:pt x="15" y="64"/>
                        <a:pt x="16" y="64"/>
                      </a:cubicBezTo>
                      <a:cubicBezTo>
                        <a:pt x="17" y="64"/>
                        <a:pt x="18" y="64"/>
                        <a:pt x="19" y="63"/>
                      </a:cubicBezTo>
                      <a:cubicBezTo>
                        <a:pt x="21" y="61"/>
                        <a:pt x="21" y="61"/>
                        <a:pt x="21" y="61"/>
                      </a:cubicBezTo>
                      <a:cubicBezTo>
                        <a:pt x="23" y="62"/>
                        <a:pt x="26" y="63"/>
                        <a:pt x="29" y="64"/>
                      </a:cubicBezTo>
                      <a:cubicBezTo>
                        <a:pt x="29" y="67"/>
                        <a:pt x="29" y="67"/>
                        <a:pt x="29" y="67"/>
                      </a:cubicBezTo>
                      <a:cubicBezTo>
                        <a:pt x="29" y="69"/>
                        <a:pt x="31" y="71"/>
                        <a:pt x="33" y="71"/>
                      </a:cubicBezTo>
                      <a:cubicBezTo>
                        <a:pt x="38" y="71"/>
                        <a:pt x="38" y="71"/>
                        <a:pt x="38" y="71"/>
                      </a:cubicBezTo>
                      <a:cubicBezTo>
                        <a:pt x="41" y="71"/>
                        <a:pt x="43" y="69"/>
                        <a:pt x="43" y="67"/>
                      </a:cubicBezTo>
                      <a:cubicBezTo>
                        <a:pt x="43" y="64"/>
                        <a:pt x="43" y="64"/>
                        <a:pt x="43" y="64"/>
                      </a:cubicBezTo>
                      <a:cubicBezTo>
                        <a:pt x="46" y="63"/>
                        <a:pt x="48" y="62"/>
                        <a:pt x="51" y="61"/>
                      </a:cubicBezTo>
                      <a:cubicBezTo>
                        <a:pt x="52" y="63"/>
                        <a:pt x="52" y="63"/>
                        <a:pt x="52" y="63"/>
                      </a:cubicBezTo>
                      <a:cubicBezTo>
                        <a:pt x="53" y="64"/>
                        <a:pt x="55" y="64"/>
                        <a:pt x="56" y="64"/>
                      </a:cubicBezTo>
                      <a:cubicBezTo>
                        <a:pt x="57" y="64"/>
                        <a:pt x="58" y="64"/>
                        <a:pt x="59" y="63"/>
                      </a:cubicBezTo>
                      <a:cubicBezTo>
                        <a:pt x="63" y="59"/>
                        <a:pt x="63" y="59"/>
                        <a:pt x="63" y="59"/>
                      </a:cubicBezTo>
                      <a:cubicBezTo>
                        <a:pt x="64" y="57"/>
                        <a:pt x="64" y="54"/>
                        <a:pt x="63" y="53"/>
                      </a:cubicBezTo>
                      <a:cubicBezTo>
                        <a:pt x="61" y="51"/>
                        <a:pt x="61" y="51"/>
                        <a:pt x="61" y="51"/>
                      </a:cubicBezTo>
                      <a:cubicBezTo>
                        <a:pt x="62" y="48"/>
                        <a:pt x="63" y="46"/>
                        <a:pt x="64" y="43"/>
                      </a:cubicBezTo>
                      <a:cubicBezTo>
                        <a:pt x="67" y="43"/>
                        <a:pt x="67" y="43"/>
                        <a:pt x="67" y="43"/>
                      </a:cubicBezTo>
                      <a:cubicBezTo>
                        <a:pt x="69" y="43"/>
                        <a:pt x="71" y="41"/>
                        <a:pt x="71" y="38"/>
                      </a:cubicBezTo>
                      <a:cubicBezTo>
                        <a:pt x="71" y="33"/>
                        <a:pt x="71" y="33"/>
                        <a:pt x="71" y="33"/>
                      </a:cubicBezTo>
                      <a:cubicBezTo>
                        <a:pt x="71" y="31"/>
                        <a:pt x="69" y="29"/>
                        <a:pt x="67" y="29"/>
                      </a:cubicBezTo>
                      <a:close/>
                      <a:moveTo>
                        <a:pt x="69" y="38"/>
                      </a:moveTo>
                      <a:cubicBezTo>
                        <a:pt x="69" y="40"/>
                        <a:pt x="68" y="41"/>
                        <a:pt x="67" y="41"/>
                      </a:cubicBezTo>
                      <a:cubicBezTo>
                        <a:pt x="63" y="41"/>
                        <a:pt x="63" y="41"/>
                        <a:pt x="63" y="41"/>
                      </a:cubicBezTo>
                      <a:cubicBezTo>
                        <a:pt x="62" y="41"/>
                        <a:pt x="62" y="41"/>
                        <a:pt x="62" y="42"/>
                      </a:cubicBezTo>
                      <a:cubicBezTo>
                        <a:pt x="62" y="42"/>
                        <a:pt x="62" y="42"/>
                        <a:pt x="62" y="42"/>
                      </a:cubicBezTo>
                      <a:cubicBezTo>
                        <a:pt x="61" y="45"/>
                        <a:pt x="60" y="47"/>
                        <a:pt x="58" y="50"/>
                      </a:cubicBezTo>
                      <a:cubicBezTo>
                        <a:pt x="58" y="50"/>
                        <a:pt x="58" y="50"/>
                        <a:pt x="58" y="50"/>
                      </a:cubicBezTo>
                      <a:cubicBezTo>
                        <a:pt x="58" y="51"/>
                        <a:pt x="58" y="51"/>
                        <a:pt x="58" y="52"/>
                      </a:cubicBezTo>
                      <a:cubicBezTo>
                        <a:pt x="61" y="54"/>
                        <a:pt x="61" y="54"/>
                        <a:pt x="61" y="54"/>
                      </a:cubicBezTo>
                      <a:cubicBezTo>
                        <a:pt x="62" y="55"/>
                        <a:pt x="62" y="57"/>
                        <a:pt x="61" y="57"/>
                      </a:cubicBezTo>
                      <a:cubicBezTo>
                        <a:pt x="57" y="61"/>
                        <a:pt x="57" y="61"/>
                        <a:pt x="57" y="61"/>
                      </a:cubicBezTo>
                      <a:cubicBezTo>
                        <a:pt x="57" y="62"/>
                        <a:pt x="55" y="62"/>
                        <a:pt x="54" y="61"/>
                      </a:cubicBezTo>
                      <a:cubicBezTo>
                        <a:pt x="52" y="58"/>
                        <a:pt x="52" y="58"/>
                        <a:pt x="52" y="58"/>
                      </a:cubicBezTo>
                      <a:cubicBezTo>
                        <a:pt x="51" y="58"/>
                        <a:pt x="51" y="58"/>
                        <a:pt x="50" y="58"/>
                      </a:cubicBezTo>
                      <a:cubicBezTo>
                        <a:pt x="50" y="58"/>
                        <a:pt x="50" y="58"/>
                        <a:pt x="50" y="58"/>
                      </a:cubicBezTo>
                      <a:cubicBezTo>
                        <a:pt x="47" y="60"/>
                        <a:pt x="45" y="61"/>
                        <a:pt x="41" y="62"/>
                      </a:cubicBezTo>
                      <a:cubicBezTo>
                        <a:pt x="41" y="62"/>
                        <a:pt x="41" y="62"/>
                        <a:pt x="41" y="62"/>
                      </a:cubicBezTo>
                      <a:cubicBezTo>
                        <a:pt x="41" y="62"/>
                        <a:pt x="41" y="62"/>
                        <a:pt x="41" y="62"/>
                      </a:cubicBezTo>
                      <a:cubicBezTo>
                        <a:pt x="41" y="62"/>
                        <a:pt x="41" y="62"/>
                        <a:pt x="41" y="63"/>
                      </a:cubicBezTo>
                      <a:cubicBezTo>
                        <a:pt x="41" y="67"/>
                        <a:pt x="41" y="67"/>
                        <a:pt x="41" y="67"/>
                      </a:cubicBezTo>
                      <a:cubicBezTo>
                        <a:pt x="41" y="68"/>
                        <a:pt x="39" y="69"/>
                        <a:pt x="38" y="69"/>
                      </a:cubicBezTo>
                      <a:cubicBezTo>
                        <a:pt x="33" y="69"/>
                        <a:pt x="33" y="69"/>
                        <a:pt x="33" y="69"/>
                      </a:cubicBezTo>
                      <a:cubicBezTo>
                        <a:pt x="32" y="69"/>
                        <a:pt x="31" y="68"/>
                        <a:pt x="31" y="67"/>
                      </a:cubicBezTo>
                      <a:cubicBezTo>
                        <a:pt x="31" y="63"/>
                        <a:pt x="31" y="63"/>
                        <a:pt x="31" y="63"/>
                      </a:cubicBezTo>
                      <a:cubicBezTo>
                        <a:pt x="31" y="62"/>
                        <a:pt x="31" y="62"/>
                        <a:pt x="30" y="62"/>
                      </a:cubicBezTo>
                      <a:cubicBezTo>
                        <a:pt x="30" y="62"/>
                        <a:pt x="30" y="62"/>
                        <a:pt x="30" y="62"/>
                      </a:cubicBezTo>
                      <a:cubicBezTo>
                        <a:pt x="30" y="62"/>
                        <a:pt x="30" y="62"/>
                        <a:pt x="30" y="62"/>
                      </a:cubicBezTo>
                      <a:cubicBezTo>
                        <a:pt x="27" y="61"/>
                        <a:pt x="24" y="60"/>
                        <a:pt x="22" y="58"/>
                      </a:cubicBezTo>
                      <a:cubicBezTo>
                        <a:pt x="21" y="58"/>
                        <a:pt x="21" y="58"/>
                        <a:pt x="21" y="58"/>
                      </a:cubicBezTo>
                      <a:cubicBezTo>
                        <a:pt x="21" y="58"/>
                        <a:pt x="20" y="58"/>
                        <a:pt x="20" y="58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16" y="62"/>
                        <a:pt x="15" y="62"/>
                        <a:pt x="14" y="61"/>
                      </a:cubicBezTo>
                      <a:cubicBezTo>
                        <a:pt x="11" y="57"/>
                        <a:pt x="11" y="57"/>
                        <a:pt x="11" y="57"/>
                      </a:cubicBezTo>
                      <a:cubicBezTo>
                        <a:pt x="10" y="57"/>
                        <a:pt x="10" y="55"/>
                        <a:pt x="11" y="54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4" y="51"/>
                        <a:pt x="14" y="51"/>
                        <a:pt x="13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2" y="47"/>
                        <a:pt x="11" y="45"/>
                        <a:pt x="10" y="42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0" y="41"/>
                        <a:pt x="9" y="41"/>
                        <a:pt x="9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4" y="41"/>
                        <a:pt x="3" y="40"/>
                        <a:pt x="3" y="38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2"/>
                        <a:pt x="4" y="31"/>
                        <a:pt x="5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9" y="31"/>
                        <a:pt x="10" y="31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1" y="27"/>
                        <a:pt x="12" y="24"/>
                        <a:pt x="13" y="22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4" y="21"/>
                        <a:pt x="14" y="20"/>
                        <a:pt x="13" y="20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0" y="17"/>
                        <a:pt x="10" y="16"/>
                        <a:pt x="10" y="16"/>
                      </a:cubicBezTo>
                      <a:cubicBezTo>
                        <a:pt x="10" y="15"/>
                        <a:pt x="10" y="15"/>
                        <a:pt x="11" y="14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5" y="10"/>
                        <a:pt x="16" y="10"/>
                        <a:pt x="17" y="11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4"/>
                        <a:pt x="21" y="14"/>
                        <a:pt x="21" y="13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4" y="12"/>
                        <a:pt x="27" y="11"/>
                        <a:pt x="30" y="10"/>
                      </a:cubicBezTo>
                      <a:cubicBezTo>
                        <a:pt x="30" y="10"/>
                        <a:pt x="30" y="10"/>
                        <a:pt x="30" y="10"/>
                      </a:cubicBezTo>
                      <a:cubicBezTo>
                        <a:pt x="31" y="10"/>
                        <a:pt x="31" y="9"/>
                        <a:pt x="31" y="9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1" y="4"/>
                        <a:pt x="32" y="3"/>
                        <a:pt x="33" y="3"/>
                      </a:cubicBezTo>
                      <a:cubicBezTo>
                        <a:pt x="38" y="3"/>
                        <a:pt x="38" y="3"/>
                        <a:pt x="38" y="3"/>
                      </a:cubicBezTo>
                      <a:cubicBezTo>
                        <a:pt x="39" y="3"/>
                        <a:pt x="41" y="4"/>
                        <a:pt x="41" y="5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1" y="9"/>
                        <a:pt x="41" y="9"/>
                        <a:pt x="41" y="10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5" y="11"/>
                        <a:pt x="47" y="12"/>
                        <a:pt x="50" y="14"/>
                      </a:cubicBezTo>
                      <a:cubicBezTo>
                        <a:pt x="51" y="14"/>
                        <a:pt x="51" y="14"/>
                        <a:pt x="52" y="13"/>
                      </a:cubicBezTo>
                      <a:cubicBezTo>
                        <a:pt x="54" y="11"/>
                        <a:pt x="54" y="11"/>
                        <a:pt x="54" y="11"/>
                      </a:cubicBezTo>
                      <a:cubicBezTo>
                        <a:pt x="55" y="10"/>
                        <a:pt x="57" y="10"/>
                        <a:pt x="57" y="11"/>
                      </a:cubicBezTo>
                      <a:cubicBezTo>
                        <a:pt x="61" y="14"/>
                        <a:pt x="61" y="14"/>
                        <a:pt x="61" y="14"/>
                      </a:cubicBezTo>
                      <a:cubicBezTo>
                        <a:pt x="61" y="15"/>
                        <a:pt x="62" y="15"/>
                        <a:pt x="62" y="16"/>
                      </a:cubicBezTo>
                      <a:cubicBezTo>
                        <a:pt x="62" y="16"/>
                        <a:pt x="61" y="17"/>
                        <a:pt x="61" y="17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58" y="21"/>
                        <a:pt x="58" y="21"/>
                        <a:pt x="58" y="21"/>
                      </a:cubicBezTo>
                      <a:cubicBezTo>
                        <a:pt x="58" y="21"/>
                        <a:pt x="58" y="21"/>
                        <a:pt x="58" y="21"/>
                      </a:cubicBezTo>
                      <a:cubicBezTo>
                        <a:pt x="58" y="21"/>
                        <a:pt x="58" y="21"/>
                        <a:pt x="58" y="21"/>
                      </a:cubicBezTo>
                      <a:cubicBezTo>
                        <a:pt x="58" y="21"/>
                        <a:pt x="58" y="21"/>
                        <a:pt x="58" y="21"/>
                      </a:cubicBezTo>
                      <a:cubicBezTo>
                        <a:pt x="58" y="21"/>
                        <a:pt x="58" y="22"/>
                        <a:pt x="58" y="22"/>
                      </a:cubicBezTo>
                      <a:cubicBezTo>
                        <a:pt x="60" y="24"/>
                        <a:pt x="61" y="27"/>
                        <a:pt x="62" y="30"/>
                      </a:cubicBezTo>
                      <a:cubicBezTo>
                        <a:pt x="62" y="31"/>
                        <a:pt x="62" y="31"/>
                        <a:pt x="63" y="31"/>
                      </a:cubicBezTo>
                      <a:cubicBezTo>
                        <a:pt x="67" y="31"/>
                        <a:pt x="67" y="31"/>
                        <a:pt x="67" y="31"/>
                      </a:cubicBezTo>
                      <a:cubicBezTo>
                        <a:pt x="68" y="31"/>
                        <a:pt x="69" y="32"/>
                        <a:pt x="69" y="33"/>
                      </a:cubicBezTo>
                      <a:lnTo>
                        <a:pt x="69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800"/>
                </a:p>
              </p:txBody>
            </p:sp>
            <p:sp>
              <p:nvSpPr>
                <p:cNvPr id="16" name="Freeform 82">
                  <a:extLst>
                    <a:ext uri="{FF2B5EF4-FFF2-40B4-BE49-F238E27FC236}">
                      <a16:creationId xmlns:a16="http://schemas.microsoft.com/office/drawing/2014/main" id="{712D8461-337A-433F-861E-CD17EA06FD6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324890" y="3444711"/>
                  <a:ext cx="428625" cy="430212"/>
                </a:xfrm>
                <a:custGeom>
                  <a:avLst/>
                  <a:gdLst>
                    <a:gd name="T0" fmla="*/ 23 w 45"/>
                    <a:gd name="T1" fmla="*/ 0 h 45"/>
                    <a:gd name="T2" fmla="*/ 0 w 45"/>
                    <a:gd name="T3" fmla="*/ 23 h 45"/>
                    <a:gd name="T4" fmla="*/ 23 w 45"/>
                    <a:gd name="T5" fmla="*/ 45 h 45"/>
                    <a:gd name="T6" fmla="*/ 45 w 45"/>
                    <a:gd name="T7" fmla="*/ 23 h 45"/>
                    <a:gd name="T8" fmla="*/ 23 w 45"/>
                    <a:gd name="T9" fmla="*/ 0 h 45"/>
                    <a:gd name="T10" fmla="*/ 23 w 45"/>
                    <a:gd name="T11" fmla="*/ 43 h 45"/>
                    <a:gd name="T12" fmla="*/ 3 w 45"/>
                    <a:gd name="T13" fmla="*/ 23 h 45"/>
                    <a:gd name="T14" fmla="*/ 23 w 45"/>
                    <a:gd name="T15" fmla="*/ 3 h 45"/>
                    <a:gd name="T16" fmla="*/ 43 w 45"/>
                    <a:gd name="T17" fmla="*/ 23 h 45"/>
                    <a:gd name="T18" fmla="*/ 23 w 45"/>
                    <a:gd name="T19" fmla="*/ 4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5" h="45">
                      <a:moveTo>
                        <a:pt x="23" y="0"/>
                      </a:moveTo>
                      <a:cubicBezTo>
                        <a:pt x="10" y="0"/>
                        <a:pt x="0" y="11"/>
                        <a:pt x="0" y="23"/>
                      </a:cubicBezTo>
                      <a:cubicBezTo>
                        <a:pt x="0" y="35"/>
                        <a:pt x="10" y="45"/>
                        <a:pt x="23" y="45"/>
                      </a:cubicBezTo>
                      <a:cubicBezTo>
                        <a:pt x="35" y="45"/>
                        <a:pt x="45" y="35"/>
                        <a:pt x="45" y="23"/>
                      </a:cubicBezTo>
                      <a:cubicBezTo>
                        <a:pt x="45" y="11"/>
                        <a:pt x="35" y="0"/>
                        <a:pt x="23" y="0"/>
                      </a:cubicBezTo>
                      <a:close/>
                      <a:moveTo>
                        <a:pt x="23" y="43"/>
                      </a:moveTo>
                      <a:cubicBezTo>
                        <a:pt x="12" y="43"/>
                        <a:pt x="3" y="34"/>
                        <a:pt x="3" y="23"/>
                      </a:cubicBezTo>
                      <a:cubicBezTo>
                        <a:pt x="3" y="12"/>
                        <a:pt x="12" y="3"/>
                        <a:pt x="23" y="3"/>
                      </a:cubicBezTo>
                      <a:cubicBezTo>
                        <a:pt x="34" y="3"/>
                        <a:pt x="43" y="12"/>
                        <a:pt x="43" y="23"/>
                      </a:cubicBezTo>
                      <a:cubicBezTo>
                        <a:pt x="43" y="34"/>
                        <a:pt x="34" y="43"/>
                        <a:pt x="23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800"/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1C01405-F91D-44D3-9B98-0234CA23AF27}"/>
                </a:ext>
              </a:extLst>
            </p:cNvPr>
            <p:cNvGrpSpPr/>
            <p:nvPr/>
          </p:nvGrpSpPr>
          <p:grpSpPr>
            <a:xfrm>
              <a:off x="17872411" y="10463935"/>
              <a:ext cx="1651866" cy="1651865"/>
              <a:chOff x="16558117" y="6466999"/>
              <a:chExt cx="1651866" cy="1651865"/>
            </a:xfrm>
          </p:grpSpPr>
          <p:sp>
            <p:nvSpPr>
              <p:cNvPr id="18" name="วงรี 162">
                <a:extLst>
                  <a:ext uri="{FF2B5EF4-FFF2-40B4-BE49-F238E27FC236}">
                    <a16:creationId xmlns:a16="http://schemas.microsoft.com/office/drawing/2014/main" id="{398401FD-AB1A-4C51-9F69-3B029184418A}"/>
                  </a:ext>
                </a:extLst>
              </p:cNvPr>
              <p:cNvSpPr/>
              <p:nvPr/>
            </p:nvSpPr>
            <p:spPr>
              <a:xfrm>
                <a:off x="16558117" y="6466999"/>
                <a:ext cx="1651866" cy="1651865"/>
              </a:xfrm>
              <a:prstGeom prst="ellipse">
                <a:avLst/>
              </a:prstGeom>
              <a:solidFill>
                <a:schemeClr val="accent3"/>
              </a:solidFill>
              <a:ln w="1270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800"/>
              </a:p>
            </p:txBody>
          </p:sp>
          <p:sp>
            <p:nvSpPr>
              <p:cNvPr id="19" name="Freeform 134">
                <a:extLst>
                  <a:ext uri="{FF2B5EF4-FFF2-40B4-BE49-F238E27FC236}">
                    <a16:creationId xmlns:a16="http://schemas.microsoft.com/office/drawing/2014/main" id="{689FE986-3628-4B10-9359-24B3780EDD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22025" y="6940086"/>
                <a:ext cx="724049" cy="724048"/>
              </a:xfrm>
              <a:custGeom>
                <a:avLst/>
                <a:gdLst>
                  <a:gd name="T0" fmla="*/ 64 w 64"/>
                  <a:gd name="T1" fmla="*/ 32 h 64"/>
                  <a:gd name="T2" fmla="*/ 5 w 64"/>
                  <a:gd name="T3" fmla="*/ 15 h 64"/>
                  <a:gd name="T4" fmla="*/ 0 w 64"/>
                  <a:gd name="T5" fmla="*/ 32 h 64"/>
                  <a:gd name="T6" fmla="*/ 0 w 64"/>
                  <a:gd name="T7" fmla="*/ 32 h 64"/>
                  <a:gd name="T8" fmla="*/ 5 w 64"/>
                  <a:gd name="T9" fmla="*/ 49 h 64"/>
                  <a:gd name="T10" fmla="*/ 32 w 64"/>
                  <a:gd name="T11" fmla="*/ 64 h 64"/>
                  <a:gd name="T12" fmla="*/ 64 w 64"/>
                  <a:gd name="T13" fmla="*/ 32 h 64"/>
                  <a:gd name="T14" fmla="*/ 48 w 64"/>
                  <a:gd name="T15" fmla="*/ 46 h 64"/>
                  <a:gd name="T16" fmla="*/ 60 w 64"/>
                  <a:gd name="T17" fmla="*/ 33 h 64"/>
                  <a:gd name="T18" fmla="*/ 3 w 64"/>
                  <a:gd name="T19" fmla="*/ 33 h 64"/>
                  <a:gd name="T20" fmla="*/ 16 w 64"/>
                  <a:gd name="T21" fmla="*/ 46 h 64"/>
                  <a:gd name="T22" fmla="*/ 3 w 64"/>
                  <a:gd name="T23" fmla="*/ 33 h 64"/>
                  <a:gd name="T24" fmla="*/ 16 w 64"/>
                  <a:gd name="T25" fmla="*/ 17 h 64"/>
                  <a:gd name="T26" fmla="*/ 3 w 64"/>
                  <a:gd name="T27" fmla="*/ 30 h 64"/>
                  <a:gd name="T28" fmla="*/ 34 w 64"/>
                  <a:gd name="T29" fmla="*/ 14 h 64"/>
                  <a:gd name="T30" fmla="*/ 34 w 64"/>
                  <a:gd name="T31" fmla="*/ 4 h 64"/>
                  <a:gd name="T32" fmla="*/ 43 w 64"/>
                  <a:gd name="T33" fmla="*/ 14 h 64"/>
                  <a:gd name="T34" fmla="*/ 44 w 64"/>
                  <a:gd name="T35" fmla="*/ 17 h 64"/>
                  <a:gd name="T36" fmla="*/ 34 w 64"/>
                  <a:gd name="T37" fmla="*/ 30 h 64"/>
                  <a:gd name="T38" fmla="*/ 44 w 64"/>
                  <a:gd name="T39" fmla="*/ 17 h 64"/>
                  <a:gd name="T40" fmla="*/ 29 w 64"/>
                  <a:gd name="T41" fmla="*/ 4 h 64"/>
                  <a:gd name="T42" fmla="*/ 30 w 64"/>
                  <a:gd name="T43" fmla="*/ 3 h 64"/>
                  <a:gd name="T44" fmla="*/ 21 w 64"/>
                  <a:gd name="T45" fmla="*/ 14 h 64"/>
                  <a:gd name="T46" fmla="*/ 30 w 64"/>
                  <a:gd name="T47" fmla="*/ 17 h 64"/>
                  <a:gd name="T48" fmla="*/ 17 w 64"/>
                  <a:gd name="T49" fmla="*/ 30 h 64"/>
                  <a:gd name="T50" fmla="*/ 30 w 64"/>
                  <a:gd name="T51" fmla="*/ 17 h 64"/>
                  <a:gd name="T52" fmla="*/ 30 w 64"/>
                  <a:gd name="T53" fmla="*/ 33 h 64"/>
                  <a:gd name="T54" fmla="*/ 20 w 64"/>
                  <a:gd name="T55" fmla="*/ 46 h 64"/>
                  <a:gd name="T56" fmla="*/ 30 w 64"/>
                  <a:gd name="T57" fmla="*/ 50 h 64"/>
                  <a:gd name="T58" fmla="*/ 28 w 64"/>
                  <a:gd name="T59" fmla="*/ 60 h 64"/>
                  <a:gd name="T60" fmla="*/ 30 w 64"/>
                  <a:gd name="T61" fmla="*/ 50 h 64"/>
                  <a:gd name="T62" fmla="*/ 34 w 64"/>
                  <a:gd name="T63" fmla="*/ 60 h 64"/>
                  <a:gd name="T64" fmla="*/ 34 w 64"/>
                  <a:gd name="T65" fmla="*/ 50 h 64"/>
                  <a:gd name="T66" fmla="*/ 36 w 64"/>
                  <a:gd name="T67" fmla="*/ 60 h 64"/>
                  <a:gd name="T68" fmla="*/ 34 w 64"/>
                  <a:gd name="T69" fmla="*/ 33 h 64"/>
                  <a:gd name="T70" fmla="*/ 44 w 64"/>
                  <a:gd name="T71" fmla="*/ 46 h 64"/>
                  <a:gd name="T72" fmla="*/ 50 w 64"/>
                  <a:gd name="T73" fmla="*/ 30 h 64"/>
                  <a:gd name="T74" fmla="*/ 57 w 64"/>
                  <a:gd name="T75" fmla="*/ 17 h 64"/>
                  <a:gd name="T76" fmla="*/ 50 w 64"/>
                  <a:gd name="T77" fmla="*/ 30 h 64"/>
                  <a:gd name="T78" fmla="*/ 47 w 64"/>
                  <a:gd name="T79" fmla="*/ 14 h 64"/>
                  <a:gd name="T80" fmla="*/ 54 w 64"/>
                  <a:gd name="T81" fmla="*/ 14 h 64"/>
                  <a:gd name="T82" fmla="*/ 17 w 64"/>
                  <a:gd name="T83" fmla="*/ 14 h 64"/>
                  <a:gd name="T84" fmla="*/ 23 w 64"/>
                  <a:gd name="T85" fmla="*/ 5 h 64"/>
                  <a:gd name="T86" fmla="*/ 17 w 64"/>
                  <a:gd name="T87" fmla="*/ 50 h 64"/>
                  <a:gd name="T88" fmla="*/ 10 w 64"/>
                  <a:gd name="T89" fmla="*/ 50 h 64"/>
                  <a:gd name="T90" fmla="*/ 47 w 64"/>
                  <a:gd name="T91" fmla="*/ 50 h 64"/>
                  <a:gd name="T92" fmla="*/ 41 w 64"/>
                  <a:gd name="T93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14"/>
                      <a:pt x="50" y="0"/>
                      <a:pt x="32" y="0"/>
                    </a:cubicBezTo>
                    <a:cubicBezTo>
                      <a:pt x="21" y="0"/>
                      <a:pt x="11" y="6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2" y="20"/>
                      <a:pt x="0" y="26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8"/>
                      <a:pt x="2" y="44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11" y="58"/>
                      <a:pt x="21" y="64"/>
                      <a:pt x="32" y="64"/>
                    </a:cubicBezTo>
                    <a:cubicBezTo>
                      <a:pt x="50" y="64"/>
                      <a:pt x="64" y="49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lose/>
                    <a:moveTo>
                      <a:pt x="57" y="46"/>
                    </a:moveTo>
                    <a:cubicBezTo>
                      <a:pt x="48" y="46"/>
                      <a:pt x="48" y="46"/>
                      <a:pt x="48" y="46"/>
                    </a:cubicBezTo>
                    <a:cubicBezTo>
                      <a:pt x="49" y="42"/>
                      <a:pt x="50" y="38"/>
                      <a:pt x="50" y="33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0" y="38"/>
                      <a:pt x="59" y="43"/>
                      <a:pt x="57" y="46"/>
                    </a:cubicBezTo>
                    <a:close/>
                    <a:moveTo>
                      <a:pt x="3" y="33"/>
                    </a:move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8"/>
                      <a:pt x="15" y="42"/>
                      <a:pt x="16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5" y="43"/>
                      <a:pt x="4" y="38"/>
                      <a:pt x="3" y="33"/>
                    </a:cubicBezTo>
                    <a:close/>
                    <a:moveTo>
                      <a:pt x="7" y="17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21"/>
                      <a:pt x="14" y="26"/>
                      <a:pt x="14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4" y="26"/>
                      <a:pt x="5" y="21"/>
                      <a:pt x="7" y="17"/>
                    </a:cubicBezTo>
                    <a:close/>
                    <a:moveTo>
                      <a:pt x="34" y="14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4" y="3"/>
                      <a:pt x="34" y="3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8" y="6"/>
                      <a:pt x="41" y="9"/>
                      <a:pt x="43" y="14"/>
                    </a:cubicBezTo>
                    <a:lnTo>
                      <a:pt x="34" y="14"/>
                    </a:lnTo>
                    <a:close/>
                    <a:moveTo>
                      <a:pt x="44" y="17"/>
                    </a:moveTo>
                    <a:cubicBezTo>
                      <a:pt x="46" y="21"/>
                      <a:pt x="46" y="26"/>
                      <a:pt x="46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17"/>
                      <a:pt x="34" y="17"/>
                      <a:pt x="34" y="17"/>
                    </a:cubicBezTo>
                    <a:lnTo>
                      <a:pt x="44" y="17"/>
                    </a:lnTo>
                    <a:close/>
                    <a:moveTo>
                      <a:pt x="29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3" y="9"/>
                      <a:pt x="26" y="6"/>
                      <a:pt x="29" y="4"/>
                    </a:cubicBezTo>
                    <a:close/>
                    <a:moveTo>
                      <a:pt x="30" y="17"/>
                    </a:moveTo>
                    <a:cubicBezTo>
                      <a:pt x="30" y="30"/>
                      <a:pt x="30" y="30"/>
                      <a:pt x="30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8" y="26"/>
                      <a:pt x="18" y="21"/>
                      <a:pt x="20" y="17"/>
                    </a:cubicBezTo>
                    <a:lnTo>
                      <a:pt x="30" y="17"/>
                    </a:lnTo>
                    <a:close/>
                    <a:moveTo>
                      <a:pt x="17" y="33"/>
                    </a:move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18" y="43"/>
                      <a:pt x="18" y="38"/>
                      <a:pt x="17" y="33"/>
                    </a:cubicBezTo>
                    <a:close/>
                    <a:moveTo>
                      <a:pt x="30" y="50"/>
                    </a:move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60"/>
                      <a:pt x="29" y="60"/>
                      <a:pt x="28" y="60"/>
                    </a:cubicBezTo>
                    <a:cubicBezTo>
                      <a:pt x="25" y="58"/>
                      <a:pt x="23" y="54"/>
                      <a:pt x="21" y="50"/>
                    </a:cubicBezTo>
                    <a:lnTo>
                      <a:pt x="30" y="50"/>
                    </a:lnTo>
                    <a:close/>
                    <a:moveTo>
                      <a:pt x="36" y="60"/>
                    </a:moveTo>
                    <a:cubicBezTo>
                      <a:pt x="35" y="60"/>
                      <a:pt x="34" y="60"/>
                      <a:pt x="3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1" y="54"/>
                      <a:pt x="39" y="58"/>
                      <a:pt x="36" y="60"/>
                    </a:cubicBezTo>
                    <a:close/>
                    <a:moveTo>
                      <a:pt x="34" y="46"/>
                    </a:moveTo>
                    <a:cubicBezTo>
                      <a:pt x="34" y="33"/>
                      <a:pt x="34" y="33"/>
                      <a:pt x="34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8"/>
                      <a:pt x="46" y="43"/>
                      <a:pt x="44" y="46"/>
                    </a:cubicBezTo>
                    <a:lnTo>
                      <a:pt x="34" y="46"/>
                    </a:lnTo>
                    <a:close/>
                    <a:moveTo>
                      <a:pt x="50" y="30"/>
                    </a:moveTo>
                    <a:cubicBezTo>
                      <a:pt x="50" y="26"/>
                      <a:pt x="49" y="21"/>
                      <a:pt x="48" y="17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9" y="21"/>
                      <a:pt x="60" y="26"/>
                      <a:pt x="60" y="30"/>
                    </a:cubicBezTo>
                    <a:lnTo>
                      <a:pt x="50" y="30"/>
                    </a:lnTo>
                    <a:close/>
                    <a:moveTo>
                      <a:pt x="54" y="14"/>
                    </a:moveTo>
                    <a:cubicBezTo>
                      <a:pt x="47" y="14"/>
                      <a:pt x="47" y="14"/>
                      <a:pt x="47" y="14"/>
                    </a:cubicBezTo>
                    <a:cubicBezTo>
                      <a:pt x="45" y="10"/>
                      <a:pt x="43" y="7"/>
                      <a:pt x="41" y="5"/>
                    </a:cubicBezTo>
                    <a:cubicBezTo>
                      <a:pt x="46" y="6"/>
                      <a:pt x="51" y="10"/>
                      <a:pt x="54" y="14"/>
                    </a:cubicBezTo>
                    <a:close/>
                    <a:moveTo>
                      <a:pt x="23" y="5"/>
                    </a:moveTo>
                    <a:cubicBezTo>
                      <a:pt x="21" y="7"/>
                      <a:pt x="19" y="10"/>
                      <a:pt x="1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3" y="10"/>
                      <a:pt x="18" y="6"/>
                      <a:pt x="23" y="5"/>
                    </a:cubicBezTo>
                    <a:close/>
                    <a:moveTo>
                      <a:pt x="10" y="50"/>
                    </a:moveTo>
                    <a:cubicBezTo>
                      <a:pt x="17" y="50"/>
                      <a:pt x="17" y="50"/>
                      <a:pt x="17" y="50"/>
                    </a:cubicBezTo>
                    <a:cubicBezTo>
                      <a:pt x="19" y="53"/>
                      <a:pt x="21" y="56"/>
                      <a:pt x="23" y="59"/>
                    </a:cubicBezTo>
                    <a:cubicBezTo>
                      <a:pt x="18" y="57"/>
                      <a:pt x="13" y="54"/>
                      <a:pt x="10" y="50"/>
                    </a:cubicBezTo>
                    <a:close/>
                    <a:moveTo>
                      <a:pt x="41" y="59"/>
                    </a:moveTo>
                    <a:cubicBezTo>
                      <a:pt x="43" y="56"/>
                      <a:pt x="45" y="53"/>
                      <a:pt x="47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1" y="54"/>
                      <a:pt x="46" y="57"/>
                      <a:pt x="41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80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964A2BE-03E1-4F66-86BC-FC4D47DEEF0C}"/>
                </a:ext>
              </a:extLst>
            </p:cNvPr>
            <p:cNvGrpSpPr/>
            <p:nvPr/>
          </p:nvGrpSpPr>
          <p:grpSpPr>
            <a:xfrm>
              <a:off x="6619345" y="10439400"/>
              <a:ext cx="1651866" cy="1651865"/>
              <a:chOff x="16558119" y="4649058"/>
              <a:chExt cx="1651866" cy="1651865"/>
            </a:xfrm>
          </p:grpSpPr>
          <p:sp>
            <p:nvSpPr>
              <p:cNvPr id="21" name="วงรี 165">
                <a:extLst>
                  <a:ext uri="{FF2B5EF4-FFF2-40B4-BE49-F238E27FC236}">
                    <a16:creationId xmlns:a16="http://schemas.microsoft.com/office/drawing/2014/main" id="{8FFF28F1-FDBF-495C-84CD-3574887D884F}"/>
                  </a:ext>
                </a:extLst>
              </p:cNvPr>
              <p:cNvSpPr/>
              <p:nvPr/>
            </p:nvSpPr>
            <p:spPr>
              <a:xfrm>
                <a:off x="16558119" y="4649058"/>
                <a:ext cx="1651866" cy="1651865"/>
              </a:xfrm>
              <a:prstGeom prst="ellipse">
                <a:avLst/>
              </a:prstGeom>
              <a:solidFill>
                <a:schemeClr val="accent1"/>
              </a:solidFill>
              <a:ln w="1270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800"/>
              </a:p>
            </p:txBody>
          </p:sp>
          <p:grpSp>
            <p:nvGrpSpPr>
              <p:cNvPr id="22" name="กลุ่ม 166">
                <a:extLst>
                  <a:ext uri="{FF2B5EF4-FFF2-40B4-BE49-F238E27FC236}">
                    <a16:creationId xmlns:a16="http://schemas.microsoft.com/office/drawing/2014/main" id="{9B0C08EB-B0EA-4E59-906C-B9DB56DB1C98}"/>
                  </a:ext>
                </a:extLst>
              </p:cNvPr>
              <p:cNvGrpSpPr/>
              <p:nvPr/>
            </p:nvGrpSpPr>
            <p:grpSpPr>
              <a:xfrm>
                <a:off x="17020578" y="5032715"/>
                <a:ext cx="711459" cy="900211"/>
                <a:chOff x="14438313" y="4005263"/>
                <a:chExt cx="466725" cy="590550"/>
              </a:xfrm>
              <a:solidFill>
                <a:schemeClr val="bg1"/>
              </a:solidFill>
            </p:grpSpPr>
            <p:sp>
              <p:nvSpPr>
                <p:cNvPr id="23" name="Freeform 69">
                  <a:extLst>
                    <a:ext uri="{FF2B5EF4-FFF2-40B4-BE49-F238E27FC236}">
                      <a16:creationId xmlns:a16="http://schemas.microsoft.com/office/drawing/2014/main" id="{FCE1B638-E101-459A-90C2-47CE6EAA65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438313" y="4262438"/>
                  <a:ext cx="114300" cy="171450"/>
                </a:xfrm>
                <a:custGeom>
                  <a:avLst/>
                  <a:gdLst>
                    <a:gd name="T0" fmla="*/ 9 w 12"/>
                    <a:gd name="T1" fmla="*/ 0 h 18"/>
                    <a:gd name="T2" fmla="*/ 3 w 12"/>
                    <a:gd name="T3" fmla="*/ 0 h 18"/>
                    <a:gd name="T4" fmla="*/ 0 w 12"/>
                    <a:gd name="T5" fmla="*/ 3 h 18"/>
                    <a:gd name="T6" fmla="*/ 0 w 12"/>
                    <a:gd name="T7" fmla="*/ 15 h 18"/>
                    <a:gd name="T8" fmla="*/ 3 w 12"/>
                    <a:gd name="T9" fmla="*/ 18 h 18"/>
                    <a:gd name="T10" fmla="*/ 9 w 12"/>
                    <a:gd name="T11" fmla="*/ 18 h 18"/>
                    <a:gd name="T12" fmla="*/ 12 w 12"/>
                    <a:gd name="T13" fmla="*/ 15 h 18"/>
                    <a:gd name="T14" fmla="*/ 12 w 12"/>
                    <a:gd name="T15" fmla="*/ 3 h 18"/>
                    <a:gd name="T16" fmla="*/ 9 w 12"/>
                    <a:gd name="T17" fmla="*/ 0 h 18"/>
                    <a:gd name="T18" fmla="*/ 9 w 12"/>
                    <a:gd name="T19" fmla="*/ 15 h 18"/>
                    <a:gd name="T20" fmla="*/ 9 w 12"/>
                    <a:gd name="T21" fmla="*/ 15 h 18"/>
                    <a:gd name="T22" fmla="*/ 3 w 12"/>
                    <a:gd name="T23" fmla="*/ 15 h 18"/>
                    <a:gd name="T24" fmla="*/ 3 w 12"/>
                    <a:gd name="T25" fmla="*/ 15 h 18"/>
                    <a:gd name="T26" fmla="*/ 3 w 12"/>
                    <a:gd name="T27" fmla="*/ 3 h 18"/>
                    <a:gd name="T28" fmla="*/ 3 w 12"/>
                    <a:gd name="T29" fmla="*/ 2 h 18"/>
                    <a:gd name="T30" fmla="*/ 9 w 12"/>
                    <a:gd name="T31" fmla="*/ 2 h 18"/>
                    <a:gd name="T32" fmla="*/ 9 w 12"/>
                    <a:gd name="T33" fmla="*/ 3 h 18"/>
                    <a:gd name="T34" fmla="*/ 9 w 12"/>
                    <a:gd name="T35" fmla="*/ 15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" h="18">
                      <a:moveTo>
                        <a:pt x="9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7"/>
                        <a:pt x="1" y="18"/>
                        <a:pt x="3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0" y="18"/>
                        <a:pt x="12" y="17"/>
                        <a:pt x="12" y="15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1"/>
                        <a:pt x="10" y="0"/>
                        <a:pt x="9" y="0"/>
                      </a:cubicBezTo>
                      <a:close/>
                      <a:moveTo>
                        <a:pt x="9" y="15"/>
                      </a:move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3"/>
                      </a:cubicBezTo>
                      <a:lnTo>
                        <a:pt x="9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800"/>
                </a:p>
              </p:txBody>
            </p:sp>
            <p:sp>
              <p:nvSpPr>
                <p:cNvPr id="24" name="Freeform 70">
                  <a:extLst>
                    <a:ext uri="{FF2B5EF4-FFF2-40B4-BE49-F238E27FC236}">
                      <a16:creationId xmlns:a16="http://schemas.microsoft.com/office/drawing/2014/main" id="{F345F2B4-2DF6-4900-A7A7-43C04F9799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628813" y="4157663"/>
                  <a:ext cx="104775" cy="180975"/>
                </a:xfrm>
                <a:custGeom>
                  <a:avLst/>
                  <a:gdLst>
                    <a:gd name="T0" fmla="*/ 8 w 11"/>
                    <a:gd name="T1" fmla="*/ 0 h 19"/>
                    <a:gd name="T2" fmla="*/ 3 w 11"/>
                    <a:gd name="T3" fmla="*/ 0 h 19"/>
                    <a:gd name="T4" fmla="*/ 0 w 11"/>
                    <a:gd name="T5" fmla="*/ 4 h 19"/>
                    <a:gd name="T6" fmla="*/ 0 w 11"/>
                    <a:gd name="T7" fmla="*/ 16 h 19"/>
                    <a:gd name="T8" fmla="*/ 3 w 11"/>
                    <a:gd name="T9" fmla="*/ 19 h 19"/>
                    <a:gd name="T10" fmla="*/ 8 w 11"/>
                    <a:gd name="T11" fmla="*/ 19 h 19"/>
                    <a:gd name="T12" fmla="*/ 11 w 11"/>
                    <a:gd name="T13" fmla="*/ 16 h 19"/>
                    <a:gd name="T14" fmla="*/ 11 w 11"/>
                    <a:gd name="T15" fmla="*/ 4 h 19"/>
                    <a:gd name="T16" fmla="*/ 8 w 11"/>
                    <a:gd name="T17" fmla="*/ 0 h 19"/>
                    <a:gd name="T18" fmla="*/ 9 w 11"/>
                    <a:gd name="T19" fmla="*/ 16 h 19"/>
                    <a:gd name="T20" fmla="*/ 8 w 11"/>
                    <a:gd name="T21" fmla="*/ 16 h 19"/>
                    <a:gd name="T22" fmla="*/ 3 w 11"/>
                    <a:gd name="T23" fmla="*/ 16 h 19"/>
                    <a:gd name="T24" fmla="*/ 2 w 11"/>
                    <a:gd name="T25" fmla="*/ 16 h 19"/>
                    <a:gd name="T26" fmla="*/ 2 w 11"/>
                    <a:gd name="T27" fmla="*/ 4 h 19"/>
                    <a:gd name="T28" fmla="*/ 3 w 11"/>
                    <a:gd name="T29" fmla="*/ 3 h 19"/>
                    <a:gd name="T30" fmla="*/ 8 w 11"/>
                    <a:gd name="T31" fmla="*/ 3 h 19"/>
                    <a:gd name="T32" fmla="*/ 9 w 11"/>
                    <a:gd name="T33" fmla="*/ 4 h 19"/>
                    <a:gd name="T34" fmla="*/ 9 w 11"/>
                    <a:gd name="T35" fmla="*/ 1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" h="19">
                      <a:moveTo>
                        <a:pt x="8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1" y="19"/>
                        <a:pt x="3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10" y="19"/>
                        <a:pt x="11" y="18"/>
                        <a:pt x="11" y="16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2"/>
                        <a:pt x="10" y="0"/>
                        <a:pt x="8" y="0"/>
                      </a:cubicBezTo>
                      <a:close/>
                      <a:moveTo>
                        <a:pt x="9" y="16"/>
                      </a:moveTo>
                      <a:cubicBezTo>
                        <a:pt x="9" y="16"/>
                        <a:pt x="9" y="16"/>
                        <a:pt x="8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2" y="16"/>
                        <a:pt x="2" y="16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9" y="3"/>
                        <a:pt x="9" y="3"/>
                        <a:pt x="9" y="4"/>
                      </a:cubicBezTo>
                      <a:lnTo>
                        <a:pt x="9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800"/>
                </a:p>
              </p:txBody>
            </p:sp>
            <p:sp>
              <p:nvSpPr>
                <p:cNvPr id="25" name="Freeform 71">
                  <a:extLst>
                    <a:ext uri="{FF2B5EF4-FFF2-40B4-BE49-F238E27FC236}">
                      <a16:creationId xmlns:a16="http://schemas.microsoft.com/office/drawing/2014/main" id="{3BACB3F3-884A-48DC-AB33-A01BDFDB2A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790738" y="4262438"/>
                  <a:ext cx="114300" cy="171450"/>
                </a:xfrm>
                <a:custGeom>
                  <a:avLst/>
                  <a:gdLst>
                    <a:gd name="T0" fmla="*/ 9 w 12"/>
                    <a:gd name="T1" fmla="*/ 0 h 18"/>
                    <a:gd name="T2" fmla="*/ 4 w 12"/>
                    <a:gd name="T3" fmla="*/ 0 h 18"/>
                    <a:gd name="T4" fmla="*/ 0 w 12"/>
                    <a:gd name="T5" fmla="*/ 3 h 18"/>
                    <a:gd name="T6" fmla="*/ 0 w 12"/>
                    <a:gd name="T7" fmla="*/ 15 h 18"/>
                    <a:gd name="T8" fmla="*/ 4 w 12"/>
                    <a:gd name="T9" fmla="*/ 18 h 18"/>
                    <a:gd name="T10" fmla="*/ 9 w 12"/>
                    <a:gd name="T11" fmla="*/ 18 h 18"/>
                    <a:gd name="T12" fmla="*/ 12 w 12"/>
                    <a:gd name="T13" fmla="*/ 15 h 18"/>
                    <a:gd name="T14" fmla="*/ 12 w 12"/>
                    <a:gd name="T15" fmla="*/ 3 h 18"/>
                    <a:gd name="T16" fmla="*/ 9 w 12"/>
                    <a:gd name="T17" fmla="*/ 0 h 18"/>
                    <a:gd name="T18" fmla="*/ 10 w 12"/>
                    <a:gd name="T19" fmla="*/ 15 h 18"/>
                    <a:gd name="T20" fmla="*/ 9 w 12"/>
                    <a:gd name="T21" fmla="*/ 15 h 18"/>
                    <a:gd name="T22" fmla="*/ 4 w 12"/>
                    <a:gd name="T23" fmla="*/ 15 h 18"/>
                    <a:gd name="T24" fmla="*/ 3 w 12"/>
                    <a:gd name="T25" fmla="*/ 15 h 18"/>
                    <a:gd name="T26" fmla="*/ 3 w 12"/>
                    <a:gd name="T27" fmla="*/ 3 h 18"/>
                    <a:gd name="T28" fmla="*/ 4 w 12"/>
                    <a:gd name="T29" fmla="*/ 2 h 18"/>
                    <a:gd name="T30" fmla="*/ 9 w 12"/>
                    <a:gd name="T31" fmla="*/ 2 h 18"/>
                    <a:gd name="T32" fmla="*/ 10 w 12"/>
                    <a:gd name="T33" fmla="*/ 3 h 18"/>
                    <a:gd name="T34" fmla="*/ 10 w 12"/>
                    <a:gd name="T35" fmla="*/ 15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" h="18">
                      <a:moveTo>
                        <a:pt x="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7"/>
                        <a:pt x="2" y="18"/>
                        <a:pt x="4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1" y="18"/>
                        <a:pt x="12" y="17"/>
                        <a:pt x="12" y="15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1"/>
                        <a:pt x="11" y="0"/>
                        <a:pt x="9" y="0"/>
                      </a:cubicBezTo>
                      <a:close/>
                      <a:moveTo>
                        <a:pt x="10" y="15"/>
                      </a:moveTo>
                      <a:cubicBezTo>
                        <a:pt x="10" y="15"/>
                        <a:pt x="9" y="15"/>
                        <a:pt x="9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10" y="2"/>
                        <a:pt x="10" y="3"/>
                      </a:cubicBezTo>
                      <a:lnTo>
                        <a:pt x="10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800"/>
                </a:p>
              </p:txBody>
            </p:sp>
            <p:sp>
              <p:nvSpPr>
                <p:cNvPr id="26" name="Freeform 72">
                  <a:extLst>
                    <a:ext uri="{FF2B5EF4-FFF2-40B4-BE49-F238E27FC236}">
                      <a16:creationId xmlns:a16="http://schemas.microsoft.com/office/drawing/2014/main" id="{929A1D33-E7CF-4E4E-9FBC-37937A2BEB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38363" y="4100513"/>
                  <a:ext cx="28575" cy="133350"/>
                </a:xfrm>
                <a:custGeom>
                  <a:avLst/>
                  <a:gdLst>
                    <a:gd name="T0" fmla="*/ 1 w 3"/>
                    <a:gd name="T1" fmla="*/ 14 h 14"/>
                    <a:gd name="T2" fmla="*/ 3 w 3"/>
                    <a:gd name="T3" fmla="*/ 12 h 14"/>
                    <a:gd name="T4" fmla="*/ 3 w 3"/>
                    <a:gd name="T5" fmla="*/ 1 h 14"/>
                    <a:gd name="T6" fmla="*/ 1 w 3"/>
                    <a:gd name="T7" fmla="*/ 0 h 14"/>
                    <a:gd name="T8" fmla="*/ 0 w 3"/>
                    <a:gd name="T9" fmla="*/ 1 h 14"/>
                    <a:gd name="T10" fmla="*/ 0 w 3"/>
                    <a:gd name="T11" fmla="*/ 12 h 14"/>
                    <a:gd name="T12" fmla="*/ 1 w 3"/>
                    <a:gd name="T1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14">
                      <a:moveTo>
                        <a:pt x="1" y="14"/>
                      </a:moveTo>
                      <a:cubicBezTo>
                        <a:pt x="2" y="14"/>
                        <a:pt x="3" y="13"/>
                        <a:pt x="3" y="1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3"/>
                        <a:pt x="1" y="14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800"/>
                </a:p>
              </p:txBody>
            </p:sp>
            <p:sp>
              <p:nvSpPr>
                <p:cNvPr id="27" name="Freeform 73">
                  <a:extLst>
                    <a:ext uri="{FF2B5EF4-FFF2-40B4-BE49-F238E27FC236}">
                      <a16:creationId xmlns:a16="http://schemas.microsoft.com/office/drawing/2014/main" id="{E96CE7F9-345D-41EB-85F6-EF78443387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38363" y="4462463"/>
                  <a:ext cx="28575" cy="133350"/>
                </a:xfrm>
                <a:custGeom>
                  <a:avLst/>
                  <a:gdLst>
                    <a:gd name="T0" fmla="*/ 1 w 3"/>
                    <a:gd name="T1" fmla="*/ 0 h 14"/>
                    <a:gd name="T2" fmla="*/ 0 w 3"/>
                    <a:gd name="T3" fmla="*/ 1 h 14"/>
                    <a:gd name="T4" fmla="*/ 0 w 3"/>
                    <a:gd name="T5" fmla="*/ 12 h 14"/>
                    <a:gd name="T6" fmla="*/ 1 w 3"/>
                    <a:gd name="T7" fmla="*/ 14 h 14"/>
                    <a:gd name="T8" fmla="*/ 3 w 3"/>
                    <a:gd name="T9" fmla="*/ 12 h 14"/>
                    <a:gd name="T10" fmla="*/ 3 w 3"/>
                    <a:gd name="T11" fmla="*/ 1 h 14"/>
                    <a:gd name="T12" fmla="*/ 1 w 3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14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3"/>
                        <a:pt x="1" y="14"/>
                        <a:pt x="1" y="14"/>
                      </a:cubicBezTo>
                      <a:cubicBezTo>
                        <a:pt x="2" y="14"/>
                        <a:pt x="3" y="13"/>
                        <a:pt x="3" y="1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800"/>
                </a:p>
              </p:txBody>
            </p:sp>
            <p:sp>
              <p:nvSpPr>
                <p:cNvPr id="28" name="Freeform 74">
                  <a:extLst>
                    <a:ext uri="{FF2B5EF4-FFF2-40B4-BE49-F238E27FC236}">
                      <a16:creationId xmlns:a16="http://schemas.microsoft.com/office/drawing/2014/main" id="{346B581E-677C-440E-B42A-EB1F9EFEC2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66913" y="4005263"/>
                  <a:ext cx="28575" cy="133350"/>
                </a:xfrm>
                <a:custGeom>
                  <a:avLst/>
                  <a:gdLst>
                    <a:gd name="T0" fmla="*/ 2 w 3"/>
                    <a:gd name="T1" fmla="*/ 14 h 14"/>
                    <a:gd name="T2" fmla="*/ 3 w 3"/>
                    <a:gd name="T3" fmla="*/ 12 h 14"/>
                    <a:gd name="T4" fmla="*/ 3 w 3"/>
                    <a:gd name="T5" fmla="*/ 1 h 14"/>
                    <a:gd name="T6" fmla="*/ 2 w 3"/>
                    <a:gd name="T7" fmla="*/ 0 h 14"/>
                    <a:gd name="T8" fmla="*/ 0 w 3"/>
                    <a:gd name="T9" fmla="*/ 1 h 14"/>
                    <a:gd name="T10" fmla="*/ 0 w 3"/>
                    <a:gd name="T11" fmla="*/ 12 h 14"/>
                    <a:gd name="T12" fmla="*/ 2 w 3"/>
                    <a:gd name="T1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14">
                      <a:moveTo>
                        <a:pt x="2" y="14"/>
                      </a:moveTo>
                      <a:cubicBezTo>
                        <a:pt x="2" y="14"/>
                        <a:pt x="3" y="13"/>
                        <a:pt x="3" y="1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3"/>
                        <a:pt x="1" y="14"/>
                        <a:pt x="2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800"/>
                </a:p>
              </p:txBody>
            </p:sp>
            <p:sp>
              <p:nvSpPr>
                <p:cNvPr id="29" name="Freeform 75">
                  <a:extLst>
                    <a:ext uri="{FF2B5EF4-FFF2-40B4-BE49-F238E27FC236}">
                      <a16:creationId xmlns:a16="http://schemas.microsoft.com/office/drawing/2014/main" id="{43D6F9F6-B6AF-4C69-B7B4-DFDCBB9480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66913" y="4367213"/>
                  <a:ext cx="28575" cy="133350"/>
                </a:xfrm>
                <a:custGeom>
                  <a:avLst/>
                  <a:gdLst>
                    <a:gd name="T0" fmla="*/ 2 w 3"/>
                    <a:gd name="T1" fmla="*/ 0 h 14"/>
                    <a:gd name="T2" fmla="*/ 0 w 3"/>
                    <a:gd name="T3" fmla="*/ 1 h 14"/>
                    <a:gd name="T4" fmla="*/ 0 w 3"/>
                    <a:gd name="T5" fmla="*/ 12 h 14"/>
                    <a:gd name="T6" fmla="*/ 2 w 3"/>
                    <a:gd name="T7" fmla="*/ 14 h 14"/>
                    <a:gd name="T8" fmla="*/ 3 w 3"/>
                    <a:gd name="T9" fmla="*/ 12 h 14"/>
                    <a:gd name="T10" fmla="*/ 3 w 3"/>
                    <a:gd name="T11" fmla="*/ 1 h 14"/>
                    <a:gd name="T12" fmla="*/ 2 w 3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14">
                      <a:moveTo>
                        <a:pt x="2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3"/>
                        <a:pt x="1" y="14"/>
                        <a:pt x="2" y="14"/>
                      </a:cubicBezTo>
                      <a:cubicBezTo>
                        <a:pt x="2" y="14"/>
                        <a:pt x="3" y="13"/>
                        <a:pt x="3" y="1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800"/>
                </a:p>
              </p:txBody>
            </p:sp>
            <p:sp>
              <p:nvSpPr>
                <p:cNvPr id="30" name="Freeform 76">
                  <a:extLst>
                    <a:ext uri="{FF2B5EF4-FFF2-40B4-BE49-F238E27FC236}">
                      <a16:creationId xmlns:a16="http://schemas.microsoft.com/office/drawing/2014/main" id="{3F814957-EF3F-4371-981D-6783B9DC4D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85938" y="4100513"/>
                  <a:ext cx="19050" cy="133350"/>
                </a:xfrm>
                <a:custGeom>
                  <a:avLst/>
                  <a:gdLst>
                    <a:gd name="T0" fmla="*/ 1 w 2"/>
                    <a:gd name="T1" fmla="*/ 14 h 14"/>
                    <a:gd name="T2" fmla="*/ 2 w 2"/>
                    <a:gd name="T3" fmla="*/ 13 h 14"/>
                    <a:gd name="T4" fmla="*/ 2 w 2"/>
                    <a:gd name="T5" fmla="*/ 2 h 14"/>
                    <a:gd name="T6" fmla="*/ 1 w 2"/>
                    <a:gd name="T7" fmla="*/ 0 h 14"/>
                    <a:gd name="T8" fmla="*/ 0 w 2"/>
                    <a:gd name="T9" fmla="*/ 2 h 14"/>
                    <a:gd name="T10" fmla="*/ 0 w 2"/>
                    <a:gd name="T11" fmla="*/ 13 h 14"/>
                    <a:gd name="T12" fmla="*/ 1 w 2"/>
                    <a:gd name="T1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4">
                      <a:moveTo>
                        <a:pt x="1" y="14"/>
                      </a:moveTo>
                      <a:cubicBezTo>
                        <a:pt x="2" y="14"/>
                        <a:pt x="2" y="13"/>
                        <a:pt x="2" y="1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0" y="14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800"/>
                </a:p>
              </p:txBody>
            </p:sp>
            <p:sp>
              <p:nvSpPr>
                <p:cNvPr id="31" name="Freeform 77">
                  <a:extLst>
                    <a:ext uri="{FF2B5EF4-FFF2-40B4-BE49-F238E27FC236}">
                      <a16:creationId xmlns:a16="http://schemas.microsoft.com/office/drawing/2014/main" id="{F8417C8F-B0C5-42E4-A5A7-BFB88C2013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85938" y="4462463"/>
                  <a:ext cx="19050" cy="133350"/>
                </a:xfrm>
                <a:custGeom>
                  <a:avLst/>
                  <a:gdLst>
                    <a:gd name="T0" fmla="*/ 1 w 2"/>
                    <a:gd name="T1" fmla="*/ 0 h 14"/>
                    <a:gd name="T2" fmla="*/ 0 w 2"/>
                    <a:gd name="T3" fmla="*/ 1 h 14"/>
                    <a:gd name="T4" fmla="*/ 0 w 2"/>
                    <a:gd name="T5" fmla="*/ 13 h 14"/>
                    <a:gd name="T6" fmla="*/ 1 w 2"/>
                    <a:gd name="T7" fmla="*/ 14 h 14"/>
                    <a:gd name="T8" fmla="*/ 2 w 2"/>
                    <a:gd name="T9" fmla="*/ 13 h 14"/>
                    <a:gd name="T10" fmla="*/ 2 w 2"/>
                    <a:gd name="T11" fmla="*/ 1 h 14"/>
                    <a:gd name="T12" fmla="*/ 1 w 2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4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0" y="14"/>
                        <a:pt x="1" y="14"/>
                      </a:cubicBezTo>
                      <a:cubicBezTo>
                        <a:pt x="2" y="14"/>
                        <a:pt x="2" y="13"/>
                        <a:pt x="2" y="13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800"/>
                </a:p>
              </p:txBody>
            </p:sp>
          </p:grp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78AAEFD-9F36-4FD1-A2C8-EED8BDDDA298}"/>
                </a:ext>
              </a:extLst>
            </p:cNvPr>
            <p:cNvGrpSpPr/>
            <p:nvPr/>
          </p:nvGrpSpPr>
          <p:grpSpPr>
            <a:xfrm>
              <a:off x="3176318" y="10553096"/>
              <a:ext cx="3570893" cy="3585432"/>
              <a:chOff x="15576914" y="1852173"/>
              <a:chExt cx="4716973" cy="3585432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DE4F300-8444-47D5-9D26-BEF46D68EA8F}"/>
                  </a:ext>
                </a:extLst>
              </p:cNvPr>
              <p:cNvSpPr txBox="1"/>
              <p:nvPr/>
            </p:nvSpPr>
            <p:spPr>
              <a:xfrm>
                <a:off x="15576914" y="2437989"/>
                <a:ext cx="4716973" cy="2999616"/>
              </a:xfrm>
              <a:prstGeom prst="rect">
                <a:avLst/>
              </a:prstGeom>
              <a:noFill/>
            </p:spPr>
            <p:txBody>
              <a:bodyPr wrap="square" lIns="219419" tIns="109710" rIns="219419" bIns="109710" rtlCol="0">
                <a:spAutoFit/>
              </a:bodyPr>
              <a:lstStyle/>
              <a:p>
                <a:r>
                  <a:rPr lang="en-US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Lato" pitchFamily="34" charset="0"/>
                    <a:cs typeface="Lato" pitchFamily="34" charset="0"/>
                  </a:rPr>
                  <a:t>Lorem Ipsum has two main data statistical this methodologies important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12F0B7-DDD1-4BF7-A4B5-5CBEA7EC39A0}"/>
                  </a:ext>
                </a:extLst>
              </p:cNvPr>
              <p:cNvSpPr txBox="1"/>
              <p:nvPr/>
            </p:nvSpPr>
            <p:spPr>
              <a:xfrm>
                <a:off x="15576914" y="1852173"/>
                <a:ext cx="4195297" cy="967556"/>
              </a:xfrm>
              <a:prstGeom prst="rect">
                <a:avLst/>
              </a:prstGeom>
              <a:noFill/>
            </p:spPr>
            <p:txBody>
              <a:bodyPr wrap="square" lIns="182843" tIns="91422" rIns="182843" bIns="91422" rtlCol="0">
                <a:spAutoFit/>
              </a:bodyPr>
              <a:lstStyle/>
              <a:p>
                <a:r>
                  <a:rPr lang="en-US" sz="1200" b="1">
                    <a:solidFill>
                      <a:schemeClr val="accent6"/>
                    </a:solidFill>
                    <a:latin typeface="+mj-lt"/>
                    <a:ea typeface="Lato" pitchFamily="34" charset="0"/>
                    <a:cs typeface="Lato" pitchFamily="34" charset="0"/>
                  </a:rPr>
                  <a:t>TITLE</a:t>
                </a:r>
                <a:endParaRPr lang="id-ID" sz="1200" b="1">
                  <a:solidFill>
                    <a:schemeClr val="accent6"/>
                  </a:solidFill>
                  <a:latin typeface="+mj-lt"/>
                  <a:ea typeface="Lato" pitchFamily="34" charset="0"/>
                  <a:cs typeface="Lato" pitchFamily="34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DF4B67E-FAA4-4C9E-A949-F9A240C41FFB}"/>
                </a:ext>
              </a:extLst>
            </p:cNvPr>
            <p:cNvGrpSpPr/>
            <p:nvPr/>
          </p:nvGrpSpPr>
          <p:grpSpPr>
            <a:xfrm>
              <a:off x="13960039" y="10610531"/>
              <a:ext cx="3581503" cy="3585432"/>
              <a:chOff x="15576914" y="1852173"/>
              <a:chExt cx="4730988" cy="3585432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892CB46-39EA-4C10-A3AF-D7F10F31C82A}"/>
                  </a:ext>
                </a:extLst>
              </p:cNvPr>
              <p:cNvSpPr txBox="1"/>
              <p:nvPr/>
            </p:nvSpPr>
            <p:spPr>
              <a:xfrm>
                <a:off x="15576914" y="2437989"/>
                <a:ext cx="4730988" cy="2999616"/>
              </a:xfrm>
              <a:prstGeom prst="rect">
                <a:avLst/>
              </a:prstGeom>
              <a:noFill/>
            </p:spPr>
            <p:txBody>
              <a:bodyPr wrap="square" lIns="219419" tIns="109710" rIns="219419" bIns="109710" rtlCol="0">
                <a:spAutoFit/>
              </a:bodyPr>
              <a:lstStyle/>
              <a:p>
                <a:r>
                  <a:rPr lang="en-US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Lato" pitchFamily="34" charset="0"/>
                    <a:cs typeface="Lato" pitchFamily="34" charset="0"/>
                  </a:rPr>
                  <a:t>Lorem Ipsum has two main data statistical this methodologies important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AD1A6A8-D753-4F71-8F15-BF8E48BE1A17}"/>
                  </a:ext>
                </a:extLst>
              </p:cNvPr>
              <p:cNvSpPr txBox="1"/>
              <p:nvPr/>
            </p:nvSpPr>
            <p:spPr>
              <a:xfrm>
                <a:off x="15576914" y="1852173"/>
                <a:ext cx="4195297" cy="967556"/>
              </a:xfrm>
              <a:prstGeom prst="rect">
                <a:avLst/>
              </a:prstGeom>
              <a:noFill/>
            </p:spPr>
            <p:txBody>
              <a:bodyPr wrap="square" lIns="182843" tIns="91422" rIns="182843" bIns="91422" rtlCol="0">
                <a:spAutoFit/>
              </a:bodyPr>
              <a:lstStyle/>
              <a:p>
                <a:r>
                  <a:rPr lang="en-US" sz="1200" b="1">
                    <a:solidFill>
                      <a:schemeClr val="accent2"/>
                    </a:solidFill>
                    <a:latin typeface="+mj-lt"/>
                    <a:ea typeface="Lato" pitchFamily="34" charset="0"/>
                    <a:cs typeface="Lato" pitchFamily="34" charset="0"/>
                  </a:rPr>
                  <a:t>TITLE</a:t>
                </a:r>
                <a:endParaRPr lang="id-ID" sz="1200" b="1">
                  <a:solidFill>
                    <a:schemeClr val="accent2"/>
                  </a:solidFill>
                  <a:latin typeface="+mj-lt"/>
                  <a:ea typeface="Lato" pitchFamily="34" charset="0"/>
                  <a:cs typeface="Lato" pitchFamily="34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9478A6B-04CE-48E1-9AB3-5ADCFE585D75}"/>
                </a:ext>
              </a:extLst>
            </p:cNvPr>
            <p:cNvGrpSpPr/>
            <p:nvPr/>
          </p:nvGrpSpPr>
          <p:grpSpPr>
            <a:xfrm>
              <a:off x="8593735" y="10599136"/>
              <a:ext cx="3639876" cy="3585432"/>
              <a:chOff x="15576914" y="1852173"/>
              <a:chExt cx="4808096" cy="3585432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D8C5EA6-AB5B-4602-911A-CD000B5D70BD}"/>
                  </a:ext>
                </a:extLst>
              </p:cNvPr>
              <p:cNvSpPr txBox="1"/>
              <p:nvPr/>
            </p:nvSpPr>
            <p:spPr>
              <a:xfrm>
                <a:off x="15576914" y="2437989"/>
                <a:ext cx="4808096" cy="2999616"/>
              </a:xfrm>
              <a:prstGeom prst="rect">
                <a:avLst/>
              </a:prstGeom>
              <a:noFill/>
            </p:spPr>
            <p:txBody>
              <a:bodyPr wrap="square" lIns="219419" tIns="109710" rIns="219419" bIns="109710" rtlCol="0">
                <a:spAutoFit/>
              </a:bodyPr>
              <a:lstStyle/>
              <a:p>
                <a:r>
                  <a:rPr lang="en-US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Lato" pitchFamily="34" charset="0"/>
                    <a:cs typeface="Lato" pitchFamily="34" charset="0"/>
                  </a:rPr>
                  <a:t>Lorem Ipsum has two main data statistical this methodologies important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8AE03B0-82B9-4AC7-89A1-F6ADD0FDD3B6}"/>
                  </a:ext>
                </a:extLst>
              </p:cNvPr>
              <p:cNvSpPr txBox="1"/>
              <p:nvPr/>
            </p:nvSpPr>
            <p:spPr>
              <a:xfrm>
                <a:off x="15576914" y="1852173"/>
                <a:ext cx="4195297" cy="967556"/>
              </a:xfrm>
              <a:prstGeom prst="rect">
                <a:avLst/>
              </a:prstGeom>
              <a:noFill/>
            </p:spPr>
            <p:txBody>
              <a:bodyPr wrap="square" lIns="182843" tIns="91422" rIns="182843" bIns="91422" rtlCol="0">
                <a:spAutoFit/>
              </a:bodyPr>
              <a:lstStyle/>
              <a:p>
                <a:r>
                  <a:rPr lang="en-US" sz="1200" b="1">
                    <a:solidFill>
                      <a:schemeClr val="accent1"/>
                    </a:solidFill>
                    <a:latin typeface="+mj-lt"/>
                    <a:ea typeface="Lato" pitchFamily="34" charset="0"/>
                    <a:cs typeface="Lato" pitchFamily="34" charset="0"/>
                  </a:rPr>
                  <a:t>TITLE</a:t>
                </a:r>
                <a:endParaRPr lang="id-ID" sz="1200" b="1">
                  <a:solidFill>
                    <a:schemeClr val="accent1"/>
                  </a:solidFill>
                  <a:latin typeface="+mj-lt"/>
                  <a:ea typeface="Lato" pitchFamily="34" charset="0"/>
                  <a:cs typeface="Lato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46A5294-E140-4B51-AD14-5DEA959E7758}"/>
                </a:ext>
              </a:extLst>
            </p:cNvPr>
            <p:cNvGrpSpPr/>
            <p:nvPr/>
          </p:nvGrpSpPr>
          <p:grpSpPr>
            <a:xfrm>
              <a:off x="19744082" y="10669293"/>
              <a:ext cx="3437795" cy="3585432"/>
              <a:chOff x="15576914" y="1852173"/>
              <a:chExt cx="4541157" cy="3585432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C4F0306-7E82-4AF2-ACEC-2690EC5BE99D}"/>
                  </a:ext>
                </a:extLst>
              </p:cNvPr>
              <p:cNvSpPr txBox="1"/>
              <p:nvPr/>
            </p:nvSpPr>
            <p:spPr>
              <a:xfrm>
                <a:off x="15576914" y="2437989"/>
                <a:ext cx="4541157" cy="2999616"/>
              </a:xfrm>
              <a:prstGeom prst="rect">
                <a:avLst/>
              </a:prstGeom>
              <a:noFill/>
            </p:spPr>
            <p:txBody>
              <a:bodyPr wrap="square" lIns="219419" tIns="109710" rIns="219419" bIns="109710" rtlCol="0">
                <a:spAutoFit/>
              </a:bodyPr>
              <a:lstStyle/>
              <a:p>
                <a:r>
                  <a:rPr lang="en-US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Lato" pitchFamily="34" charset="0"/>
                    <a:cs typeface="Lato" pitchFamily="34" charset="0"/>
                  </a:rPr>
                  <a:t>Lorem Ipsum has two main data statistical this methodologies important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46586D6-2AE2-4EC7-AB1B-FFFE66D3AE6A}"/>
                  </a:ext>
                </a:extLst>
              </p:cNvPr>
              <p:cNvSpPr txBox="1"/>
              <p:nvPr/>
            </p:nvSpPr>
            <p:spPr>
              <a:xfrm>
                <a:off x="15576914" y="1852173"/>
                <a:ext cx="4195296" cy="967555"/>
              </a:xfrm>
              <a:prstGeom prst="rect">
                <a:avLst/>
              </a:prstGeom>
              <a:noFill/>
            </p:spPr>
            <p:txBody>
              <a:bodyPr wrap="square" lIns="182843" tIns="91422" rIns="182843" bIns="91422" rtlCol="0">
                <a:spAutoFit/>
              </a:bodyPr>
              <a:lstStyle/>
              <a:p>
                <a:r>
                  <a:rPr lang="en-US" sz="1200" b="1">
                    <a:solidFill>
                      <a:schemeClr val="accent3"/>
                    </a:solidFill>
                    <a:latin typeface="+mj-lt"/>
                    <a:ea typeface="Lato" pitchFamily="34" charset="0"/>
                    <a:cs typeface="Lato" pitchFamily="34" charset="0"/>
                  </a:rPr>
                  <a:t>TITLE</a:t>
                </a:r>
                <a:endParaRPr lang="id-ID" sz="1200" b="1">
                  <a:solidFill>
                    <a:schemeClr val="accent3"/>
                  </a:solidFill>
                  <a:latin typeface="+mj-lt"/>
                  <a:ea typeface="Lato" pitchFamily="34" charset="0"/>
                  <a:cs typeface="Lato" pitchFamily="34" charset="0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5BADFA3-1AA7-49B6-BDD6-FF99CFF7200B}"/>
              </a:ext>
            </a:extLst>
          </p:cNvPr>
          <p:cNvGrpSpPr/>
          <p:nvPr/>
        </p:nvGrpSpPr>
        <p:grpSpPr>
          <a:xfrm>
            <a:off x="537597" y="3631062"/>
            <a:ext cx="3083526" cy="818708"/>
            <a:chOff x="537597" y="3631062"/>
            <a:chExt cx="3083526" cy="81870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978A26B-2748-4306-9C65-72AD7A9DBE12}"/>
                </a:ext>
              </a:extLst>
            </p:cNvPr>
            <p:cNvSpPr txBox="1"/>
            <p:nvPr/>
          </p:nvSpPr>
          <p:spPr>
            <a:xfrm>
              <a:off x="537597" y="3631062"/>
              <a:ext cx="1709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>
                  <a:latin typeface="+mj-lt"/>
                </a:rPr>
                <a:t>TITLE OF FEATURE</a:t>
              </a:r>
              <a:endParaRPr lang="id-ID" sz="1400" b="1">
                <a:latin typeface="+mj-lt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9A904FC-9144-4AA5-9EDB-85D2D8A733E5}"/>
                </a:ext>
              </a:extLst>
            </p:cNvPr>
            <p:cNvSpPr txBox="1"/>
            <p:nvPr/>
          </p:nvSpPr>
          <p:spPr>
            <a:xfrm>
              <a:off x="1477027" y="3884681"/>
              <a:ext cx="21440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00"/>
                <a:t>Of shopping carts are abandoned right before the transaction its completed.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CF61A86-5A0E-4963-855C-8C4754F0F805}"/>
                </a:ext>
              </a:extLst>
            </p:cNvPr>
            <p:cNvSpPr txBox="1"/>
            <p:nvPr/>
          </p:nvSpPr>
          <p:spPr>
            <a:xfrm>
              <a:off x="541345" y="3895772"/>
              <a:ext cx="101822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3000" b="1">
                  <a:solidFill>
                    <a:schemeClr val="accent4"/>
                  </a:solidFill>
                  <a:latin typeface="+mj-lt"/>
                </a:rPr>
                <a:t>43%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FB5D6F7-4116-4095-B8E3-B834E7A693E2}"/>
              </a:ext>
            </a:extLst>
          </p:cNvPr>
          <p:cNvGrpSpPr/>
          <p:nvPr/>
        </p:nvGrpSpPr>
        <p:grpSpPr>
          <a:xfrm>
            <a:off x="3806900" y="2900776"/>
            <a:ext cx="2590956" cy="1784513"/>
            <a:chOff x="3806900" y="2900776"/>
            <a:chExt cx="2590956" cy="1784513"/>
          </a:xfrm>
        </p:grpSpPr>
        <p:sp>
          <p:nvSpPr>
            <p:cNvPr id="53" name="Shape 2771">
              <a:extLst>
                <a:ext uri="{FF2B5EF4-FFF2-40B4-BE49-F238E27FC236}">
                  <a16:creationId xmlns:a16="http://schemas.microsoft.com/office/drawing/2014/main" id="{AE2E72D8-D58D-45B5-8C87-911C1DF31233}"/>
                </a:ext>
              </a:extLst>
            </p:cNvPr>
            <p:cNvSpPr/>
            <p:nvPr/>
          </p:nvSpPr>
          <p:spPr>
            <a:xfrm>
              <a:off x="3892760" y="2900776"/>
              <a:ext cx="559436" cy="559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7" y="8836"/>
                  </a:moveTo>
                  <a:cubicBezTo>
                    <a:pt x="15812" y="8836"/>
                    <a:pt x="16691" y="9716"/>
                    <a:pt x="16691" y="10800"/>
                  </a:cubicBezTo>
                  <a:cubicBezTo>
                    <a:pt x="16691" y="11884"/>
                    <a:pt x="15812" y="12764"/>
                    <a:pt x="14727" y="12764"/>
                  </a:cubicBezTo>
                  <a:cubicBezTo>
                    <a:pt x="13643" y="12764"/>
                    <a:pt x="12764" y="11884"/>
                    <a:pt x="12764" y="10800"/>
                  </a:cubicBezTo>
                  <a:cubicBezTo>
                    <a:pt x="12764" y="9716"/>
                    <a:pt x="13643" y="8836"/>
                    <a:pt x="14727" y="8836"/>
                  </a:cubicBezTo>
                  <a:moveTo>
                    <a:pt x="14727" y="13745"/>
                  </a:moveTo>
                  <a:cubicBezTo>
                    <a:pt x="16354" y="13745"/>
                    <a:pt x="17673" y="12427"/>
                    <a:pt x="17673" y="10800"/>
                  </a:cubicBezTo>
                  <a:cubicBezTo>
                    <a:pt x="17673" y="9174"/>
                    <a:pt x="16354" y="7855"/>
                    <a:pt x="14727" y="7855"/>
                  </a:cubicBezTo>
                  <a:cubicBezTo>
                    <a:pt x="13100" y="7855"/>
                    <a:pt x="11782" y="9174"/>
                    <a:pt x="11782" y="10800"/>
                  </a:cubicBezTo>
                  <a:cubicBezTo>
                    <a:pt x="11782" y="12427"/>
                    <a:pt x="13100" y="13745"/>
                    <a:pt x="14727" y="13745"/>
                  </a:cubicBezTo>
                  <a:moveTo>
                    <a:pt x="6873" y="7308"/>
                  </a:moveTo>
                  <a:lnTo>
                    <a:pt x="8442" y="9818"/>
                  </a:lnTo>
                  <a:lnTo>
                    <a:pt x="5304" y="9818"/>
                  </a:lnTo>
                  <a:cubicBezTo>
                    <a:pt x="5304" y="9818"/>
                    <a:pt x="6873" y="7308"/>
                    <a:pt x="6873" y="7308"/>
                  </a:cubicBezTo>
                  <a:close/>
                  <a:moveTo>
                    <a:pt x="4418" y="10800"/>
                  </a:moveTo>
                  <a:lnTo>
                    <a:pt x="9327" y="10800"/>
                  </a:lnTo>
                  <a:cubicBezTo>
                    <a:pt x="9598" y="10800"/>
                    <a:pt x="9818" y="10580"/>
                    <a:pt x="9818" y="10309"/>
                  </a:cubicBezTo>
                  <a:cubicBezTo>
                    <a:pt x="9818" y="10208"/>
                    <a:pt x="9780" y="10120"/>
                    <a:pt x="9728" y="10042"/>
                  </a:cubicBezTo>
                  <a:lnTo>
                    <a:pt x="9736" y="10037"/>
                  </a:lnTo>
                  <a:lnTo>
                    <a:pt x="7281" y="6110"/>
                  </a:lnTo>
                  <a:lnTo>
                    <a:pt x="7274" y="6114"/>
                  </a:lnTo>
                  <a:cubicBezTo>
                    <a:pt x="7186" y="5983"/>
                    <a:pt x="7043" y="5891"/>
                    <a:pt x="6873" y="5891"/>
                  </a:cubicBezTo>
                  <a:cubicBezTo>
                    <a:pt x="6702" y="5891"/>
                    <a:pt x="6560" y="5983"/>
                    <a:pt x="6472" y="6114"/>
                  </a:cubicBezTo>
                  <a:lnTo>
                    <a:pt x="6464" y="6110"/>
                  </a:lnTo>
                  <a:lnTo>
                    <a:pt x="4010" y="10037"/>
                  </a:lnTo>
                  <a:lnTo>
                    <a:pt x="4018" y="10042"/>
                  </a:lnTo>
                  <a:cubicBezTo>
                    <a:pt x="3965" y="10120"/>
                    <a:pt x="3927" y="10208"/>
                    <a:pt x="3927" y="10309"/>
                  </a:cubicBezTo>
                  <a:cubicBezTo>
                    <a:pt x="3927" y="10580"/>
                    <a:pt x="4147" y="10800"/>
                    <a:pt x="4418" y="10800"/>
                  </a:cubicBezTo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8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40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40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2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9" y="20851"/>
                    <a:pt x="7364" y="20974"/>
                    <a:pt x="7364" y="21109"/>
                  </a:cubicBezTo>
                  <a:cubicBezTo>
                    <a:pt x="7364" y="21380"/>
                    <a:pt x="7584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7" y="21545"/>
                    <a:pt x="13610" y="21600"/>
                    <a:pt x="13745" y="21600"/>
                  </a:cubicBezTo>
                  <a:cubicBezTo>
                    <a:pt x="14016" y="21600"/>
                    <a:pt x="14236" y="21380"/>
                    <a:pt x="14236" y="21109"/>
                  </a:cubicBezTo>
                  <a:cubicBezTo>
                    <a:pt x="14236" y="20974"/>
                    <a:pt x="14181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E3A3596-8099-46A0-BF5C-E5C0E8012271}"/>
                </a:ext>
              </a:extLst>
            </p:cNvPr>
            <p:cNvSpPr txBox="1"/>
            <p:nvPr/>
          </p:nvSpPr>
          <p:spPr>
            <a:xfrm>
              <a:off x="3806900" y="3533167"/>
              <a:ext cx="214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>
                  <a:latin typeface="+mj-lt"/>
                </a:rPr>
                <a:t>TITLE OF FEATURE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AB37351-DFD4-4330-B930-BFB6B016AAE7}"/>
                </a:ext>
              </a:extLst>
            </p:cNvPr>
            <p:cNvSpPr txBox="1"/>
            <p:nvPr/>
          </p:nvSpPr>
          <p:spPr>
            <a:xfrm>
              <a:off x="3815005" y="3823515"/>
              <a:ext cx="258285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err="1">
                  <a:solidFill>
                    <a:srgbClr val="000000"/>
                  </a:solidFill>
                  <a:latin typeface="Open Sans"/>
                </a:rPr>
                <a:t>Sed</a:t>
              </a:r>
              <a:r>
                <a:rPr lang="en-GB" sz="100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GB" sz="1000" err="1">
                  <a:solidFill>
                    <a:srgbClr val="000000"/>
                  </a:solidFill>
                  <a:latin typeface="Open Sans"/>
                </a:rPr>
                <a:t>elementum</a:t>
              </a:r>
              <a:r>
                <a:rPr lang="en-GB" sz="100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GB" sz="1000" err="1">
                  <a:solidFill>
                    <a:srgbClr val="000000"/>
                  </a:solidFill>
                  <a:latin typeface="Open Sans"/>
                </a:rPr>
                <a:t>risus</a:t>
              </a:r>
              <a:r>
                <a:rPr lang="en-GB" sz="100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GB" sz="1000" err="1">
                  <a:solidFill>
                    <a:srgbClr val="000000"/>
                  </a:solidFill>
                  <a:latin typeface="Open Sans"/>
                </a:rPr>
                <a:t>quis</a:t>
              </a:r>
              <a:r>
                <a:rPr lang="en-GB" sz="100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GB" sz="1000" err="1">
                  <a:solidFill>
                    <a:srgbClr val="000000"/>
                  </a:solidFill>
                  <a:latin typeface="Open Sans"/>
                </a:rPr>
                <a:t>urna</a:t>
              </a:r>
              <a:r>
                <a:rPr lang="en-GB" sz="100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GB" sz="1000" err="1">
                  <a:solidFill>
                    <a:srgbClr val="000000"/>
                  </a:solidFill>
                  <a:latin typeface="Open Sans"/>
                </a:rPr>
                <a:t>finibus</a:t>
              </a:r>
              <a:r>
                <a:rPr lang="en-GB" sz="1000">
                  <a:solidFill>
                    <a:srgbClr val="000000"/>
                  </a:solidFill>
                  <a:latin typeface="Open Sans"/>
                </a:rPr>
                <a:t>, </a:t>
              </a:r>
              <a:r>
                <a:rPr lang="en-GB" sz="1000" err="1">
                  <a:solidFill>
                    <a:srgbClr val="000000"/>
                  </a:solidFill>
                  <a:latin typeface="Open Sans"/>
                </a:rPr>
                <a:t>vel</a:t>
              </a:r>
              <a:r>
                <a:rPr lang="en-GB" sz="1000">
                  <a:solidFill>
                    <a:srgbClr val="000000"/>
                  </a:solidFill>
                  <a:latin typeface="Open Sans"/>
                </a:rPr>
                <a:t> cursus ante </a:t>
              </a:r>
              <a:r>
                <a:rPr lang="en-GB" sz="1000" err="1">
                  <a:solidFill>
                    <a:srgbClr val="000000"/>
                  </a:solidFill>
                  <a:latin typeface="Open Sans"/>
                </a:rPr>
                <a:t>sollicitudin</a:t>
              </a:r>
              <a:r>
                <a:rPr lang="en-GB" sz="1000">
                  <a:solidFill>
                    <a:srgbClr val="000000"/>
                  </a:solidFill>
                  <a:latin typeface="Open Sans"/>
                </a:rPr>
                <a:t>. </a:t>
              </a:r>
              <a:r>
                <a:rPr lang="en-GB" sz="1000" err="1">
                  <a:solidFill>
                    <a:srgbClr val="000000"/>
                  </a:solidFill>
                  <a:latin typeface="Open Sans"/>
                </a:rPr>
                <a:t>Praesent</a:t>
              </a:r>
              <a:r>
                <a:rPr lang="en-GB" sz="100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GB" sz="1000" err="1">
                  <a:solidFill>
                    <a:srgbClr val="000000"/>
                  </a:solidFill>
                  <a:latin typeface="Open Sans"/>
                </a:rPr>
                <a:t>mollis</a:t>
              </a:r>
              <a:r>
                <a:rPr lang="en-GB" sz="1000">
                  <a:solidFill>
                    <a:srgbClr val="000000"/>
                  </a:solidFill>
                  <a:latin typeface="Open Sans"/>
                </a:rPr>
                <a:t>, </a:t>
              </a:r>
              <a:r>
                <a:rPr lang="en-GB" sz="1000" err="1">
                  <a:solidFill>
                    <a:srgbClr val="000000"/>
                  </a:solidFill>
                  <a:latin typeface="Open Sans"/>
                </a:rPr>
                <a:t>nibh</a:t>
              </a:r>
              <a:r>
                <a:rPr lang="en-GB" sz="100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GB" sz="1000" err="1">
                  <a:solidFill>
                    <a:srgbClr val="000000"/>
                  </a:solidFill>
                  <a:latin typeface="Open Sans"/>
                </a:rPr>
                <a:t>eu</a:t>
              </a:r>
              <a:r>
                <a:rPr lang="en-GB" sz="1000">
                  <a:solidFill>
                    <a:srgbClr val="000000"/>
                  </a:solidFill>
                  <a:latin typeface="Open Sans"/>
                </a:rPr>
                <a:t> lacinia semper, </a:t>
              </a:r>
              <a:r>
                <a:rPr lang="en-GB" sz="1000" err="1">
                  <a:solidFill>
                    <a:srgbClr val="000000"/>
                  </a:solidFill>
                  <a:latin typeface="Open Sans"/>
                </a:rPr>
                <a:t>sem</a:t>
              </a:r>
              <a:r>
                <a:rPr lang="en-GB" sz="100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GB" sz="1000" err="1">
                  <a:solidFill>
                    <a:srgbClr val="000000"/>
                  </a:solidFill>
                  <a:latin typeface="Open Sans"/>
                </a:rPr>
                <a:t>leo</a:t>
              </a:r>
              <a:r>
                <a:rPr lang="en-GB" sz="100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GB" sz="1000" err="1">
                  <a:solidFill>
                    <a:srgbClr val="000000"/>
                  </a:solidFill>
                  <a:latin typeface="Open Sans"/>
                </a:rPr>
                <a:t>tincidunt</a:t>
              </a:r>
              <a:r>
                <a:rPr lang="en-GB" sz="100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GB" sz="1000" err="1">
                  <a:solidFill>
                    <a:srgbClr val="000000"/>
                  </a:solidFill>
                  <a:latin typeface="Open Sans"/>
                </a:rPr>
                <a:t>felis</a:t>
              </a:r>
              <a:r>
                <a:rPr lang="en-GB" sz="1000">
                  <a:solidFill>
                    <a:srgbClr val="000000"/>
                  </a:solidFill>
                  <a:latin typeface="Open Sans"/>
                </a:rPr>
                <a:t>, </a:t>
              </a:r>
              <a:r>
                <a:rPr lang="en-GB" sz="1000" err="1">
                  <a:solidFill>
                    <a:srgbClr val="000000"/>
                  </a:solidFill>
                  <a:latin typeface="Open Sans"/>
                </a:rPr>
                <a:t>quis</a:t>
              </a:r>
              <a:r>
                <a:rPr lang="en-GB" sz="1000">
                  <a:solidFill>
                    <a:srgbClr val="000000"/>
                  </a:solidFill>
                  <a:latin typeface="Open Sans"/>
                </a:rPr>
                <a:t> pharetra </a:t>
              </a:r>
              <a:r>
                <a:rPr lang="en-GB" sz="1000" err="1">
                  <a:solidFill>
                    <a:srgbClr val="000000"/>
                  </a:solidFill>
                  <a:latin typeface="Open Sans"/>
                </a:rPr>
                <a:t>neque</a:t>
              </a:r>
              <a:r>
                <a:rPr lang="en-GB" sz="100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GB" sz="1000" err="1">
                  <a:solidFill>
                    <a:srgbClr val="000000"/>
                  </a:solidFill>
                  <a:latin typeface="Open Sans"/>
                </a:rPr>
                <a:t>leo</a:t>
              </a:r>
              <a:r>
                <a:rPr lang="en-GB" sz="100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GB" sz="1000" err="1">
                  <a:solidFill>
                    <a:srgbClr val="000000"/>
                  </a:solidFill>
                  <a:latin typeface="Open Sans"/>
                </a:rPr>
                <a:t>imperdiet</a:t>
              </a:r>
              <a:r>
                <a:rPr lang="en-GB" sz="100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GB" sz="1000" err="1">
                  <a:solidFill>
                    <a:srgbClr val="000000"/>
                  </a:solidFill>
                  <a:latin typeface="Open Sans"/>
                </a:rPr>
                <a:t>tellus</a:t>
              </a:r>
              <a:r>
                <a:rPr lang="en-GB" sz="1000">
                  <a:solidFill>
                    <a:srgbClr val="000000"/>
                  </a:solidFill>
                  <a:latin typeface="Open Sans"/>
                </a:rPr>
                <a:t>. </a:t>
              </a:r>
              <a:endParaRPr lang="id-ID" sz="1000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22EEED-FDAA-497C-8E6B-1C6037C27F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7C93AD-5E2F-4569-9272-94AB56940207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48" name="Footer Placeholder 47">
            <a:extLst>
              <a:ext uri="{FF2B5EF4-FFF2-40B4-BE49-F238E27FC236}">
                <a16:creationId xmlns:a16="http://schemas.microsoft.com/office/drawing/2014/main" id="{CC146507-720B-4322-8CF1-106AF154D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9" name="Slide Number Placeholder 48">
            <a:extLst>
              <a:ext uri="{FF2B5EF4-FFF2-40B4-BE49-F238E27FC236}">
                <a16:creationId xmlns:a16="http://schemas.microsoft.com/office/drawing/2014/main" id="{66AEFD31-DA2E-42D4-8F72-24B0E76DB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5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23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5366A2-33F7-43FE-93F1-4A984DB64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Key Statistics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A72678-061D-4474-BE90-A01F52E57437}"/>
              </a:ext>
            </a:extLst>
          </p:cNvPr>
          <p:cNvSpPr txBox="1"/>
          <p:nvPr/>
        </p:nvSpPr>
        <p:spPr>
          <a:xfrm>
            <a:off x="5876568" y="558960"/>
            <a:ext cx="11351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900">
                <a:latin typeface="+mj-lt"/>
              </a:rPr>
              <a:t>Businessman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205EFF-22C0-48E0-80F2-F77F3F94ECB7}"/>
              </a:ext>
            </a:extLst>
          </p:cNvPr>
          <p:cNvSpPr txBox="1"/>
          <p:nvPr/>
        </p:nvSpPr>
        <p:spPr>
          <a:xfrm>
            <a:off x="5876568" y="251519"/>
            <a:ext cx="8341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solidFill>
                  <a:schemeClr val="accent1"/>
                </a:solidFill>
              </a:rPr>
              <a:t>5</a:t>
            </a:r>
            <a:r>
              <a:rPr lang="id-ID" sz="2100" b="1">
                <a:solidFill>
                  <a:schemeClr val="accent1"/>
                </a:solidFill>
              </a:rPr>
              <a:t>9%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C4C2A8D-3023-4850-A859-0BAA0F0163B7}"/>
              </a:ext>
            </a:extLst>
          </p:cNvPr>
          <p:cNvSpPr>
            <a:spLocks noEditPoints="1"/>
          </p:cNvSpPr>
          <p:nvPr/>
        </p:nvSpPr>
        <p:spPr bwMode="auto">
          <a:xfrm>
            <a:off x="5381440" y="274087"/>
            <a:ext cx="414536" cy="452854"/>
          </a:xfrm>
          <a:custGeom>
            <a:avLst/>
            <a:gdLst>
              <a:gd name="T0" fmla="*/ 250 w 271"/>
              <a:gd name="T1" fmla="*/ 205 h 296"/>
              <a:gd name="T2" fmla="*/ 185 w 271"/>
              <a:gd name="T3" fmla="*/ 177 h 296"/>
              <a:gd name="T4" fmla="*/ 181 w 271"/>
              <a:gd name="T5" fmla="*/ 174 h 296"/>
              <a:gd name="T6" fmla="*/ 177 w 271"/>
              <a:gd name="T7" fmla="*/ 161 h 296"/>
              <a:gd name="T8" fmla="*/ 172 w 271"/>
              <a:gd name="T9" fmla="*/ 155 h 296"/>
              <a:gd name="T10" fmla="*/ 171 w 271"/>
              <a:gd name="T11" fmla="*/ 152 h 296"/>
              <a:gd name="T12" fmla="*/ 176 w 271"/>
              <a:gd name="T13" fmla="*/ 124 h 296"/>
              <a:gd name="T14" fmla="*/ 176 w 271"/>
              <a:gd name="T15" fmla="*/ 123 h 296"/>
              <a:gd name="T16" fmla="*/ 186 w 271"/>
              <a:gd name="T17" fmla="*/ 97 h 296"/>
              <a:gd name="T18" fmla="*/ 186 w 271"/>
              <a:gd name="T19" fmla="*/ 96 h 296"/>
              <a:gd name="T20" fmla="*/ 188 w 271"/>
              <a:gd name="T21" fmla="*/ 78 h 296"/>
              <a:gd name="T22" fmla="*/ 187 w 271"/>
              <a:gd name="T23" fmla="*/ 76 h 296"/>
              <a:gd name="T24" fmla="*/ 184 w 271"/>
              <a:gd name="T25" fmla="*/ 70 h 296"/>
              <a:gd name="T26" fmla="*/ 184 w 271"/>
              <a:gd name="T27" fmla="*/ 45 h 296"/>
              <a:gd name="T28" fmla="*/ 177 w 271"/>
              <a:gd name="T29" fmla="*/ 27 h 296"/>
              <a:gd name="T30" fmla="*/ 159 w 271"/>
              <a:gd name="T31" fmla="*/ 12 h 296"/>
              <a:gd name="T32" fmla="*/ 159 w 271"/>
              <a:gd name="T33" fmla="*/ 5 h 296"/>
              <a:gd name="T34" fmla="*/ 163 w 271"/>
              <a:gd name="T35" fmla="*/ 2 h 296"/>
              <a:gd name="T36" fmla="*/ 162 w 271"/>
              <a:gd name="T37" fmla="*/ 1 h 296"/>
              <a:gd name="T38" fmla="*/ 156 w 271"/>
              <a:gd name="T39" fmla="*/ 1 h 296"/>
              <a:gd name="T40" fmla="*/ 137 w 271"/>
              <a:gd name="T41" fmla="*/ 4 h 296"/>
              <a:gd name="T42" fmla="*/ 102 w 271"/>
              <a:gd name="T43" fmla="*/ 19 h 296"/>
              <a:gd name="T44" fmla="*/ 89 w 271"/>
              <a:gd name="T45" fmla="*/ 41 h 296"/>
              <a:gd name="T46" fmla="*/ 88 w 271"/>
              <a:gd name="T47" fmla="*/ 56 h 296"/>
              <a:gd name="T48" fmla="*/ 88 w 271"/>
              <a:gd name="T49" fmla="*/ 70 h 296"/>
              <a:gd name="T50" fmla="*/ 86 w 271"/>
              <a:gd name="T51" fmla="*/ 74 h 296"/>
              <a:gd name="T52" fmla="*/ 84 w 271"/>
              <a:gd name="T53" fmla="*/ 80 h 296"/>
              <a:gd name="T54" fmla="*/ 84 w 271"/>
              <a:gd name="T55" fmla="*/ 85 h 296"/>
              <a:gd name="T56" fmla="*/ 88 w 271"/>
              <a:gd name="T57" fmla="*/ 100 h 296"/>
              <a:gd name="T58" fmla="*/ 92 w 271"/>
              <a:gd name="T59" fmla="*/ 111 h 296"/>
              <a:gd name="T60" fmla="*/ 101 w 271"/>
              <a:gd name="T61" fmla="*/ 131 h 296"/>
              <a:gd name="T62" fmla="*/ 102 w 271"/>
              <a:gd name="T63" fmla="*/ 135 h 296"/>
              <a:gd name="T64" fmla="*/ 100 w 271"/>
              <a:gd name="T65" fmla="*/ 152 h 296"/>
              <a:gd name="T66" fmla="*/ 98 w 271"/>
              <a:gd name="T67" fmla="*/ 155 h 296"/>
              <a:gd name="T68" fmla="*/ 93 w 271"/>
              <a:gd name="T69" fmla="*/ 162 h 296"/>
              <a:gd name="T70" fmla="*/ 89 w 271"/>
              <a:gd name="T71" fmla="*/ 173 h 296"/>
              <a:gd name="T72" fmla="*/ 86 w 271"/>
              <a:gd name="T73" fmla="*/ 176 h 296"/>
              <a:gd name="T74" fmla="*/ 65 w 271"/>
              <a:gd name="T75" fmla="*/ 185 h 296"/>
              <a:gd name="T76" fmla="*/ 43 w 271"/>
              <a:gd name="T77" fmla="*/ 194 h 296"/>
              <a:gd name="T78" fmla="*/ 22 w 271"/>
              <a:gd name="T79" fmla="*/ 206 h 296"/>
              <a:gd name="T80" fmla="*/ 10 w 271"/>
              <a:gd name="T81" fmla="*/ 214 h 296"/>
              <a:gd name="T82" fmla="*/ 0 w 271"/>
              <a:gd name="T83" fmla="*/ 256 h 296"/>
              <a:gd name="T84" fmla="*/ 125 w 271"/>
              <a:gd name="T85" fmla="*/ 296 h 296"/>
              <a:gd name="T86" fmla="*/ 106 w 271"/>
              <a:gd name="T87" fmla="*/ 270 h 296"/>
              <a:gd name="T88" fmla="*/ 135 w 271"/>
              <a:gd name="T89" fmla="*/ 191 h 296"/>
              <a:gd name="T90" fmla="*/ 126 w 271"/>
              <a:gd name="T91" fmla="*/ 171 h 296"/>
              <a:gd name="T92" fmla="*/ 144 w 271"/>
              <a:gd name="T93" fmla="*/ 171 h 296"/>
              <a:gd name="T94" fmla="*/ 135 w 271"/>
              <a:gd name="T95" fmla="*/ 191 h 296"/>
              <a:gd name="T96" fmla="*/ 164 w 271"/>
              <a:gd name="T97" fmla="*/ 270 h 296"/>
              <a:gd name="T98" fmla="*/ 146 w 271"/>
              <a:gd name="T99" fmla="*/ 295 h 296"/>
              <a:gd name="T100" fmla="*/ 271 w 271"/>
              <a:gd name="T101" fmla="*/ 256 h 296"/>
              <a:gd name="T102" fmla="*/ 261 w 271"/>
              <a:gd name="T103" fmla="*/ 213 h 296"/>
              <a:gd name="T104" fmla="*/ 250 w 271"/>
              <a:gd name="T105" fmla="*/ 205 h 296"/>
              <a:gd name="T106" fmla="*/ 250 w 271"/>
              <a:gd name="T107" fmla="*/ 205 h 296"/>
              <a:gd name="T108" fmla="*/ 250 w 271"/>
              <a:gd name="T109" fmla="*/ 205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1" h="296">
                <a:moveTo>
                  <a:pt x="250" y="205"/>
                </a:moveTo>
                <a:cubicBezTo>
                  <a:pt x="229" y="194"/>
                  <a:pt x="207" y="185"/>
                  <a:pt x="185" y="177"/>
                </a:cubicBezTo>
                <a:cubicBezTo>
                  <a:pt x="184" y="176"/>
                  <a:pt x="182" y="175"/>
                  <a:pt x="181" y="174"/>
                </a:cubicBezTo>
                <a:cubicBezTo>
                  <a:pt x="179" y="170"/>
                  <a:pt x="178" y="166"/>
                  <a:pt x="177" y="161"/>
                </a:cubicBezTo>
                <a:cubicBezTo>
                  <a:pt x="176" y="159"/>
                  <a:pt x="175" y="156"/>
                  <a:pt x="172" y="155"/>
                </a:cubicBezTo>
                <a:cubicBezTo>
                  <a:pt x="171" y="155"/>
                  <a:pt x="171" y="153"/>
                  <a:pt x="171" y="152"/>
                </a:cubicBezTo>
                <a:cubicBezTo>
                  <a:pt x="171" y="142"/>
                  <a:pt x="169" y="132"/>
                  <a:pt x="176" y="124"/>
                </a:cubicBezTo>
                <a:cubicBezTo>
                  <a:pt x="176" y="124"/>
                  <a:pt x="176" y="123"/>
                  <a:pt x="176" y="123"/>
                </a:cubicBezTo>
                <a:cubicBezTo>
                  <a:pt x="180" y="114"/>
                  <a:pt x="181" y="105"/>
                  <a:pt x="186" y="97"/>
                </a:cubicBezTo>
                <a:cubicBezTo>
                  <a:pt x="186" y="97"/>
                  <a:pt x="186" y="96"/>
                  <a:pt x="186" y="96"/>
                </a:cubicBezTo>
                <a:cubicBezTo>
                  <a:pt x="187" y="90"/>
                  <a:pt x="188" y="84"/>
                  <a:pt x="188" y="78"/>
                </a:cubicBezTo>
                <a:cubicBezTo>
                  <a:pt x="188" y="78"/>
                  <a:pt x="188" y="76"/>
                  <a:pt x="187" y="76"/>
                </a:cubicBezTo>
                <a:cubicBezTo>
                  <a:pt x="184" y="75"/>
                  <a:pt x="184" y="73"/>
                  <a:pt x="184" y="70"/>
                </a:cubicBezTo>
                <a:cubicBezTo>
                  <a:pt x="184" y="58"/>
                  <a:pt x="184" y="57"/>
                  <a:pt x="184" y="45"/>
                </a:cubicBezTo>
                <a:cubicBezTo>
                  <a:pt x="184" y="38"/>
                  <a:pt x="182" y="32"/>
                  <a:pt x="177" y="27"/>
                </a:cubicBezTo>
                <a:cubicBezTo>
                  <a:pt x="171" y="22"/>
                  <a:pt x="165" y="17"/>
                  <a:pt x="159" y="12"/>
                </a:cubicBezTo>
                <a:cubicBezTo>
                  <a:pt x="156" y="10"/>
                  <a:pt x="156" y="8"/>
                  <a:pt x="159" y="5"/>
                </a:cubicBezTo>
                <a:cubicBezTo>
                  <a:pt x="160" y="4"/>
                  <a:pt x="161" y="3"/>
                  <a:pt x="163" y="2"/>
                </a:cubicBezTo>
                <a:cubicBezTo>
                  <a:pt x="162" y="1"/>
                  <a:pt x="162" y="1"/>
                  <a:pt x="162" y="1"/>
                </a:cubicBezTo>
                <a:cubicBezTo>
                  <a:pt x="160" y="1"/>
                  <a:pt x="158" y="0"/>
                  <a:pt x="156" y="1"/>
                </a:cubicBezTo>
                <a:cubicBezTo>
                  <a:pt x="150" y="2"/>
                  <a:pt x="143" y="3"/>
                  <a:pt x="137" y="4"/>
                </a:cubicBezTo>
                <a:cubicBezTo>
                  <a:pt x="124" y="7"/>
                  <a:pt x="112" y="11"/>
                  <a:pt x="102" y="19"/>
                </a:cubicBezTo>
                <a:cubicBezTo>
                  <a:pt x="95" y="25"/>
                  <a:pt x="89" y="32"/>
                  <a:pt x="89" y="41"/>
                </a:cubicBezTo>
                <a:cubicBezTo>
                  <a:pt x="88" y="46"/>
                  <a:pt x="88" y="51"/>
                  <a:pt x="88" y="56"/>
                </a:cubicBezTo>
                <a:cubicBezTo>
                  <a:pt x="88" y="64"/>
                  <a:pt x="88" y="62"/>
                  <a:pt x="88" y="70"/>
                </a:cubicBezTo>
                <a:cubicBezTo>
                  <a:pt x="88" y="71"/>
                  <a:pt x="87" y="74"/>
                  <a:pt x="86" y="74"/>
                </a:cubicBezTo>
                <a:cubicBezTo>
                  <a:pt x="83" y="75"/>
                  <a:pt x="83" y="77"/>
                  <a:pt x="84" y="80"/>
                </a:cubicBezTo>
                <a:cubicBezTo>
                  <a:pt x="84" y="82"/>
                  <a:pt x="84" y="84"/>
                  <a:pt x="84" y="85"/>
                </a:cubicBezTo>
                <a:cubicBezTo>
                  <a:pt x="85" y="90"/>
                  <a:pt x="86" y="95"/>
                  <a:pt x="88" y="100"/>
                </a:cubicBezTo>
                <a:cubicBezTo>
                  <a:pt x="89" y="104"/>
                  <a:pt x="91" y="108"/>
                  <a:pt x="92" y="111"/>
                </a:cubicBezTo>
                <a:cubicBezTo>
                  <a:pt x="93" y="119"/>
                  <a:pt x="96" y="125"/>
                  <a:pt x="101" y="131"/>
                </a:cubicBezTo>
                <a:cubicBezTo>
                  <a:pt x="101" y="132"/>
                  <a:pt x="102" y="134"/>
                  <a:pt x="102" y="135"/>
                </a:cubicBezTo>
                <a:cubicBezTo>
                  <a:pt x="102" y="141"/>
                  <a:pt x="101" y="146"/>
                  <a:pt x="100" y="152"/>
                </a:cubicBezTo>
                <a:cubicBezTo>
                  <a:pt x="100" y="153"/>
                  <a:pt x="99" y="155"/>
                  <a:pt x="98" y="155"/>
                </a:cubicBezTo>
                <a:cubicBezTo>
                  <a:pt x="94" y="156"/>
                  <a:pt x="93" y="159"/>
                  <a:pt x="93" y="162"/>
                </a:cubicBezTo>
                <a:cubicBezTo>
                  <a:pt x="91" y="166"/>
                  <a:pt x="90" y="170"/>
                  <a:pt x="89" y="173"/>
                </a:cubicBezTo>
                <a:cubicBezTo>
                  <a:pt x="88" y="175"/>
                  <a:pt x="87" y="176"/>
                  <a:pt x="86" y="176"/>
                </a:cubicBezTo>
                <a:cubicBezTo>
                  <a:pt x="79" y="179"/>
                  <a:pt x="72" y="182"/>
                  <a:pt x="65" y="185"/>
                </a:cubicBezTo>
                <a:cubicBezTo>
                  <a:pt x="58" y="188"/>
                  <a:pt x="50" y="191"/>
                  <a:pt x="43" y="194"/>
                </a:cubicBezTo>
                <a:cubicBezTo>
                  <a:pt x="36" y="198"/>
                  <a:pt x="29" y="202"/>
                  <a:pt x="22" y="206"/>
                </a:cubicBezTo>
                <a:cubicBezTo>
                  <a:pt x="17" y="208"/>
                  <a:pt x="13" y="210"/>
                  <a:pt x="10" y="214"/>
                </a:cubicBezTo>
                <a:cubicBezTo>
                  <a:pt x="0" y="256"/>
                  <a:pt x="0" y="256"/>
                  <a:pt x="0" y="256"/>
                </a:cubicBezTo>
                <a:cubicBezTo>
                  <a:pt x="49" y="256"/>
                  <a:pt x="74" y="292"/>
                  <a:pt x="125" y="296"/>
                </a:cubicBezTo>
                <a:cubicBezTo>
                  <a:pt x="106" y="270"/>
                  <a:pt x="106" y="270"/>
                  <a:pt x="106" y="270"/>
                </a:cubicBezTo>
                <a:cubicBezTo>
                  <a:pt x="135" y="191"/>
                  <a:pt x="135" y="191"/>
                  <a:pt x="135" y="191"/>
                </a:cubicBezTo>
                <a:cubicBezTo>
                  <a:pt x="126" y="171"/>
                  <a:pt x="126" y="171"/>
                  <a:pt x="126" y="171"/>
                </a:cubicBezTo>
                <a:cubicBezTo>
                  <a:pt x="144" y="171"/>
                  <a:pt x="144" y="171"/>
                  <a:pt x="144" y="171"/>
                </a:cubicBezTo>
                <a:cubicBezTo>
                  <a:pt x="135" y="191"/>
                  <a:pt x="135" y="191"/>
                  <a:pt x="135" y="191"/>
                </a:cubicBezTo>
                <a:cubicBezTo>
                  <a:pt x="164" y="270"/>
                  <a:pt x="164" y="270"/>
                  <a:pt x="164" y="270"/>
                </a:cubicBezTo>
                <a:cubicBezTo>
                  <a:pt x="146" y="295"/>
                  <a:pt x="146" y="295"/>
                  <a:pt x="146" y="295"/>
                </a:cubicBezTo>
                <a:cubicBezTo>
                  <a:pt x="183" y="289"/>
                  <a:pt x="242" y="256"/>
                  <a:pt x="271" y="256"/>
                </a:cubicBezTo>
                <a:cubicBezTo>
                  <a:pt x="261" y="213"/>
                  <a:pt x="261" y="213"/>
                  <a:pt x="261" y="213"/>
                </a:cubicBezTo>
                <a:cubicBezTo>
                  <a:pt x="258" y="210"/>
                  <a:pt x="254" y="207"/>
                  <a:pt x="250" y="205"/>
                </a:cubicBezTo>
                <a:close/>
                <a:moveTo>
                  <a:pt x="250" y="205"/>
                </a:moveTo>
                <a:cubicBezTo>
                  <a:pt x="250" y="205"/>
                  <a:pt x="250" y="205"/>
                  <a:pt x="250" y="20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67AA62-0CE7-468D-B74E-A949CD0D9A5E}"/>
              </a:ext>
            </a:extLst>
          </p:cNvPr>
          <p:cNvSpPr txBox="1"/>
          <p:nvPr/>
        </p:nvSpPr>
        <p:spPr>
          <a:xfrm>
            <a:off x="5876568" y="1195494"/>
            <a:ext cx="10168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900">
                <a:latin typeface="+mj-lt"/>
              </a:rPr>
              <a:t>Engineering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4AA41F-E78F-4FB3-8DC4-C7F9C43EF97C}"/>
              </a:ext>
            </a:extLst>
          </p:cNvPr>
          <p:cNvSpPr txBox="1"/>
          <p:nvPr/>
        </p:nvSpPr>
        <p:spPr>
          <a:xfrm>
            <a:off x="5876568" y="888053"/>
            <a:ext cx="8341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solidFill>
                  <a:schemeClr val="accent2"/>
                </a:solidFill>
              </a:rPr>
              <a:t>2</a:t>
            </a:r>
            <a:r>
              <a:rPr lang="id-ID" sz="2100" b="1">
                <a:solidFill>
                  <a:schemeClr val="accent2"/>
                </a:solidFill>
              </a:rPr>
              <a:t>3%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330206-9DB3-4309-8F28-9FF307AB3C62}"/>
              </a:ext>
            </a:extLst>
          </p:cNvPr>
          <p:cNvSpPr txBox="1"/>
          <p:nvPr/>
        </p:nvSpPr>
        <p:spPr>
          <a:xfrm>
            <a:off x="7597476" y="558960"/>
            <a:ext cx="13308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900">
                <a:latin typeface="+mj-lt"/>
              </a:rPr>
              <a:t>Fresh-Graduate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B69FD7-D3DE-4400-BD12-88E9D8E204DC}"/>
              </a:ext>
            </a:extLst>
          </p:cNvPr>
          <p:cNvSpPr txBox="1"/>
          <p:nvPr/>
        </p:nvSpPr>
        <p:spPr>
          <a:xfrm>
            <a:off x="7597477" y="251519"/>
            <a:ext cx="8341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solidFill>
                  <a:schemeClr val="accent3"/>
                </a:solidFill>
              </a:rPr>
              <a:t>1</a:t>
            </a:r>
            <a:r>
              <a:rPr lang="id-ID" sz="2100" b="1">
                <a:solidFill>
                  <a:schemeClr val="accent3"/>
                </a:solidFill>
              </a:rPr>
              <a:t>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D75E39-9C69-4275-AC4F-7A1E9DAF5764}"/>
              </a:ext>
            </a:extLst>
          </p:cNvPr>
          <p:cNvSpPr txBox="1"/>
          <p:nvPr/>
        </p:nvSpPr>
        <p:spPr>
          <a:xfrm>
            <a:off x="7597477" y="1195494"/>
            <a:ext cx="6542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900">
                <a:latin typeface="+mj-lt"/>
              </a:rPr>
              <a:t>Doctor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C70BBC-A40F-494F-90C5-9F3666B8B536}"/>
              </a:ext>
            </a:extLst>
          </p:cNvPr>
          <p:cNvSpPr txBox="1"/>
          <p:nvPr/>
        </p:nvSpPr>
        <p:spPr>
          <a:xfrm>
            <a:off x="7597477" y="888053"/>
            <a:ext cx="6478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100" b="1">
                <a:solidFill>
                  <a:schemeClr val="accent4"/>
                </a:solidFill>
              </a:rPr>
              <a:t>9%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0F9B93A-6240-471A-828F-6C4DE1823AD1}"/>
              </a:ext>
            </a:extLst>
          </p:cNvPr>
          <p:cNvGrpSpPr/>
          <p:nvPr/>
        </p:nvGrpSpPr>
        <p:grpSpPr>
          <a:xfrm>
            <a:off x="5381290" y="930133"/>
            <a:ext cx="414836" cy="413829"/>
            <a:chOff x="6148388" y="4838700"/>
            <a:chExt cx="654050" cy="652463"/>
          </a:xfrm>
          <a:solidFill>
            <a:schemeClr val="accent2"/>
          </a:solidFill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CA76D8DE-C40D-407B-A92E-B6A76D6084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48388" y="4838700"/>
              <a:ext cx="654050" cy="652463"/>
            </a:xfrm>
            <a:custGeom>
              <a:avLst/>
              <a:gdLst>
                <a:gd name="T0" fmla="*/ 957 w 2014"/>
                <a:gd name="T1" fmla="*/ 1541 h 2015"/>
                <a:gd name="T2" fmla="*/ 640 w 2014"/>
                <a:gd name="T3" fmla="*/ 1437 h 2015"/>
                <a:gd name="T4" fmla="*/ 656 w 2014"/>
                <a:gd name="T5" fmla="*/ 1377 h 2015"/>
                <a:gd name="T6" fmla="*/ 537 w 2014"/>
                <a:gd name="T7" fmla="*/ 772 h 2015"/>
                <a:gd name="T8" fmla="*/ 1477 w 2014"/>
                <a:gd name="T9" fmla="*/ 907 h 2015"/>
                <a:gd name="T10" fmla="*/ 1341 w 2014"/>
                <a:gd name="T11" fmla="*/ 1294 h 2015"/>
                <a:gd name="T12" fmla="*/ 1305 w 2014"/>
                <a:gd name="T13" fmla="*/ 1336 h 2015"/>
                <a:gd name="T14" fmla="*/ 1007 w 2014"/>
                <a:gd name="T15" fmla="*/ 1477 h 2015"/>
                <a:gd name="T16" fmla="*/ 709 w 2014"/>
                <a:gd name="T17" fmla="*/ 1336 h 2015"/>
                <a:gd name="T18" fmla="*/ 673 w 2014"/>
                <a:gd name="T19" fmla="*/ 1294 h 2015"/>
                <a:gd name="T20" fmla="*/ 537 w 2014"/>
                <a:gd name="T21" fmla="*/ 907 h 2015"/>
                <a:gd name="T22" fmla="*/ 1358 w 2014"/>
                <a:gd name="T23" fmla="*/ 1376 h 2015"/>
                <a:gd name="T24" fmla="*/ 1148 w 2014"/>
                <a:gd name="T25" fmla="*/ 1746 h 2015"/>
                <a:gd name="T26" fmla="*/ 1057 w 2014"/>
                <a:gd name="T27" fmla="*/ 1541 h 2015"/>
                <a:gd name="T28" fmla="*/ 1358 w 2014"/>
                <a:gd name="T29" fmla="*/ 1376 h 2015"/>
                <a:gd name="T30" fmla="*/ 1114 w 2014"/>
                <a:gd name="T31" fmla="*/ 1847 h 2015"/>
                <a:gd name="T32" fmla="*/ 1134 w 2014"/>
                <a:gd name="T33" fmla="*/ 1947 h 2015"/>
                <a:gd name="T34" fmla="*/ 900 w 2014"/>
                <a:gd name="T35" fmla="*/ 1847 h 2015"/>
                <a:gd name="T36" fmla="*/ 1422 w 2014"/>
                <a:gd name="T37" fmla="*/ 1484 h 2015"/>
                <a:gd name="T38" fmla="*/ 1442 w 2014"/>
                <a:gd name="T39" fmla="*/ 1436 h 2015"/>
                <a:gd name="T40" fmla="*/ 1544 w 2014"/>
                <a:gd name="T41" fmla="*/ 907 h 2015"/>
                <a:gd name="T42" fmla="*/ 1578 w 2014"/>
                <a:gd name="T43" fmla="*/ 772 h 2015"/>
                <a:gd name="T44" fmla="*/ 1678 w 2014"/>
                <a:gd name="T45" fmla="*/ 739 h 2015"/>
                <a:gd name="T46" fmla="*/ 1611 w 2014"/>
                <a:gd name="T47" fmla="*/ 705 h 2015"/>
                <a:gd name="T48" fmla="*/ 1550 w 2014"/>
                <a:gd name="T49" fmla="*/ 412 h 2015"/>
                <a:gd name="T50" fmla="*/ 1242 w 2014"/>
                <a:gd name="T51" fmla="*/ 470 h 2015"/>
                <a:gd name="T52" fmla="*/ 1209 w 2014"/>
                <a:gd name="T53" fmla="*/ 430 h 2015"/>
                <a:gd name="T54" fmla="*/ 1175 w 2014"/>
                <a:gd name="T55" fmla="*/ 109 h 2015"/>
                <a:gd name="T56" fmla="*/ 1073 w 2014"/>
                <a:gd name="T57" fmla="*/ 0 h 2015"/>
                <a:gd name="T58" fmla="*/ 839 w 2014"/>
                <a:gd name="T59" fmla="*/ 101 h 2015"/>
                <a:gd name="T60" fmla="*/ 750 w 2014"/>
                <a:gd name="T61" fmla="*/ 141 h 2015"/>
                <a:gd name="T62" fmla="*/ 796 w 2014"/>
                <a:gd name="T63" fmla="*/ 460 h 2015"/>
                <a:gd name="T64" fmla="*/ 765 w 2014"/>
                <a:gd name="T65" fmla="*/ 470 h 2015"/>
                <a:gd name="T66" fmla="*/ 402 w 2014"/>
                <a:gd name="T67" fmla="*/ 672 h 2015"/>
                <a:gd name="T68" fmla="*/ 369 w 2014"/>
                <a:gd name="T69" fmla="*/ 705 h 2015"/>
                <a:gd name="T70" fmla="*/ 369 w 2014"/>
                <a:gd name="T71" fmla="*/ 772 h 2015"/>
                <a:gd name="T72" fmla="*/ 470 w 2014"/>
                <a:gd name="T73" fmla="*/ 772 h 2015"/>
                <a:gd name="T74" fmla="*/ 603 w 2014"/>
                <a:gd name="T75" fmla="*/ 1311 h 2015"/>
                <a:gd name="T76" fmla="*/ 577 w 2014"/>
                <a:gd name="T77" fmla="*/ 1464 h 2015"/>
                <a:gd name="T78" fmla="*/ 99 w 2014"/>
                <a:gd name="T79" fmla="*/ 1672 h 2015"/>
                <a:gd name="T80" fmla="*/ 0 w 2014"/>
                <a:gd name="T81" fmla="*/ 1981 h 2015"/>
                <a:gd name="T82" fmla="*/ 839 w 2014"/>
                <a:gd name="T83" fmla="*/ 2015 h 2015"/>
                <a:gd name="T84" fmla="*/ 852 w 2014"/>
                <a:gd name="T85" fmla="*/ 2015 h 2015"/>
                <a:gd name="T86" fmla="*/ 1161 w 2014"/>
                <a:gd name="T87" fmla="*/ 2014 h 2015"/>
                <a:gd name="T88" fmla="*/ 1980 w 2014"/>
                <a:gd name="T89" fmla="*/ 2015 h 2015"/>
                <a:gd name="T90" fmla="*/ 2014 w 2014"/>
                <a:gd name="T91" fmla="*/ 1837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14" h="2015">
                  <a:moveTo>
                    <a:pt x="956" y="1541"/>
                  </a:moveTo>
                  <a:cubicBezTo>
                    <a:pt x="956" y="1541"/>
                    <a:pt x="957" y="1541"/>
                    <a:pt x="957" y="1541"/>
                  </a:cubicBezTo>
                  <a:cubicBezTo>
                    <a:pt x="865" y="1746"/>
                    <a:pt x="865" y="1746"/>
                    <a:pt x="865" y="1746"/>
                  </a:cubicBezTo>
                  <a:cubicBezTo>
                    <a:pt x="640" y="1437"/>
                    <a:pt x="640" y="1437"/>
                    <a:pt x="640" y="1437"/>
                  </a:cubicBezTo>
                  <a:cubicBezTo>
                    <a:pt x="655" y="1376"/>
                    <a:pt x="655" y="1376"/>
                    <a:pt x="655" y="1376"/>
                  </a:cubicBezTo>
                  <a:cubicBezTo>
                    <a:pt x="655" y="1377"/>
                    <a:pt x="656" y="1377"/>
                    <a:pt x="656" y="1377"/>
                  </a:cubicBezTo>
                  <a:cubicBezTo>
                    <a:pt x="737" y="1465"/>
                    <a:pt x="840" y="1527"/>
                    <a:pt x="956" y="1541"/>
                  </a:cubicBezTo>
                  <a:close/>
                  <a:moveTo>
                    <a:pt x="537" y="772"/>
                  </a:moveTo>
                  <a:cubicBezTo>
                    <a:pt x="1477" y="772"/>
                    <a:pt x="1477" y="772"/>
                    <a:pt x="1477" y="772"/>
                  </a:cubicBezTo>
                  <a:cubicBezTo>
                    <a:pt x="1477" y="907"/>
                    <a:pt x="1477" y="907"/>
                    <a:pt x="1477" y="907"/>
                  </a:cubicBezTo>
                  <a:cubicBezTo>
                    <a:pt x="1477" y="1058"/>
                    <a:pt x="1423" y="1191"/>
                    <a:pt x="1344" y="1291"/>
                  </a:cubicBezTo>
                  <a:cubicBezTo>
                    <a:pt x="1343" y="1292"/>
                    <a:pt x="1342" y="1292"/>
                    <a:pt x="1341" y="1294"/>
                  </a:cubicBezTo>
                  <a:cubicBezTo>
                    <a:pt x="1329" y="1309"/>
                    <a:pt x="1317" y="1322"/>
                    <a:pt x="1305" y="1336"/>
                  </a:cubicBezTo>
                  <a:cubicBezTo>
                    <a:pt x="1305" y="1336"/>
                    <a:pt x="1305" y="1336"/>
                    <a:pt x="1305" y="1336"/>
                  </a:cubicBezTo>
                  <a:cubicBezTo>
                    <a:pt x="1296" y="1344"/>
                    <a:pt x="1288" y="1352"/>
                    <a:pt x="1279" y="1360"/>
                  </a:cubicBezTo>
                  <a:cubicBezTo>
                    <a:pt x="1197" y="1434"/>
                    <a:pt x="1100" y="1477"/>
                    <a:pt x="1007" y="1477"/>
                  </a:cubicBezTo>
                  <a:cubicBezTo>
                    <a:pt x="914" y="1477"/>
                    <a:pt x="816" y="1434"/>
                    <a:pt x="734" y="1360"/>
                  </a:cubicBezTo>
                  <a:cubicBezTo>
                    <a:pt x="726" y="1352"/>
                    <a:pt x="717" y="1344"/>
                    <a:pt x="709" y="1336"/>
                  </a:cubicBezTo>
                  <a:cubicBezTo>
                    <a:pt x="709" y="1336"/>
                    <a:pt x="709" y="1336"/>
                    <a:pt x="709" y="1336"/>
                  </a:cubicBezTo>
                  <a:cubicBezTo>
                    <a:pt x="697" y="1322"/>
                    <a:pt x="685" y="1309"/>
                    <a:pt x="673" y="1294"/>
                  </a:cubicBezTo>
                  <a:cubicBezTo>
                    <a:pt x="672" y="1292"/>
                    <a:pt x="671" y="1292"/>
                    <a:pt x="669" y="1291"/>
                  </a:cubicBezTo>
                  <a:cubicBezTo>
                    <a:pt x="590" y="1191"/>
                    <a:pt x="537" y="1058"/>
                    <a:pt x="537" y="907"/>
                  </a:cubicBezTo>
                  <a:lnTo>
                    <a:pt x="537" y="772"/>
                  </a:lnTo>
                  <a:close/>
                  <a:moveTo>
                    <a:pt x="1358" y="1376"/>
                  </a:moveTo>
                  <a:cubicBezTo>
                    <a:pt x="1373" y="1437"/>
                    <a:pt x="1373" y="1437"/>
                    <a:pt x="1373" y="1437"/>
                  </a:cubicBezTo>
                  <a:cubicBezTo>
                    <a:pt x="1148" y="1746"/>
                    <a:pt x="1148" y="1746"/>
                    <a:pt x="1148" y="1746"/>
                  </a:cubicBezTo>
                  <a:cubicBezTo>
                    <a:pt x="1057" y="1541"/>
                    <a:pt x="1057" y="1541"/>
                    <a:pt x="1057" y="1541"/>
                  </a:cubicBezTo>
                  <a:cubicBezTo>
                    <a:pt x="1057" y="1541"/>
                    <a:pt x="1057" y="1541"/>
                    <a:pt x="1057" y="1541"/>
                  </a:cubicBezTo>
                  <a:cubicBezTo>
                    <a:pt x="1174" y="1527"/>
                    <a:pt x="1277" y="1465"/>
                    <a:pt x="1358" y="1377"/>
                  </a:cubicBezTo>
                  <a:cubicBezTo>
                    <a:pt x="1358" y="1377"/>
                    <a:pt x="1358" y="1377"/>
                    <a:pt x="1358" y="1376"/>
                  </a:cubicBezTo>
                  <a:close/>
                  <a:moveTo>
                    <a:pt x="900" y="1847"/>
                  </a:moveTo>
                  <a:cubicBezTo>
                    <a:pt x="1114" y="1847"/>
                    <a:pt x="1114" y="1847"/>
                    <a:pt x="1114" y="1847"/>
                  </a:cubicBezTo>
                  <a:cubicBezTo>
                    <a:pt x="1122" y="1889"/>
                    <a:pt x="1122" y="1889"/>
                    <a:pt x="1122" y="1889"/>
                  </a:cubicBezTo>
                  <a:cubicBezTo>
                    <a:pt x="1134" y="1947"/>
                    <a:pt x="1134" y="1947"/>
                    <a:pt x="1134" y="1947"/>
                  </a:cubicBezTo>
                  <a:cubicBezTo>
                    <a:pt x="880" y="1947"/>
                    <a:pt x="880" y="1947"/>
                    <a:pt x="880" y="1947"/>
                  </a:cubicBezTo>
                  <a:lnTo>
                    <a:pt x="900" y="1847"/>
                  </a:lnTo>
                  <a:close/>
                  <a:moveTo>
                    <a:pt x="1914" y="1672"/>
                  </a:moveTo>
                  <a:cubicBezTo>
                    <a:pt x="1713" y="1566"/>
                    <a:pt x="1559" y="1507"/>
                    <a:pt x="1422" y="1484"/>
                  </a:cubicBezTo>
                  <a:cubicBezTo>
                    <a:pt x="1437" y="1464"/>
                    <a:pt x="1437" y="1464"/>
                    <a:pt x="1437" y="1464"/>
                  </a:cubicBezTo>
                  <a:cubicBezTo>
                    <a:pt x="1443" y="1455"/>
                    <a:pt x="1445" y="1445"/>
                    <a:pt x="1442" y="1436"/>
                  </a:cubicBezTo>
                  <a:cubicBezTo>
                    <a:pt x="1411" y="1311"/>
                    <a:pt x="1411" y="1311"/>
                    <a:pt x="1411" y="1311"/>
                  </a:cubicBezTo>
                  <a:cubicBezTo>
                    <a:pt x="1495" y="1193"/>
                    <a:pt x="1544" y="1046"/>
                    <a:pt x="1544" y="907"/>
                  </a:cubicBezTo>
                  <a:cubicBezTo>
                    <a:pt x="1544" y="772"/>
                    <a:pt x="1544" y="772"/>
                    <a:pt x="1544" y="772"/>
                  </a:cubicBezTo>
                  <a:cubicBezTo>
                    <a:pt x="1578" y="772"/>
                    <a:pt x="1578" y="772"/>
                    <a:pt x="1578" y="772"/>
                  </a:cubicBezTo>
                  <a:cubicBezTo>
                    <a:pt x="1645" y="772"/>
                    <a:pt x="1645" y="772"/>
                    <a:pt x="1645" y="772"/>
                  </a:cubicBezTo>
                  <a:cubicBezTo>
                    <a:pt x="1663" y="772"/>
                    <a:pt x="1678" y="757"/>
                    <a:pt x="1678" y="739"/>
                  </a:cubicBezTo>
                  <a:cubicBezTo>
                    <a:pt x="1678" y="720"/>
                    <a:pt x="1663" y="705"/>
                    <a:pt x="1645" y="705"/>
                  </a:cubicBezTo>
                  <a:cubicBezTo>
                    <a:pt x="1611" y="705"/>
                    <a:pt x="1611" y="705"/>
                    <a:pt x="1611" y="705"/>
                  </a:cubicBezTo>
                  <a:cubicBezTo>
                    <a:pt x="1611" y="672"/>
                    <a:pt x="1611" y="672"/>
                    <a:pt x="1611" y="672"/>
                  </a:cubicBezTo>
                  <a:cubicBezTo>
                    <a:pt x="1611" y="578"/>
                    <a:pt x="1589" y="490"/>
                    <a:pt x="1550" y="412"/>
                  </a:cubicBezTo>
                  <a:cubicBezTo>
                    <a:pt x="1248" y="470"/>
                    <a:pt x="1248" y="470"/>
                    <a:pt x="1248" y="470"/>
                  </a:cubicBezTo>
                  <a:cubicBezTo>
                    <a:pt x="1246" y="470"/>
                    <a:pt x="1244" y="470"/>
                    <a:pt x="1242" y="470"/>
                  </a:cubicBezTo>
                  <a:cubicBezTo>
                    <a:pt x="1233" y="470"/>
                    <a:pt x="1224" y="467"/>
                    <a:pt x="1218" y="460"/>
                  </a:cubicBezTo>
                  <a:cubicBezTo>
                    <a:pt x="1210" y="452"/>
                    <a:pt x="1207" y="441"/>
                    <a:pt x="1209" y="430"/>
                  </a:cubicBezTo>
                  <a:cubicBezTo>
                    <a:pt x="1264" y="141"/>
                    <a:pt x="1264" y="141"/>
                    <a:pt x="1264" y="141"/>
                  </a:cubicBezTo>
                  <a:cubicBezTo>
                    <a:pt x="1235" y="128"/>
                    <a:pt x="1206" y="117"/>
                    <a:pt x="1175" y="109"/>
                  </a:cubicBezTo>
                  <a:cubicBezTo>
                    <a:pt x="1175" y="101"/>
                    <a:pt x="1175" y="101"/>
                    <a:pt x="1175" y="101"/>
                  </a:cubicBezTo>
                  <a:cubicBezTo>
                    <a:pt x="1175" y="46"/>
                    <a:pt x="1129" y="0"/>
                    <a:pt x="1073" y="0"/>
                  </a:cubicBezTo>
                  <a:cubicBezTo>
                    <a:pt x="940" y="0"/>
                    <a:pt x="940" y="0"/>
                    <a:pt x="940" y="0"/>
                  </a:cubicBezTo>
                  <a:cubicBezTo>
                    <a:pt x="884" y="0"/>
                    <a:pt x="839" y="46"/>
                    <a:pt x="839" y="101"/>
                  </a:cubicBezTo>
                  <a:cubicBezTo>
                    <a:pt x="839" y="109"/>
                    <a:pt x="839" y="109"/>
                    <a:pt x="839" y="109"/>
                  </a:cubicBezTo>
                  <a:cubicBezTo>
                    <a:pt x="808" y="117"/>
                    <a:pt x="778" y="128"/>
                    <a:pt x="750" y="141"/>
                  </a:cubicBezTo>
                  <a:cubicBezTo>
                    <a:pt x="805" y="430"/>
                    <a:pt x="805" y="430"/>
                    <a:pt x="805" y="430"/>
                  </a:cubicBezTo>
                  <a:cubicBezTo>
                    <a:pt x="807" y="441"/>
                    <a:pt x="803" y="452"/>
                    <a:pt x="796" y="460"/>
                  </a:cubicBezTo>
                  <a:cubicBezTo>
                    <a:pt x="789" y="467"/>
                    <a:pt x="781" y="470"/>
                    <a:pt x="772" y="470"/>
                  </a:cubicBezTo>
                  <a:cubicBezTo>
                    <a:pt x="770" y="470"/>
                    <a:pt x="768" y="470"/>
                    <a:pt x="765" y="470"/>
                  </a:cubicBezTo>
                  <a:cubicBezTo>
                    <a:pt x="464" y="412"/>
                    <a:pt x="464" y="412"/>
                    <a:pt x="464" y="412"/>
                  </a:cubicBezTo>
                  <a:cubicBezTo>
                    <a:pt x="425" y="490"/>
                    <a:pt x="402" y="578"/>
                    <a:pt x="402" y="672"/>
                  </a:cubicBezTo>
                  <a:cubicBezTo>
                    <a:pt x="402" y="705"/>
                    <a:pt x="402" y="705"/>
                    <a:pt x="402" y="705"/>
                  </a:cubicBezTo>
                  <a:cubicBezTo>
                    <a:pt x="369" y="705"/>
                    <a:pt x="369" y="705"/>
                    <a:pt x="369" y="705"/>
                  </a:cubicBezTo>
                  <a:cubicBezTo>
                    <a:pt x="350" y="705"/>
                    <a:pt x="335" y="720"/>
                    <a:pt x="335" y="739"/>
                  </a:cubicBezTo>
                  <a:cubicBezTo>
                    <a:pt x="335" y="757"/>
                    <a:pt x="350" y="772"/>
                    <a:pt x="369" y="772"/>
                  </a:cubicBezTo>
                  <a:cubicBezTo>
                    <a:pt x="436" y="772"/>
                    <a:pt x="436" y="772"/>
                    <a:pt x="436" y="772"/>
                  </a:cubicBezTo>
                  <a:cubicBezTo>
                    <a:pt x="470" y="772"/>
                    <a:pt x="470" y="772"/>
                    <a:pt x="470" y="772"/>
                  </a:cubicBezTo>
                  <a:cubicBezTo>
                    <a:pt x="470" y="907"/>
                    <a:pt x="470" y="907"/>
                    <a:pt x="470" y="907"/>
                  </a:cubicBezTo>
                  <a:cubicBezTo>
                    <a:pt x="470" y="1046"/>
                    <a:pt x="519" y="1193"/>
                    <a:pt x="603" y="1311"/>
                  </a:cubicBezTo>
                  <a:cubicBezTo>
                    <a:pt x="571" y="1436"/>
                    <a:pt x="571" y="1436"/>
                    <a:pt x="571" y="1436"/>
                  </a:cubicBezTo>
                  <a:cubicBezTo>
                    <a:pt x="569" y="1445"/>
                    <a:pt x="571" y="1455"/>
                    <a:pt x="577" y="1464"/>
                  </a:cubicBezTo>
                  <a:cubicBezTo>
                    <a:pt x="592" y="1484"/>
                    <a:pt x="592" y="1484"/>
                    <a:pt x="592" y="1484"/>
                  </a:cubicBezTo>
                  <a:cubicBezTo>
                    <a:pt x="455" y="1507"/>
                    <a:pt x="301" y="1566"/>
                    <a:pt x="99" y="1672"/>
                  </a:cubicBezTo>
                  <a:cubicBezTo>
                    <a:pt x="38" y="1704"/>
                    <a:pt x="0" y="1768"/>
                    <a:pt x="0" y="1837"/>
                  </a:cubicBezTo>
                  <a:cubicBezTo>
                    <a:pt x="0" y="1981"/>
                    <a:pt x="0" y="1981"/>
                    <a:pt x="0" y="1981"/>
                  </a:cubicBezTo>
                  <a:cubicBezTo>
                    <a:pt x="0" y="2000"/>
                    <a:pt x="15" y="2015"/>
                    <a:pt x="33" y="2015"/>
                  </a:cubicBezTo>
                  <a:cubicBezTo>
                    <a:pt x="839" y="2015"/>
                    <a:pt x="839" y="2015"/>
                    <a:pt x="839" y="2015"/>
                  </a:cubicBezTo>
                  <a:cubicBezTo>
                    <a:pt x="839" y="2015"/>
                    <a:pt x="839" y="2015"/>
                    <a:pt x="839" y="2015"/>
                  </a:cubicBezTo>
                  <a:cubicBezTo>
                    <a:pt x="852" y="2015"/>
                    <a:pt x="852" y="2015"/>
                    <a:pt x="852" y="2015"/>
                  </a:cubicBezTo>
                  <a:cubicBezTo>
                    <a:pt x="852" y="2015"/>
                    <a:pt x="852" y="2015"/>
                    <a:pt x="852" y="2015"/>
                  </a:cubicBezTo>
                  <a:cubicBezTo>
                    <a:pt x="1161" y="2014"/>
                    <a:pt x="1161" y="2014"/>
                    <a:pt x="1161" y="2014"/>
                  </a:cubicBezTo>
                  <a:cubicBezTo>
                    <a:pt x="1161" y="2014"/>
                    <a:pt x="1162" y="2015"/>
                    <a:pt x="1162" y="2015"/>
                  </a:cubicBezTo>
                  <a:cubicBezTo>
                    <a:pt x="1980" y="2015"/>
                    <a:pt x="1980" y="2015"/>
                    <a:pt x="1980" y="2015"/>
                  </a:cubicBezTo>
                  <a:cubicBezTo>
                    <a:pt x="1999" y="2015"/>
                    <a:pt x="2014" y="2000"/>
                    <a:pt x="2014" y="1981"/>
                  </a:cubicBezTo>
                  <a:cubicBezTo>
                    <a:pt x="2014" y="1837"/>
                    <a:pt x="2014" y="1837"/>
                    <a:pt x="2014" y="1837"/>
                  </a:cubicBezTo>
                  <a:cubicBezTo>
                    <a:pt x="2014" y="1768"/>
                    <a:pt x="1976" y="1704"/>
                    <a:pt x="1914" y="16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27593C29-0ADA-445A-B1EF-35C5D7C1C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5901" y="4895850"/>
              <a:ext cx="74613" cy="71438"/>
            </a:xfrm>
            <a:custGeom>
              <a:avLst/>
              <a:gdLst>
                <a:gd name="T0" fmla="*/ 42 w 230"/>
                <a:gd name="T1" fmla="*/ 0 h 220"/>
                <a:gd name="T2" fmla="*/ 0 w 230"/>
                <a:gd name="T3" fmla="*/ 220 h 220"/>
                <a:gd name="T4" fmla="*/ 230 w 230"/>
                <a:gd name="T5" fmla="*/ 176 h 220"/>
                <a:gd name="T6" fmla="*/ 42 w 230"/>
                <a:gd name="T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220">
                  <a:moveTo>
                    <a:pt x="42" y="0"/>
                  </a:moveTo>
                  <a:cubicBezTo>
                    <a:pt x="0" y="220"/>
                    <a:pt x="0" y="220"/>
                    <a:pt x="0" y="220"/>
                  </a:cubicBezTo>
                  <a:cubicBezTo>
                    <a:pt x="230" y="176"/>
                    <a:pt x="230" y="176"/>
                    <a:pt x="230" y="176"/>
                  </a:cubicBezTo>
                  <a:cubicBezTo>
                    <a:pt x="182" y="105"/>
                    <a:pt x="118" y="45"/>
                    <a:pt x="4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5E7A464-05FC-4D65-8274-331605F02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0313" y="4895850"/>
              <a:ext cx="74613" cy="71438"/>
            </a:xfrm>
            <a:custGeom>
              <a:avLst/>
              <a:gdLst>
                <a:gd name="T0" fmla="*/ 188 w 230"/>
                <a:gd name="T1" fmla="*/ 0 h 220"/>
                <a:gd name="T2" fmla="*/ 0 w 230"/>
                <a:gd name="T3" fmla="*/ 176 h 220"/>
                <a:gd name="T4" fmla="*/ 230 w 230"/>
                <a:gd name="T5" fmla="*/ 220 h 220"/>
                <a:gd name="T6" fmla="*/ 188 w 230"/>
                <a:gd name="T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220">
                  <a:moveTo>
                    <a:pt x="188" y="0"/>
                  </a:moveTo>
                  <a:cubicBezTo>
                    <a:pt x="111" y="45"/>
                    <a:pt x="48" y="105"/>
                    <a:pt x="0" y="176"/>
                  </a:cubicBezTo>
                  <a:cubicBezTo>
                    <a:pt x="230" y="220"/>
                    <a:pt x="230" y="220"/>
                    <a:pt x="230" y="220"/>
                  </a:cubicBezTo>
                  <a:lnTo>
                    <a:pt x="1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82437DB-15E5-4DF0-ACBC-AB19A3CDD441}"/>
              </a:ext>
            </a:extLst>
          </p:cNvPr>
          <p:cNvGrpSpPr/>
          <p:nvPr/>
        </p:nvGrpSpPr>
        <p:grpSpPr>
          <a:xfrm>
            <a:off x="7163030" y="281773"/>
            <a:ext cx="382491" cy="437481"/>
            <a:chOff x="10574338" y="3988436"/>
            <a:chExt cx="3235325" cy="3700462"/>
          </a:xfrm>
          <a:solidFill>
            <a:schemeClr val="accent3"/>
          </a:solidFill>
        </p:grpSpPr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01DD2912-5F95-41FF-9BAF-71DE0DC85E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77564" y="3988436"/>
              <a:ext cx="2428873" cy="2281237"/>
            </a:xfrm>
            <a:custGeom>
              <a:avLst/>
              <a:gdLst>
                <a:gd name="T0" fmla="*/ 15 w 935"/>
                <a:gd name="T1" fmla="*/ 257 h 879"/>
                <a:gd name="T2" fmla="*/ 173 w 935"/>
                <a:gd name="T3" fmla="*/ 334 h 879"/>
                <a:gd name="T4" fmla="*/ 174 w 935"/>
                <a:gd name="T5" fmla="*/ 384 h 879"/>
                <a:gd name="T6" fmla="*/ 191 w 935"/>
                <a:gd name="T7" fmla="*/ 492 h 879"/>
                <a:gd name="T8" fmla="*/ 165 w 935"/>
                <a:gd name="T9" fmla="*/ 553 h 879"/>
                <a:gd name="T10" fmla="*/ 165 w 935"/>
                <a:gd name="T11" fmla="*/ 554 h 879"/>
                <a:gd name="T12" fmla="*/ 165 w 935"/>
                <a:gd name="T13" fmla="*/ 558 h 879"/>
                <a:gd name="T14" fmla="*/ 233 w 935"/>
                <a:gd name="T15" fmla="*/ 682 h 879"/>
                <a:gd name="T16" fmla="*/ 379 w 935"/>
                <a:gd name="T17" fmla="*/ 858 h 879"/>
                <a:gd name="T18" fmla="*/ 467 w 935"/>
                <a:gd name="T19" fmla="*/ 879 h 879"/>
                <a:gd name="T20" fmla="*/ 556 w 935"/>
                <a:gd name="T21" fmla="*/ 858 h 879"/>
                <a:gd name="T22" fmla="*/ 702 w 935"/>
                <a:gd name="T23" fmla="*/ 682 h 879"/>
                <a:gd name="T24" fmla="*/ 770 w 935"/>
                <a:gd name="T25" fmla="*/ 558 h 879"/>
                <a:gd name="T26" fmla="*/ 770 w 935"/>
                <a:gd name="T27" fmla="*/ 554 h 879"/>
                <a:gd name="T28" fmla="*/ 770 w 935"/>
                <a:gd name="T29" fmla="*/ 553 h 879"/>
                <a:gd name="T30" fmla="*/ 744 w 935"/>
                <a:gd name="T31" fmla="*/ 492 h 879"/>
                <a:gd name="T32" fmla="*/ 761 w 935"/>
                <a:gd name="T33" fmla="*/ 384 h 879"/>
                <a:gd name="T34" fmla="*/ 762 w 935"/>
                <a:gd name="T35" fmla="*/ 334 h 879"/>
                <a:gd name="T36" fmla="*/ 862 w 935"/>
                <a:gd name="T37" fmla="*/ 285 h 879"/>
                <a:gd name="T38" fmla="*/ 862 w 935"/>
                <a:gd name="T39" fmla="*/ 404 h 879"/>
                <a:gd name="T40" fmla="*/ 846 w 935"/>
                <a:gd name="T41" fmla="*/ 431 h 879"/>
                <a:gd name="T42" fmla="*/ 859 w 935"/>
                <a:gd name="T43" fmla="*/ 456 h 879"/>
                <a:gd name="T44" fmla="*/ 841 w 935"/>
                <a:gd name="T45" fmla="*/ 555 h 879"/>
                <a:gd name="T46" fmla="*/ 915 w 935"/>
                <a:gd name="T47" fmla="*/ 555 h 879"/>
                <a:gd name="T48" fmla="*/ 897 w 935"/>
                <a:gd name="T49" fmla="*/ 456 h 879"/>
                <a:gd name="T50" fmla="*/ 910 w 935"/>
                <a:gd name="T51" fmla="*/ 431 h 879"/>
                <a:gd name="T52" fmla="*/ 894 w 935"/>
                <a:gd name="T53" fmla="*/ 404 h 879"/>
                <a:gd name="T54" fmla="*/ 894 w 935"/>
                <a:gd name="T55" fmla="*/ 270 h 879"/>
                <a:gd name="T56" fmla="*/ 919 w 935"/>
                <a:gd name="T57" fmla="*/ 257 h 879"/>
                <a:gd name="T58" fmla="*/ 934 w 935"/>
                <a:gd name="T59" fmla="*/ 236 h 879"/>
                <a:gd name="T60" fmla="*/ 914 w 935"/>
                <a:gd name="T61" fmla="*/ 212 h 879"/>
                <a:gd name="T62" fmla="*/ 498 w 935"/>
                <a:gd name="T63" fmla="*/ 9 h 879"/>
                <a:gd name="T64" fmla="*/ 467 w 935"/>
                <a:gd name="T65" fmla="*/ 0 h 879"/>
                <a:gd name="T66" fmla="*/ 437 w 935"/>
                <a:gd name="T67" fmla="*/ 9 h 879"/>
                <a:gd name="T68" fmla="*/ 21 w 935"/>
                <a:gd name="T69" fmla="*/ 212 h 879"/>
                <a:gd name="T70" fmla="*/ 1 w 935"/>
                <a:gd name="T71" fmla="*/ 236 h 879"/>
                <a:gd name="T72" fmla="*/ 15 w 935"/>
                <a:gd name="T73" fmla="*/ 257 h 879"/>
                <a:gd name="T74" fmla="*/ 15 w 935"/>
                <a:gd name="T75" fmla="*/ 257 h 879"/>
                <a:gd name="T76" fmla="*/ 15 w 935"/>
                <a:gd name="T77" fmla="*/ 257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35" h="879">
                  <a:moveTo>
                    <a:pt x="15" y="257"/>
                  </a:moveTo>
                  <a:cubicBezTo>
                    <a:pt x="30" y="265"/>
                    <a:pt x="126" y="311"/>
                    <a:pt x="173" y="334"/>
                  </a:cubicBezTo>
                  <a:cubicBezTo>
                    <a:pt x="173" y="352"/>
                    <a:pt x="173" y="383"/>
                    <a:pt x="174" y="384"/>
                  </a:cubicBezTo>
                  <a:cubicBezTo>
                    <a:pt x="179" y="429"/>
                    <a:pt x="188" y="478"/>
                    <a:pt x="191" y="492"/>
                  </a:cubicBezTo>
                  <a:cubicBezTo>
                    <a:pt x="186" y="495"/>
                    <a:pt x="165" y="509"/>
                    <a:pt x="165" y="553"/>
                  </a:cubicBezTo>
                  <a:cubicBezTo>
                    <a:pt x="165" y="554"/>
                    <a:pt x="165" y="554"/>
                    <a:pt x="165" y="554"/>
                  </a:cubicBezTo>
                  <a:cubicBezTo>
                    <a:pt x="165" y="555"/>
                    <a:pt x="165" y="556"/>
                    <a:pt x="165" y="558"/>
                  </a:cubicBezTo>
                  <a:cubicBezTo>
                    <a:pt x="174" y="681"/>
                    <a:pt x="223" y="628"/>
                    <a:pt x="233" y="682"/>
                  </a:cubicBezTo>
                  <a:cubicBezTo>
                    <a:pt x="250" y="771"/>
                    <a:pt x="329" y="836"/>
                    <a:pt x="379" y="858"/>
                  </a:cubicBezTo>
                  <a:cubicBezTo>
                    <a:pt x="407" y="871"/>
                    <a:pt x="437" y="878"/>
                    <a:pt x="467" y="879"/>
                  </a:cubicBezTo>
                  <a:cubicBezTo>
                    <a:pt x="498" y="878"/>
                    <a:pt x="528" y="871"/>
                    <a:pt x="556" y="858"/>
                  </a:cubicBezTo>
                  <a:cubicBezTo>
                    <a:pt x="606" y="836"/>
                    <a:pt x="685" y="771"/>
                    <a:pt x="702" y="682"/>
                  </a:cubicBezTo>
                  <a:cubicBezTo>
                    <a:pt x="712" y="628"/>
                    <a:pt x="761" y="681"/>
                    <a:pt x="770" y="558"/>
                  </a:cubicBezTo>
                  <a:cubicBezTo>
                    <a:pt x="770" y="556"/>
                    <a:pt x="770" y="555"/>
                    <a:pt x="770" y="554"/>
                  </a:cubicBezTo>
                  <a:cubicBezTo>
                    <a:pt x="770" y="554"/>
                    <a:pt x="770" y="554"/>
                    <a:pt x="770" y="553"/>
                  </a:cubicBezTo>
                  <a:cubicBezTo>
                    <a:pt x="770" y="509"/>
                    <a:pt x="748" y="495"/>
                    <a:pt x="744" y="492"/>
                  </a:cubicBezTo>
                  <a:cubicBezTo>
                    <a:pt x="747" y="478"/>
                    <a:pt x="756" y="429"/>
                    <a:pt x="761" y="384"/>
                  </a:cubicBezTo>
                  <a:cubicBezTo>
                    <a:pt x="761" y="383"/>
                    <a:pt x="762" y="352"/>
                    <a:pt x="762" y="334"/>
                  </a:cubicBezTo>
                  <a:cubicBezTo>
                    <a:pt x="788" y="322"/>
                    <a:pt x="828" y="302"/>
                    <a:pt x="862" y="285"/>
                  </a:cubicBezTo>
                  <a:cubicBezTo>
                    <a:pt x="862" y="404"/>
                    <a:pt x="862" y="404"/>
                    <a:pt x="862" y="404"/>
                  </a:cubicBezTo>
                  <a:cubicBezTo>
                    <a:pt x="853" y="410"/>
                    <a:pt x="846" y="420"/>
                    <a:pt x="846" y="431"/>
                  </a:cubicBezTo>
                  <a:cubicBezTo>
                    <a:pt x="846" y="442"/>
                    <a:pt x="851" y="451"/>
                    <a:pt x="859" y="456"/>
                  </a:cubicBezTo>
                  <a:cubicBezTo>
                    <a:pt x="859" y="456"/>
                    <a:pt x="845" y="533"/>
                    <a:pt x="841" y="555"/>
                  </a:cubicBezTo>
                  <a:cubicBezTo>
                    <a:pt x="837" y="578"/>
                    <a:pt x="918" y="573"/>
                    <a:pt x="915" y="555"/>
                  </a:cubicBezTo>
                  <a:cubicBezTo>
                    <a:pt x="911" y="537"/>
                    <a:pt x="897" y="456"/>
                    <a:pt x="897" y="456"/>
                  </a:cubicBezTo>
                  <a:cubicBezTo>
                    <a:pt x="904" y="451"/>
                    <a:pt x="910" y="442"/>
                    <a:pt x="910" y="431"/>
                  </a:cubicBezTo>
                  <a:cubicBezTo>
                    <a:pt x="910" y="420"/>
                    <a:pt x="903" y="410"/>
                    <a:pt x="894" y="404"/>
                  </a:cubicBezTo>
                  <a:cubicBezTo>
                    <a:pt x="894" y="270"/>
                    <a:pt x="894" y="270"/>
                    <a:pt x="894" y="270"/>
                  </a:cubicBezTo>
                  <a:cubicBezTo>
                    <a:pt x="906" y="264"/>
                    <a:pt x="916" y="259"/>
                    <a:pt x="919" y="257"/>
                  </a:cubicBezTo>
                  <a:cubicBezTo>
                    <a:pt x="929" y="251"/>
                    <a:pt x="935" y="244"/>
                    <a:pt x="934" y="236"/>
                  </a:cubicBezTo>
                  <a:cubicBezTo>
                    <a:pt x="935" y="228"/>
                    <a:pt x="929" y="220"/>
                    <a:pt x="914" y="212"/>
                  </a:cubicBezTo>
                  <a:cubicBezTo>
                    <a:pt x="805" y="159"/>
                    <a:pt x="525" y="22"/>
                    <a:pt x="498" y="9"/>
                  </a:cubicBezTo>
                  <a:cubicBezTo>
                    <a:pt x="486" y="3"/>
                    <a:pt x="476" y="1"/>
                    <a:pt x="467" y="0"/>
                  </a:cubicBezTo>
                  <a:cubicBezTo>
                    <a:pt x="459" y="1"/>
                    <a:pt x="449" y="3"/>
                    <a:pt x="437" y="9"/>
                  </a:cubicBezTo>
                  <a:cubicBezTo>
                    <a:pt x="409" y="22"/>
                    <a:pt x="130" y="159"/>
                    <a:pt x="21" y="212"/>
                  </a:cubicBezTo>
                  <a:cubicBezTo>
                    <a:pt x="5" y="220"/>
                    <a:pt x="0" y="228"/>
                    <a:pt x="1" y="236"/>
                  </a:cubicBezTo>
                  <a:cubicBezTo>
                    <a:pt x="0" y="244"/>
                    <a:pt x="5" y="251"/>
                    <a:pt x="15" y="257"/>
                  </a:cubicBezTo>
                  <a:close/>
                  <a:moveTo>
                    <a:pt x="15" y="257"/>
                  </a:moveTo>
                  <a:cubicBezTo>
                    <a:pt x="15" y="257"/>
                    <a:pt x="15" y="257"/>
                    <a:pt x="15" y="2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EEF24CD4-B5D8-46D4-95D9-AC94AC4E77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74338" y="6283959"/>
              <a:ext cx="3235325" cy="1404939"/>
            </a:xfrm>
            <a:custGeom>
              <a:avLst/>
              <a:gdLst>
                <a:gd name="T0" fmla="*/ 994 w 1245"/>
                <a:gd name="T1" fmla="*/ 84 h 541"/>
                <a:gd name="T2" fmla="*/ 838 w 1245"/>
                <a:gd name="T3" fmla="*/ 3 h 541"/>
                <a:gd name="T4" fmla="*/ 824 w 1245"/>
                <a:gd name="T5" fmla="*/ 0 h 541"/>
                <a:gd name="T6" fmla="*/ 800 w 1245"/>
                <a:gd name="T7" fmla="*/ 15 h 541"/>
                <a:gd name="T8" fmla="*/ 623 w 1245"/>
                <a:gd name="T9" fmla="*/ 297 h 541"/>
                <a:gd name="T10" fmla="*/ 622 w 1245"/>
                <a:gd name="T11" fmla="*/ 297 h 541"/>
                <a:gd name="T12" fmla="*/ 621 w 1245"/>
                <a:gd name="T13" fmla="*/ 297 h 541"/>
                <a:gd name="T14" fmla="*/ 445 w 1245"/>
                <a:gd name="T15" fmla="*/ 15 h 541"/>
                <a:gd name="T16" fmla="*/ 421 w 1245"/>
                <a:gd name="T17" fmla="*/ 0 h 541"/>
                <a:gd name="T18" fmla="*/ 407 w 1245"/>
                <a:gd name="T19" fmla="*/ 3 h 541"/>
                <a:gd name="T20" fmla="*/ 251 w 1245"/>
                <a:gd name="T21" fmla="*/ 84 h 541"/>
                <a:gd name="T22" fmla="*/ 0 w 1245"/>
                <a:gd name="T23" fmla="*/ 253 h 541"/>
                <a:gd name="T24" fmla="*/ 0 w 1245"/>
                <a:gd name="T25" fmla="*/ 541 h 541"/>
                <a:gd name="T26" fmla="*/ 1245 w 1245"/>
                <a:gd name="T27" fmla="*/ 541 h 541"/>
                <a:gd name="T28" fmla="*/ 1245 w 1245"/>
                <a:gd name="T29" fmla="*/ 253 h 541"/>
                <a:gd name="T30" fmla="*/ 994 w 1245"/>
                <a:gd name="T31" fmla="*/ 84 h 541"/>
                <a:gd name="T32" fmla="*/ 994 w 1245"/>
                <a:gd name="T33" fmla="*/ 84 h 541"/>
                <a:gd name="T34" fmla="*/ 994 w 1245"/>
                <a:gd name="T35" fmla="*/ 84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45" h="541">
                  <a:moveTo>
                    <a:pt x="994" y="84"/>
                  </a:moveTo>
                  <a:cubicBezTo>
                    <a:pt x="943" y="65"/>
                    <a:pt x="853" y="12"/>
                    <a:pt x="838" y="3"/>
                  </a:cubicBezTo>
                  <a:cubicBezTo>
                    <a:pt x="834" y="1"/>
                    <a:pt x="829" y="0"/>
                    <a:pt x="824" y="0"/>
                  </a:cubicBezTo>
                  <a:cubicBezTo>
                    <a:pt x="813" y="0"/>
                    <a:pt x="804" y="6"/>
                    <a:pt x="800" y="15"/>
                  </a:cubicBezTo>
                  <a:cubicBezTo>
                    <a:pt x="757" y="86"/>
                    <a:pt x="678" y="293"/>
                    <a:pt x="623" y="297"/>
                  </a:cubicBezTo>
                  <a:cubicBezTo>
                    <a:pt x="623" y="297"/>
                    <a:pt x="623" y="297"/>
                    <a:pt x="622" y="297"/>
                  </a:cubicBezTo>
                  <a:cubicBezTo>
                    <a:pt x="622" y="297"/>
                    <a:pt x="622" y="297"/>
                    <a:pt x="621" y="297"/>
                  </a:cubicBezTo>
                  <a:cubicBezTo>
                    <a:pt x="566" y="293"/>
                    <a:pt x="488" y="86"/>
                    <a:pt x="445" y="15"/>
                  </a:cubicBezTo>
                  <a:cubicBezTo>
                    <a:pt x="441" y="6"/>
                    <a:pt x="432" y="0"/>
                    <a:pt x="421" y="0"/>
                  </a:cubicBezTo>
                  <a:cubicBezTo>
                    <a:pt x="416" y="0"/>
                    <a:pt x="411" y="1"/>
                    <a:pt x="407" y="3"/>
                  </a:cubicBezTo>
                  <a:cubicBezTo>
                    <a:pt x="392" y="12"/>
                    <a:pt x="302" y="65"/>
                    <a:pt x="251" y="84"/>
                  </a:cubicBezTo>
                  <a:cubicBezTo>
                    <a:pt x="78" y="146"/>
                    <a:pt x="0" y="210"/>
                    <a:pt x="0" y="253"/>
                  </a:cubicBezTo>
                  <a:cubicBezTo>
                    <a:pt x="0" y="541"/>
                    <a:pt x="0" y="541"/>
                    <a:pt x="0" y="541"/>
                  </a:cubicBezTo>
                  <a:cubicBezTo>
                    <a:pt x="1245" y="541"/>
                    <a:pt x="1245" y="541"/>
                    <a:pt x="1245" y="541"/>
                  </a:cubicBezTo>
                  <a:cubicBezTo>
                    <a:pt x="1245" y="253"/>
                    <a:pt x="1245" y="253"/>
                    <a:pt x="1245" y="253"/>
                  </a:cubicBezTo>
                  <a:cubicBezTo>
                    <a:pt x="1245" y="210"/>
                    <a:pt x="1167" y="146"/>
                    <a:pt x="994" y="84"/>
                  </a:cubicBezTo>
                  <a:close/>
                  <a:moveTo>
                    <a:pt x="994" y="84"/>
                  </a:moveTo>
                  <a:cubicBezTo>
                    <a:pt x="994" y="84"/>
                    <a:pt x="994" y="84"/>
                    <a:pt x="994" y="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78C79B-432C-4534-9BCB-996A66C6283A}"/>
              </a:ext>
            </a:extLst>
          </p:cNvPr>
          <p:cNvGrpSpPr/>
          <p:nvPr/>
        </p:nvGrpSpPr>
        <p:grpSpPr>
          <a:xfrm>
            <a:off x="7162464" y="915030"/>
            <a:ext cx="383623" cy="444035"/>
            <a:chOff x="8956675" y="4827588"/>
            <a:chExt cx="604838" cy="700088"/>
          </a:xfrm>
          <a:solidFill>
            <a:schemeClr val="accent4"/>
          </a:solidFill>
        </p:grpSpPr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DE8088B5-BDC8-41C4-A7C8-4B53C4570C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2725" y="5326063"/>
              <a:ext cx="41275" cy="41275"/>
            </a:xfrm>
            <a:custGeom>
              <a:avLst/>
              <a:gdLst>
                <a:gd name="T0" fmla="*/ 45 w 91"/>
                <a:gd name="T1" fmla="*/ 0 h 91"/>
                <a:gd name="T2" fmla="*/ 0 w 91"/>
                <a:gd name="T3" fmla="*/ 45 h 91"/>
                <a:gd name="T4" fmla="*/ 45 w 91"/>
                <a:gd name="T5" fmla="*/ 91 h 91"/>
                <a:gd name="T6" fmla="*/ 91 w 91"/>
                <a:gd name="T7" fmla="*/ 45 h 91"/>
                <a:gd name="T8" fmla="*/ 45 w 91"/>
                <a:gd name="T9" fmla="*/ 0 h 91"/>
                <a:gd name="T10" fmla="*/ 45 w 91"/>
                <a:gd name="T11" fmla="*/ 0 h 91"/>
                <a:gd name="T12" fmla="*/ 45 w 91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91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1"/>
                    <a:pt x="20" y="91"/>
                    <a:pt x="45" y="91"/>
                  </a:cubicBezTo>
                  <a:cubicBezTo>
                    <a:pt x="71" y="91"/>
                    <a:pt x="91" y="71"/>
                    <a:pt x="91" y="45"/>
                  </a:cubicBezTo>
                  <a:cubicBezTo>
                    <a:pt x="91" y="20"/>
                    <a:pt x="71" y="0"/>
                    <a:pt x="45" y="0"/>
                  </a:cubicBez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B6DBFC55-EEFA-48D3-8FB8-0AD6BA8A2E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6675" y="5267326"/>
              <a:ext cx="604838" cy="260350"/>
            </a:xfrm>
            <a:custGeom>
              <a:avLst/>
              <a:gdLst>
                <a:gd name="T0" fmla="*/ 1091 w 1341"/>
                <a:gd name="T1" fmla="*/ 92 h 579"/>
                <a:gd name="T2" fmla="*/ 960 w 1341"/>
                <a:gd name="T3" fmla="*/ 31 h 579"/>
                <a:gd name="T4" fmla="*/ 946 w 1341"/>
                <a:gd name="T5" fmla="*/ 23 h 579"/>
                <a:gd name="T6" fmla="*/ 903 w 1341"/>
                <a:gd name="T7" fmla="*/ 28 h 579"/>
                <a:gd name="T8" fmla="*/ 898 w 1341"/>
                <a:gd name="T9" fmla="*/ 34 h 579"/>
                <a:gd name="T10" fmla="*/ 723 w 1341"/>
                <a:gd name="T11" fmla="*/ 140 h 579"/>
                <a:gd name="T12" fmla="*/ 705 w 1341"/>
                <a:gd name="T13" fmla="*/ 163 h 579"/>
                <a:gd name="T14" fmla="*/ 705 w 1341"/>
                <a:gd name="T15" fmla="*/ 163 h 579"/>
                <a:gd name="T16" fmla="*/ 704 w 1341"/>
                <a:gd name="T17" fmla="*/ 163 h 579"/>
                <a:gd name="T18" fmla="*/ 705 w 1341"/>
                <a:gd name="T19" fmla="*/ 329 h 579"/>
                <a:gd name="T20" fmla="*/ 522 w 1341"/>
                <a:gd name="T21" fmla="*/ 513 h 579"/>
                <a:gd name="T22" fmla="*/ 339 w 1341"/>
                <a:gd name="T23" fmla="*/ 329 h 579"/>
                <a:gd name="T24" fmla="*/ 339 w 1341"/>
                <a:gd name="T25" fmla="*/ 259 h 579"/>
                <a:gd name="T26" fmla="*/ 279 w 1341"/>
                <a:gd name="T27" fmla="*/ 175 h 579"/>
                <a:gd name="T28" fmla="*/ 368 w 1341"/>
                <a:gd name="T29" fmla="*/ 86 h 579"/>
                <a:gd name="T30" fmla="*/ 457 w 1341"/>
                <a:gd name="T31" fmla="*/ 175 h 579"/>
                <a:gd name="T32" fmla="*/ 399 w 1341"/>
                <a:gd name="T33" fmla="*/ 259 h 579"/>
                <a:gd name="T34" fmla="*/ 399 w 1341"/>
                <a:gd name="T35" fmla="*/ 325 h 579"/>
                <a:gd name="T36" fmla="*/ 522 w 1341"/>
                <a:gd name="T37" fmla="*/ 456 h 579"/>
                <a:gd name="T38" fmla="*/ 644 w 1341"/>
                <a:gd name="T39" fmla="*/ 325 h 579"/>
                <a:gd name="T40" fmla="*/ 645 w 1341"/>
                <a:gd name="T41" fmla="*/ 165 h 579"/>
                <a:gd name="T42" fmla="*/ 645 w 1341"/>
                <a:gd name="T43" fmla="*/ 164 h 579"/>
                <a:gd name="T44" fmla="*/ 645 w 1341"/>
                <a:gd name="T45" fmla="*/ 164 h 579"/>
                <a:gd name="T46" fmla="*/ 645 w 1341"/>
                <a:gd name="T47" fmla="*/ 163 h 579"/>
                <a:gd name="T48" fmla="*/ 645 w 1341"/>
                <a:gd name="T49" fmla="*/ 163 h 579"/>
                <a:gd name="T50" fmla="*/ 628 w 1341"/>
                <a:gd name="T51" fmla="*/ 141 h 579"/>
                <a:gd name="T52" fmla="*/ 443 w 1341"/>
                <a:gd name="T53" fmla="*/ 16 h 579"/>
                <a:gd name="T54" fmla="*/ 399 w 1341"/>
                <a:gd name="T55" fmla="*/ 11 h 579"/>
                <a:gd name="T56" fmla="*/ 250 w 1341"/>
                <a:gd name="T57" fmla="*/ 71 h 579"/>
                <a:gd name="T58" fmla="*/ 0 w 1341"/>
                <a:gd name="T59" fmla="*/ 261 h 579"/>
                <a:gd name="T60" fmla="*/ 0 w 1341"/>
                <a:gd name="T61" fmla="*/ 579 h 579"/>
                <a:gd name="T62" fmla="*/ 1341 w 1341"/>
                <a:gd name="T63" fmla="*/ 579 h 579"/>
                <a:gd name="T64" fmla="*/ 1341 w 1341"/>
                <a:gd name="T65" fmla="*/ 261 h 579"/>
                <a:gd name="T66" fmla="*/ 1091 w 1341"/>
                <a:gd name="T67" fmla="*/ 92 h 579"/>
                <a:gd name="T68" fmla="*/ 1091 w 1341"/>
                <a:gd name="T69" fmla="*/ 92 h 579"/>
                <a:gd name="T70" fmla="*/ 1091 w 1341"/>
                <a:gd name="T71" fmla="*/ 9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1" h="579">
                  <a:moveTo>
                    <a:pt x="1091" y="92"/>
                  </a:moveTo>
                  <a:cubicBezTo>
                    <a:pt x="1038" y="72"/>
                    <a:pt x="995" y="52"/>
                    <a:pt x="960" y="31"/>
                  </a:cubicBezTo>
                  <a:cubicBezTo>
                    <a:pt x="954" y="27"/>
                    <a:pt x="952" y="26"/>
                    <a:pt x="946" y="23"/>
                  </a:cubicBezTo>
                  <a:cubicBezTo>
                    <a:pt x="927" y="12"/>
                    <a:pt x="908" y="21"/>
                    <a:pt x="903" y="28"/>
                  </a:cubicBezTo>
                  <a:cubicBezTo>
                    <a:pt x="901" y="30"/>
                    <a:pt x="899" y="32"/>
                    <a:pt x="898" y="34"/>
                  </a:cubicBezTo>
                  <a:cubicBezTo>
                    <a:pt x="857" y="82"/>
                    <a:pt x="723" y="139"/>
                    <a:pt x="723" y="140"/>
                  </a:cubicBezTo>
                  <a:cubicBezTo>
                    <a:pt x="712" y="142"/>
                    <a:pt x="705" y="152"/>
                    <a:pt x="705" y="163"/>
                  </a:cubicBezTo>
                  <a:cubicBezTo>
                    <a:pt x="705" y="163"/>
                    <a:pt x="705" y="163"/>
                    <a:pt x="705" y="163"/>
                  </a:cubicBezTo>
                  <a:cubicBezTo>
                    <a:pt x="704" y="163"/>
                    <a:pt x="704" y="163"/>
                    <a:pt x="704" y="163"/>
                  </a:cubicBezTo>
                  <a:cubicBezTo>
                    <a:pt x="705" y="329"/>
                    <a:pt x="705" y="329"/>
                    <a:pt x="705" y="329"/>
                  </a:cubicBezTo>
                  <a:cubicBezTo>
                    <a:pt x="705" y="430"/>
                    <a:pt x="623" y="513"/>
                    <a:pt x="522" y="513"/>
                  </a:cubicBezTo>
                  <a:cubicBezTo>
                    <a:pt x="421" y="513"/>
                    <a:pt x="339" y="430"/>
                    <a:pt x="339" y="329"/>
                  </a:cubicBezTo>
                  <a:cubicBezTo>
                    <a:pt x="339" y="259"/>
                    <a:pt x="339" y="259"/>
                    <a:pt x="339" y="259"/>
                  </a:cubicBezTo>
                  <a:cubicBezTo>
                    <a:pt x="304" y="247"/>
                    <a:pt x="279" y="214"/>
                    <a:pt x="279" y="175"/>
                  </a:cubicBezTo>
                  <a:cubicBezTo>
                    <a:pt x="279" y="126"/>
                    <a:pt x="319" y="86"/>
                    <a:pt x="368" y="86"/>
                  </a:cubicBezTo>
                  <a:cubicBezTo>
                    <a:pt x="417" y="86"/>
                    <a:pt x="457" y="126"/>
                    <a:pt x="457" y="175"/>
                  </a:cubicBezTo>
                  <a:cubicBezTo>
                    <a:pt x="457" y="214"/>
                    <a:pt x="433" y="246"/>
                    <a:pt x="399" y="259"/>
                  </a:cubicBezTo>
                  <a:cubicBezTo>
                    <a:pt x="399" y="325"/>
                    <a:pt x="399" y="325"/>
                    <a:pt x="399" y="325"/>
                  </a:cubicBezTo>
                  <a:cubicBezTo>
                    <a:pt x="399" y="398"/>
                    <a:pt x="454" y="456"/>
                    <a:pt x="522" y="456"/>
                  </a:cubicBezTo>
                  <a:cubicBezTo>
                    <a:pt x="589" y="456"/>
                    <a:pt x="644" y="398"/>
                    <a:pt x="644" y="325"/>
                  </a:cubicBezTo>
                  <a:cubicBezTo>
                    <a:pt x="645" y="165"/>
                    <a:pt x="645" y="165"/>
                    <a:pt x="645" y="165"/>
                  </a:cubicBezTo>
                  <a:cubicBezTo>
                    <a:pt x="645" y="164"/>
                    <a:pt x="645" y="164"/>
                    <a:pt x="645" y="164"/>
                  </a:cubicBezTo>
                  <a:cubicBezTo>
                    <a:pt x="645" y="164"/>
                    <a:pt x="645" y="164"/>
                    <a:pt x="645" y="164"/>
                  </a:cubicBezTo>
                  <a:cubicBezTo>
                    <a:pt x="645" y="163"/>
                    <a:pt x="645" y="163"/>
                    <a:pt x="645" y="163"/>
                  </a:cubicBezTo>
                  <a:cubicBezTo>
                    <a:pt x="645" y="163"/>
                    <a:pt x="645" y="163"/>
                    <a:pt x="645" y="163"/>
                  </a:cubicBezTo>
                  <a:cubicBezTo>
                    <a:pt x="644" y="153"/>
                    <a:pt x="637" y="145"/>
                    <a:pt x="628" y="141"/>
                  </a:cubicBezTo>
                  <a:cubicBezTo>
                    <a:pt x="628" y="141"/>
                    <a:pt x="485" y="70"/>
                    <a:pt x="443" y="16"/>
                  </a:cubicBezTo>
                  <a:cubicBezTo>
                    <a:pt x="438" y="9"/>
                    <a:pt x="419" y="0"/>
                    <a:pt x="399" y="11"/>
                  </a:cubicBezTo>
                  <a:cubicBezTo>
                    <a:pt x="363" y="31"/>
                    <a:pt x="313" y="48"/>
                    <a:pt x="250" y="71"/>
                  </a:cubicBezTo>
                  <a:cubicBezTo>
                    <a:pt x="56" y="141"/>
                    <a:pt x="0" y="212"/>
                    <a:pt x="0" y="261"/>
                  </a:cubicBezTo>
                  <a:cubicBezTo>
                    <a:pt x="0" y="579"/>
                    <a:pt x="0" y="579"/>
                    <a:pt x="0" y="579"/>
                  </a:cubicBezTo>
                  <a:cubicBezTo>
                    <a:pt x="1341" y="579"/>
                    <a:pt x="1341" y="579"/>
                    <a:pt x="1341" y="579"/>
                  </a:cubicBezTo>
                  <a:cubicBezTo>
                    <a:pt x="1341" y="261"/>
                    <a:pt x="1341" y="261"/>
                    <a:pt x="1341" y="261"/>
                  </a:cubicBezTo>
                  <a:cubicBezTo>
                    <a:pt x="1341" y="212"/>
                    <a:pt x="1285" y="162"/>
                    <a:pt x="1091" y="92"/>
                  </a:cubicBezTo>
                  <a:close/>
                  <a:moveTo>
                    <a:pt x="1091" y="92"/>
                  </a:moveTo>
                  <a:cubicBezTo>
                    <a:pt x="1091" y="92"/>
                    <a:pt x="1091" y="92"/>
                    <a:pt x="1091" y="9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C77BCB42-6147-49F7-B8DA-AC70F96B0C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7013" y="4827588"/>
              <a:ext cx="293688" cy="481013"/>
            </a:xfrm>
            <a:custGeom>
              <a:avLst/>
              <a:gdLst>
                <a:gd name="T0" fmla="*/ 0 w 652"/>
                <a:gd name="T1" fmla="*/ 468 h 1063"/>
                <a:gd name="T2" fmla="*/ 73 w 652"/>
                <a:gd name="T3" fmla="*/ 600 h 1063"/>
                <a:gd name="T4" fmla="*/ 153 w 652"/>
                <a:gd name="T5" fmla="*/ 756 h 1063"/>
                <a:gd name="T6" fmla="*/ 158 w 652"/>
                <a:gd name="T7" fmla="*/ 821 h 1063"/>
                <a:gd name="T8" fmla="*/ 137 w 652"/>
                <a:gd name="T9" fmla="*/ 915 h 1063"/>
                <a:gd name="T10" fmla="*/ 135 w 652"/>
                <a:gd name="T11" fmla="*/ 952 h 1063"/>
                <a:gd name="T12" fmla="*/ 326 w 652"/>
                <a:gd name="T13" fmla="*/ 1063 h 1063"/>
                <a:gd name="T14" fmla="*/ 517 w 652"/>
                <a:gd name="T15" fmla="*/ 952 h 1063"/>
                <a:gd name="T16" fmla="*/ 515 w 652"/>
                <a:gd name="T17" fmla="*/ 915 h 1063"/>
                <a:gd name="T18" fmla="*/ 494 w 652"/>
                <a:gd name="T19" fmla="*/ 821 h 1063"/>
                <a:gd name="T20" fmla="*/ 500 w 652"/>
                <a:gd name="T21" fmla="*/ 756 h 1063"/>
                <a:gd name="T22" fmla="*/ 579 w 652"/>
                <a:gd name="T23" fmla="*/ 600 h 1063"/>
                <a:gd name="T24" fmla="*/ 652 w 652"/>
                <a:gd name="T25" fmla="*/ 468 h 1063"/>
                <a:gd name="T26" fmla="*/ 624 w 652"/>
                <a:gd name="T27" fmla="*/ 403 h 1063"/>
                <a:gd name="T28" fmla="*/ 644 w 652"/>
                <a:gd name="T29" fmla="*/ 266 h 1063"/>
                <a:gd name="T30" fmla="*/ 332 w 652"/>
                <a:gd name="T31" fmla="*/ 0 h 1063"/>
                <a:gd name="T32" fmla="*/ 320 w 652"/>
                <a:gd name="T33" fmla="*/ 0 h 1063"/>
                <a:gd name="T34" fmla="*/ 9 w 652"/>
                <a:gd name="T35" fmla="*/ 266 h 1063"/>
                <a:gd name="T36" fmla="*/ 29 w 652"/>
                <a:gd name="T37" fmla="*/ 403 h 1063"/>
                <a:gd name="T38" fmla="*/ 0 w 652"/>
                <a:gd name="T39" fmla="*/ 468 h 1063"/>
                <a:gd name="T40" fmla="*/ 0 w 652"/>
                <a:gd name="T41" fmla="*/ 468 h 1063"/>
                <a:gd name="T42" fmla="*/ 0 w 652"/>
                <a:gd name="T43" fmla="*/ 468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2" h="1063">
                  <a:moveTo>
                    <a:pt x="0" y="468"/>
                  </a:moveTo>
                  <a:cubicBezTo>
                    <a:pt x="10" y="599"/>
                    <a:pt x="62" y="542"/>
                    <a:pt x="73" y="600"/>
                  </a:cubicBezTo>
                  <a:cubicBezTo>
                    <a:pt x="94" y="713"/>
                    <a:pt x="138" y="717"/>
                    <a:pt x="153" y="756"/>
                  </a:cubicBezTo>
                  <a:cubicBezTo>
                    <a:pt x="156" y="765"/>
                    <a:pt x="158" y="807"/>
                    <a:pt x="158" y="821"/>
                  </a:cubicBezTo>
                  <a:cubicBezTo>
                    <a:pt x="158" y="867"/>
                    <a:pt x="156" y="892"/>
                    <a:pt x="137" y="915"/>
                  </a:cubicBezTo>
                  <a:cubicBezTo>
                    <a:pt x="133" y="921"/>
                    <a:pt x="126" y="938"/>
                    <a:pt x="135" y="952"/>
                  </a:cubicBezTo>
                  <a:cubicBezTo>
                    <a:pt x="175" y="1012"/>
                    <a:pt x="253" y="1062"/>
                    <a:pt x="326" y="1063"/>
                  </a:cubicBezTo>
                  <a:cubicBezTo>
                    <a:pt x="399" y="1062"/>
                    <a:pt x="477" y="1012"/>
                    <a:pt x="517" y="952"/>
                  </a:cubicBezTo>
                  <a:cubicBezTo>
                    <a:pt x="526" y="938"/>
                    <a:pt x="519" y="921"/>
                    <a:pt x="515" y="915"/>
                  </a:cubicBezTo>
                  <a:cubicBezTo>
                    <a:pt x="497" y="892"/>
                    <a:pt x="494" y="867"/>
                    <a:pt x="494" y="821"/>
                  </a:cubicBezTo>
                  <a:cubicBezTo>
                    <a:pt x="494" y="807"/>
                    <a:pt x="496" y="765"/>
                    <a:pt x="500" y="756"/>
                  </a:cubicBezTo>
                  <a:cubicBezTo>
                    <a:pt x="515" y="717"/>
                    <a:pt x="558" y="713"/>
                    <a:pt x="579" y="600"/>
                  </a:cubicBezTo>
                  <a:cubicBezTo>
                    <a:pt x="590" y="542"/>
                    <a:pt x="642" y="599"/>
                    <a:pt x="652" y="468"/>
                  </a:cubicBezTo>
                  <a:cubicBezTo>
                    <a:pt x="652" y="416"/>
                    <a:pt x="624" y="403"/>
                    <a:pt x="624" y="403"/>
                  </a:cubicBezTo>
                  <a:cubicBezTo>
                    <a:pt x="624" y="403"/>
                    <a:pt x="638" y="325"/>
                    <a:pt x="644" y="266"/>
                  </a:cubicBezTo>
                  <a:cubicBezTo>
                    <a:pt x="651" y="192"/>
                    <a:pt x="601" y="0"/>
                    <a:pt x="332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52" y="0"/>
                    <a:pt x="2" y="192"/>
                    <a:pt x="9" y="266"/>
                  </a:cubicBezTo>
                  <a:cubicBezTo>
                    <a:pt x="14" y="325"/>
                    <a:pt x="29" y="403"/>
                    <a:pt x="29" y="403"/>
                  </a:cubicBezTo>
                  <a:cubicBezTo>
                    <a:pt x="29" y="403"/>
                    <a:pt x="0" y="416"/>
                    <a:pt x="0" y="468"/>
                  </a:cubicBezTo>
                  <a:close/>
                  <a:moveTo>
                    <a:pt x="0" y="468"/>
                  </a:moveTo>
                  <a:cubicBezTo>
                    <a:pt x="0" y="468"/>
                    <a:pt x="0" y="468"/>
                    <a:pt x="0" y="4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ADF0BDC-D5E9-4E08-98C3-33F16F415B87}"/>
              </a:ext>
            </a:extLst>
          </p:cNvPr>
          <p:cNvSpPr txBox="1"/>
          <p:nvPr/>
        </p:nvSpPr>
        <p:spPr>
          <a:xfrm>
            <a:off x="434824" y="870907"/>
            <a:ext cx="1135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>
                <a:latin typeface="+mj-lt"/>
              </a:rPr>
              <a:t>Population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FD80CE-93ED-4430-8987-01E5F9B138AB}"/>
              </a:ext>
            </a:extLst>
          </p:cNvPr>
          <p:cNvSpPr txBox="1"/>
          <p:nvPr/>
        </p:nvSpPr>
        <p:spPr>
          <a:xfrm>
            <a:off x="404344" y="1063094"/>
            <a:ext cx="22578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000" b="1" dirty="0">
                <a:solidFill>
                  <a:schemeClr val="accent1"/>
                </a:solidFill>
              </a:rPr>
              <a:t>73,589,027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F5E9009-033D-4A0A-B607-F04383BFF596}"/>
              </a:ext>
            </a:extLst>
          </p:cNvPr>
          <p:cNvGrpSpPr/>
          <p:nvPr/>
        </p:nvGrpSpPr>
        <p:grpSpPr>
          <a:xfrm>
            <a:off x="492894" y="1587261"/>
            <a:ext cx="3449529" cy="534223"/>
            <a:chOff x="6214066" y="2504815"/>
            <a:chExt cx="4599372" cy="712297"/>
          </a:xfrm>
        </p:grpSpPr>
        <p:sp>
          <p:nvSpPr>
            <p:cNvPr id="28" name="Oval 5">
              <a:extLst>
                <a:ext uri="{FF2B5EF4-FFF2-40B4-BE49-F238E27FC236}">
                  <a16:creationId xmlns:a16="http://schemas.microsoft.com/office/drawing/2014/main" id="{AEE8F44A-49B1-41A7-A7CE-1F840FE03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6441" y="2504815"/>
              <a:ext cx="94226" cy="942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425466F9-B17C-4317-93CA-0BBA9854C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4066" y="2605677"/>
              <a:ext cx="216322" cy="416717"/>
            </a:xfrm>
            <a:custGeom>
              <a:avLst/>
              <a:gdLst>
                <a:gd name="T0" fmla="*/ 69 w 69"/>
                <a:gd name="T1" fmla="*/ 19 h 132"/>
                <a:gd name="T2" fmla="*/ 50 w 69"/>
                <a:gd name="T3" fmla="*/ 0 h 132"/>
                <a:gd name="T4" fmla="*/ 30 w 69"/>
                <a:gd name="T5" fmla="*/ 0 h 132"/>
                <a:gd name="T6" fmla="*/ 28 w 69"/>
                <a:gd name="T7" fmla="*/ 0 h 132"/>
                <a:gd name="T8" fmla="*/ 20 w 69"/>
                <a:gd name="T9" fmla="*/ 0 h 132"/>
                <a:gd name="T10" fmla="*/ 0 w 69"/>
                <a:gd name="T11" fmla="*/ 19 h 132"/>
                <a:gd name="T12" fmla="*/ 0 w 69"/>
                <a:gd name="T13" fmla="*/ 19 h 132"/>
                <a:gd name="T14" fmla="*/ 0 w 69"/>
                <a:gd name="T15" fmla="*/ 58 h 132"/>
                <a:gd name="T16" fmla="*/ 7 w 69"/>
                <a:gd name="T17" fmla="*/ 64 h 132"/>
                <a:gd name="T18" fmla="*/ 13 w 69"/>
                <a:gd name="T19" fmla="*/ 58 h 132"/>
                <a:gd name="T20" fmla="*/ 13 w 69"/>
                <a:gd name="T21" fmla="*/ 35 h 132"/>
                <a:gd name="T22" fmla="*/ 13 w 69"/>
                <a:gd name="T23" fmla="*/ 22 h 132"/>
                <a:gd name="T24" fmla="*/ 16 w 69"/>
                <a:gd name="T25" fmla="*/ 22 h 132"/>
                <a:gd name="T26" fmla="*/ 16 w 69"/>
                <a:gd name="T27" fmla="*/ 37 h 132"/>
                <a:gd name="T28" fmla="*/ 16 w 69"/>
                <a:gd name="T29" fmla="*/ 61 h 132"/>
                <a:gd name="T30" fmla="*/ 16 w 69"/>
                <a:gd name="T31" fmla="*/ 64 h 132"/>
                <a:gd name="T32" fmla="*/ 16 w 69"/>
                <a:gd name="T33" fmla="*/ 124 h 132"/>
                <a:gd name="T34" fmla="*/ 25 w 69"/>
                <a:gd name="T35" fmla="*/ 132 h 132"/>
                <a:gd name="T36" fmla="*/ 33 w 69"/>
                <a:gd name="T37" fmla="*/ 124 h 132"/>
                <a:gd name="T38" fmla="*/ 33 w 69"/>
                <a:gd name="T39" fmla="*/ 64 h 132"/>
                <a:gd name="T40" fmla="*/ 37 w 69"/>
                <a:gd name="T41" fmla="*/ 64 h 132"/>
                <a:gd name="T42" fmla="*/ 37 w 69"/>
                <a:gd name="T43" fmla="*/ 124 h 132"/>
                <a:gd name="T44" fmla="*/ 45 w 69"/>
                <a:gd name="T45" fmla="*/ 132 h 132"/>
                <a:gd name="T46" fmla="*/ 53 w 69"/>
                <a:gd name="T47" fmla="*/ 124 h 132"/>
                <a:gd name="T48" fmla="*/ 53 w 69"/>
                <a:gd name="T49" fmla="*/ 64 h 132"/>
                <a:gd name="T50" fmla="*/ 53 w 69"/>
                <a:gd name="T51" fmla="*/ 61 h 132"/>
                <a:gd name="T52" fmla="*/ 53 w 69"/>
                <a:gd name="T53" fmla="*/ 37 h 132"/>
                <a:gd name="T54" fmla="*/ 53 w 69"/>
                <a:gd name="T55" fmla="*/ 22 h 132"/>
                <a:gd name="T56" fmla="*/ 57 w 69"/>
                <a:gd name="T57" fmla="*/ 22 h 132"/>
                <a:gd name="T58" fmla="*/ 57 w 69"/>
                <a:gd name="T59" fmla="*/ 35 h 132"/>
                <a:gd name="T60" fmla="*/ 57 w 69"/>
                <a:gd name="T61" fmla="*/ 58 h 132"/>
                <a:gd name="T62" fmla="*/ 63 w 69"/>
                <a:gd name="T63" fmla="*/ 64 h 132"/>
                <a:gd name="T64" fmla="*/ 69 w 69"/>
                <a:gd name="T65" fmla="*/ 58 h 132"/>
                <a:gd name="T66" fmla="*/ 69 w 69"/>
                <a:gd name="T67" fmla="*/ 19 h 132"/>
                <a:gd name="T68" fmla="*/ 69 w 69"/>
                <a:gd name="T69" fmla="*/ 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132">
                  <a:moveTo>
                    <a:pt x="69" y="19"/>
                  </a:moveTo>
                  <a:cubicBezTo>
                    <a:pt x="69" y="9"/>
                    <a:pt x="60" y="0"/>
                    <a:pt x="5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0" y="0"/>
                    <a:pt x="0" y="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2"/>
                    <a:pt x="3" y="64"/>
                    <a:pt x="7" y="64"/>
                  </a:cubicBezTo>
                  <a:cubicBezTo>
                    <a:pt x="11" y="64"/>
                    <a:pt x="13" y="62"/>
                    <a:pt x="13" y="58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9"/>
                    <a:pt x="20" y="132"/>
                    <a:pt x="25" y="132"/>
                  </a:cubicBezTo>
                  <a:cubicBezTo>
                    <a:pt x="30" y="132"/>
                    <a:pt x="33" y="129"/>
                    <a:pt x="33" y="12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9"/>
                    <a:pt x="40" y="132"/>
                    <a:pt x="45" y="132"/>
                  </a:cubicBezTo>
                  <a:cubicBezTo>
                    <a:pt x="50" y="132"/>
                    <a:pt x="53" y="129"/>
                    <a:pt x="53" y="12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7" y="62"/>
                    <a:pt x="59" y="64"/>
                    <a:pt x="63" y="64"/>
                  </a:cubicBezTo>
                  <a:cubicBezTo>
                    <a:pt x="66" y="64"/>
                    <a:pt x="69" y="62"/>
                    <a:pt x="69" y="58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Oval 7">
              <a:extLst>
                <a:ext uri="{FF2B5EF4-FFF2-40B4-BE49-F238E27FC236}">
                  <a16:creationId xmlns:a16="http://schemas.microsoft.com/office/drawing/2014/main" id="{310390DD-7057-4D19-A821-DA178C00E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0970" y="2504815"/>
              <a:ext cx="91572" cy="942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F772D5E2-C01A-4C59-9AE7-C119B2851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14" y="2605677"/>
              <a:ext cx="217649" cy="416717"/>
            </a:xfrm>
            <a:custGeom>
              <a:avLst/>
              <a:gdLst>
                <a:gd name="T0" fmla="*/ 69 w 69"/>
                <a:gd name="T1" fmla="*/ 19 h 132"/>
                <a:gd name="T2" fmla="*/ 50 w 69"/>
                <a:gd name="T3" fmla="*/ 0 h 132"/>
                <a:gd name="T4" fmla="*/ 30 w 69"/>
                <a:gd name="T5" fmla="*/ 0 h 132"/>
                <a:gd name="T6" fmla="*/ 28 w 69"/>
                <a:gd name="T7" fmla="*/ 0 h 132"/>
                <a:gd name="T8" fmla="*/ 20 w 69"/>
                <a:gd name="T9" fmla="*/ 0 h 132"/>
                <a:gd name="T10" fmla="*/ 0 w 69"/>
                <a:gd name="T11" fmla="*/ 19 h 132"/>
                <a:gd name="T12" fmla="*/ 0 w 69"/>
                <a:gd name="T13" fmla="*/ 19 h 132"/>
                <a:gd name="T14" fmla="*/ 0 w 69"/>
                <a:gd name="T15" fmla="*/ 58 h 132"/>
                <a:gd name="T16" fmla="*/ 7 w 69"/>
                <a:gd name="T17" fmla="*/ 64 h 132"/>
                <a:gd name="T18" fmla="*/ 13 w 69"/>
                <a:gd name="T19" fmla="*/ 58 h 132"/>
                <a:gd name="T20" fmla="*/ 13 w 69"/>
                <a:gd name="T21" fmla="*/ 35 h 132"/>
                <a:gd name="T22" fmla="*/ 13 w 69"/>
                <a:gd name="T23" fmla="*/ 22 h 132"/>
                <a:gd name="T24" fmla="*/ 16 w 69"/>
                <a:gd name="T25" fmla="*/ 22 h 132"/>
                <a:gd name="T26" fmla="*/ 16 w 69"/>
                <a:gd name="T27" fmla="*/ 37 h 132"/>
                <a:gd name="T28" fmla="*/ 16 w 69"/>
                <a:gd name="T29" fmla="*/ 61 h 132"/>
                <a:gd name="T30" fmla="*/ 16 w 69"/>
                <a:gd name="T31" fmla="*/ 64 h 132"/>
                <a:gd name="T32" fmla="*/ 16 w 69"/>
                <a:gd name="T33" fmla="*/ 124 h 132"/>
                <a:gd name="T34" fmla="*/ 25 w 69"/>
                <a:gd name="T35" fmla="*/ 132 h 132"/>
                <a:gd name="T36" fmla="*/ 33 w 69"/>
                <a:gd name="T37" fmla="*/ 124 h 132"/>
                <a:gd name="T38" fmla="*/ 33 w 69"/>
                <a:gd name="T39" fmla="*/ 64 h 132"/>
                <a:gd name="T40" fmla="*/ 37 w 69"/>
                <a:gd name="T41" fmla="*/ 64 h 132"/>
                <a:gd name="T42" fmla="*/ 37 w 69"/>
                <a:gd name="T43" fmla="*/ 124 h 132"/>
                <a:gd name="T44" fmla="*/ 45 w 69"/>
                <a:gd name="T45" fmla="*/ 132 h 132"/>
                <a:gd name="T46" fmla="*/ 54 w 69"/>
                <a:gd name="T47" fmla="*/ 124 h 132"/>
                <a:gd name="T48" fmla="*/ 54 w 69"/>
                <a:gd name="T49" fmla="*/ 64 h 132"/>
                <a:gd name="T50" fmla="*/ 54 w 69"/>
                <a:gd name="T51" fmla="*/ 61 h 132"/>
                <a:gd name="T52" fmla="*/ 54 w 69"/>
                <a:gd name="T53" fmla="*/ 37 h 132"/>
                <a:gd name="T54" fmla="*/ 54 w 69"/>
                <a:gd name="T55" fmla="*/ 22 h 132"/>
                <a:gd name="T56" fmla="*/ 57 w 69"/>
                <a:gd name="T57" fmla="*/ 22 h 132"/>
                <a:gd name="T58" fmla="*/ 57 w 69"/>
                <a:gd name="T59" fmla="*/ 35 h 132"/>
                <a:gd name="T60" fmla="*/ 57 w 69"/>
                <a:gd name="T61" fmla="*/ 58 h 132"/>
                <a:gd name="T62" fmla="*/ 63 w 69"/>
                <a:gd name="T63" fmla="*/ 64 h 132"/>
                <a:gd name="T64" fmla="*/ 69 w 69"/>
                <a:gd name="T65" fmla="*/ 58 h 132"/>
                <a:gd name="T66" fmla="*/ 69 w 69"/>
                <a:gd name="T67" fmla="*/ 19 h 132"/>
                <a:gd name="T68" fmla="*/ 69 w 69"/>
                <a:gd name="T69" fmla="*/ 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132">
                  <a:moveTo>
                    <a:pt x="69" y="19"/>
                  </a:moveTo>
                  <a:cubicBezTo>
                    <a:pt x="69" y="9"/>
                    <a:pt x="60" y="0"/>
                    <a:pt x="5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0" y="0"/>
                    <a:pt x="0" y="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2"/>
                    <a:pt x="4" y="64"/>
                    <a:pt x="7" y="64"/>
                  </a:cubicBezTo>
                  <a:cubicBezTo>
                    <a:pt x="11" y="64"/>
                    <a:pt x="13" y="62"/>
                    <a:pt x="13" y="58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9"/>
                    <a:pt x="20" y="132"/>
                    <a:pt x="25" y="132"/>
                  </a:cubicBezTo>
                  <a:cubicBezTo>
                    <a:pt x="30" y="132"/>
                    <a:pt x="33" y="129"/>
                    <a:pt x="33" y="12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9"/>
                    <a:pt x="40" y="132"/>
                    <a:pt x="45" y="132"/>
                  </a:cubicBezTo>
                  <a:cubicBezTo>
                    <a:pt x="50" y="132"/>
                    <a:pt x="54" y="129"/>
                    <a:pt x="54" y="12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7" y="62"/>
                    <a:pt x="59" y="64"/>
                    <a:pt x="63" y="64"/>
                  </a:cubicBezTo>
                  <a:cubicBezTo>
                    <a:pt x="66" y="64"/>
                    <a:pt x="69" y="62"/>
                    <a:pt x="69" y="58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Oval 9">
              <a:extLst>
                <a:ext uri="{FF2B5EF4-FFF2-40B4-BE49-F238E27FC236}">
                  <a16:creationId xmlns:a16="http://schemas.microsoft.com/office/drawing/2014/main" id="{85688E44-57C1-4E67-8150-378F494C6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1517" y="2504815"/>
              <a:ext cx="91572" cy="942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80A35399-25EC-4FBA-A358-8AC748781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6489" y="2605677"/>
              <a:ext cx="220303" cy="416717"/>
            </a:xfrm>
            <a:custGeom>
              <a:avLst/>
              <a:gdLst>
                <a:gd name="T0" fmla="*/ 70 w 70"/>
                <a:gd name="T1" fmla="*/ 19 h 132"/>
                <a:gd name="T2" fmla="*/ 50 w 70"/>
                <a:gd name="T3" fmla="*/ 0 h 132"/>
                <a:gd name="T4" fmla="*/ 30 w 70"/>
                <a:gd name="T5" fmla="*/ 0 h 132"/>
                <a:gd name="T6" fmla="*/ 28 w 70"/>
                <a:gd name="T7" fmla="*/ 0 h 132"/>
                <a:gd name="T8" fmla="*/ 20 w 70"/>
                <a:gd name="T9" fmla="*/ 0 h 132"/>
                <a:gd name="T10" fmla="*/ 0 w 70"/>
                <a:gd name="T11" fmla="*/ 19 h 132"/>
                <a:gd name="T12" fmla="*/ 0 w 70"/>
                <a:gd name="T13" fmla="*/ 19 h 132"/>
                <a:gd name="T14" fmla="*/ 0 w 70"/>
                <a:gd name="T15" fmla="*/ 58 h 132"/>
                <a:gd name="T16" fmla="*/ 7 w 70"/>
                <a:gd name="T17" fmla="*/ 64 h 132"/>
                <a:gd name="T18" fmla="*/ 13 w 70"/>
                <a:gd name="T19" fmla="*/ 58 h 132"/>
                <a:gd name="T20" fmla="*/ 13 w 70"/>
                <a:gd name="T21" fmla="*/ 35 h 132"/>
                <a:gd name="T22" fmla="*/ 13 w 70"/>
                <a:gd name="T23" fmla="*/ 22 h 132"/>
                <a:gd name="T24" fmla="*/ 16 w 70"/>
                <a:gd name="T25" fmla="*/ 22 h 132"/>
                <a:gd name="T26" fmla="*/ 16 w 70"/>
                <a:gd name="T27" fmla="*/ 37 h 132"/>
                <a:gd name="T28" fmla="*/ 16 w 70"/>
                <a:gd name="T29" fmla="*/ 61 h 132"/>
                <a:gd name="T30" fmla="*/ 16 w 70"/>
                <a:gd name="T31" fmla="*/ 64 h 132"/>
                <a:gd name="T32" fmla="*/ 16 w 70"/>
                <a:gd name="T33" fmla="*/ 124 h 132"/>
                <a:gd name="T34" fmla="*/ 25 w 70"/>
                <a:gd name="T35" fmla="*/ 132 h 132"/>
                <a:gd name="T36" fmla="*/ 33 w 70"/>
                <a:gd name="T37" fmla="*/ 124 h 132"/>
                <a:gd name="T38" fmla="*/ 33 w 70"/>
                <a:gd name="T39" fmla="*/ 64 h 132"/>
                <a:gd name="T40" fmla="*/ 37 w 70"/>
                <a:gd name="T41" fmla="*/ 64 h 132"/>
                <a:gd name="T42" fmla="*/ 37 w 70"/>
                <a:gd name="T43" fmla="*/ 124 h 132"/>
                <a:gd name="T44" fmla="*/ 45 w 70"/>
                <a:gd name="T45" fmla="*/ 132 h 132"/>
                <a:gd name="T46" fmla="*/ 54 w 70"/>
                <a:gd name="T47" fmla="*/ 124 h 132"/>
                <a:gd name="T48" fmla="*/ 54 w 70"/>
                <a:gd name="T49" fmla="*/ 64 h 132"/>
                <a:gd name="T50" fmla="*/ 54 w 70"/>
                <a:gd name="T51" fmla="*/ 61 h 132"/>
                <a:gd name="T52" fmla="*/ 54 w 70"/>
                <a:gd name="T53" fmla="*/ 37 h 132"/>
                <a:gd name="T54" fmla="*/ 54 w 70"/>
                <a:gd name="T55" fmla="*/ 22 h 132"/>
                <a:gd name="T56" fmla="*/ 57 w 70"/>
                <a:gd name="T57" fmla="*/ 22 h 132"/>
                <a:gd name="T58" fmla="*/ 57 w 70"/>
                <a:gd name="T59" fmla="*/ 35 h 132"/>
                <a:gd name="T60" fmla="*/ 57 w 70"/>
                <a:gd name="T61" fmla="*/ 58 h 132"/>
                <a:gd name="T62" fmla="*/ 63 w 70"/>
                <a:gd name="T63" fmla="*/ 64 h 132"/>
                <a:gd name="T64" fmla="*/ 70 w 70"/>
                <a:gd name="T65" fmla="*/ 58 h 132"/>
                <a:gd name="T66" fmla="*/ 70 w 70"/>
                <a:gd name="T67" fmla="*/ 19 h 132"/>
                <a:gd name="T68" fmla="*/ 70 w 70"/>
                <a:gd name="T69" fmla="*/ 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132">
                  <a:moveTo>
                    <a:pt x="70" y="19"/>
                  </a:moveTo>
                  <a:cubicBezTo>
                    <a:pt x="70" y="9"/>
                    <a:pt x="60" y="0"/>
                    <a:pt x="5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0" y="0"/>
                    <a:pt x="0" y="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2"/>
                    <a:pt x="4" y="64"/>
                    <a:pt x="7" y="64"/>
                  </a:cubicBezTo>
                  <a:cubicBezTo>
                    <a:pt x="11" y="64"/>
                    <a:pt x="13" y="62"/>
                    <a:pt x="13" y="58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9"/>
                    <a:pt x="20" y="132"/>
                    <a:pt x="25" y="132"/>
                  </a:cubicBezTo>
                  <a:cubicBezTo>
                    <a:pt x="30" y="132"/>
                    <a:pt x="33" y="129"/>
                    <a:pt x="33" y="12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9"/>
                    <a:pt x="40" y="132"/>
                    <a:pt x="45" y="132"/>
                  </a:cubicBezTo>
                  <a:cubicBezTo>
                    <a:pt x="50" y="132"/>
                    <a:pt x="54" y="129"/>
                    <a:pt x="54" y="12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7" y="62"/>
                    <a:pt x="59" y="64"/>
                    <a:pt x="63" y="64"/>
                  </a:cubicBezTo>
                  <a:cubicBezTo>
                    <a:pt x="66" y="64"/>
                    <a:pt x="70" y="62"/>
                    <a:pt x="70" y="58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Oval 11">
              <a:extLst>
                <a:ext uri="{FF2B5EF4-FFF2-40B4-BE49-F238E27FC236}">
                  <a16:creationId xmlns:a16="http://schemas.microsoft.com/office/drawing/2014/main" id="{33D915DF-C911-4E12-8D3C-70AF85F47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3392" y="2504815"/>
              <a:ext cx="91572" cy="942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7ABF4BD8-9AB0-4164-915A-9C6F4C736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1017" y="2605677"/>
              <a:ext cx="216322" cy="416717"/>
            </a:xfrm>
            <a:custGeom>
              <a:avLst/>
              <a:gdLst>
                <a:gd name="T0" fmla="*/ 69 w 69"/>
                <a:gd name="T1" fmla="*/ 19 h 132"/>
                <a:gd name="T2" fmla="*/ 49 w 69"/>
                <a:gd name="T3" fmla="*/ 0 h 132"/>
                <a:gd name="T4" fmla="*/ 29 w 69"/>
                <a:gd name="T5" fmla="*/ 0 h 132"/>
                <a:gd name="T6" fmla="*/ 27 w 69"/>
                <a:gd name="T7" fmla="*/ 0 h 132"/>
                <a:gd name="T8" fmla="*/ 19 w 69"/>
                <a:gd name="T9" fmla="*/ 0 h 132"/>
                <a:gd name="T10" fmla="*/ 0 w 69"/>
                <a:gd name="T11" fmla="*/ 19 h 132"/>
                <a:gd name="T12" fmla="*/ 0 w 69"/>
                <a:gd name="T13" fmla="*/ 19 h 132"/>
                <a:gd name="T14" fmla="*/ 0 w 69"/>
                <a:gd name="T15" fmla="*/ 58 h 132"/>
                <a:gd name="T16" fmla="*/ 6 w 69"/>
                <a:gd name="T17" fmla="*/ 64 h 132"/>
                <a:gd name="T18" fmla="*/ 12 w 69"/>
                <a:gd name="T19" fmla="*/ 58 h 132"/>
                <a:gd name="T20" fmla="*/ 12 w 69"/>
                <a:gd name="T21" fmla="*/ 35 h 132"/>
                <a:gd name="T22" fmla="*/ 12 w 69"/>
                <a:gd name="T23" fmla="*/ 22 h 132"/>
                <a:gd name="T24" fmla="*/ 15 w 69"/>
                <a:gd name="T25" fmla="*/ 22 h 132"/>
                <a:gd name="T26" fmla="*/ 15 w 69"/>
                <a:gd name="T27" fmla="*/ 37 h 132"/>
                <a:gd name="T28" fmla="*/ 15 w 69"/>
                <a:gd name="T29" fmla="*/ 61 h 132"/>
                <a:gd name="T30" fmla="*/ 15 w 69"/>
                <a:gd name="T31" fmla="*/ 64 h 132"/>
                <a:gd name="T32" fmla="*/ 15 w 69"/>
                <a:gd name="T33" fmla="*/ 124 h 132"/>
                <a:gd name="T34" fmla="*/ 24 w 69"/>
                <a:gd name="T35" fmla="*/ 132 h 132"/>
                <a:gd name="T36" fmla="*/ 32 w 69"/>
                <a:gd name="T37" fmla="*/ 124 h 132"/>
                <a:gd name="T38" fmla="*/ 32 w 69"/>
                <a:gd name="T39" fmla="*/ 64 h 132"/>
                <a:gd name="T40" fmla="*/ 36 w 69"/>
                <a:gd name="T41" fmla="*/ 64 h 132"/>
                <a:gd name="T42" fmla="*/ 36 w 69"/>
                <a:gd name="T43" fmla="*/ 124 h 132"/>
                <a:gd name="T44" fmla="*/ 44 w 69"/>
                <a:gd name="T45" fmla="*/ 132 h 132"/>
                <a:gd name="T46" fmla="*/ 53 w 69"/>
                <a:gd name="T47" fmla="*/ 124 h 132"/>
                <a:gd name="T48" fmla="*/ 53 w 69"/>
                <a:gd name="T49" fmla="*/ 64 h 132"/>
                <a:gd name="T50" fmla="*/ 53 w 69"/>
                <a:gd name="T51" fmla="*/ 61 h 132"/>
                <a:gd name="T52" fmla="*/ 53 w 69"/>
                <a:gd name="T53" fmla="*/ 37 h 132"/>
                <a:gd name="T54" fmla="*/ 53 w 69"/>
                <a:gd name="T55" fmla="*/ 22 h 132"/>
                <a:gd name="T56" fmla="*/ 56 w 69"/>
                <a:gd name="T57" fmla="*/ 22 h 132"/>
                <a:gd name="T58" fmla="*/ 56 w 69"/>
                <a:gd name="T59" fmla="*/ 35 h 132"/>
                <a:gd name="T60" fmla="*/ 56 w 69"/>
                <a:gd name="T61" fmla="*/ 58 h 132"/>
                <a:gd name="T62" fmla="*/ 62 w 69"/>
                <a:gd name="T63" fmla="*/ 64 h 132"/>
                <a:gd name="T64" fmla="*/ 69 w 69"/>
                <a:gd name="T65" fmla="*/ 58 h 132"/>
                <a:gd name="T66" fmla="*/ 69 w 69"/>
                <a:gd name="T67" fmla="*/ 19 h 132"/>
                <a:gd name="T68" fmla="*/ 69 w 69"/>
                <a:gd name="T69" fmla="*/ 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132">
                  <a:moveTo>
                    <a:pt x="69" y="19"/>
                  </a:moveTo>
                  <a:cubicBezTo>
                    <a:pt x="69" y="9"/>
                    <a:pt x="5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2"/>
                    <a:pt x="3" y="64"/>
                    <a:pt x="6" y="64"/>
                  </a:cubicBezTo>
                  <a:cubicBezTo>
                    <a:pt x="10" y="64"/>
                    <a:pt x="12" y="62"/>
                    <a:pt x="12" y="58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9"/>
                    <a:pt x="19" y="132"/>
                    <a:pt x="24" y="132"/>
                  </a:cubicBezTo>
                  <a:cubicBezTo>
                    <a:pt x="29" y="132"/>
                    <a:pt x="32" y="129"/>
                    <a:pt x="32" y="12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6" y="129"/>
                    <a:pt x="39" y="132"/>
                    <a:pt x="44" y="132"/>
                  </a:cubicBezTo>
                  <a:cubicBezTo>
                    <a:pt x="49" y="132"/>
                    <a:pt x="53" y="129"/>
                    <a:pt x="53" y="12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2"/>
                    <a:pt x="58" y="64"/>
                    <a:pt x="62" y="64"/>
                  </a:cubicBezTo>
                  <a:cubicBezTo>
                    <a:pt x="66" y="64"/>
                    <a:pt x="69" y="62"/>
                    <a:pt x="69" y="58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Oval 13">
              <a:extLst>
                <a:ext uri="{FF2B5EF4-FFF2-40B4-BE49-F238E27FC236}">
                  <a16:creationId xmlns:a16="http://schemas.microsoft.com/office/drawing/2014/main" id="{882FC892-403D-440B-8364-91DEC95FC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5267" y="2504815"/>
              <a:ext cx="90245" cy="942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CDA50723-6A6F-4265-9A4D-0A2E9E408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565" y="2605677"/>
              <a:ext cx="217649" cy="416717"/>
            </a:xfrm>
            <a:custGeom>
              <a:avLst/>
              <a:gdLst>
                <a:gd name="T0" fmla="*/ 69 w 69"/>
                <a:gd name="T1" fmla="*/ 19 h 132"/>
                <a:gd name="T2" fmla="*/ 49 w 69"/>
                <a:gd name="T3" fmla="*/ 0 h 132"/>
                <a:gd name="T4" fmla="*/ 29 w 69"/>
                <a:gd name="T5" fmla="*/ 0 h 132"/>
                <a:gd name="T6" fmla="*/ 27 w 69"/>
                <a:gd name="T7" fmla="*/ 0 h 132"/>
                <a:gd name="T8" fmla="*/ 20 w 69"/>
                <a:gd name="T9" fmla="*/ 0 h 132"/>
                <a:gd name="T10" fmla="*/ 0 w 69"/>
                <a:gd name="T11" fmla="*/ 19 h 132"/>
                <a:gd name="T12" fmla="*/ 0 w 69"/>
                <a:gd name="T13" fmla="*/ 19 h 132"/>
                <a:gd name="T14" fmla="*/ 0 w 69"/>
                <a:gd name="T15" fmla="*/ 58 h 132"/>
                <a:gd name="T16" fmla="*/ 6 w 69"/>
                <a:gd name="T17" fmla="*/ 64 h 132"/>
                <a:gd name="T18" fmla="*/ 12 w 69"/>
                <a:gd name="T19" fmla="*/ 58 h 132"/>
                <a:gd name="T20" fmla="*/ 12 w 69"/>
                <a:gd name="T21" fmla="*/ 35 h 132"/>
                <a:gd name="T22" fmla="*/ 12 w 69"/>
                <a:gd name="T23" fmla="*/ 22 h 132"/>
                <a:gd name="T24" fmla="*/ 16 w 69"/>
                <a:gd name="T25" fmla="*/ 22 h 132"/>
                <a:gd name="T26" fmla="*/ 16 w 69"/>
                <a:gd name="T27" fmla="*/ 37 h 132"/>
                <a:gd name="T28" fmla="*/ 16 w 69"/>
                <a:gd name="T29" fmla="*/ 61 h 132"/>
                <a:gd name="T30" fmla="*/ 16 w 69"/>
                <a:gd name="T31" fmla="*/ 64 h 132"/>
                <a:gd name="T32" fmla="*/ 16 w 69"/>
                <a:gd name="T33" fmla="*/ 124 h 132"/>
                <a:gd name="T34" fmla="*/ 24 w 69"/>
                <a:gd name="T35" fmla="*/ 132 h 132"/>
                <a:gd name="T36" fmla="*/ 32 w 69"/>
                <a:gd name="T37" fmla="*/ 124 h 132"/>
                <a:gd name="T38" fmla="*/ 32 w 69"/>
                <a:gd name="T39" fmla="*/ 64 h 132"/>
                <a:gd name="T40" fmla="*/ 36 w 69"/>
                <a:gd name="T41" fmla="*/ 64 h 132"/>
                <a:gd name="T42" fmla="*/ 36 w 69"/>
                <a:gd name="T43" fmla="*/ 124 h 132"/>
                <a:gd name="T44" fmla="*/ 44 w 69"/>
                <a:gd name="T45" fmla="*/ 132 h 132"/>
                <a:gd name="T46" fmla="*/ 53 w 69"/>
                <a:gd name="T47" fmla="*/ 124 h 132"/>
                <a:gd name="T48" fmla="*/ 53 w 69"/>
                <a:gd name="T49" fmla="*/ 64 h 132"/>
                <a:gd name="T50" fmla="*/ 53 w 69"/>
                <a:gd name="T51" fmla="*/ 61 h 132"/>
                <a:gd name="T52" fmla="*/ 53 w 69"/>
                <a:gd name="T53" fmla="*/ 37 h 132"/>
                <a:gd name="T54" fmla="*/ 53 w 69"/>
                <a:gd name="T55" fmla="*/ 22 h 132"/>
                <a:gd name="T56" fmla="*/ 56 w 69"/>
                <a:gd name="T57" fmla="*/ 22 h 132"/>
                <a:gd name="T58" fmla="*/ 56 w 69"/>
                <a:gd name="T59" fmla="*/ 35 h 132"/>
                <a:gd name="T60" fmla="*/ 56 w 69"/>
                <a:gd name="T61" fmla="*/ 58 h 132"/>
                <a:gd name="T62" fmla="*/ 62 w 69"/>
                <a:gd name="T63" fmla="*/ 64 h 132"/>
                <a:gd name="T64" fmla="*/ 69 w 69"/>
                <a:gd name="T65" fmla="*/ 58 h 132"/>
                <a:gd name="T66" fmla="*/ 69 w 69"/>
                <a:gd name="T67" fmla="*/ 19 h 132"/>
                <a:gd name="T68" fmla="*/ 69 w 69"/>
                <a:gd name="T69" fmla="*/ 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132">
                  <a:moveTo>
                    <a:pt x="69" y="19"/>
                  </a:moveTo>
                  <a:cubicBezTo>
                    <a:pt x="69" y="9"/>
                    <a:pt x="5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2"/>
                    <a:pt x="3" y="64"/>
                    <a:pt x="6" y="64"/>
                  </a:cubicBezTo>
                  <a:cubicBezTo>
                    <a:pt x="10" y="64"/>
                    <a:pt x="12" y="62"/>
                    <a:pt x="12" y="58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9"/>
                    <a:pt x="20" y="132"/>
                    <a:pt x="24" y="132"/>
                  </a:cubicBezTo>
                  <a:cubicBezTo>
                    <a:pt x="29" y="132"/>
                    <a:pt x="32" y="129"/>
                    <a:pt x="32" y="12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6" y="129"/>
                    <a:pt x="39" y="132"/>
                    <a:pt x="44" y="132"/>
                  </a:cubicBezTo>
                  <a:cubicBezTo>
                    <a:pt x="49" y="132"/>
                    <a:pt x="53" y="129"/>
                    <a:pt x="53" y="12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2"/>
                    <a:pt x="58" y="64"/>
                    <a:pt x="62" y="64"/>
                  </a:cubicBezTo>
                  <a:cubicBezTo>
                    <a:pt x="66" y="64"/>
                    <a:pt x="69" y="62"/>
                    <a:pt x="69" y="58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Oval 15">
              <a:extLst>
                <a:ext uri="{FF2B5EF4-FFF2-40B4-BE49-F238E27FC236}">
                  <a16:creationId xmlns:a16="http://schemas.microsoft.com/office/drawing/2014/main" id="{D23AE86D-29E2-43D3-AFDD-56D749E31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5814" y="2504815"/>
              <a:ext cx="91572" cy="942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id="{7CCD9525-D500-41E9-920D-7DC6C7014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3440" y="2605677"/>
              <a:ext cx="216322" cy="416717"/>
            </a:xfrm>
            <a:custGeom>
              <a:avLst/>
              <a:gdLst>
                <a:gd name="T0" fmla="*/ 69 w 69"/>
                <a:gd name="T1" fmla="*/ 19 h 132"/>
                <a:gd name="T2" fmla="*/ 49 w 69"/>
                <a:gd name="T3" fmla="*/ 0 h 132"/>
                <a:gd name="T4" fmla="*/ 29 w 69"/>
                <a:gd name="T5" fmla="*/ 0 h 132"/>
                <a:gd name="T6" fmla="*/ 28 w 69"/>
                <a:gd name="T7" fmla="*/ 0 h 132"/>
                <a:gd name="T8" fmla="*/ 20 w 69"/>
                <a:gd name="T9" fmla="*/ 0 h 132"/>
                <a:gd name="T10" fmla="*/ 0 w 69"/>
                <a:gd name="T11" fmla="*/ 19 h 132"/>
                <a:gd name="T12" fmla="*/ 0 w 69"/>
                <a:gd name="T13" fmla="*/ 19 h 132"/>
                <a:gd name="T14" fmla="*/ 0 w 69"/>
                <a:gd name="T15" fmla="*/ 58 h 132"/>
                <a:gd name="T16" fmla="*/ 6 w 69"/>
                <a:gd name="T17" fmla="*/ 64 h 132"/>
                <a:gd name="T18" fmla="*/ 13 w 69"/>
                <a:gd name="T19" fmla="*/ 58 h 132"/>
                <a:gd name="T20" fmla="*/ 13 w 69"/>
                <a:gd name="T21" fmla="*/ 35 h 132"/>
                <a:gd name="T22" fmla="*/ 13 w 69"/>
                <a:gd name="T23" fmla="*/ 22 h 132"/>
                <a:gd name="T24" fmla="*/ 16 w 69"/>
                <a:gd name="T25" fmla="*/ 22 h 132"/>
                <a:gd name="T26" fmla="*/ 16 w 69"/>
                <a:gd name="T27" fmla="*/ 37 h 132"/>
                <a:gd name="T28" fmla="*/ 16 w 69"/>
                <a:gd name="T29" fmla="*/ 61 h 132"/>
                <a:gd name="T30" fmla="*/ 16 w 69"/>
                <a:gd name="T31" fmla="*/ 64 h 132"/>
                <a:gd name="T32" fmla="*/ 16 w 69"/>
                <a:gd name="T33" fmla="*/ 124 h 132"/>
                <a:gd name="T34" fmla="*/ 24 w 69"/>
                <a:gd name="T35" fmla="*/ 132 h 132"/>
                <a:gd name="T36" fmla="*/ 32 w 69"/>
                <a:gd name="T37" fmla="*/ 124 h 132"/>
                <a:gd name="T38" fmla="*/ 32 w 69"/>
                <a:gd name="T39" fmla="*/ 64 h 132"/>
                <a:gd name="T40" fmla="*/ 36 w 69"/>
                <a:gd name="T41" fmla="*/ 64 h 132"/>
                <a:gd name="T42" fmla="*/ 36 w 69"/>
                <a:gd name="T43" fmla="*/ 124 h 132"/>
                <a:gd name="T44" fmla="*/ 44 w 69"/>
                <a:gd name="T45" fmla="*/ 132 h 132"/>
                <a:gd name="T46" fmla="*/ 53 w 69"/>
                <a:gd name="T47" fmla="*/ 124 h 132"/>
                <a:gd name="T48" fmla="*/ 53 w 69"/>
                <a:gd name="T49" fmla="*/ 64 h 132"/>
                <a:gd name="T50" fmla="*/ 53 w 69"/>
                <a:gd name="T51" fmla="*/ 61 h 132"/>
                <a:gd name="T52" fmla="*/ 53 w 69"/>
                <a:gd name="T53" fmla="*/ 37 h 132"/>
                <a:gd name="T54" fmla="*/ 53 w 69"/>
                <a:gd name="T55" fmla="*/ 22 h 132"/>
                <a:gd name="T56" fmla="*/ 56 w 69"/>
                <a:gd name="T57" fmla="*/ 22 h 132"/>
                <a:gd name="T58" fmla="*/ 56 w 69"/>
                <a:gd name="T59" fmla="*/ 35 h 132"/>
                <a:gd name="T60" fmla="*/ 56 w 69"/>
                <a:gd name="T61" fmla="*/ 58 h 132"/>
                <a:gd name="T62" fmla="*/ 63 w 69"/>
                <a:gd name="T63" fmla="*/ 64 h 132"/>
                <a:gd name="T64" fmla="*/ 69 w 69"/>
                <a:gd name="T65" fmla="*/ 58 h 132"/>
                <a:gd name="T66" fmla="*/ 69 w 69"/>
                <a:gd name="T67" fmla="*/ 19 h 132"/>
                <a:gd name="T68" fmla="*/ 69 w 69"/>
                <a:gd name="T69" fmla="*/ 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132">
                  <a:moveTo>
                    <a:pt x="69" y="19"/>
                  </a:moveTo>
                  <a:cubicBezTo>
                    <a:pt x="69" y="9"/>
                    <a:pt x="5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2"/>
                    <a:pt x="3" y="64"/>
                    <a:pt x="6" y="64"/>
                  </a:cubicBezTo>
                  <a:cubicBezTo>
                    <a:pt x="10" y="64"/>
                    <a:pt x="13" y="62"/>
                    <a:pt x="13" y="58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9"/>
                    <a:pt x="20" y="132"/>
                    <a:pt x="24" y="132"/>
                  </a:cubicBezTo>
                  <a:cubicBezTo>
                    <a:pt x="29" y="132"/>
                    <a:pt x="32" y="129"/>
                    <a:pt x="32" y="12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6" y="129"/>
                    <a:pt x="40" y="132"/>
                    <a:pt x="44" y="132"/>
                  </a:cubicBezTo>
                  <a:cubicBezTo>
                    <a:pt x="49" y="132"/>
                    <a:pt x="53" y="129"/>
                    <a:pt x="53" y="12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2"/>
                    <a:pt x="59" y="64"/>
                    <a:pt x="63" y="64"/>
                  </a:cubicBezTo>
                  <a:cubicBezTo>
                    <a:pt x="66" y="64"/>
                    <a:pt x="69" y="62"/>
                    <a:pt x="69" y="58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Oval 17">
              <a:extLst>
                <a:ext uri="{FF2B5EF4-FFF2-40B4-BE49-F238E27FC236}">
                  <a16:creationId xmlns:a16="http://schemas.microsoft.com/office/drawing/2014/main" id="{AE5B03AB-FE87-4783-B342-26A82A087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7689" y="2504815"/>
              <a:ext cx="90245" cy="942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18">
              <a:extLst>
                <a:ext uri="{FF2B5EF4-FFF2-40B4-BE49-F238E27FC236}">
                  <a16:creationId xmlns:a16="http://schemas.microsoft.com/office/drawing/2014/main" id="{21AC4376-649D-42CA-9B0C-BE65582A3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3987" y="2605677"/>
              <a:ext cx="217649" cy="416717"/>
            </a:xfrm>
            <a:custGeom>
              <a:avLst/>
              <a:gdLst>
                <a:gd name="T0" fmla="*/ 69 w 69"/>
                <a:gd name="T1" fmla="*/ 19 h 132"/>
                <a:gd name="T2" fmla="*/ 49 w 69"/>
                <a:gd name="T3" fmla="*/ 0 h 132"/>
                <a:gd name="T4" fmla="*/ 29 w 69"/>
                <a:gd name="T5" fmla="*/ 0 h 132"/>
                <a:gd name="T6" fmla="*/ 28 w 69"/>
                <a:gd name="T7" fmla="*/ 0 h 132"/>
                <a:gd name="T8" fmla="*/ 20 w 69"/>
                <a:gd name="T9" fmla="*/ 0 h 132"/>
                <a:gd name="T10" fmla="*/ 0 w 69"/>
                <a:gd name="T11" fmla="*/ 19 h 132"/>
                <a:gd name="T12" fmla="*/ 0 w 69"/>
                <a:gd name="T13" fmla="*/ 19 h 132"/>
                <a:gd name="T14" fmla="*/ 0 w 69"/>
                <a:gd name="T15" fmla="*/ 58 h 132"/>
                <a:gd name="T16" fmla="*/ 6 w 69"/>
                <a:gd name="T17" fmla="*/ 64 h 132"/>
                <a:gd name="T18" fmla="*/ 13 w 69"/>
                <a:gd name="T19" fmla="*/ 58 h 132"/>
                <a:gd name="T20" fmla="*/ 13 w 69"/>
                <a:gd name="T21" fmla="*/ 35 h 132"/>
                <a:gd name="T22" fmla="*/ 13 w 69"/>
                <a:gd name="T23" fmla="*/ 22 h 132"/>
                <a:gd name="T24" fmla="*/ 16 w 69"/>
                <a:gd name="T25" fmla="*/ 22 h 132"/>
                <a:gd name="T26" fmla="*/ 16 w 69"/>
                <a:gd name="T27" fmla="*/ 37 h 132"/>
                <a:gd name="T28" fmla="*/ 16 w 69"/>
                <a:gd name="T29" fmla="*/ 61 h 132"/>
                <a:gd name="T30" fmla="*/ 16 w 69"/>
                <a:gd name="T31" fmla="*/ 64 h 132"/>
                <a:gd name="T32" fmla="*/ 16 w 69"/>
                <a:gd name="T33" fmla="*/ 124 h 132"/>
                <a:gd name="T34" fmla="*/ 25 w 69"/>
                <a:gd name="T35" fmla="*/ 132 h 132"/>
                <a:gd name="T36" fmla="*/ 32 w 69"/>
                <a:gd name="T37" fmla="*/ 124 h 132"/>
                <a:gd name="T38" fmla="*/ 32 w 69"/>
                <a:gd name="T39" fmla="*/ 64 h 132"/>
                <a:gd name="T40" fmla="*/ 36 w 69"/>
                <a:gd name="T41" fmla="*/ 64 h 132"/>
                <a:gd name="T42" fmla="*/ 36 w 69"/>
                <a:gd name="T43" fmla="*/ 124 h 132"/>
                <a:gd name="T44" fmla="*/ 44 w 69"/>
                <a:gd name="T45" fmla="*/ 132 h 132"/>
                <a:gd name="T46" fmla="*/ 53 w 69"/>
                <a:gd name="T47" fmla="*/ 124 h 132"/>
                <a:gd name="T48" fmla="*/ 53 w 69"/>
                <a:gd name="T49" fmla="*/ 64 h 132"/>
                <a:gd name="T50" fmla="*/ 53 w 69"/>
                <a:gd name="T51" fmla="*/ 61 h 132"/>
                <a:gd name="T52" fmla="*/ 53 w 69"/>
                <a:gd name="T53" fmla="*/ 37 h 132"/>
                <a:gd name="T54" fmla="*/ 53 w 69"/>
                <a:gd name="T55" fmla="*/ 22 h 132"/>
                <a:gd name="T56" fmla="*/ 56 w 69"/>
                <a:gd name="T57" fmla="*/ 22 h 132"/>
                <a:gd name="T58" fmla="*/ 56 w 69"/>
                <a:gd name="T59" fmla="*/ 35 h 132"/>
                <a:gd name="T60" fmla="*/ 56 w 69"/>
                <a:gd name="T61" fmla="*/ 58 h 132"/>
                <a:gd name="T62" fmla="*/ 63 w 69"/>
                <a:gd name="T63" fmla="*/ 64 h 132"/>
                <a:gd name="T64" fmla="*/ 69 w 69"/>
                <a:gd name="T65" fmla="*/ 58 h 132"/>
                <a:gd name="T66" fmla="*/ 69 w 69"/>
                <a:gd name="T67" fmla="*/ 19 h 132"/>
                <a:gd name="T68" fmla="*/ 69 w 69"/>
                <a:gd name="T69" fmla="*/ 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132">
                  <a:moveTo>
                    <a:pt x="69" y="19"/>
                  </a:moveTo>
                  <a:cubicBezTo>
                    <a:pt x="69" y="9"/>
                    <a:pt x="60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2"/>
                    <a:pt x="3" y="64"/>
                    <a:pt x="6" y="64"/>
                  </a:cubicBezTo>
                  <a:cubicBezTo>
                    <a:pt x="10" y="64"/>
                    <a:pt x="13" y="62"/>
                    <a:pt x="13" y="58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9"/>
                    <a:pt x="20" y="132"/>
                    <a:pt x="25" y="132"/>
                  </a:cubicBezTo>
                  <a:cubicBezTo>
                    <a:pt x="29" y="132"/>
                    <a:pt x="32" y="129"/>
                    <a:pt x="32" y="12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6" y="129"/>
                    <a:pt x="40" y="132"/>
                    <a:pt x="44" y="132"/>
                  </a:cubicBezTo>
                  <a:cubicBezTo>
                    <a:pt x="49" y="132"/>
                    <a:pt x="53" y="129"/>
                    <a:pt x="53" y="12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2"/>
                    <a:pt x="59" y="64"/>
                    <a:pt x="63" y="64"/>
                  </a:cubicBezTo>
                  <a:cubicBezTo>
                    <a:pt x="66" y="64"/>
                    <a:pt x="69" y="62"/>
                    <a:pt x="69" y="58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Oval 19">
              <a:extLst>
                <a:ext uri="{FF2B5EF4-FFF2-40B4-BE49-F238E27FC236}">
                  <a16:creationId xmlns:a16="http://schemas.microsoft.com/office/drawing/2014/main" id="{85AC6F4D-E0A9-4124-9851-7C6F5E153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8237" y="2504815"/>
              <a:ext cx="91572" cy="942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20">
              <a:extLst>
                <a:ext uri="{FF2B5EF4-FFF2-40B4-BE49-F238E27FC236}">
                  <a16:creationId xmlns:a16="http://schemas.microsoft.com/office/drawing/2014/main" id="{E4A43C9B-A80B-4536-BC7A-DA5BE040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5861" y="2605677"/>
              <a:ext cx="216322" cy="416717"/>
            </a:xfrm>
            <a:custGeom>
              <a:avLst/>
              <a:gdLst>
                <a:gd name="T0" fmla="*/ 69 w 69"/>
                <a:gd name="T1" fmla="*/ 19 h 132"/>
                <a:gd name="T2" fmla="*/ 49 w 69"/>
                <a:gd name="T3" fmla="*/ 0 h 132"/>
                <a:gd name="T4" fmla="*/ 29 w 69"/>
                <a:gd name="T5" fmla="*/ 0 h 132"/>
                <a:gd name="T6" fmla="*/ 28 w 69"/>
                <a:gd name="T7" fmla="*/ 0 h 132"/>
                <a:gd name="T8" fmla="*/ 20 w 69"/>
                <a:gd name="T9" fmla="*/ 0 h 132"/>
                <a:gd name="T10" fmla="*/ 0 w 69"/>
                <a:gd name="T11" fmla="*/ 19 h 132"/>
                <a:gd name="T12" fmla="*/ 0 w 69"/>
                <a:gd name="T13" fmla="*/ 19 h 132"/>
                <a:gd name="T14" fmla="*/ 0 w 69"/>
                <a:gd name="T15" fmla="*/ 58 h 132"/>
                <a:gd name="T16" fmla="*/ 6 w 69"/>
                <a:gd name="T17" fmla="*/ 64 h 132"/>
                <a:gd name="T18" fmla="*/ 13 w 69"/>
                <a:gd name="T19" fmla="*/ 58 h 132"/>
                <a:gd name="T20" fmla="*/ 13 w 69"/>
                <a:gd name="T21" fmla="*/ 35 h 132"/>
                <a:gd name="T22" fmla="*/ 13 w 69"/>
                <a:gd name="T23" fmla="*/ 22 h 132"/>
                <a:gd name="T24" fmla="*/ 16 w 69"/>
                <a:gd name="T25" fmla="*/ 22 h 132"/>
                <a:gd name="T26" fmla="*/ 16 w 69"/>
                <a:gd name="T27" fmla="*/ 37 h 132"/>
                <a:gd name="T28" fmla="*/ 16 w 69"/>
                <a:gd name="T29" fmla="*/ 61 h 132"/>
                <a:gd name="T30" fmla="*/ 16 w 69"/>
                <a:gd name="T31" fmla="*/ 64 h 132"/>
                <a:gd name="T32" fmla="*/ 16 w 69"/>
                <a:gd name="T33" fmla="*/ 124 h 132"/>
                <a:gd name="T34" fmla="*/ 25 w 69"/>
                <a:gd name="T35" fmla="*/ 132 h 132"/>
                <a:gd name="T36" fmla="*/ 33 w 69"/>
                <a:gd name="T37" fmla="*/ 124 h 132"/>
                <a:gd name="T38" fmla="*/ 33 w 69"/>
                <a:gd name="T39" fmla="*/ 64 h 132"/>
                <a:gd name="T40" fmla="*/ 37 w 69"/>
                <a:gd name="T41" fmla="*/ 64 h 132"/>
                <a:gd name="T42" fmla="*/ 37 w 69"/>
                <a:gd name="T43" fmla="*/ 124 h 132"/>
                <a:gd name="T44" fmla="*/ 45 w 69"/>
                <a:gd name="T45" fmla="*/ 132 h 132"/>
                <a:gd name="T46" fmla="*/ 53 w 69"/>
                <a:gd name="T47" fmla="*/ 124 h 132"/>
                <a:gd name="T48" fmla="*/ 53 w 69"/>
                <a:gd name="T49" fmla="*/ 64 h 132"/>
                <a:gd name="T50" fmla="*/ 53 w 69"/>
                <a:gd name="T51" fmla="*/ 61 h 132"/>
                <a:gd name="T52" fmla="*/ 53 w 69"/>
                <a:gd name="T53" fmla="*/ 37 h 132"/>
                <a:gd name="T54" fmla="*/ 53 w 69"/>
                <a:gd name="T55" fmla="*/ 22 h 132"/>
                <a:gd name="T56" fmla="*/ 56 w 69"/>
                <a:gd name="T57" fmla="*/ 22 h 132"/>
                <a:gd name="T58" fmla="*/ 56 w 69"/>
                <a:gd name="T59" fmla="*/ 35 h 132"/>
                <a:gd name="T60" fmla="*/ 56 w 69"/>
                <a:gd name="T61" fmla="*/ 58 h 132"/>
                <a:gd name="T62" fmla="*/ 63 w 69"/>
                <a:gd name="T63" fmla="*/ 64 h 132"/>
                <a:gd name="T64" fmla="*/ 69 w 69"/>
                <a:gd name="T65" fmla="*/ 58 h 132"/>
                <a:gd name="T66" fmla="*/ 69 w 69"/>
                <a:gd name="T67" fmla="*/ 19 h 132"/>
                <a:gd name="T68" fmla="*/ 69 w 69"/>
                <a:gd name="T69" fmla="*/ 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132">
                  <a:moveTo>
                    <a:pt x="69" y="19"/>
                  </a:moveTo>
                  <a:cubicBezTo>
                    <a:pt x="69" y="9"/>
                    <a:pt x="60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0" y="0"/>
                    <a:pt x="0" y="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2"/>
                    <a:pt x="3" y="64"/>
                    <a:pt x="6" y="64"/>
                  </a:cubicBezTo>
                  <a:cubicBezTo>
                    <a:pt x="10" y="64"/>
                    <a:pt x="13" y="62"/>
                    <a:pt x="13" y="58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9"/>
                    <a:pt x="20" y="132"/>
                    <a:pt x="25" y="132"/>
                  </a:cubicBezTo>
                  <a:cubicBezTo>
                    <a:pt x="29" y="132"/>
                    <a:pt x="33" y="129"/>
                    <a:pt x="33" y="12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9"/>
                    <a:pt x="40" y="132"/>
                    <a:pt x="45" y="132"/>
                  </a:cubicBezTo>
                  <a:cubicBezTo>
                    <a:pt x="49" y="132"/>
                    <a:pt x="53" y="129"/>
                    <a:pt x="53" y="12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2"/>
                    <a:pt x="59" y="64"/>
                    <a:pt x="63" y="64"/>
                  </a:cubicBezTo>
                  <a:cubicBezTo>
                    <a:pt x="66" y="64"/>
                    <a:pt x="69" y="62"/>
                    <a:pt x="69" y="58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Oval 21">
              <a:extLst>
                <a:ext uri="{FF2B5EF4-FFF2-40B4-BE49-F238E27FC236}">
                  <a16:creationId xmlns:a16="http://schemas.microsoft.com/office/drawing/2014/main" id="{5CE669EC-BB00-466D-B17C-01C9EB9BF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0111" y="2504815"/>
              <a:ext cx="94226" cy="942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22">
              <a:extLst>
                <a:ext uri="{FF2B5EF4-FFF2-40B4-BE49-F238E27FC236}">
                  <a16:creationId xmlns:a16="http://schemas.microsoft.com/office/drawing/2014/main" id="{A27D7E0A-96C8-47E3-A28A-1C9E68F80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6409" y="2605677"/>
              <a:ext cx="217649" cy="416717"/>
            </a:xfrm>
            <a:custGeom>
              <a:avLst/>
              <a:gdLst>
                <a:gd name="T0" fmla="*/ 69 w 69"/>
                <a:gd name="T1" fmla="*/ 19 h 132"/>
                <a:gd name="T2" fmla="*/ 49 w 69"/>
                <a:gd name="T3" fmla="*/ 0 h 132"/>
                <a:gd name="T4" fmla="*/ 30 w 69"/>
                <a:gd name="T5" fmla="*/ 0 h 132"/>
                <a:gd name="T6" fmla="*/ 28 w 69"/>
                <a:gd name="T7" fmla="*/ 0 h 132"/>
                <a:gd name="T8" fmla="*/ 20 w 69"/>
                <a:gd name="T9" fmla="*/ 0 h 132"/>
                <a:gd name="T10" fmla="*/ 0 w 69"/>
                <a:gd name="T11" fmla="*/ 19 h 132"/>
                <a:gd name="T12" fmla="*/ 0 w 69"/>
                <a:gd name="T13" fmla="*/ 19 h 132"/>
                <a:gd name="T14" fmla="*/ 0 w 69"/>
                <a:gd name="T15" fmla="*/ 58 h 132"/>
                <a:gd name="T16" fmla="*/ 6 w 69"/>
                <a:gd name="T17" fmla="*/ 64 h 132"/>
                <a:gd name="T18" fmla="*/ 13 w 69"/>
                <a:gd name="T19" fmla="*/ 58 h 132"/>
                <a:gd name="T20" fmla="*/ 13 w 69"/>
                <a:gd name="T21" fmla="*/ 35 h 132"/>
                <a:gd name="T22" fmla="*/ 13 w 69"/>
                <a:gd name="T23" fmla="*/ 22 h 132"/>
                <a:gd name="T24" fmla="*/ 16 w 69"/>
                <a:gd name="T25" fmla="*/ 22 h 132"/>
                <a:gd name="T26" fmla="*/ 16 w 69"/>
                <a:gd name="T27" fmla="*/ 37 h 132"/>
                <a:gd name="T28" fmla="*/ 16 w 69"/>
                <a:gd name="T29" fmla="*/ 61 h 132"/>
                <a:gd name="T30" fmla="*/ 16 w 69"/>
                <a:gd name="T31" fmla="*/ 64 h 132"/>
                <a:gd name="T32" fmla="*/ 16 w 69"/>
                <a:gd name="T33" fmla="*/ 124 h 132"/>
                <a:gd name="T34" fmla="*/ 25 w 69"/>
                <a:gd name="T35" fmla="*/ 132 h 132"/>
                <a:gd name="T36" fmla="*/ 33 w 69"/>
                <a:gd name="T37" fmla="*/ 124 h 132"/>
                <a:gd name="T38" fmla="*/ 33 w 69"/>
                <a:gd name="T39" fmla="*/ 64 h 132"/>
                <a:gd name="T40" fmla="*/ 37 w 69"/>
                <a:gd name="T41" fmla="*/ 64 h 132"/>
                <a:gd name="T42" fmla="*/ 37 w 69"/>
                <a:gd name="T43" fmla="*/ 124 h 132"/>
                <a:gd name="T44" fmla="*/ 45 w 69"/>
                <a:gd name="T45" fmla="*/ 132 h 132"/>
                <a:gd name="T46" fmla="*/ 53 w 69"/>
                <a:gd name="T47" fmla="*/ 124 h 132"/>
                <a:gd name="T48" fmla="*/ 53 w 69"/>
                <a:gd name="T49" fmla="*/ 64 h 132"/>
                <a:gd name="T50" fmla="*/ 53 w 69"/>
                <a:gd name="T51" fmla="*/ 61 h 132"/>
                <a:gd name="T52" fmla="*/ 53 w 69"/>
                <a:gd name="T53" fmla="*/ 37 h 132"/>
                <a:gd name="T54" fmla="*/ 53 w 69"/>
                <a:gd name="T55" fmla="*/ 22 h 132"/>
                <a:gd name="T56" fmla="*/ 57 w 69"/>
                <a:gd name="T57" fmla="*/ 22 h 132"/>
                <a:gd name="T58" fmla="*/ 57 w 69"/>
                <a:gd name="T59" fmla="*/ 35 h 132"/>
                <a:gd name="T60" fmla="*/ 57 w 69"/>
                <a:gd name="T61" fmla="*/ 58 h 132"/>
                <a:gd name="T62" fmla="*/ 63 w 69"/>
                <a:gd name="T63" fmla="*/ 64 h 132"/>
                <a:gd name="T64" fmla="*/ 69 w 69"/>
                <a:gd name="T65" fmla="*/ 58 h 132"/>
                <a:gd name="T66" fmla="*/ 69 w 69"/>
                <a:gd name="T67" fmla="*/ 19 h 132"/>
                <a:gd name="T68" fmla="*/ 69 w 69"/>
                <a:gd name="T69" fmla="*/ 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132">
                  <a:moveTo>
                    <a:pt x="69" y="19"/>
                  </a:moveTo>
                  <a:cubicBezTo>
                    <a:pt x="69" y="9"/>
                    <a:pt x="60" y="0"/>
                    <a:pt x="49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0" y="0"/>
                    <a:pt x="0" y="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2"/>
                    <a:pt x="3" y="64"/>
                    <a:pt x="6" y="64"/>
                  </a:cubicBezTo>
                  <a:cubicBezTo>
                    <a:pt x="10" y="64"/>
                    <a:pt x="13" y="62"/>
                    <a:pt x="13" y="58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9"/>
                    <a:pt x="20" y="132"/>
                    <a:pt x="25" y="132"/>
                  </a:cubicBezTo>
                  <a:cubicBezTo>
                    <a:pt x="30" y="132"/>
                    <a:pt x="33" y="129"/>
                    <a:pt x="33" y="12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9"/>
                    <a:pt x="40" y="132"/>
                    <a:pt x="45" y="132"/>
                  </a:cubicBezTo>
                  <a:cubicBezTo>
                    <a:pt x="49" y="132"/>
                    <a:pt x="53" y="129"/>
                    <a:pt x="53" y="12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7" y="62"/>
                    <a:pt x="59" y="64"/>
                    <a:pt x="63" y="64"/>
                  </a:cubicBezTo>
                  <a:cubicBezTo>
                    <a:pt x="66" y="64"/>
                    <a:pt x="69" y="62"/>
                    <a:pt x="69" y="58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Oval 23">
              <a:extLst>
                <a:ext uri="{FF2B5EF4-FFF2-40B4-BE49-F238E27FC236}">
                  <a16:creationId xmlns:a16="http://schemas.microsoft.com/office/drawing/2014/main" id="{A68174F5-7355-4CEA-961F-7854D94BC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659" y="2504815"/>
              <a:ext cx="94226" cy="942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24">
              <a:extLst>
                <a:ext uri="{FF2B5EF4-FFF2-40B4-BE49-F238E27FC236}">
                  <a16:creationId xmlns:a16="http://schemas.microsoft.com/office/drawing/2014/main" id="{74600B38-19B3-40A7-AA35-29AB57880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8284" y="2605677"/>
              <a:ext cx="216322" cy="416717"/>
            </a:xfrm>
            <a:custGeom>
              <a:avLst/>
              <a:gdLst>
                <a:gd name="T0" fmla="*/ 69 w 69"/>
                <a:gd name="T1" fmla="*/ 19 h 132"/>
                <a:gd name="T2" fmla="*/ 50 w 69"/>
                <a:gd name="T3" fmla="*/ 0 h 132"/>
                <a:gd name="T4" fmla="*/ 30 w 69"/>
                <a:gd name="T5" fmla="*/ 0 h 132"/>
                <a:gd name="T6" fmla="*/ 28 w 69"/>
                <a:gd name="T7" fmla="*/ 0 h 132"/>
                <a:gd name="T8" fmla="*/ 20 w 69"/>
                <a:gd name="T9" fmla="*/ 0 h 132"/>
                <a:gd name="T10" fmla="*/ 0 w 69"/>
                <a:gd name="T11" fmla="*/ 19 h 132"/>
                <a:gd name="T12" fmla="*/ 0 w 69"/>
                <a:gd name="T13" fmla="*/ 19 h 132"/>
                <a:gd name="T14" fmla="*/ 0 w 69"/>
                <a:gd name="T15" fmla="*/ 58 h 132"/>
                <a:gd name="T16" fmla="*/ 7 w 69"/>
                <a:gd name="T17" fmla="*/ 64 h 132"/>
                <a:gd name="T18" fmla="*/ 13 w 69"/>
                <a:gd name="T19" fmla="*/ 58 h 132"/>
                <a:gd name="T20" fmla="*/ 13 w 69"/>
                <a:gd name="T21" fmla="*/ 35 h 132"/>
                <a:gd name="T22" fmla="*/ 13 w 69"/>
                <a:gd name="T23" fmla="*/ 22 h 132"/>
                <a:gd name="T24" fmla="*/ 16 w 69"/>
                <a:gd name="T25" fmla="*/ 22 h 132"/>
                <a:gd name="T26" fmla="*/ 16 w 69"/>
                <a:gd name="T27" fmla="*/ 37 h 132"/>
                <a:gd name="T28" fmla="*/ 16 w 69"/>
                <a:gd name="T29" fmla="*/ 61 h 132"/>
                <a:gd name="T30" fmla="*/ 16 w 69"/>
                <a:gd name="T31" fmla="*/ 64 h 132"/>
                <a:gd name="T32" fmla="*/ 16 w 69"/>
                <a:gd name="T33" fmla="*/ 124 h 132"/>
                <a:gd name="T34" fmla="*/ 25 w 69"/>
                <a:gd name="T35" fmla="*/ 132 h 132"/>
                <a:gd name="T36" fmla="*/ 33 w 69"/>
                <a:gd name="T37" fmla="*/ 124 h 132"/>
                <a:gd name="T38" fmla="*/ 33 w 69"/>
                <a:gd name="T39" fmla="*/ 64 h 132"/>
                <a:gd name="T40" fmla="*/ 37 w 69"/>
                <a:gd name="T41" fmla="*/ 64 h 132"/>
                <a:gd name="T42" fmla="*/ 37 w 69"/>
                <a:gd name="T43" fmla="*/ 124 h 132"/>
                <a:gd name="T44" fmla="*/ 45 w 69"/>
                <a:gd name="T45" fmla="*/ 132 h 132"/>
                <a:gd name="T46" fmla="*/ 53 w 69"/>
                <a:gd name="T47" fmla="*/ 124 h 132"/>
                <a:gd name="T48" fmla="*/ 53 w 69"/>
                <a:gd name="T49" fmla="*/ 64 h 132"/>
                <a:gd name="T50" fmla="*/ 53 w 69"/>
                <a:gd name="T51" fmla="*/ 61 h 132"/>
                <a:gd name="T52" fmla="*/ 53 w 69"/>
                <a:gd name="T53" fmla="*/ 37 h 132"/>
                <a:gd name="T54" fmla="*/ 53 w 69"/>
                <a:gd name="T55" fmla="*/ 22 h 132"/>
                <a:gd name="T56" fmla="*/ 57 w 69"/>
                <a:gd name="T57" fmla="*/ 22 h 132"/>
                <a:gd name="T58" fmla="*/ 57 w 69"/>
                <a:gd name="T59" fmla="*/ 35 h 132"/>
                <a:gd name="T60" fmla="*/ 57 w 69"/>
                <a:gd name="T61" fmla="*/ 58 h 132"/>
                <a:gd name="T62" fmla="*/ 63 w 69"/>
                <a:gd name="T63" fmla="*/ 64 h 132"/>
                <a:gd name="T64" fmla="*/ 69 w 69"/>
                <a:gd name="T65" fmla="*/ 58 h 132"/>
                <a:gd name="T66" fmla="*/ 69 w 69"/>
                <a:gd name="T67" fmla="*/ 19 h 132"/>
                <a:gd name="T68" fmla="*/ 69 w 69"/>
                <a:gd name="T69" fmla="*/ 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132">
                  <a:moveTo>
                    <a:pt x="69" y="19"/>
                  </a:moveTo>
                  <a:cubicBezTo>
                    <a:pt x="69" y="9"/>
                    <a:pt x="60" y="0"/>
                    <a:pt x="5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0" y="0"/>
                    <a:pt x="0" y="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2"/>
                    <a:pt x="3" y="64"/>
                    <a:pt x="7" y="64"/>
                  </a:cubicBezTo>
                  <a:cubicBezTo>
                    <a:pt x="11" y="64"/>
                    <a:pt x="13" y="62"/>
                    <a:pt x="13" y="58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9"/>
                    <a:pt x="20" y="132"/>
                    <a:pt x="25" y="132"/>
                  </a:cubicBezTo>
                  <a:cubicBezTo>
                    <a:pt x="30" y="132"/>
                    <a:pt x="33" y="129"/>
                    <a:pt x="33" y="12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9"/>
                    <a:pt x="40" y="132"/>
                    <a:pt x="45" y="132"/>
                  </a:cubicBezTo>
                  <a:cubicBezTo>
                    <a:pt x="50" y="132"/>
                    <a:pt x="53" y="129"/>
                    <a:pt x="53" y="12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7" y="62"/>
                    <a:pt x="59" y="64"/>
                    <a:pt x="63" y="64"/>
                  </a:cubicBezTo>
                  <a:cubicBezTo>
                    <a:pt x="66" y="64"/>
                    <a:pt x="69" y="62"/>
                    <a:pt x="69" y="58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Oval 25">
              <a:extLst>
                <a:ext uri="{FF2B5EF4-FFF2-40B4-BE49-F238E27FC236}">
                  <a16:creationId xmlns:a16="http://schemas.microsoft.com/office/drawing/2014/main" id="{FA16F901-60BF-42D7-B83D-F466727AF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4165" y="3125540"/>
              <a:ext cx="94226" cy="915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Oval 27">
              <a:extLst>
                <a:ext uri="{FF2B5EF4-FFF2-40B4-BE49-F238E27FC236}">
                  <a16:creationId xmlns:a16="http://schemas.microsoft.com/office/drawing/2014/main" id="{2E77A2A4-B41A-4E9F-8B81-C72B15D51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6040" y="3125540"/>
              <a:ext cx="94226" cy="915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Oval 29">
              <a:extLst>
                <a:ext uri="{FF2B5EF4-FFF2-40B4-BE49-F238E27FC236}">
                  <a16:creationId xmlns:a16="http://schemas.microsoft.com/office/drawing/2014/main" id="{46EF4E0A-1B4F-4933-8E33-86734CC8C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9241" y="3125540"/>
              <a:ext cx="95553" cy="915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Oval 31">
              <a:extLst>
                <a:ext uri="{FF2B5EF4-FFF2-40B4-BE49-F238E27FC236}">
                  <a16:creationId xmlns:a16="http://schemas.microsoft.com/office/drawing/2014/main" id="{66E73E85-8A9C-464E-8F4D-8A38A9F50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1116" y="3125540"/>
              <a:ext cx="94226" cy="915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Oval 33">
              <a:extLst>
                <a:ext uri="{FF2B5EF4-FFF2-40B4-BE49-F238E27FC236}">
                  <a16:creationId xmlns:a16="http://schemas.microsoft.com/office/drawing/2014/main" id="{C07E02B5-7AE8-461B-BDB2-05B9C23BD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010" y="3125540"/>
              <a:ext cx="94226" cy="915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Oval 35">
              <a:extLst>
                <a:ext uri="{FF2B5EF4-FFF2-40B4-BE49-F238E27FC236}">
                  <a16:creationId xmlns:a16="http://schemas.microsoft.com/office/drawing/2014/main" id="{254FC1B5-DC7E-4756-B9E1-C197259D1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0884" y="3125540"/>
              <a:ext cx="94226" cy="915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Oval 37">
              <a:extLst>
                <a:ext uri="{FF2B5EF4-FFF2-40B4-BE49-F238E27FC236}">
                  <a16:creationId xmlns:a16="http://schemas.microsoft.com/office/drawing/2014/main" id="{EFF33BC4-6A9C-4DAA-8455-52AB29DD1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5413" y="3125540"/>
              <a:ext cx="94226" cy="915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Oval 39">
              <a:extLst>
                <a:ext uri="{FF2B5EF4-FFF2-40B4-BE49-F238E27FC236}">
                  <a16:creationId xmlns:a16="http://schemas.microsoft.com/office/drawing/2014/main" id="{C7AEECBB-130D-4B5A-9BD7-BF2C7F2B8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5960" y="3125540"/>
              <a:ext cx="94226" cy="915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Oval 41">
              <a:extLst>
                <a:ext uri="{FF2B5EF4-FFF2-40B4-BE49-F238E27FC236}">
                  <a16:creationId xmlns:a16="http://schemas.microsoft.com/office/drawing/2014/main" id="{6F3061E3-08A2-4E80-A882-37742A473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8382" y="3125540"/>
              <a:ext cx="94226" cy="91572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Oval 43">
              <a:extLst>
                <a:ext uri="{FF2B5EF4-FFF2-40B4-BE49-F238E27FC236}">
                  <a16:creationId xmlns:a16="http://schemas.microsoft.com/office/drawing/2014/main" id="{01719084-232D-4027-AC51-B16054225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3854" y="3125540"/>
              <a:ext cx="95553" cy="915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Oval 5">
              <a:extLst>
                <a:ext uri="{FF2B5EF4-FFF2-40B4-BE49-F238E27FC236}">
                  <a16:creationId xmlns:a16="http://schemas.microsoft.com/office/drawing/2014/main" id="{5E0D6062-B037-4C6F-B2D0-ADF773DA7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665" y="2504815"/>
              <a:ext cx="94226" cy="942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855B0C5B-23C8-4ED2-B8A7-3C8F4576E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290" y="2605677"/>
              <a:ext cx="216322" cy="416717"/>
            </a:xfrm>
            <a:custGeom>
              <a:avLst/>
              <a:gdLst>
                <a:gd name="T0" fmla="*/ 69 w 69"/>
                <a:gd name="T1" fmla="*/ 19 h 132"/>
                <a:gd name="T2" fmla="*/ 50 w 69"/>
                <a:gd name="T3" fmla="*/ 0 h 132"/>
                <a:gd name="T4" fmla="*/ 30 w 69"/>
                <a:gd name="T5" fmla="*/ 0 h 132"/>
                <a:gd name="T6" fmla="*/ 28 w 69"/>
                <a:gd name="T7" fmla="*/ 0 h 132"/>
                <a:gd name="T8" fmla="*/ 20 w 69"/>
                <a:gd name="T9" fmla="*/ 0 h 132"/>
                <a:gd name="T10" fmla="*/ 0 w 69"/>
                <a:gd name="T11" fmla="*/ 19 h 132"/>
                <a:gd name="T12" fmla="*/ 0 w 69"/>
                <a:gd name="T13" fmla="*/ 19 h 132"/>
                <a:gd name="T14" fmla="*/ 0 w 69"/>
                <a:gd name="T15" fmla="*/ 58 h 132"/>
                <a:gd name="T16" fmla="*/ 7 w 69"/>
                <a:gd name="T17" fmla="*/ 64 h 132"/>
                <a:gd name="T18" fmla="*/ 13 w 69"/>
                <a:gd name="T19" fmla="*/ 58 h 132"/>
                <a:gd name="T20" fmla="*/ 13 w 69"/>
                <a:gd name="T21" fmla="*/ 35 h 132"/>
                <a:gd name="T22" fmla="*/ 13 w 69"/>
                <a:gd name="T23" fmla="*/ 22 h 132"/>
                <a:gd name="T24" fmla="*/ 16 w 69"/>
                <a:gd name="T25" fmla="*/ 22 h 132"/>
                <a:gd name="T26" fmla="*/ 16 w 69"/>
                <a:gd name="T27" fmla="*/ 37 h 132"/>
                <a:gd name="T28" fmla="*/ 16 w 69"/>
                <a:gd name="T29" fmla="*/ 61 h 132"/>
                <a:gd name="T30" fmla="*/ 16 w 69"/>
                <a:gd name="T31" fmla="*/ 64 h 132"/>
                <a:gd name="T32" fmla="*/ 16 w 69"/>
                <a:gd name="T33" fmla="*/ 124 h 132"/>
                <a:gd name="T34" fmla="*/ 25 w 69"/>
                <a:gd name="T35" fmla="*/ 132 h 132"/>
                <a:gd name="T36" fmla="*/ 33 w 69"/>
                <a:gd name="T37" fmla="*/ 124 h 132"/>
                <a:gd name="T38" fmla="*/ 33 w 69"/>
                <a:gd name="T39" fmla="*/ 64 h 132"/>
                <a:gd name="T40" fmla="*/ 37 w 69"/>
                <a:gd name="T41" fmla="*/ 64 h 132"/>
                <a:gd name="T42" fmla="*/ 37 w 69"/>
                <a:gd name="T43" fmla="*/ 124 h 132"/>
                <a:gd name="T44" fmla="*/ 45 w 69"/>
                <a:gd name="T45" fmla="*/ 132 h 132"/>
                <a:gd name="T46" fmla="*/ 53 w 69"/>
                <a:gd name="T47" fmla="*/ 124 h 132"/>
                <a:gd name="T48" fmla="*/ 53 w 69"/>
                <a:gd name="T49" fmla="*/ 64 h 132"/>
                <a:gd name="T50" fmla="*/ 53 w 69"/>
                <a:gd name="T51" fmla="*/ 61 h 132"/>
                <a:gd name="T52" fmla="*/ 53 w 69"/>
                <a:gd name="T53" fmla="*/ 37 h 132"/>
                <a:gd name="T54" fmla="*/ 53 w 69"/>
                <a:gd name="T55" fmla="*/ 22 h 132"/>
                <a:gd name="T56" fmla="*/ 57 w 69"/>
                <a:gd name="T57" fmla="*/ 22 h 132"/>
                <a:gd name="T58" fmla="*/ 57 w 69"/>
                <a:gd name="T59" fmla="*/ 35 h 132"/>
                <a:gd name="T60" fmla="*/ 57 w 69"/>
                <a:gd name="T61" fmla="*/ 58 h 132"/>
                <a:gd name="T62" fmla="*/ 63 w 69"/>
                <a:gd name="T63" fmla="*/ 64 h 132"/>
                <a:gd name="T64" fmla="*/ 69 w 69"/>
                <a:gd name="T65" fmla="*/ 58 h 132"/>
                <a:gd name="T66" fmla="*/ 69 w 69"/>
                <a:gd name="T67" fmla="*/ 19 h 132"/>
                <a:gd name="T68" fmla="*/ 69 w 69"/>
                <a:gd name="T69" fmla="*/ 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132">
                  <a:moveTo>
                    <a:pt x="69" y="19"/>
                  </a:moveTo>
                  <a:cubicBezTo>
                    <a:pt x="69" y="9"/>
                    <a:pt x="60" y="0"/>
                    <a:pt x="5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0" y="0"/>
                    <a:pt x="0" y="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2"/>
                    <a:pt x="3" y="64"/>
                    <a:pt x="7" y="64"/>
                  </a:cubicBezTo>
                  <a:cubicBezTo>
                    <a:pt x="11" y="64"/>
                    <a:pt x="13" y="62"/>
                    <a:pt x="13" y="58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9"/>
                    <a:pt x="20" y="132"/>
                    <a:pt x="25" y="132"/>
                  </a:cubicBezTo>
                  <a:cubicBezTo>
                    <a:pt x="30" y="132"/>
                    <a:pt x="33" y="129"/>
                    <a:pt x="33" y="12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9"/>
                    <a:pt x="40" y="132"/>
                    <a:pt x="45" y="132"/>
                  </a:cubicBezTo>
                  <a:cubicBezTo>
                    <a:pt x="50" y="132"/>
                    <a:pt x="53" y="129"/>
                    <a:pt x="53" y="12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7" y="62"/>
                    <a:pt x="59" y="64"/>
                    <a:pt x="63" y="64"/>
                  </a:cubicBezTo>
                  <a:cubicBezTo>
                    <a:pt x="66" y="64"/>
                    <a:pt x="69" y="62"/>
                    <a:pt x="69" y="58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Oval 7">
              <a:extLst>
                <a:ext uri="{FF2B5EF4-FFF2-40B4-BE49-F238E27FC236}">
                  <a16:creationId xmlns:a16="http://schemas.microsoft.com/office/drawing/2014/main" id="{25D3F335-C5F5-49A2-AE41-33D58E259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5194" y="2504815"/>
              <a:ext cx="91572" cy="942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45FA32DA-49F1-475A-A534-2DCEA518B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8838" y="2605677"/>
              <a:ext cx="217649" cy="416717"/>
            </a:xfrm>
            <a:custGeom>
              <a:avLst/>
              <a:gdLst>
                <a:gd name="T0" fmla="*/ 69 w 69"/>
                <a:gd name="T1" fmla="*/ 19 h 132"/>
                <a:gd name="T2" fmla="*/ 50 w 69"/>
                <a:gd name="T3" fmla="*/ 0 h 132"/>
                <a:gd name="T4" fmla="*/ 30 w 69"/>
                <a:gd name="T5" fmla="*/ 0 h 132"/>
                <a:gd name="T6" fmla="*/ 28 w 69"/>
                <a:gd name="T7" fmla="*/ 0 h 132"/>
                <a:gd name="T8" fmla="*/ 20 w 69"/>
                <a:gd name="T9" fmla="*/ 0 h 132"/>
                <a:gd name="T10" fmla="*/ 0 w 69"/>
                <a:gd name="T11" fmla="*/ 19 h 132"/>
                <a:gd name="T12" fmla="*/ 0 w 69"/>
                <a:gd name="T13" fmla="*/ 19 h 132"/>
                <a:gd name="T14" fmla="*/ 0 w 69"/>
                <a:gd name="T15" fmla="*/ 58 h 132"/>
                <a:gd name="T16" fmla="*/ 7 w 69"/>
                <a:gd name="T17" fmla="*/ 64 h 132"/>
                <a:gd name="T18" fmla="*/ 13 w 69"/>
                <a:gd name="T19" fmla="*/ 58 h 132"/>
                <a:gd name="T20" fmla="*/ 13 w 69"/>
                <a:gd name="T21" fmla="*/ 35 h 132"/>
                <a:gd name="T22" fmla="*/ 13 w 69"/>
                <a:gd name="T23" fmla="*/ 22 h 132"/>
                <a:gd name="T24" fmla="*/ 16 w 69"/>
                <a:gd name="T25" fmla="*/ 22 h 132"/>
                <a:gd name="T26" fmla="*/ 16 w 69"/>
                <a:gd name="T27" fmla="*/ 37 h 132"/>
                <a:gd name="T28" fmla="*/ 16 w 69"/>
                <a:gd name="T29" fmla="*/ 61 h 132"/>
                <a:gd name="T30" fmla="*/ 16 w 69"/>
                <a:gd name="T31" fmla="*/ 64 h 132"/>
                <a:gd name="T32" fmla="*/ 16 w 69"/>
                <a:gd name="T33" fmla="*/ 124 h 132"/>
                <a:gd name="T34" fmla="*/ 25 w 69"/>
                <a:gd name="T35" fmla="*/ 132 h 132"/>
                <a:gd name="T36" fmla="*/ 33 w 69"/>
                <a:gd name="T37" fmla="*/ 124 h 132"/>
                <a:gd name="T38" fmla="*/ 33 w 69"/>
                <a:gd name="T39" fmla="*/ 64 h 132"/>
                <a:gd name="T40" fmla="*/ 37 w 69"/>
                <a:gd name="T41" fmla="*/ 64 h 132"/>
                <a:gd name="T42" fmla="*/ 37 w 69"/>
                <a:gd name="T43" fmla="*/ 124 h 132"/>
                <a:gd name="T44" fmla="*/ 45 w 69"/>
                <a:gd name="T45" fmla="*/ 132 h 132"/>
                <a:gd name="T46" fmla="*/ 54 w 69"/>
                <a:gd name="T47" fmla="*/ 124 h 132"/>
                <a:gd name="T48" fmla="*/ 54 w 69"/>
                <a:gd name="T49" fmla="*/ 64 h 132"/>
                <a:gd name="T50" fmla="*/ 54 w 69"/>
                <a:gd name="T51" fmla="*/ 61 h 132"/>
                <a:gd name="T52" fmla="*/ 54 w 69"/>
                <a:gd name="T53" fmla="*/ 37 h 132"/>
                <a:gd name="T54" fmla="*/ 54 w 69"/>
                <a:gd name="T55" fmla="*/ 22 h 132"/>
                <a:gd name="T56" fmla="*/ 57 w 69"/>
                <a:gd name="T57" fmla="*/ 22 h 132"/>
                <a:gd name="T58" fmla="*/ 57 w 69"/>
                <a:gd name="T59" fmla="*/ 35 h 132"/>
                <a:gd name="T60" fmla="*/ 57 w 69"/>
                <a:gd name="T61" fmla="*/ 58 h 132"/>
                <a:gd name="T62" fmla="*/ 63 w 69"/>
                <a:gd name="T63" fmla="*/ 64 h 132"/>
                <a:gd name="T64" fmla="*/ 69 w 69"/>
                <a:gd name="T65" fmla="*/ 58 h 132"/>
                <a:gd name="T66" fmla="*/ 69 w 69"/>
                <a:gd name="T67" fmla="*/ 19 h 132"/>
                <a:gd name="T68" fmla="*/ 69 w 69"/>
                <a:gd name="T69" fmla="*/ 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132">
                  <a:moveTo>
                    <a:pt x="69" y="19"/>
                  </a:moveTo>
                  <a:cubicBezTo>
                    <a:pt x="69" y="9"/>
                    <a:pt x="60" y="0"/>
                    <a:pt x="5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0" y="0"/>
                    <a:pt x="0" y="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2"/>
                    <a:pt x="4" y="64"/>
                    <a:pt x="7" y="64"/>
                  </a:cubicBezTo>
                  <a:cubicBezTo>
                    <a:pt x="11" y="64"/>
                    <a:pt x="13" y="62"/>
                    <a:pt x="13" y="58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9"/>
                    <a:pt x="20" y="132"/>
                    <a:pt x="25" y="132"/>
                  </a:cubicBezTo>
                  <a:cubicBezTo>
                    <a:pt x="30" y="132"/>
                    <a:pt x="33" y="129"/>
                    <a:pt x="33" y="12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9"/>
                    <a:pt x="40" y="132"/>
                    <a:pt x="45" y="132"/>
                  </a:cubicBezTo>
                  <a:cubicBezTo>
                    <a:pt x="50" y="132"/>
                    <a:pt x="54" y="129"/>
                    <a:pt x="54" y="12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7" y="62"/>
                    <a:pt x="59" y="64"/>
                    <a:pt x="63" y="64"/>
                  </a:cubicBezTo>
                  <a:cubicBezTo>
                    <a:pt x="66" y="64"/>
                    <a:pt x="69" y="62"/>
                    <a:pt x="69" y="58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Oval 9">
              <a:extLst>
                <a:ext uri="{FF2B5EF4-FFF2-40B4-BE49-F238E27FC236}">
                  <a16:creationId xmlns:a16="http://schemas.microsoft.com/office/drawing/2014/main" id="{5D4CE2D7-CC7E-4BB6-AB96-8B4A1BE9F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5741" y="2504815"/>
              <a:ext cx="91572" cy="94226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7F6C6677-E402-4C8E-8CF2-1FBE55BCF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0713" y="2605677"/>
              <a:ext cx="220303" cy="416717"/>
            </a:xfrm>
            <a:custGeom>
              <a:avLst/>
              <a:gdLst>
                <a:gd name="T0" fmla="*/ 70 w 70"/>
                <a:gd name="T1" fmla="*/ 19 h 132"/>
                <a:gd name="T2" fmla="*/ 50 w 70"/>
                <a:gd name="T3" fmla="*/ 0 h 132"/>
                <a:gd name="T4" fmla="*/ 30 w 70"/>
                <a:gd name="T5" fmla="*/ 0 h 132"/>
                <a:gd name="T6" fmla="*/ 28 w 70"/>
                <a:gd name="T7" fmla="*/ 0 h 132"/>
                <a:gd name="T8" fmla="*/ 20 w 70"/>
                <a:gd name="T9" fmla="*/ 0 h 132"/>
                <a:gd name="T10" fmla="*/ 0 w 70"/>
                <a:gd name="T11" fmla="*/ 19 h 132"/>
                <a:gd name="T12" fmla="*/ 0 w 70"/>
                <a:gd name="T13" fmla="*/ 19 h 132"/>
                <a:gd name="T14" fmla="*/ 0 w 70"/>
                <a:gd name="T15" fmla="*/ 58 h 132"/>
                <a:gd name="T16" fmla="*/ 7 w 70"/>
                <a:gd name="T17" fmla="*/ 64 h 132"/>
                <a:gd name="T18" fmla="*/ 13 w 70"/>
                <a:gd name="T19" fmla="*/ 58 h 132"/>
                <a:gd name="T20" fmla="*/ 13 w 70"/>
                <a:gd name="T21" fmla="*/ 35 h 132"/>
                <a:gd name="T22" fmla="*/ 13 w 70"/>
                <a:gd name="T23" fmla="*/ 22 h 132"/>
                <a:gd name="T24" fmla="*/ 16 w 70"/>
                <a:gd name="T25" fmla="*/ 22 h 132"/>
                <a:gd name="T26" fmla="*/ 16 w 70"/>
                <a:gd name="T27" fmla="*/ 37 h 132"/>
                <a:gd name="T28" fmla="*/ 16 w 70"/>
                <a:gd name="T29" fmla="*/ 61 h 132"/>
                <a:gd name="T30" fmla="*/ 16 w 70"/>
                <a:gd name="T31" fmla="*/ 64 h 132"/>
                <a:gd name="T32" fmla="*/ 16 w 70"/>
                <a:gd name="T33" fmla="*/ 124 h 132"/>
                <a:gd name="T34" fmla="*/ 25 w 70"/>
                <a:gd name="T35" fmla="*/ 132 h 132"/>
                <a:gd name="T36" fmla="*/ 33 w 70"/>
                <a:gd name="T37" fmla="*/ 124 h 132"/>
                <a:gd name="T38" fmla="*/ 33 w 70"/>
                <a:gd name="T39" fmla="*/ 64 h 132"/>
                <a:gd name="T40" fmla="*/ 37 w 70"/>
                <a:gd name="T41" fmla="*/ 64 h 132"/>
                <a:gd name="T42" fmla="*/ 37 w 70"/>
                <a:gd name="T43" fmla="*/ 124 h 132"/>
                <a:gd name="T44" fmla="*/ 45 w 70"/>
                <a:gd name="T45" fmla="*/ 132 h 132"/>
                <a:gd name="T46" fmla="*/ 54 w 70"/>
                <a:gd name="T47" fmla="*/ 124 h 132"/>
                <a:gd name="T48" fmla="*/ 54 w 70"/>
                <a:gd name="T49" fmla="*/ 64 h 132"/>
                <a:gd name="T50" fmla="*/ 54 w 70"/>
                <a:gd name="T51" fmla="*/ 61 h 132"/>
                <a:gd name="T52" fmla="*/ 54 w 70"/>
                <a:gd name="T53" fmla="*/ 37 h 132"/>
                <a:gd name="T54" fmla="*/ 54 w 70"/>
                <a:gd name="T55" fmla="*/ 22 h 132"/>
                <a:gd name="T56" fmla="*/ 57 w 70"/>
                <a:gd name="T57" fmla="*/ 22 h 132"/>
                <a:gd name="T58" fmla="*/ 57 w 70"/>
                <a:gd name="T59" fmla="*/ 35 h 132"/>
                <a:gd name="T60" fmla="*/ 57 w 70"/>
                <a:gd name="T61" fmla="*/ 58 h 132"/>
                <a:gd name="T62" fmla="*/ 63 w 70"/>
                <a:gd name="T63" fmla="*/ 64 h 132"/>
                <a:gd name="T64" fmla="*/ 70 w 70"/>
                <a:gd name="T65" fmla="*/ 58 h 132"/>
                <a:gd name="T66" fmla="*/ 70 w 70"/>
                <a:gd name="T67" fmla="*/ 19 h 132"/>
                <a:gd name="T68" fmla="*/ 70 w 70"/>
                <a:gd name="T69" fmla="*/ 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132">
                  <a:moveTo>
                    <a:pt x="70" y="19"/>
                  </a:moveTo>
                  <a:cubicBezTo>
                    <a:pt x="70" y="9"/>
                    <a:pt x="60" y="0"/>
                    <a:pt x="5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0" y="0"/>
                    <a:pt x="0" y="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2"/>
                    <a:pt x="4" y="64"/>
                    <a:pt x="7" y="64"/>
                  </a:cubicBezTo>
                  <a:cubicBezTo>
                    <a:pt x="11" y="64"/>
                    <a:pt x="13" y="62"/>
                    <a:pt x="13" y="58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9"/>
                    <a:pt x="20" y="132"/>
                    <a:pt x="25" y="132"/>
                  </a:cubicBezTo>
                  <a:cubicBezTo>
                    <a:pt x="30" y="132"/>
                    <a:pt x="33" y="129"/>
                    <a:pt x="33" y="12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9"/>
                    <a:pt x="40" y="132"/>
                    <a:pt x="45" y="132"/>
                  </a:cubicBezTo>
                  <a:cubicBezTo>
                    <a:pt x="50" y="132"/>
                    <a:pt x="54" y="129"/>
                    <a:pt x="54" y="12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7" y="62"/>
                    <a:pt x="59" y="64"/>
                    <a:pt x="63" y="64"/>
                  </a:cubicBezTo>
                  <a:cubicBezTo>
                    <a:pt x="66" y="64"/>
                    <a:pt x="70" y="62"/>
                    <a:pt x="70" y="58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Oval 11">
              <a:extLst>
                <a:ext uri="{FF2B5EF4-FFF2-40B4-BE49-F238E27FC236}">
                  <a16:creationId xmlns:a16="http://schemas.microsoft.com/office/drawing/2014/main" id="{66E0AA71-1CB6-4CA6-80BC-0305448DB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7616" y="2504815"/>
              <a:ext cx="91572" cy="94226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0C2D14A2-C69D-436D-BB60-0A568B578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241" y="2605677"/>
              <a:ext cx="216322" cy="416717"/>
            </a:xfrm>
            <a:custGeom>
              <a:avLst/>
              <a:gdLst>
                <a:gd name="T0" fmla="*/ 69 w 69"/>
                <a:gd name="T1" fmla="*/ 19 h 132"/>
                <a:gd name="T2" fmla="*/ 49 w 69"/>
                <a:gd name="T3" fmla="*/ 0 h 132"/>
                <a:gd name="T4" fmla="*/ 29 w 69"/>
                <a:gd name="T5" fmla="*/ 0 h 132"/>
                <a:gd name="T6" fmla="*/ 27 w 69"/>
                <a:gd name="T7" fmla="*/ 0 h 132"/>
                <a:gd name="T8" fmla="*/ 19 w 69"/>
                <a:gd name="T9" fmla="*/ 0 h 132"/>
                <a:gd name="T10" fmla="*/ 0 w 69"/>
                <a:gd name="T11" fmla="*/ 19 h 132"/>
                <a:gd name="T12" fmla="*/ 0 w 69"/>
                <a:gd name="T13" fmla="*/ 19 h 132"/>
                <a:gd name="T14" fmla="*/ 0 w 69"/>
                <a:gd name="T15" fmla="*/ 58 h 132"/>
                <a:gd name="T16" fmla="*/ 6 w 69"/>
                <a:gd name="T17" fmla="*/ 64 h 132"/>
                <a:gd name="T18" fmla="*/ 12 w 69"/>
                <a:gd name="T19" fmla="*/ 58 h 132"/>
                <a:gd name="T20" fmla="*/ 12 w 69"/>
                <a:gd name="T21" fmla="*/ 35 h 132"/>
                <a:gd name="T22" fmla="*/ 12 w 69"/>
                <a:gd name="T23" fmla="*/ 22 h 132"/>
                <a:gd name="T24" fmla="*/ 15 w 69"/>
                <a:gd name="T25" fmla="*/ 22 h 132"/>
                <a:gd name="T26" fmla="*/ 15 w 69"/>
                <a:gd name="T27" fmla="*/ 37 h 132"/>
                <a:gd name="T28" fmla="*/ 15 w 69"/>
                <a:gd name="T29" fmla="*/ 61 h 132"/>
                <a:gd name="T30" fmla="*/ 15 w 69"/>
                <a:gd name="T31" fmla="*/ 64 h 132"/>
                <a:gd name="T32" fmla="*/ 15 w 69"/>
                <a:gd name="T33" fmla="*/ 124 h 132"/>
                <a:gd name="T34" fmla="*/ 24 w 69"/>
                <a:gd name="T35" fmla="*/ 132 h 132"/>
                <a:gd name="T36" fmla="*/ 32 w 69"/>
                <a:gd name="T37" fmla="*/ 124 h 132"/>
                <a:gd name="T38" fmla="*/ 32 w 69"/>
                <a:gd name="T39" fmla="*/ 64 h 132"/>
                <a:gd name="T40" fmla="*/ 36 w 69"/>
                <a:gd name="T41" fmla="*/ 64 h 132"/>
                <a:gd name="T42" fmla="*/ 36 w 69"/>
                <a:gd name="T43" fmla="*/ 124 h 132"/>
                <a:gd name="T44" fmla="*/ 44 w 69"/>
                <a:gd name="T45" fmla="*/ 132 h 132"/>
                <a:gd name="T46" fmla="*/ 53 w 69"/>
                <a:gd name="T47" fmla="*/ 124 h 132"/>
                <a:gd name="T48" fmla="*/ 53 w 69"/>
                <a:gd name="T49" fmla="*/ 64 h 132"/>
                <a:gd name="T50" fmla="*/ 53 w 69"/>
                <a:gd name="T51" fmla="*/ 61 h 132"/>
                <a:gd name="T52" fmla="*/ 53 w 69"/>
                <a:gd name="T53" fmla="*/ 37 h 132"/>
                <a:gd name="T54" fmla="*/ 53 w 69"/>
                <a:gd name="T55" fmla="*/ 22 h 132"/>
                <a:gd name="T56" fmla="*/ 56 w 69"/>
                <a:gd name="T57" fmla="*/ 22 h 132"/>
                <a:gd name="T58" fmla="*/ 56 w 69"/>
                <a:gd name="T59" fmla="*/ 35 h 132"/>
                <a:gd name="T60" fmla="*/ 56 w 69"/>
                <a:gd name="T61" fmla="*/ 58 h 132"/>
                <a:gd name="T62" fmla="*/ 62 w 69"/>
                <a:gd name="T63" fmla="*/ 64 h 132"/>
                <a:gd name="T64" fmla="*/ 69 w 69"/>
                <a:gd name="T65" fmla="*/ 58 h 132"/>
                <a:gd name="T66" fmla="*/ 69 w 69"/>
                <a:gd name="T67" fmla="*/ 19 h 132"/>
                <a:gd name="T68" fmla="*/ 69 w 69"/>
                <a:gd name="T69" fmla="*/ 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132">
                  <a:moveTo>
                    <a:pt x="69" y="19"/>
                  </a:moveTo>
                  <a:cubicBezTo>
                    <a:pt x="69" y="9"/>
                    <a:pt x="5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2"/>
                    <a:pt x="3" y="64"/>
                    <a:pt x="6" y="64"/>
                  </a:cubicBezTo>
                  <a:cubicBezTo>
                    <a:pt x="10" y="64"/>
                    <a:pt x="12" y="62"/>
                    <a:pt x="12" y="58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9"/>
                    <a:pt x="19" y="132"/>
                    <a:pt x="24" y="132"/>
                  </a:cubicBezTo>
                  <a:cubicBezTo>
                    <a:pt x="29" y="132"/>
                    <a:pt x="32" y="129"/>
                    <a:pt x="32" y="12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6" y="129"/>
                    <a:pt x="39" y="132"/>
                    <a:pt x="44" y="132"/>
                  </a:cubicBezTo>
                  <a:cubicBezTo>
                    <a:pt x="49" y="132"/>
                    <a:pt x="53" y="129"/>
                    <a:pt x="53" y="12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2"/>
                    <a:pt x="58" y="64"/>
                    <a:pt x="62" y="64"/>
                  </a:cubicBezTo>
                  <a:cubicBezTo>
                    <a:pt x="66" y="64"/>
                    <a:pt x="69" y="62"/>
                    <a:pt x="69" y="58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Oval 13">
              <a:extLst>
                <a:ext uri="{FF2B5EF4-FFF2-40B4-BE49-F238E27FC236}">
                  <a16:creationId xmlns:a16="http://schemas.microsoft.com/office/drawing/2014/main" id="{779E2F2A-EBF6-496C-98E9-54EA31FE4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9491" y="2504815"/>
              <a:ext cx="90245" cy="94226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91452E52-1A76-4B95-9610-F3C509C9C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5789" y="2605677"/>
              <a:ext cx="217649" cy="416717"/>
            </a:xfrm>
            <a:custGeom>
              <a:avLst/>
              <a:gdLst>
                <a:gd name="T0" fmla="*/ 69 w 69"/>
                <a:gd name="T1" fmla="*/ 19 h 132"/>
                <a:gd name="T2" fmla="*/ 49 w 69"/>
                <a:gd name="T3" fmla="*/ 0 h 132"/>
                <a:gd name="T4" fmla="*/ 29 w 69"/>
                <a:gd name="T5" fmla="*/ 0 h 132"/>
                <a:gd name="T6" fmla="*/ 27 w 69"/>
                <a:gd name="T7" fmla="*/ 0 h 132"/>
                <a:gd name="T8" fmla="*/ 20 w 69"/>
                <a:gd name="T9" fmla="*/ 0 h 132"/>
                <a:gd name="T10" fmla="*/ 0 w 69"/>
                <a:gd name="T11" fmla="*/ 19 h 132"/>
                <a:gd name="T12" fmla="*/ 0 w 69"/>
                <a:gd name="T13" fmla="*/ 19 h 132"/>
                <a:gd name="T14" fmla="*/ 0 w 69"/>
                <a:gd name="T15" fmla="*/ 58 h 132"/>
                <a:gd name="T16" fmla="*/ 6 w 69"/>
                <a:gd name="T17" fmla="*/ 64 h 132"/>
                <a:gd name="T18" fmla="*/ 12 w 69"/>
                <a:gd name="T19" fmla="*/ 58 h 132"/>
                <a:gd name="T20" fmla="*/ 12 w 69"/>
                <a:gd name="T21" fmla="*/ 35 h 132"/>
                <a:gd name="T22" fmla="*/ 12 w 69"/>
                <a:gd name="T23" fmla="*/ 22 h 132"/>
                <a:gd name="T24" fmla="*/ 16 w 69"/>
                <a:gd name="T25" fmla="*/ 22 h 132"/>
                <a:gd name="T26" fmla="*/ 16 w 69"/>
                <a:gd name="T27" fmla="*/ 37 h 132"/>
                <a:gd name="T28" fmla="*/ 16 w 69"/>
                <a:gd name="T29" fmla="*/ 61 h 132"/>
                <a:gd name="T30" fmla="*/ 16 w 69"/>
                <a:gd name="T31" fmla="*/ 64 h 132"/>
                <a:gd name="T32" fmla="*/ 16 w 69"/>
                <a:gd name="T33" fmla="*/ 124 h 132"/>
                <a:gd name="T34" fmla="*/ 24 w 69"/>
                <a:gd name="T35" fmla="*/ 132 h 132"/>
                <a:gd name="T36" fmla="*/ 32 w 69"/>
                <a:gd name="T37" fmla="*/ 124 h 132"/>
                <a:gd name="T38" fmla="*/ 32 w 69"/>
                <a:gd name="T39" fmla="*/ 64 h 132"/>
                <a:gd name="T40" fmla="*/ 36 w 69"/>
                <a:gd name="T41" fmla="*/ 64 h 132"/>
                <a:gd name="T42" fmla="*/ 36 w 69"/>
                <a:gd name="T43" fmla="*/ 124 h 132"/>
                <a:gd name="T44" fmla="*/ 44 w 69"/>
                <a:gd name="T45" fmla="*/ 132 h 132"/>
                <a:gd name="T46" fmla="*/ 53 w 69"/>
                <a:gd name="T47" fmla="*/ 124 h 132"/>
                <a:gd name="T48" fmla="*/ 53 w 69"/>
                <a:gd name="T49" fmla="*/ 64 h 132"/>
                <a:gd name="T50" fmla="*/ 53 w 69"/>
                <a:gd name="T51" fmla="*/ 61 h 132"/>
                <a:gd name="T52" fmla="*/ 53 w 69"/>
                <a:gd name="T53" fmla="*/ 37 h 132"/>
                <a:gd name="T54" fmla="*/ 53 w 69"/>
                <a:gd name="T55" fmla="*/ 22 h 132"/>
                <a:gd name="T56" fmla="*/ 56 w 69"/>
                <a:gd name="T57" fmla="*/ 22 h 132"/>
                <a:gd name="T58" fmla="*/ 56 w 69"/>
                <a:gd name="T59" fmla="*/ 35 h 132"/>
                <a:gd name="T60" fmla="*/ 56 w 69"/>
                <a:gd name="T61" fmla="*/ 58 h 132"/>
                <a:gd name="T62" fmla="*/ 62 w 69"/>
                <a:gd name="T63" fmla="*/ 64 h 132"/>
                <a:gd name="T64" fmla="*/ 69 w 69"/>
                <a:gd name="T65" fmla="*/ 58 h 132"/>
                <a:gd name="T66" fmla="*/ 69 w 69"/>
                <a:gd name="T67" fmla="*/ 19 h 132"/>
                <a:gd name="T68" fmla="*/ 69 w 69"/>
                <a:gd name="T69" fmla="*/ 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132">
                  <a:moveTo>
                    <a:pt x="69" y="19"/>
                  </a:moveTo>
                  <a:cubicBezTo>
                    <a:pt x="69" y="9"/>
                    <a:pt x="5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2"/>
                    <a:pt x="3" y="64"/>
                    <a:pt x="6" y="64"/>
                  </a:cubicBezTo>
                  <a:cubicBezTo>
                    <a:pt x="10" y="64"/>
                    <a:pt x="12" y="62"/>
                    <a:pt x="12" y="58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9"/>
                    <a:pt x="20" y="132"/>
                    <a:pt x="24" y="132"/>
                  </a:cubicBezTo>
                  <a:cubicBezTo>
                    <a:pt x="29" y="132"/>
                    <a:pt x="32" y="129"/>
                    <a:pt x="32" y="12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6" y="129"/>
                    <a:pt x="39" y="132"/>
                    <a:pt x="44" y="132"/>
                  </a:cubicBezTo>
                  <a:cubicBezTo>
                    <a:pt x="49" y="132"/>
                    <a:pt x="53" y="129"/>
                    <a:pt x="53" y="12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2"/>
                    <a:pt x="58" y="64"/>
                    <a:pt x="62" y="64"/>
                  </a:cubicBezTo>
                  <a:cubicBezTo>
                    <a:pt x="66" y="64"/>
                    <a:pt x="69" y="62"/>
                    <a:pt x="69" y="58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Oval 25">
              <a:extLst>
                <a:ext uri="{FF2B5EF4-FFF2-40B4-BE49-F238E27FC236}">
                  <a16:creationId xmlns:a16="http://schemas.microsoft.com/office/drawing/2014/main" id="{FEE56A3C-C9C6-44F9-B2AB-BE83C3A2C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8389" y="3125540"/>
              <a:ext cx="94226" cy="91572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Oval 27">
              <a:extLst>
                <a:ext uri="{FF2B5EF4-FFF2-40B4-BE49-F238E27FC236}">
                  <a16:creationId xmlns:a16="http://schemas.microsoft.com/office/drawing/2014/main" id="{27640ACE-EBC2-4A8E-984F-5CC0840DF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0264" y="3125540"/>
              <a:ext cx="94226" cy="91572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Oval 29">
              <a:extLst>
                <a:ext uri="{FF2B5EF4-FFF2-40B4-BE49-F238E27FC236}">
                  <a16:creationId xmlns:a16="http://schemas.microsoft.com/office/drawing/2014/main" id="{4A17211A-990A-45CB-9FC2-280964F98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3465" y="3125540"/>
              <a:ext cx="95553" cy="91572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Oval 31">
              <a:extLst>
                <a:ext uri="{FF2B5EF4-FFF2-40B4-BE49-F238E27FC236}">
                  <a16:creationId xmlns:a16="http://schemas.microsoft.com/office/drawing/2014/main" id="{B9D48911-0E69-435C-BF9E-85F911A1A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5340" y="3125540"/>
              <a:ext cx="94226" cy="91572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Oval 33">
              <a:extLst>
                <a:ext uri="{FF2B5EF4-FFF2-40B4-BE49-F238E27FC236}">
                  <a16:creationId xmlns:a16="http://schemas.microsoft.com/office/drawing/2014/main" id="{2BD20861-7112-4941-A76E-593ED1CFA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3234" y="3125540"/>
              <a:ext cx="94226" cy="91572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1B6E58F-A80B-4522-964B-17D842186201}"/>
              </a:ext>
            </a:extLst>
          </p:cNvPr>
          <p:cNvGrpSpPr/>
          <p:nvPr/>
        </p:nvGrpSpPr>
        <p:grpSpPr>
          <a:xfrm>
            <a:off x="483224" y="2126460"/>
            <a:ext cx="3464459" cy="312538"/>
            <a:chOff x="6201173" y="3223747"/>
            <a:chExt cx="4619279" cy="416717"/>
          </a:xfrm>
        </p:grpSpPr>
        <p:sp>
          <p:nvSpPr>
            <p:cNvPr id="74" name="Freeform 26">
              <a:extLst>
                <a:ext uri="{FF2B5EF4-FFF2-40B4-BE49-F238E27FC236}">
                  <a16:creationId xmlns:a16="http://schemas.microsoft.com/office/drawing/2014/main" id="{DC49FAD3-67BD-4D19-ABE7-8DEE41D14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1173" y="3223747"/>
              <a:ext cx="240210" cy="416717"/>
            </a:xfrm>
            <a:custGeom>
              <a:avLst/>
              <a:gdLst>
                <a:gd name="T0" fmla="*/ 75 w 76"/>
                <a:gd name="T1" fmla="*/ 51 h 132"/>
                <a:gd name="T2" fmla="*/ 64 w 76"/>
                <a:gd name="T3" fmla="*/ 15 h 132"/>
                <a:gd name="T4" fmla="*/ 63 w 76"/>
                <a:gd name="T5" fmla="*/ 14 h 132"/>
                <a:gd name="T6" fmla="*/ 45 w 76"/>
                <a:gd name="T7" fmla="*/ 0 h 132"/>
                <a:gd name="T8" fmla="*/ 39 w 76"/>
                <a:gd name="T9" fmla="*/ 0 h 132"/>
                <a:gd name="T10" fmla="*/ 37 w 76"/>
                <a:gd name="T11" fmla="*/ 0 h 132"/>
                <a:gd name="T12" fmla="*/ 31 w 76"/>
                <a:gd name="T13" fmla="*/ 0 h 132"/>
                <a:gd name="T14" fmla="*/ 13 w 76"/>
                <a:gd name="T15" fmla="*/ 14 h 132"/>
                <a:gd name="T16" fmla="*/ 12 w 76"/>
                <a:gd name="T17" fmla="*/ 15 h 132"/>
                <a:gd name="T18" fmla="*/ 1 w 76"/>
                <a:gd name="T19" fmla="*/ 51 h 132"/>
                <a:gd name="T20" fmla="*/ 4 w 76"/>
                <a:gd name="T21" fmla="*/ 58 h 132"/>
                <a:gd name="T22" fmla="*/ 12 w 76"/>
                <a:gd name="T23" fmla="*/ 55 h 132"/>
                <a:gd name="T24" fmla="*/ 22 w 76"/>
                <a:gd name="T25" fmla="*/ 20 h 132"/>
                <a:gd name="T26" fmla="*/ 25 w 76"/>
                <a:gd name="T27" fmla="*/ 20 h 132"/>
                <a:gd name="T28" fmla="*/ 6 w 76"/>
                <a:gd name="T29" fmla="*/ 79 h 132"/>
                <a:gd name="T30" fmla="*/ 21 w 76"/>
                <a:gd name="T31" fmla="*/ 79 h 132"/>
                <a:gd name="T32" fmla="*/ 21 w 76"/>
                <a:gd name="T33" fmla="*/ 125 h 132"/>
                <a:gd name="T34" fmla="*/ 29 w 76"/>
                <a:gd name="T35" fmla="*/ 132 h 132"/>
                <a:gd name="T36" fmla="*/ 35 w 76"/>
                <a:gd name="T37" fmla="*/ 125 h 132"/>
                <a:gd name="T38" fmla="*/ 35 w 76"/>
                <a:gd name="T39" fmla="*/ 79 h 132"/>
                <a:gd name="T40" fmla="*/ 41 w 76"/>
                <a:gd name="T41" fmla="*/ 79 h 132"/>
                <a:gd name="T42" fmla="*/ 41 w 76"/>
                <a:gd name="T43" fmla="*/ 125 h 132"/>
                <a:gd name="T44" fmla="*/ 47 w 76"/>
                <a:gd name="T45" fmla="*/ 132 h 132"/>
                <a:gd name="T46" fmla="*/ 54 w 76"/>
                <a:gd name="T47" fmla="*/ 125 h 132"/>
                <a:gd name="T48" fmla="*/ 54 w 76"/>
                <a:gd name="T49" fmla="*/ 79 h 132"/>
                <a:gd name="T50" fmla="*/ 69 w 76"/>
                <a:gd name="T51" fmla="*/ 79 h 132"/>
                <a:gd name="T52" fmla="*/ 50 w 76"/>
                <a:gd name="T53" fmla="*/ 20 h 132"/>
                <a:gd name="T54" fmla="*/ 53 w 76"/>
                <a:gd name="T55" fmla="*/ 20 h 132"/>
                <a:gd name="T56" fmla="*/ 64 w 76"/>
                <a:gd name="T57" fmla="*/ 55 h 132"/>
                <a:gd name="T58" fmla="*/ 72 w 76"/>
                <a:gd name="T59" fmla="*/ 58 h 132"/>
                <a:gd name="T60" fmla="*/ 75 w 76"/>
                <a:gd name="T61" fmla="*/ 5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132">
                  <a:moveTo>
                    <a:pt x="75" y="51"/>
                  </a:moveTo>
                  <a:cubicBezTo>
                    <a:pt x="64" y="15"/>
                    <a:pt x="64" y="15"/>
                    <a:pt x="64" y="15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9" y="3"/>
                    <a:pt x="49" y="0"/>
                    <a:pt x="45" y="0"/>
                  </a:cubicBezTo>
                  <a:cubicBezTo>
                    <a:pt x="41" y="0"/>
                    <a:pt x="42" y="0"/>
                    <a:pt x="39" y="0"/>
                  </a:cubicBezTo>
                  <a:cubicBezTo>
                    <a:pt x="38" y="0"/>
                    <a:pt x="37" y="0"/>
                    <a:pt x="37" y="0"/>
                  </a:cubicBezTo>
                  <a:cubicBezTo>
                    <a:pt x="33" y="0"/>
                    <a:pt x="34" y="0"/>
                    <a:pt x="31" y="0"/>
                  </a:cubicBezTo>
                  <a:cubicBezTo>
                    <a:pt x="27" y="0"/>
                    <a:pt x="17" y="3"/>
                    <a:pt x="13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4"/>
                    <a:pt x="1" y="57"/>
                    <a:pt x="4" y="58"/>
                  </a:cubicBezTo>
                  <a:cubicBezTo>
                    <a:pt x="7" y="59"/>
                    <a:pt x="10" y="57"/>
                    <a:pt x="12" y="55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1" y="129"/>
                    <a:pt x="25" y="132"/>
                    <a:pt x="29" y="132"/>
                  </a:cubicBezTo>
                  <a:cubicBezTo>
                    <a:pt x="33" y="132"/>
                    <a:pt x="35" y="129"/>
                    <a:pt x="35" y="125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9"/>
                    <a:pt x="43" y="132"/>
                    <a:pt x="47" y="132"/>
                  </a:cubicBezTo>
                  <a:cubicBezTo>
                    <a:pt x="51" y="132"/>
                    <a:pt x="54" y="129"/>
                    <a:pt x="54" y="125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7"/>
                    <a:pt x="69" y="59"/>
                    <a:pt x="72" y="58"/>
                  </a:cubicBezTo>
                  <a:cubicBezTo>
                    <a:pt x="74" y="57"/>
                    <a:pt x="76" y="54"/>
                    <a:pt x="75" y="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28">
              <a:extLst>
                <a:ext uri="{FF2B5EF4-FFF2-40B4-BE49-F238E27FC236}">
                  <a16:creationId xmlns:a16="http://schemas.microsoft.com/office/drawing/2014/main" id="{65AA05FB-F3D4-425C-8983-5CDBDF999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048" y="3223747"/>
              <a:ext cx="238883" cy="416717"/>
            </a:xfrm>
            <a:custGeom>
              <a:avLst/>
              <a:gdLst>
                <a:gd name="T0" fmla="*/ 75 w 76"/>
                <a:gd name="T1" fmla="*/ 51 h 132"/>
                <a:gd name="T2" fmla="*/ 64 w 76"/>
                <a:gd name="T3" fmla="*/ 15 h 132"/>
                <a:gd name="T4" fmla="*/ 64 w 76"/>
                <a:gd name="T5" fmla="*/ 14 h 132"/>
                <a:gd name="T6" fmla="*/ 45 w 76"/>
                <a:gd name="T7" fmla="*/ 0 h 132"/>
                <a:gd name="T8" fmla="*/ 40 w 76"/>
                <a:gd name="T9" fmla="*/ 0 h 132"/>
                <a:gd name="T10" fmla="*/ 37 w 76"/>
                <a:gd name="T11" fmla="*/ 0 h 132"/>
                <a:gd name="T12" fmla="*/ 32 w 76"/>
                <a:gd name="T13" fmla="*/ 0 h 132"/>
                <a:gd name="T14" fmla="*/ 13 w 76"/>
                <a:gd name="T15" fmla="*/ 14 h 132"/>
                <a:gd name="T16" fmla="*/ 12 w 76"/>
                <a:gd name="T17" fmla="*/ 15 h 132"/>
                <a:gd name="T18" fmla="*/ 1 w 76"/>
                <a:gd name="T19" fmla="*/ 51 h 132"/>
                <a:gd name="T20" fmla="*/ 4 w 76"/>
                <a:gd name="T21" fmla="*/ 58 h 132"/>
                <a:gd name="T22" fmla="*/ 12 w 76"/>
                <a:gd name="T23" fmla="*/ 55 h 132"/>
                <a:gd name="T24" fmla="*/ 23 w 76"/>
                <a:gd name="T25" fmla="*/ 20 h 132"/>
                <a:gd name="T26" fmla="*/ 26 w 76"/>
                <a:gd name="T27" fmla="*/ 20 h 132"/>
                <a:gd name="T28" fmla="*/ 7 w 76"/>
                <a:gd name="T29" fmla="*/ 79 h 132"/>
                <a:gd name="T30" fmla="*/ 22 w 76"/>
                <a:gd name="T31" fmla="*/ 79 h 132"/>
                <a:gd name="T32" fmla="*/ 22 w 76"/>
                <a:gd name="T33" fmla="*/ 125 h 132"/>
                <a:gd name="T34" fmla="*/ 29 w 76"/>
                <a:gd name="T35" fmla="*/ 132 h 132"/>
                <a:gd name="T36" fmla="*/ 36 w 76"/>
                <a:gd name="T37" fmla="*/ 125 h 132"/>
                <a:gd name="T38" fmla="*/ 36 w 76"/>
                <a:gd name="T39" fmla="*/ 79 h 132"/>
                <a:gd name="T40" fmla="*/ 41 w 76"/>
                <a:gd name="T41" fmla="*/ 79 h 132"/>
                <a:gd name="T42" fmla="*/ 41 w 76"/>
                <a:gd name="T43" fmla="*/ 125 h 132"/>
                <a:gd name="T44" fmla="*/ 48 w 76"/>
                <a:gd name="T45" fmla="*/ 132 h 132"/>
                <a:gd name="T46" fmla="*/ 55 w 76"/>
                <a:gd name="T47" fmla="*/ 125 h 132"/>
                <a:gd name="T48" fmla="*/ 55 w 76"/>
                <a:gd name="T49" fmla="*/ 79 h 132"/>
                <a:gd name="T50" fmla="*/ 70 w 76"/>
                <a:gd name="T51" fmla="*/ 79 h 132"/>
                <a:gd name="T52" fmla="*/ 51 w 76"/>
                <a:gd name="T53" fmla="*/ 20 h 132"/>
                <a:gd name="T54" fmla="*/ 54 w 76"/>
                <a:gd name="T55" fmla="*/ 20 h 132"/>
                <a:gd name="T56" fmla="*/ 64 w 76"/>
                <a:gd name="T57" fmla="*/ 55 h 132"/>
                <a:gd name="T58" fmla="*/ 72 w 76"/>
                <a:gd name="T59" fmla="*/ 58 h 132"/>
                <a:gd name="T60" fmla="*/ 75 w 76"/>
                <a:gd name="T61" fmla="*/ 5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132">
                  <a:moveTo>
                    <a:pt x="75" y="51"/>
                  </a:moveTo>
                  <a:cubicBezTo>
                    <a:pt x="64" y="15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0" y="3"/>
                    <a:pt x="49" y="0"/>
                    <a:pt x="45" y="0"/>
                  </a:cubicBezTo>
                  <a:cubicBezTo>
                    <a:pt x="42" y="0"/>
                    <a:pt x="43" y="0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ubicBezTo>
                    <a:pt x="34" y="0"/>
                    <a:pt x="35" y="0"/>
                    <a:pt x="32" y="0"/>
                  </a:cubicBezTo>
                  <a:cubicBezTo>
                    <a:pt x="28" y="0"/>
                    <a:pt x="17" y="3"/>
                    <a:pt x="13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4"/>
                    <a:pt x="2" y="57"/>
                    <a:pt x="4" y="58"/>
                  </a:cubicBezTo>
                  <a:cubicBezTo>
                    <a:pt x="8" y="59"/>
                    <a:pt x="11" y="57"/>
                    <a:pt x="12" y="55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129"/>
                    <a:pt x="25" y="132"/>
                    <a:pt x="29" y="132"/>
                  </a:cubicBezTo>
                  <a:cubicBezTo>
                    <a:pt x="33" y="132"/>
                    <a:pt x="36" y="129"/>
                    <a:pt x="36" y="125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9"/>
                    <a:pt x="44" y="132"/>
                    <a:pt x="48" y="132"/>
                  </a:cubicBezTo>
                  <a:cubicBezTo>
                    <a:pt x="52" y="132"/>
                    <a:pt x="55" y="129"/>
                    <a:pt x="55" y="12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6" y="57"/>
                    <a:pt x="69" y="59"/>
                    <a:pt x="72" y="58"/>
                  </a:cubicBezTo>
                  <a:cubicBezTo>
                    <a:pt x="75" y="57"/>
                    <a:pt x="76" y="54"/>
                    <a:pt x="75" y="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30">
              <a:extLst>
                <a:ext uri="{FF2B5EF4-FFF2-40B4-BE49-F238E27FC236}">
                  <a16:creationId xmlns:a16="http://schemas.microsoft.com/office/drawing/2014/main" id="{6C24772B-B990-497B-996D-8B7C08AC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7576" y="3223747"/>
              <a:ext cx="238883" cy="416717"/>
            </a:xfrm>
            <a:custGeom>
              <a:avLst/>
              <a:gdLst>
                <a:gd name="T0" fmla="*/ 75 w 76"/>
                <a:gd name="T1" fmla="*/ 51 h 132"/>
                <a:gd name="T2" fmla="*/ 64 w 76"/>
                <a:gd name="T3" fmla="*/ 15 h 132"/>
                <a:gd name="T4" fmla="*/ 63 w 76"/>
                <a:gd name="T5" fmla="*/ 14 h 132"/>
                <a:gd name="T6" fmla="*/ 45 w 76"/>
                <a:gd name="T7" fmla="*/ 0 h 132"/>
                <a:gd name="T8" fmla="*/ 39 w 76"/>
                <a:gd name="T9" fmla="*/ 0 h 132"/>
                <a:gd name="T10" fmla="*/ 37 w 76"/>
                <a:gd name="T11" fmla="*/ 0 h 132"/>
                <a:gd name="T12" fmla="*/ 31 w 76"/>
                <a:gd name="T13" fmla="*/ 0 h 132"/>
                <a:gd name="T14" fmla="*/ 13 w 76"/>
                <a:gd name="T15" fmla="*/ 14 h 132"/>
                <a:gd name="T16" fmla="*/ 12 w 76"/>
                <a:gd name="T17" fmla="*/ 15 h 132"/>
                <a:gd name="T18" fmla="*/ 1 w 76"/>
                <a:gd name="T19" fmla="*/ 51 h 132"/>
                <a:gd name="T20" fmla="*/ 4 w 76"/>
                <a:gd name="T21" fmla="*/ 58 h 132"/>
                <a:gd name="T22" fmla="*/ 12 w 76"/>
                <a:gd name="T23" fmla="*/ 55 h 132"/>
                <a:gd name="T24" fmla="*/ 22 w 76"/>
                <a:gd name="T25" fmla="*/ 20 h 132"/>
                <a:gd name="T26" fmla="*/ 26 w 76"/>
                <a:gd name="T27" fmla="*/ 20 h 132"/>
                <a:gd name="T28" fmla="*/ 6 w 76"/>
                <a:gd name="T29" fmla="*/ 79 h 132"/>
                <a:gd name="T30" fmla="*/ 22 w 76"/>
                <a:gd name="T31" fmla="*/ 79 h 132"/>
                <a:gd name="T32" fmla="*/ 22 w 76"/>
                <a:gd name="T33" fmla="*/ 125 h 132"/>
                <a:gd name="T34" fmla="*/ 29 w 76"/>
                <a:gd name="T35" fmla="*/ 132 h 132"/>
                <a:gd name="T36" fmla="*/ 35 w 76"/>
                <a:gd name="T37" fmla="*/ 125 h 132"/>
                <a:gd name="T38" fmla="*/ 35 w 76"/>
                <a:gd name="T39" fmla="*/ 79 h 132"/>
                <a:gd name="T40" fmla="*/ 41 w 76"/>
                <a:gd name="T41" fmla="*/ 79 h 132"/>
                <a:gd name="T42" fmla="*/ 41 w 76"/>
                <a:gd name="T43" fmla="*/ 125 h 132"/>
                <a:gd name="T44" fmla="*/ 47 w 76"/>
                <a:gd name="T45" fmla="*/ 132 h 132"/>
                <a:gd name="T46" fmla="*/ 54 w 76"/>
                <a:gd name="T47" fmla="*/ 125 h 132"/>
                <a:gd name="T48" fmla="*/ 54 w 76"/>
                <a:gd name="T49" fmla="*/ 79 h 132"/>
                <a:gd name="T50" fmla="*/ 69 w 76"/>
                <a:gd name="T51" fmla="*/ 79 h 132"/>
                <a:gd name="T52" fmla="*/ 50 w 76"/>
                <a:gd name="T53" fmla="*/ 20 h 132"/>
                <a:gd name="T54" fmla="*/ 53 w 76"/>
                <a:gd name="T55" fmla="*/ 20 h 132"/>
                <a:gd name="T56" fmla="*/ 64 w 76"/>
                <a:gd name="T57" fmla="*/ 55 h 132"/>
                <a:gd name="T58" fmla="*/ 72 w 76"/>
                <a:gd name="T59" fmla="*/ 58 h 132"/>
                <a:gd name="T60" fmla="*/ 75 w 76"/>
                <a:gd name="T61" fmla="*/ 5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132">
                  <a:moveTo>
                    <a:pt x="75" y="51"/>
                  </a:moveTo>
                  <a:cubicBezTo>
                    <a:pt x="64" y="15"/>
                    <a:pt x="64" y="15"/>
                    <a:pt x="64" y="15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9" y="3"/>
                    <a:pt x="49" y="0"/>
                    <a:pt x="45" y="0"/>
                  </a:cubicBezTo>
                  <a:cubicBezTo>
                    <a:pt x="42" y="0"/>
                    <a:pt x="42" y="0"/>
                    <a:pt x="39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4" y="0"/>
                    <a:pt x="34" y="0"/>
                    <a:pt x="31" y="0"/>
                  </a:cubicBezTo>
                  <a:cubicBezTo>
                    <a:pt x="27" y="0"/>
                    <a:pt x="17" y="3"/>
                    <a:pt x="13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4"/>
                    <a:pt x="2" y="57"/>
                    <a:pt x="4" y="58"/>
                  </a:cubicBezTo>
                  <a:cubicBezTo>
                    <a:pt x="7" y="59"/>
                    <a:pt x="10" y="57"/>
                    <a:pt x="12" y="55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129"/>
                    <a:pt x="25" y="132"/>
                    <a:pt x="29" y="132"/>
                  </a:cubicBezTo>
                  <a:cubicBezTo>
                    <a:pt x="33" y="132"/>
                    <a:pt x="35" y="129"/>
                    <a:pt x="35" y="125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9"/>
                    <a:pt x="43" y="132"/>
                    <a:pt x="47" y="132"/>
                  </a:cubicBezTo>
                  <a:cubicBezTo>
                    <a:pt x="51" y="132"/>
                    <a:pt x="54" y="129"/>
                    <a:pt x="54" y="125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7"/>
                    <a:pt x="69" y="59"/>
                    <a:pt x="72" y="58"/>
                  </a:cubicBezTo>
                  <a:cubicBezTo>
                    <a:pt x="74" y="57"/>
                    <a:pt x="76" y="54"/>
                    <a:pt x="75" y="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32">
              <a:extLst>
                <a:ext uri="{FF2B5EF4-FFF2-40B4-BE49-F238E27FC236}">
                  <a16:creationId xmlns:a16="http://schemas.microsoft.com/office/drawing/2014/main" id="{DEB61EB2-BC3A-4DC9-8768-08941ADDD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9451" y="3223747"/>
              <a:ext cx="238883" cy="416717"/>
            </a:xfrm>
            <a:custGeom>
              <a:avLst/>
              <a:gdLst>
                <a:gd name="T0" fmla="*/ 75 w 76"/>
                <a:gd name="T1" fmla="*/ 51 h 132"/>
                <a:gd name="T2" fmla="*/ 64 w 76"/>
                <a:gd name="T3" fmla="*/ 15 h 132"/>
                <a:gd name="T4" fmla="*/ 63 w 76"/>
                <a:gd name="T5" fmla="*/ 14 h 132"/>
                <a:gd name="T6" fmla="*/ 45 w 76"/>
                <a:gd name="T7" fmla="*/ 0 h 132"/>
                <a:gd name="T8" fmla="*/ 39 w 76"/>
                <a:gd name="T9" fmla="*/ 0 h 132"/>
                <a:gd name="T10" fmla="*/ 37 w 76"/>
                <a:gd name="T11" fmla="*/ 0 h 132"/>
                <a:gd name="T12" fmla="*/ 31 w 76"/>
                <a:gd name="T13" fmla="*/ 0 h 132"/>
                <a:gd name="T14" fmla="*/ 13 w 76"/>
                <a:gd name="T15" fmla="*/ 14 h 132"/>
                <a:gd name="T16" fmla="*/ 12 w 76"/>
                <a:gd name="T17" fmla="*/ 15 h 132"/>
                <a:gd name="T18" fmla="*/ 1 w 76"/>
                <a:gd name="T19" fmla="*/ 51 h 132"/>
                <a:gd name="T20" fmla="*/ 4 w 76"/>
                <a:gd name="T21" fmla="*/ 58 h 132"/>
                <a:gd name="T22" fmla="*/ 12 w 76"/>
                <a:gd name="T23" fmla="*/ 55 h 132"/>
                <a:gd name="T24" fmla="*/ 23 w 76"/>
                <a:gd name="T25" fmla="*/ 20 h 132"/>
                <a:gd name="T26" fmla="*/ 26 w 76"/>
                <a:gd name="T27" fmla="*/ 20 h 132"/>
                <a:gd name="T28" fmla="*/ 7 w 76"/>
                <a:gd name="T29" fmla="*/ 79 h 132"/>
                <a:gd name="T30" fmla="*/ 22 w 76"/>
                <a:gd name="T31" fmla="*/ 79 h 132"/>
                <a:gd name="T32" fmla="*/ 22 w 76"/>
                <a:gd name="T33" fmla="*/ 125 h 132"/>
                <a:gd name="T34" fmla="*/ 29 w 76"/>
                <a:gd name="T35" fmla="*/ 132 h 132"/>
                <a:gd name="T36" fmla="*/ 35 w 76"/>
                <a:gd name="T37" fmla="*/ 125 h 132"/>
                <a:gd name="T38" fmla="*/ 35 w 76"/>
                <a:gd name="T39" fmla="*/ 79 h 132"/>
                <a:gd name="T40" fmla="*/ 41 w 76"/>
                <a:gd name="T41" fmla="*/ 79 h 132"/>
                <a:gd name="T42" fmla="*/ 41 w 76"/>
                <a:gd name="T43" fmla="*/ 125 h 132"/>
                <a:gd name="T44" fmla="*/ 47 w 76"/>
                <a:gd name="T45" fmla="*/ 132 h 132"/>
                <a:gd name="T46" fmla="*/ 55 w 76"/>
                <a:gd name="T47" fmla="*/ 125 h 132"/>
                <a:gd name="T48" fmla="*/ 55 w 76"/>
                <a:gd name="T49" fmla="*/ 79 h 132"/>
                <a:gd name="T50" fmla="*/ 70 w 76"/>
                <a:gd name="T51" fmla="*/ 79 h 132"/>
                <a:gd name="T52" fmla="*/ 51 w 76"/>
                <a:gd name="T53" fmla="*/ 20 h 132"/>
                <a:gd name="T54" fmla="*/ 54 w 76"/>
                <a:gd name="T55" fmla="*/ 20 h 132"/>
                <a:gd name="T56" fmla="*/ 64 w 76"/>
                <a:gd name="T57" fmla="*/ 55 h 132"/>
                <a:gd name="T58" fmla="*/ 72 w 76"/>
                <a:gd name="T59" fmla="*/ 58 h 132"/>
                <a:gd name="T60" fmla="*/ 75 w 76"/>
                <a:gd name="T61" fmla="*/ 5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132">
                  <a:moveTo>
                    <a:pt x="75" y="51"/>
                  </a:moveTo>
                  <a:cubicBezTo>
                    <a:pt x="64" y="15"/>
                    <a:pt x="64" y="15"/>
                    <a:pt x="64" y="15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9" y="3"/>
                    <a:pt x="49" y="0"/>
                    <a:pt x="45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9" y="0"/>
                    <a:pt x="38" y="0"/>
                    <a:pt x="37" y="0"/>
                  </a:cubicBezTo>
                  <a:cubicBezTo>
                    <a:pt x="34" y="0"/>
                    <a:pt x="35" y="0"/>
                    <a:pt x="31" y="0"/>
                  </a:cubicBezTo>
                  <a:cubicBezTo>
                    <a:pt x="27" y="0"/>
                    <a:pt x="17" y="3"/>
                    <a:pt x="13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4"/>
                    <a:pt x="2" y="57"/>
                    <a:pt x="4" y="58"/>
                  </a:cubicBezTo>
                  <a:cubicBezTo>
                    <a:pt x="8" y="59"/>
                    <a:pt x="11" y="57"/>
                    <a:pt x="12" y="55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129"/>
                    <a:pt x="25" y="132"/>
                    <a:pt x="29" y="132"/>
                  </a:cubicBezTo>
                  <a:cubicBezTo>
                    <a:pt x="33" y="132"/>
                    <a:pt x="35" y="129"/>
                    <a:pt x="35" y="125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9"/>
                    <a:pt x="43" y="132"/>
                    <a:pt x="47" y="132"/>
                  </a:cubicBezTo>
                  <a:cubicBezTo>
                    <a:pt x="51" y="132"/>
                    <a:pt x="55" y="129"/>
                    <a:pt x="55" y="12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6" y="57"/>
                    <a:pt x="69" y="59"/>
                    <a:pt x="72" y="58"/>
                  </a:cubicBezTo>
                  <a:cubicBezTo>
                    <a:pt x="75" y="57"/>
                    <a:pt x="76" y="54"/>
                    <a:pt x="75" y="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34">
              <a:extLst>
                <a:ext uri="{FF2B5EF4-FFF2-40B4-BE49-F238E27FC236}">
                  <a16:creationId xmlns:a16="http://schemas.microsoft.com/office/drawing/2014/main" id="{651197D2-2C95-430D-8B62-8B49E3872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7345" y="3223747"/>
              <a:ext cx="238883" cy="416717"/>
            </a:xfrm>
            <a:custGeom>
              <a:avLst/>
              <a:gdLst>
                <a:gd name="T0" fmla="*/ 75 w 76"/>
                <a:gd name="T1" fmla="*/ 51 h 132"/>
                <a:gd name="T2" fmla="*/ 64 w 76"/>
                <a:gd name="T3" fmla="*/ 15 h 132"/>
                <a:gd name="T4" fmla="*/ 63 w 76"/>
                <a:gd name="T5" fmla="*/ 14 h 132"/>
                <a:gd name="T6" fmla="*/ 45 w 76"/>
                <a:gd name="T7" fmla="*/ 0 h 132"/>
                <a:gd name="T8" fmla="*/ 39 w 76"/>
                <a:gd name="T9" fmla="*/ 0 h 132"/>
                <a:gd name="T10" fmla="*/ 37 w 76"/>
                <a:gd name="T11" fmla="*/ 0 h 132"/>
                <a:gd name="T12" fmla="*/ 31 w 76"/>
                <a:gd name="T13" fmla="*/ 0 h 132"/>
                <a:gd name="T14" fmla="*/ 13 w 76"/>
                <a:gd name="T15" fmla="*/ 14 h 132"/>
                <a:gd name="T16" fmla="*/ 12 w 76"/>
                <a:gd name="T17" fmla="*/ 15 h 132"/>
                <a:gd name="T18" fmla="*/ 1 w 76"/>
                <a:gd name="T19" fmla="*/ 51 h 132"/>
                <a:gd name="T20" fmla="*/ 4 w 76"/>
                <a:gd name="T21" fmla="*/ 58 h 132"/>
                <a:gd name="T22" fmla="*/ 12 w 76"/>
                <a:gd name="T23" fmla="*/ 55 h 132"/>
                <a:gd name="T24" fmla="*/ 22 w 76"/>
                <a:gd name="T25" fmla="*/ 20 h 132"/>
                <a:gd name="T26" fmla="*/ 26 w 76"/>
                <a:gd name="T27" fmla="*/ 20 h 132"/>
                <a:gd name="T28" fmla="*/ 6 w 76"/>
                <a:gd name="T29" fmla="*/ 79 h 132"/>
                <a:gd name="T30" fmla="*/ 22 w 76"/>
                <a:gd name="T31" fmla="*/ 79 h 132"/>
                <a:gd name="T32" fmla="*/ 22 w 76"/>
                <a:gd name="T33" fmla="*/ 125 h 132"/>
                <a:gd name="T34" fmla="*/ 29 w 76"/>
                <a:gd name="T35" fmla="*/ 132 h 132"/>
                <a:gd name="T36" fmla="*/ 35 w 76"/>
                <a:gd name="T37" fmla="*/ 125 h 132"/>
                <a:gd name="T38" fmla="*/ 35 w 76"/>
                <a:gd name="T39" fmla="*/ 79 h 132"/>
                <a:gd name="T40" fmla="*/ 41 w 76"/>
                <a:gd name="T41" fmla="*/ 79 h 132"/>
                <a:gd name="T42" fmla="*/ 41 w 76"/>
                <a:gd name="T43" fmla="*/ 125 h 132"/>
                <a:gd name="T44" fmla="*/ 47 w 76"/>
                <a:gd name="T45" fmla="*/ 132 h 132"/>
                <a:gd name="T46" fmla="*/ 54 w 76"/>
                <a:gd name="T47" fmla="*/ 125 h 132"/>
                <a:gd name="T48" fmla="*/ 54 w 76"/>
                <a:gd name="T49" fmla="*/ 79 h 132"/>
                <a:gd name="T50" fmla="*/ 70 w 76"/>
                <a:gd name="T51" fmla="*/ 79 h 132"/>
                <a:gd name="T52" fmla="*/ 50 w 76"/>
                <a:gd name="T53" fmla="*/ 20 h 132"/>
                <a:gd name="T54" fmla="*/ 54 w 76"/>
                <a:gd name="T55" fmla="*/ 20 h 132"/>
                <a:gd name="T56" fmla="*/ 64 w 76"/>
                <a:gd name="T57" fmla="*/ 55 h 132"/>
                <a:gd name="T58" fmla="*/ 72 w 76"/>
                <a:gd name="T59" fmla="*/ 58 h 132"/>
                <a:gd name="T60" fmla="*/ 75 w 76"/>
                <a:gd name="T61" fmla="*/ 5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132">
                  <a:moveTo>
                    <a:pt x="75" y="51"/>
                  </a:moveTo>
                  <a:cubicBezTo>
                    <a:pt x="64" y="15"/>
                    <a:pt x="64" y="15"/>
                    <a:pt x="64" y="15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9" y="3"/>
                    <a:pt x="49" y="0"/>
                    <a:pt x="45" y="0"/>
                  </a:cubicBezTo>
                  <a:cubicBezTo>
                    <a:pt x="42" y="0"/>
                    <a:pt x="42" y="0"/>
                    <a:pt x="39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4" y="0"/>
                    <a:pt x="34" y="0"/>
                    <a:pt x="31" y="0"/>
                  </a:cubicBezTo>
                  <a:cubicBezTo>
                    <a:pt x="27" y="0"/>
                    <a:pt x="17" y="3"/>
                    <a:pt x="13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4"/>
                    <a:pt x="2" y="57"/>
                    <a:pt x="4" y="58"/>
                  </a:cubicBezTo>
                  <a:cubicBezTo>
                    <a:pt x="7" y="59"/>
                    <a:pt x="10" y="57"/>
                    <a:pt x="12" y="55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129"/>
                    <a:pt x="25" y="132"/>
                    <a:pt x="29" y="132"/>
                  </a:cubicBezTo>
                  <a:cubicBezTo>
                    <a:pt x="33" y="132"/>
                    <a:pt x="35" y="129"/>
                    <a:pt x="35" y="125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9"/>
                    <a:pt x="43" y="132"/>
                    <a:pt x="47" y="132"/>
                  </a:cubicBezTo>
                  <a:cubicBezTo>
                    <a:pt x="51" y="132"/>
                    <a:pt x="54" y="129"/>
                    <a:pt x="54" y="125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6" y="57"/>
                    <a:pt x="69" y="59"/>
                    <a:pt x="72" y="58"/>
                  </a:cubicBezTo>
                  <a:cubicBezTo>
                    <a:pt x="74" y="57"/>
                    <a:pt x="76" y="54"/>
                    <a:pt x="75" y="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6">
              <a:extLst>
                <a:ext uri="{FF2B5EF4-FFF2-40B4-BE49-F238E27FC236}">
                  <a16:creationId xmlns:a16="http://schemas.microsoft.com/office/drawing/2014/main" id="{83A40DA0-E713-4EA9-99DB-519808DD3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7892" y="3223747"/>
              <a:ext cx="238883" cy="416717"/>
            </a:xfrm>
            <a:custGeom>
              <a:avLst/>
              <a:gdLst>
                <a:gd name="T0" fmla="*/ 75 w 76"/>
                <a:gd name="T1" fmla="*/ 51 h 132"/>
                <a:gd name="T2" fmla="*/ 64 w 76"/>
                <a:gd name="T3" fmla="*/ 15 h 132"/>
                <a:gd name="T4" fmla="*/ 64 w 76"/>
                <a:gd name="T5" fmla="*/ 14 h 132"/>
                <a:gd name="T6" fmla="*/ 45 w 76"/>
                <a:gd name="T7" fmla="*/ 0 h 132"/>
                <a:gd name="T8" fmla="*/ 40 w 76"/>
                <a:gd name="T9" fmla="*/ 0 h 132"/>
                <a:gd name="T10" fmla="*/ 37 w 76"/>
                <a:gd name="T11" fmla="*/ 0 h 132"/>
                <a:gd name="T12" fmla="*/ 32 w 76"/>
                <a:gd name="T13" fmla="*/ 0 h 132"/>
                <a:gd name="T14" fmla="*/ 13 w 76"/>
                <a:gd name="T15" fmla="*/ 14 h 132"/>
                <a:gd name="T16" fmla="*/ 12 w 76"/>
                <a:gd name="T17" fmla="*/ 15 h 132"/>
                <a:gd name="T18" fmla="*/ 1 w 76"/>
                <a:gd name="T19" fmla="*/ 51 h 132"/>
                <a:gd name="T20" fmla="*/ 4 w 76"/>
                <a:gd name="T21" fmla="*/ 58 h 132"/>
                <a:gd name="T22" fmla="*/ 12 w 76"/>
                <a:gd name="T23" fmla="*/ 55 h 132"/>
                <a:gd name="T24" fmla="*/ 23 w 76"/>
                <a:gd name="T25" fmla="*/ 20 h 132"/>
                <a:gd name="T26" fmla="*/ 26 w 76"/>
                <a:gd name="T27" fmla="*/ 20 h 132"/>
                <a:gd name="T28" fmla="*/ 7 w 76"/>
                <a:gd name="T29" fmla="*/ 79 h 132"/>
                <a:gd name="T30" fmla="*/ 22 w 76"/>
                <a:gd name="T31" fmla="*/ 79 h 132"/>
                <a:gd name="T32" fmla="*/ 22 w 76"/>
                <a:gd name="T33" fmla="*/ 125 h 132"/>
                <a:gd name="T34" fmla="*/ 29 w 76"/>
                <a:gd name="T35" fmla="*/ 132 h 132"/>
                <a:gd name="T36" fmla="*/ 36 w 76"/>
                <a:gd name="T37" fmla="*/ 125 h 132"/>
                <a:gd name="T38" fmla="*/ 36 w 76"/>
                <a:gd name="T39" fmla="*/ 79 h 132"/>
                <a:gd name="T40" fmla="*/ 41 w 76"/>
                <a:gd name="T41" fmla="*/ 79 h 132"/>
                <a:gd name="T42" fmla="*/ 41 w 76"/>
                <a:gd name="T43" fmla="*/ 125 h 132"/>
                <a:gd name="T44" fmla="*/ 48 w 76"/>
                <a:gd name="T45" fmla="*/ 132 h 132"/>
                <a:gd name="T46" fmla="*/ 55 w 76"/>
                <a:gd name="T47" fmla="*/ 125 h 132"/>
                <a:gd name="T48" fmla="*/ 55 w 76"/>
                <a:gd name="T49" fmla="*/ 79 h 132"/>
                <a:gd name="T50" fmla="*/ 70 w 76"/>
                <a:gd name="T51" fmla="*/ 79 h 132"/>
                <a:gd name="T52" fmla="*/ 51 w 76"/>
                <a:gd name="T53" fmla="*/ 20 h 132"/>
                <a:gd name="T54" fmla="*/ 54 w 76"/>
                <a:gd name="T55" fmla="*/ 20 h 132"/>
                <a:gd name="T56" fmla="*/ 64 w 76"/>
                <a:gd name="T57" fmla="*/ 55 h 132"/>
                <a:gd name="T58" fmla="*/ 72 w 76"/>
                <a:gd name="T59" fmla="*/ 58 h 132"/>
                <a:gd name="T60" fmla="*/ 75 w 76"/>
                <a:gd name="T61" fmla="*/ 5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132">
                  <a:moveTo>
                    <a:pt x="75" y="51"/>
                  </a:moveTo>
                  <a:cubicBezTo>
                    <a:pt x="64" y="15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0" y="3"/>
                    <a:pt x="49" y="0"/>
                    <a:pt x="45" y="0"/>
                  </a:cubicBezTo>
                  <a:cubicBezTo>
                    <a:pt x="42" y="0"/>
                    <a:pt x="43" y="0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ubicBezTo>
                    <a:pt x="34" y="0"/>
                    <a:pt x="35" y="0"/>
                    <a:pt x="32" y="0"/>
                  </a:cubicBezTo>
                  <a:cubicBezTo>
                    <a:pt x="28" y="0"/>
                    <a:pt x="17" y="3"/>
                    <a:pt x="13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4"/>
                    <a:pt x="2" y="57"/>
                    <a:pt x="4" y="58"/>
                  </a:cubicBezTo>
                  <a:cubicBezTo>
                    <a:pt x="8" y="59"/>
                    <a:pt x="11" y="57"/>
                    <a:pt x="12" y="55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129"/>
                    <a:pt x="25" y="132"/>
                    <a:pt x="29" y="132"/>
                  </a:cubicBezTo>
                  <a:cubicBezTo>
                    <a:pt x="33" y="132"/>
                    <a:pt x="36" y="129"/>
                    <a:pt x="36" y="125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9"/>
                    <a:pt x="44" y="132"/>
                    <a:pt x="48" y="132"/>
                  </a:cubicBezTo>
                  <a:cubicBezTo>
                    <a:pt x="52" y="132"/>
                    <a:pt x="55" y="129"/>
                    <a:pt x="55" y="12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6" y="57"/>
                    <a:pt x="69" y="59"/>
                    <a:pt x="72" y="58"/>
                  </a:cubicBezTo>
                  <a:cubicBezTo>
                    <a:pt x="75" y="57"/>
                    <a:pt x="76" y="54"/>
                    <a:pt x="75" y="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8">
              <a:extLst>
                <a:ext uri="{FF2B5EF4-FFF2-40B4-BE49-F238E27FC236}">
                  <a16:creationId xmlns:a16="http://schemas.microsoft.com/office/drawing/2014/main" id="{829FB872-147B-4879-A268-8B79482BC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2421" y="3223747"/>
              <a:ext cx="238883" cy="416717"/>
            </a:xfrm>
            <a:custGeom>
              <a:avLst/>
              <a:gdLst>
                <a:gd name="T0" fmla="*/ 75 w 76"/>
                <a:gd name="T1" fmla="*/ 51 h 132"/>
                <a:gd name="T2" fmla="*/ 64 w 76"/>
                <a:gd name="T3" fmla="*/ 15 h 132"/>
                <a:gd name="T4" fmla="*/ 63 w 76"/>
                <a:gd name="T5" fmla="*/ 14 h 132"/>
                <a:gd name="T6" fmla="*/ 44 w 76"/>
                <a:gd name="T7" fmla="*/ 0 h 132"/>
                <a:gd name="T8" fmla="*/ 39 w 76"/>
                <a:gd name="T9" fmla="*/ 0 h 132"/>
                <a:gd name="T10" fmla="*/ 36 w 76"/>
                <a:gd name="T11" fmla="*/ 0 h 132"/>
                <a:gd name="T12" fmla="*/ 31 w 76"/>
                <a:gd name="T13" fmla="*/ 0 h 132"/>
                <a:gd name="T14" fmla="*/ 13 w 76"/>
                <a:gd name="T15" fmla="*/ 14 h 132"/>
                <a:gd name="T16" fmla="*/ 12 w 76"/>
                <a:gd name="T17" fmla="*/ 15 h 132"/>
                <a:gd name="T18" fmla="*/ 1 w 76"/>
                <a:gd name="T19" fmla="*/ 51 h 132"/>
                <a:gd name="T20" fmla="*/ 4 w 76"/>
                <a:gd name="T21" fmla="*/ 58 h 132"/>
                <a:gd name="T22" fmla="*/ 12 w 76"/>
                <a:gd name="T23" fmla="*/ 55 h 132"/>
                <a:gd name="T24" fmla="*/ 22 w 76"/>
                <a:gd name="T25" fmla="*/ 20 h 132"/>
                <a:gd name="T26" fmla="*/ 25 w 76"/>
                <a:gd name="T27" fmla="*/ 20 h 132"/>
                <a:gd name="T28" fmla="*/ 6 w 76"/>
                <a:gd name="T29" fmla="*/ 79 h 132"/>
                <a:gd name="T30" fmla="*/ 21 w 76"/>
                <a:gd name="T31" fmla="*/ 79 h 132"/>
                <a:gd name="T32" fmla="*/ 21 w 76"/>
                <a:gd name="T33" fmla="*/ 125 h 132"/>
                <a:gd name="T34" fmla="*/ 29 w 76"/>
                <a:gd name="T35" fmla="*/ 132 h 132"/>
                <a:gd name="T36" fmla="*/ 35 w 76"/>
                <a:gd name="T37" fmla="*/ 125 h 132"/>
                <a:gd name="T38" fmla="*/ 35 w 76"/>
                <a:gd name="T39" fmla="*/ 79 h 132"/>
                <a:gd name="T40" fmla="*/ 40 w 76"/>
                <a:gd name="T41" fmla="*/ 79 h 132"/>
                <a:gd name="T42" fmla="*/ 40 w 76"/>
                <a:gd name="T43" fmla="*/ 125 h 132"/>
                <a:gd name="T44" fmla="*/ 47 w 76"/>
                <a:gd name="T45" fmla="*/ 132 h 132"/>
                <a:gd name="T46" fmla="*/ 54 w 76"/>
                <a:gd name="T47" fmla="*/ 125 h 132"/>
                <a:gd name="T48" fmla="*/ 54 w 76"/>
                <a:gd name="T49" fmla="*/ 79 h 132"/>
                <a:gd name="T50" fmla="*/ 69 w 76"/>
                <a:gd name="T51" fmla="*/ 79 h 132"/>
                <a:gd name="T52" fmla="*/ 50 w 76"/>
                <a:gd name="T53" fmla="*/ 20 h 132"/>
                <a:gd name="T54" fmla="*/ 53 w 76"/>
                <a:gd name="T55" fmla="*/ 20 h 132"/>
                <a:gd name="T56" fmla="*/ 64 w 76"/>
                <a:gd name="T57" fmla="*/ 55 h 132"/>
                <a:gd name="T58" fmla="*/ 72 w 76"/>
                <a:gd name="T59" fmla="*/ 58 h 132"/>
                <a:gd name="T60" fmla="*/ 75 w 76"/>
                <a:gd name="T61" fmla="*/ 5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132">
                  <a:moveTo>
                    <a:pt x="75" y="51"/>
                  </a:moveTo>
                  <a:cubicBezTo>
                    <a:pt x="64" y="15"/>
                    <a:pt x="64" y="15"/>
                    <a:pt x="64" y="15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9" y="3"/>
                    <a:pt x="48" y="0"/>
                    <a:pt x="44" y="0"/>
                  </a:cubicBezTo>
                  <a:cubicBezTo>
                    <a:pt x="41" y="0"/>
                    <a:pt x="42" y="0"/>
                    <a:pt x="39" y="0"/>
                  </a:cubicBezTo>
                  <a:cubicBezTo>
                    <a:pt x="38" y="0"/>
                    <a:pt x="37" y="0"/>
                    <a:pt x="36" y="0"/>
                  </a:cubicBezTo>
                  <a:cubicBezTo>
                    <a:pt x="33" y="0"/>
                    <a:pt x="34" y="0"/>
                    <a:pt x="31" y="0"/>
                  </a:cubicBezTo>
                  <a:cubicBezTo>
                    <a:pt x="27" y="0"/>
                    <a:pt x="17" y="3"/>
                    <a:pt x="13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4"/>
                    <a:pt x="1" y="57"/>
                    <a:pt x="4" y="58"/>
                  </a:cubicBezTo>
                  <a:cubicBezTo>
                    <a:pt x="7" y="59"/>
                    <a:pt x="10" y="57"/>
                    <a:pt x="12" y="55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1" y="129"/>
                    <a:pt x="25" y="132"/>
                    <a:pt x="29" y="132"/>
                  </a:cubicBezTo>
                  <a:cubicBezTo>
                    <a:pt x="33" y="132"/>
                    <a:pt x="35" y="129"/>
                    <a:pt x="35" y="125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0" y="129"/>
                    <a:pt x="43" y="132"/>
                    <a:pt x="47" y="132"/>
                  </a:cubicBezTo>
                  <a:cubicBezTo>
                    <a:pt x="51" y="132"/>
                    <a:pt x="54" y="129"/>
                    <a:pt x="54" y="125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7"/>
                    <a:pt x="68" y="59"/>
                    <a:pt x="72" y="58"/>
                  </a:cubicBezTo>
                  <a:cubicBezTo>
                    <a:pt x="74" y="57"/>
                    <a:pt x="76" y="54"/>
                    <a:pt x="75" y="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40">
              <a:extLst>
                <a:ext uri="{FF2B5EF4-FFF2-40B4-BE49-F238E27FC236}">
                  <a16:creationId xmlns:a16="http://schemas.microsoft.com/office/drawing/2014/main" id="{BD615BC5-C21E-4A37-9DBD-9B4A71729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4296" y="3223747"/>
              <a:ext cx="238883" cy="416717"/>
            </a:xfrm>
            <a:custGeom>
              <a:avLst/>
              <a:gdLst>
                <a:gd name="T0" fmla="*/ 75 w 76"/>
                <a:gd name="T1" fmla="*/ 51 h 132"/>
                <a:gd name="T2" fmla="*/ 64 w 76"/>
                <a:gd name="T3" fmla="*/ 15 h 132"/>
                <a:gd name="T4" fmla="*/ 63 w 76"/>
                <a:gd name="T5" fmla="*/ 14 h 132"/>
                <a:gd name="T6" fmla="*/ 45 w 76"/>
                <a:gd name="T7" fmla="*/ 0 h 132"/>
                <a:gd name="T8" fmla="*/ 39 w 76"/>
                <a:gd name="T9" fmla="*/ 0 h 132"/>
                <a:gd name="T10" fmla="*/ 37 w 76"/>
                <a:gd name="T11" fmla="*/ 0 h 132"/>
                <a:gd name="T12" fmla="*/ 31 w 76"/>
                <a:gd name="T13" fmla="*/ 0 h 132"/>
                <a:gd name="T14" fmla="*/ 13 w 76"/>
                <a:gd name="T15" fmla="*/ 14 h 132"/>
                <a:gd name="T16" fmla="*/ 12 w 76"/>
                <a:gd name="T17" fmla="*/ 15 h 132"/>
                <a:gd name="T18" fmla="*/ 1 w 76"/>
                <a:gd name="T19" fmla="*/ 51 h 132"/>
                <a:gd name="T20" fmla="*/ 4 w 76"/>
                <a:gd name="T21" fmla="*/ 58 h 132"/>
                <a:gd name="T22" fmla="*/ 12 w 76"/>
                <a:gd name="T23" fmla="*/ 55 h 132"/>
                <a:gd name="T24" fmla="*/ 22 w 76"/>
                <a:gd name="T25" fmla="*/ 20 h 132"/>
                <a:gd name="T26" fmla="*/ 26 w 76"/>
                <a:gd name="T27" fmla="*/ 20 h 132"/>
                <a:gd name="T28" fmla="*/ 6 w 76"/>
                <a:gd name="T29" fmla="*/ 79 h 132"/>
                <a:gd name="T30" fmla="*/ 22 w 76"/>
                <a:gd name="T31" fmla="*/ 79 h 132"/>
                <a:gd name="T32" fmla="*/ 22 w 76"/>
                <a:gd name="T33" fmla="*/ 125 h 132"/>
                <a:gd name="T34" fmla="*/ 29 w 76"/>
                <a:gd name="T35" fmla="*/ 132 h 132"/>
                <a:gd name="T36" fmla="*/ 35 w 76"/>
                <a:gd name="T37" fmla="*/ 125 h 132"/>
                <a:gd name="T38" fmla="*/ 35 w 76"/>
                <a:gd name="T39" fmla="*/ 79 h 132"/>
                <a:gd name="T40" fmla="*/ 41 w 76"/>
                <a:gd name="T41" fmla="*/ 79 h 132"/>
                <a:gd name="T42" fmla="*/ 41 w 76"/>
                <a:gd name="T43" fmla="*/ 125 h 132"/>
                <a:gd name="T44" fmla="*/ 47 w 76"/>
                <a:gd name="T45" fmla="*/ 132 h 132"/>
                <a:gd name="T46" fmla="*/ 54 w 76"/>
                <a:gd name="T47" fmla="*/ 125 h 132"/>
                <a:gd name="T48" fmla="*/ 54 w 76"/>
                <a:gd name="T49" fmla="*/ 79 h 132"/>
                <a:gd name="T50" fmla="*/ 69 w 76"/>
                <a:gd name="T51" fmla="*/ 79 h 132"/>
                <a:gd name="T52" fmla="*/ 50 w 76"/>
                <a:gd name="T53" fmla="*/ 20 h 132"/>
                <a:gd name="T54" fmla="*/ 53 w 76"/>
                <a:gd name="T55" fmla="*/ 20 h 132"/>
                <a:gd name="T56" fmla="*/ 64 w 76"/>
                <a:gd name="T57" fmla="*/ 55 h 132"/>
                <a:gd name="T58" fmla="*/ 72 w 76"/>
                <a:gd name="T59" fmla="*/ 58 h 132"/>
                <a:gd name="T60" fmla="*/ 75 w 76"/>
                <a:gd name="T61" fmla="*/ 5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132">
                  <a:moveTo>
                    <a:pt x="75" y="51"/>
                  </a:moveTo>
                  <a:cubicBezTo>
                    <a:pt x="64" y="15"/>
                    <a:pt x="64" y="15"/>
                    <a:pt x="64" y="15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9" y="3"/>
                    <a:pt x="49" y="0"/>
                    <a:pt x="45" y="0"/>
                  </a:cubicBezTo>
                  <a:cubicBezTo>
                    <a:pt x="42" y="0"/>
                    <a:pt x="42" y="0"/>
                    <a:pt x="39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4" y="0"/>
                    <a:pt x="34" y="0"/>
                    <a:pt x="31" y="0"/>
                  </a:cubicBezTo>
                  <a:cubicBezTo>
                    <a:pt x="27" y="0"/>
                    <a:pt x="17" y="3"/>
                    <a:pt x="13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4"/>
                    <a:pt x="2" y="57"/>
                    <a:pt x="4" y="58"/>
                  </a:cubicBezTo>
                  <a:cubicBezTo>
                    <a:pt x="7" y="59"/>
                    <a:pt x="10" y="57"/>
                    <a:pt x="12" y="55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129"/>
                    <a:pt x="25" y="132"/>
                    <a:pt x="29" y="132"/>
                  </a:cubicBezTo>
                  <a:cubicBezTo>
                    <a:pt x="33" y="132"/>
                    <a:pt x="35" y="129"/>
                    <a:pt x="35" y="125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9"/>
                    <a:pt x="43" y="132"/>
                    <a:pt x="47" y="132"/>
                  </a:cubicBezTo>
                  <a:cubicBezTo>
                    <a:pt x="51" y="132"/>
                    <a:pt x="54" y="129"/>
                    <a:pt x="54" y="125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7"/>
                    <a:pt x="69" y="59"/>
                    <a:pt x="72" y="58"/>
                  </a:cubicBezTo>
                  <a:cubicBezTo>
                    <a:pt x="74" y="57"/>
                    <a:pt x="76" y="54"/>
                    <a:pt x="75" y="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42">
              <a:extLst>
                <a:ext uri="{FF2B5EF4-FFF2-40B4-BE49-F238E27FC236}">
                  <a16:creationId xmlns:a16="http://schemas.microsoft.com/office/drawing/2014/main" id="{648A3298-296C-49F3-B81C-03FF42CCD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6717" y="3223747"/>
              <a:ext cx="238883" cy="416717"/>
            </a:xfrm>
            <a:custGeom>
              <a:avLst/>
              <a:gdLst>
                <a:gd name="T0" fmla="*/ 75 w 76"/>
                <a:gd name="T1" fmla="*/ 51 h 132"/>
                <a:gd name="T2" fmla="*/ 64 w 76"/>
                <a:gd name="T3" fmla="*/ 15 h 132"/>
                <a:gd name="T4" fmla="*/ 63 w 76"/>
                <a:gd name="T5" fmla="*/ 14 h 132"/>
                <a:gd name="T6" fmla="*/ 45 w 76"/>
                <a:gd name="T7" fmla="*/ 0 h 132"/>
                <a:gd name="T8" fmla="*/ 39 w 76"/>
                <a:gd name="T9" fmla="*/ 0 h 132"/>
                <a:gd name="T10" fmla="*/ 37 w 76"/>
                <a:gd name="T11" fmla="*/ 0 h 132"/>
                <a:gd name="T12" fmla="*/ 31 w 76"/>
                <a:gd name="T13" fmla="*/ 0 h 132"/>
                <a:gd name="T14" fmla="*/ 13 w 76"/>
                <a:gd name="T15" fmla="*/ 14 h 132"/>
                <a:gd name="T16" fmla="*/ 12 w 76"/>
                <a:gd name="T17" fmla="*/ 15 h 132"/>
                <a:gd name="T18" fmla="*/ 1 w 76"/>
                <a:gd name="T19" fmla="*/ 51 h 132"/>
                <a:gd name="T20" fmla="*/ 4 w 76"/>
                <a:gd name="T21" fmla="*/ 58 h 132"/>
                <a:gd name="T22" fmla="*/ 12 w 76"/>
                <a:gd name="T23" fmla="*/ 55 h 132"/>
                <a:gd name="T24" fmla="*/ 22 w 76"/>
                <a:gd name="T25" fmla="*/ 20 h 132"/>
                <a:gd name="T26" fmla="*/ 25 w 76"/>
                <a:gd name="T27" fmla="*/ 20 h 132"/>
                <a:gd name="T28" fmla="*/ 6 w 76"/>
                <a:gd name="T29" fmla="*/ 79 h 132"/>
                <a:gd name="T30" fmla="*/ 21 w 76"/>
                <a:gd name="T31" fmla="*/ 79 h 132"/>
                <a:gd name="T32" fmla="*/ 21 w 76"/>
                <a:gd name="T33" fmla="*/ 125 h 132"/>
                <a:gd name="T34" fmla="*/ 29 w 76"/>
                <a:gd name="T35" fmla="*/ 132 h 132"/>
                <a:gd name="T36" fmla="*/ 35 w 76"/>
                <a:gd name="T37" fmla="*/ 125 h 132"/>
                <a:gd name="T38" fmla="*/ 35 w 76"/>
                <a:gd name="T39" fmla="*/ 79 h 132"/>
                <a:gd name="T40" fmla="*/ 41 w 76"/>
                <a:gd name="T41" fmla="*/ 79 h 132"/>
                <a:gd name="T42" fmla="*/ 41 w 76"/>
                <a:gd name="T43" fmla="*/ 125 h 132"/>
                <a:gd name="T44" fmla="*/ 47 w 76"/>
                <a:gd name="T45" fmla="*/ 132 h 132"/>
                <a:gd name="T46" fmla="*/ 54 w 76"/>
                <a:gd name="T47" fmla="*/ 125 h 132"/>
                <a:gd name="T48" fmla="*/ 54 w 76"/>
                <a:gd name="T49" fmla="*/ 79 h 132"/>
                <a:gd name="T50" fmla="*/ 69 w 76"/>
                <a:gd name="T51" fmla="*/ 79 h 132"/>
                <a:gd name="T52" fmla="*/ 50 w 76"/>
                <a:gd name="T53" fmla="*/ 20 h 132"/>
                <a:gd name="T54" fmla="*/ 53 w 76"/>
                <a:gd name="T55" fmla="*/ 20 h 132"/>
                <a:gd name="T56" fmla="*/ 64 w 76"/>
                <a:gd name="T57" fmla="*/ 55 h 132"/>
                <a:gd name="T58" fmla="*/ 72 w 76"/>
                <a:gd name="T59" fmla="*/ 58 h 132"/>
                <a:gd name="T60" fmla="*/ 75 w 76"/>
                <a:gd name="T61" fmla="*/ 5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132">
                  <a:moveTo>
                    <a:pt x="75" y="51"/>
                  </a:moveTo>
                  <a:cubicBezTo>
                    <a:pt x="64" y="15"/>
                    <a:pt x="64" y="15"/>
                    <a:pt x="64" y="15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9" y="3"/>
                    <a:pt x="49" y="0"/>
                    <a:pt x="45" y="0"/>
                  </a:cubicBezTo>
                  <a:cubicBezTo>
                    <a:pt x="41" y="0"/>
                    <a:pt x="42" y="0"/>
                    <a:pt x="39" y="0"/>
                  </a:cubicBezTo>
                  <a:cubicBezTo>
                    <a:pt x="38" y="0"/>
                    <a:pt x="37" y="0"/>
                    <a:pt x="37" y="0"/>
                  </a:cubicBezTo>
                  <a:cubicBezTo>
                    <a:pt x="33" y="0"/>
                    <a:pt x="34" y="0"/>
                    <a:pt x="31" y="0"/>
                  </a:cubicBezTo>
                  <a:cubicBezTo>
                    <a:pt x="27" y="0"/>
                    <a:pt x="17" y="3"/>
                    <a:pt x="13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4"/>
                    <a:pt x="1" y="57"/>
                    <a:pt x="4" y="58"/>
                  </a:cubicBezTo>
                  <a:cubicBezTo>
                    <a:pt x="7" y="59"/>
                    <a:pt x="10" y="57"/>
                    <a:pt x="12" y="55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1" y="129"/>
                    <a:pt x="25" y="132"/>
                    <a:pt x="29" y="132"/>
                  </a:cubicBezTo>
                  <a:cubicBezTo>
                    <a:pt x="33" y="132"/>
                    <a:pt x="35" y="129"/>
                    <a:pt x="35" y="125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9"/>
                    <a:pt x="43" y="132"/>
                    <a:pt x="47" y="132"/>
                  </a:cubicBezTo>
                  <a:cubicBezTo>
                    <a:pt x="51" y="132"/>
                    <a:pt x="54" y="129"/>
                    <a:pt x="54" y="125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7"/>
                    <a:pt x="69" y="59"/>
                    <a:pt x="72" y="58"/>
                  </a:cubicBezTo>
                  <a:cubicBezTo>
                    <a:pt x="74" y="57"/>
                    <a:pt x="76" y="54"/>
                    <a:pt x="75" y="51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44">
              <a:extLst>
                <a:ext uri="{FF2B5EF4-FFF2-40B4-BE49-F238E27FC236}">
                  <a16:creationId xmlns:a16="http://schemas.microsoft.com/office/drawing/2014/main" id="{A136B9EF-5AFB-4301-B44A-5C0807D96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2189" y="3223747"/>
              <a:ext cx="238883" cy="416717"/>
            </a:xfrm>
            <a:custGeom>
              <a:avLst/>
              <a:gdLst>
                <a:gd name="T0" fmla="*/ 75 w 76"/>
                <a:gd name="T1" fmla="*/ 51 h 132"/>
                <a:gd name="T2" fmla="*/ 64 w 76"/>
                <a:gd name="T3" fmla="*/ 15 h 132"/>
                <a:gd name="T4" fmla="*/ 63 w 76"/>
                <a:gd name="T5" fmla="*/ 14 h 132"/>
                <a:gd name="T6" fmla="*/ 45 w 76"/>
                <a:gd name="T7" fmla="*/ 0 h 132"/>
                <a:gd name="T8" fmla="*/ 39 w 76"/>
                <a:gd name="T9" fmla="*/ 0 h 132"/>
                <a:gd name="T10" fmla="*/ 37 w 76"/>
                <a:gd name="T11" fmla="*/ 0 h 132"/>
                <a:gd name="T12" fmla="*/ 31 w 76"/>
                <a:gd name="T13" fmla="*/ 0 h 132"/>
                <a:gd name="T14" fmla="*/ 13 w 76"/>
                <a:gd name="T15" fmla="*/ 14 h 132"/>
                <a:gd name="T16" fmla="*/ 12 w 76"/>
                <a:gd name="T17" fmla="*/ 15 h 132"/>
                <a:gd name="T18" fmla="*/ 1 w 76"/>
                <a:gd name="T19" fmla="*/ 51 h 132"/>
                <a:gd name="T20" fmla="*/ 4 w 76"/>
                <a:gd name="T21" fmla="*/ 58 h 132"/>
                <a:gd name="T22" fmla="*/ 12 w 76"/>
                <a:gd name="T23" fmla="*/ 55 h 132"/>
                <a:gd name="T24" fmla="*/ 23 w 76"/>
                <a:gd name="T25" fmla="*/ 20 h 132"/>
                <a:gd name="T26" fmla="*/ 26 w 76"/>
                <a:gd name="T27" fmla="*/ 20 h 132"/>
                <a:gd name="T28" fmla="*/ 7 w 76"/>
                <a:gd name="T29" fmla="*/ 79 h 132"/>
                <a:gd name="T30" fmla="*/ 22 w 76"/>
                <a:gd name="T31" fmla="*/ 79 h 132"/>
                <a:gd name="T32" fmla="*/ 22 w 76"/>
                <a:gd name="T33" fmla="*/ 125 h 132"/>
                <a:gd name="T34" fmla="*/ 29 w 76"/>
                <a:gd name="T35" fmla="*/ 132 h 132"/>
                <a:gd name="T36" fmla="*/ 35 w 76"/>
                <a:gd name="T37" fmla="*/ 125 h 132"/>
                <a:gd name="T38" fmla="*/ 35 w 76"/>
                <a:gd name="T39" fmla="*/ 79 h 132"/>
                <a:gd name="T40" fmla="*/ 41 w 76"/>
                <a:gd name="T41" fmla="*/ 79 h 132"/>
                <a:gd name="T42" fmla="*/ 41 w 76"/>
                <a:gd name="T43" fmla="*/ 125 h 132"/>
                <a:gd name="T44" fmla="*/ 47 w 76"/>
                <a:gd name="T45" fmla="*/ 132 h 132"/>
                <a:gd name="T46" fmla="*/ 55 w 76"/>
                <a:gd name="T47" fmla="*/ 125 h 132"/>
                <a:gd name="T48" fmla="*/ 55 w 76"/>
                <a:gd name="T49" fmla="*/ 79 h 132"/>
                <a:gd name="T50" fmla="*/ 70 w 76"/>
                <a:gd name="T51" fmla="*/ 79 h 132"/>
                <a:gd name="T52" fmla="*/ 51 w 76"/>
                <a:gd name="T53" fmla="*/ 20 h 132"/>
                <a:gd name="T54" fmla="*/ 54 w 76"/>
                <a:gd name="T55" fmla="*/ 20 h 132"/>
                <a:gd name="T56" fmla="*/ 64 w 76"/>
                <a:gd name="T57" fmla="*/ 55 h 132"/>
                <a:gd name="T58" fmla="*/ 72 w 76"/>
                <a:gd name="T59" fmla="*/ 58 h 132"/>
                <a:gd name="T60" fmla="*/ 75 w 76"/>
                <a:gd name="T61" fmla="*/ 5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132">
                  <a:moveTo>
                    <a:pt x="75" y="51"/>
                  </a:moveTo>
                  <a:cubicBezTo>
                    <a:pt x="64" y="15"/>
                    <a:pt x="64" y="15"/>
                    <a:pt x="64" y="15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9" y="3"/>
                    <a:pt x="49" y="0"/>
                    <a:pt x="45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9" y="0"/>
                    <a:pt x="38" y="0"/>
                    <a:pt x="37" y="0"/>
                  </a:cubicBezTo>
                  <a:cubicBezTo>
                    <a:pt x="34" y="0"/>
                    <a:pt x="35" y="0"/>
                    <a:pt x="31" y="0"/>
                  </a:cubicBezTo>
                  <a:cubicBezTo>
                    <a:pt x="27" y="0"/>
                    <a:pt x="17" y="3"/>
                    <a:pt x="13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4"/>
                    <a:pt x="2" y="57"/>
                    <a:pt x="4" y="58"/>
                  </a:cubicBezTo>
                  <a:cubicBezTo>
                    <a:pt x="8" y="59"/>
                    <a:pt x="11" y="57"/>
                    <a:pt x="12" y="55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129"/>
                    <a:pt x="25" y="132"/>
                    <a:pt x="29" y="132"/>
                  </a:cubicBezTo>
                  <a:cubicBezTo>
                    <a:pt x="33" y="132"/>
                    <a:pt x="35" y="129"/>
                    <a:pt x="35" y="125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9"/>
                    <a:pt x="43" y="132"/>
                    <a:pt x="47" y="132"/>
                  </a:cubicBezTo>
                  <a:cubicBezTo>
                    <a:pt x="51" y="132"/>
                    <a:pt x="55" y="129"/>
                    <a:pt x="55" y="12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6" y="57"/>
                    <a:pt x="69" y="59"/>
                    <a:pt x="72" y="58"/>
                  </a:cubicBezTo>
                  <a:cubicBezTo>
                    <a:pt x="75" y="57"/>
                    <a:pt x="76" y="54"/>
                    <a:pt x="75" y="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26">
              <a:extLst>
                <a:ext uri="{FF2B5EF4-FFF2-40B4-BE49-F238E27FC236}">
                  <a16:creationId xmlns:a16="http://schemas.microsoft.com/office/drawing/2014/main" id="{3E60B189-0563-4D1D-B431-B2F3A9337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5397" y="3223747"/>
              <a:ext cx="240210" cy="416717"/>
            </a:xfrm>
            <a:custGeom>
              <a:avLst/>
              <a:gdLst>
                <a:gd name="T0" fmla="*/ 75 w 76"/>
                <a:gd name="T1" fmla="*/ 51 h 132"/>
                <a:gd name="T2" fmla="*/ 64 w 76"/>
                <a:gd name="T3" fmla="*/ 15 h 132"/>
                <a:gd name="T4" fmla="*/ 63 w 76"/>
                <a:gd name="T5" fmla="*/ 14 h 132"/>
                <a:gd name="T6" fmla="*/ 45 w 76"/>
                <a:gd name="T7" fmla="*/ 0 h 132"/>
                <a:gd name="T8" fmla="*/ 39 w 76"/>
                <a:gd name="T9" fmla="*/ 0 h 132"/>
                <a:gd name="T10" fmla="*/ 37 w 76"/>
                <a:gd name="T11" fmla="*/ 0 h 132"/>
                <a:gd name="T12" fmla="*/ 31 w 76"/>
                <a:gd name="T13" fmla="*/ 0 h 132"/>
                <a:gd name="T14" fmla="*/ 13 w 76"/>
                <a:gd name="T15" fmla="*/ 14 h 132"/>
                <a:gd name="T16" fmla="*/ 12 w 76"/>
                <a:gd name="T17" fmla="*/ 15 h 132"/>
                <a:gd name="T18" fmla="*/ 1 w 76"/>
                <a:gd name="T19" fmla="*/ 51 h 132"/>
                <a:gd name="T20" fmla="*/ 4 w 76"/>
                <a:gd name="T21" fmla="*/ 58 h 132"/>
                <a:gd name="T22" fmla="*/ 12 w 76"/>
                <a:gd name="T23" fmla="*/ 55 h 132"/>
                <a:gd name="T24" fmla="*/ 22 w 76"/>
                <a:gd name="T25" fmla="*/ 20 h 132"/>
                <a:gd name="T26" fmla="*/ 25 w 76"/>
                <a:gd name="T27" fmla="*/ 20 h 132"/>
                <a:gd name="T28" fmla="*/ 6 w 76"/>
                <a:gd name="T29" fmla="*/ 79 h 132"/>
                <a:gd name="T30" fmla="*/ 21 w 76"/>
                <a:gd name="T31" fmla="*/ 79 h 132"/>
                <a:gd name="T32" fmla="*/ 21 w 76"/>
                <a:gd name="T33" fmla="*/ 125 h 132"/>
                <a:gd name="T34" fmla="*/ 29 w 76"/>
                <a:gd name="T35" fmla="*/ 132 h 132"/>
                <a:gd name="T36" fmla="*/ 35 w 76"/>
                <a:gd name="T37" fmla="*/ 125 h 132"/>
                <a:gd name="T38" fmla="*/ 35 w 76"/>
                <a:gd name="T39" fmla="*/ 79 h 132"/>
                <a:gd name="T40" fmla="*/ 41 w 76"/>
                <a:gd name="T41" fmla="*/ 79 h 132"/>
                <a:gd name="T42" fmla="*/ 41 w 76"/>
                <a:gd name="T43" fmla="*/ 125 h 132"/>
                <a:gd name="T44" fmla="*/ 47 w 76"/>
                <a:gd name="T45" fmla="*/ 132 h 132"/>
                <a:gd name="T46" fmla="*/ 54 w 76"/>
                <a:gd name="T47" fmla="*/ 125 h 132"/>
                <a:gd name="T48" fmla="*/ 54 w 76"/>
                <a:gd name="T49" fmla="*/ 79 h 132"/>
                <a:gd name="T50" fmla="*/ 69 w 76"/>
                <a:gd name="T51" fmla="*/ 79 h 132"/>
                <a:gd name="T52" fmla="*/ 50 w 76"/>
                <a:gd name="T53" fmla="*/ 20 h 132"/>
                <a:gd name="T54" fmla="*/ 53 w 76"/>
                <a:gd name="T55" fmla="*/ 20 h 132"/>
                <a:gd name="T56" fmla="*/ 64 w 76"/>
                <a:gd name="T57" fmla="*/ 55 h 132"/>
                <a:gd name="T58" fmla="*/ 72 w 76"/>
                <a:gd name="T59" fmla="*/ 58 h 132"/>
                <a:gd name="T60" fmla="*/ 75 w 76"/>
                <a:gd name="T61" fmla="*/ 5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132">
                  <a:moveTo>
                    <a:pt x="75" y="51"/>
                  </a:moveTo>
                  <a:cubicBezTo>
                    <a:pt x="64" y="15"/>
                    <a:pt x="64" y="15"/>
                    <a:pt x="64" y="15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9" y="3"/>
                    <a:pt x="49" y="0"/>
                    <a:pt x="45" y="0"/>
                  </a:cubicBezTo>
                  <a:cubicBezTo>
                    <a:pt x="41" y="0"/>
                    <a:pt x="42" y="0"/>
                    <a:pt x="39" y="0"/>
                  </a:cubicBezTo>
                  <a:cubicBezTo>
                    <a:pt x="38" y="0"/>
                    <a:pt x="37" y="0"/>
                    <a:pt x="37" y="0"/>
                  </a:cubicBezTo>
                  <a:cubicBezTo>
                    <a:pt x="33" y="0"/>
                    <a:pt x="34" y="0"/>
                    <a:pt x="31" y="0"/>
                  </a:cubicBezTo>
                  <a:cubicBezTo>
                    <a:pt x="27" y="0"/>
                    <a:pt x="17" y="3"/>
                    <a:pt x="13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4"/>
                    <a:pt x="1" y="57"/>
                    <a:pt x="4" y="58"/>
                  </a:cubicBezTo>
                  <a:cubicBezTo>
                    <a:pt x="7" y="59"/>
                    <a:pt x="10" y="57"/>
                    <a:pt x="12" y="55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1" y="129"/>
                    <a:pt x="25" y="132"/>
                    <a:pt x="29" y="132"/>
                  </a:cubicBezTo>
                  <a:cubicBezTo>
                    <a:pt x="33" y="132"/>
                    <a:pt x="35" y="129"/>
                    <a:pt x="35" y="125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9"/>
                    <a:pt x="43" y="132"/>
                    <a:pt x="47" y="132"/>
                  </a:cubicBezTo>
                  <a:cubicBezTo>
                    <a:pt x="51" y="132"/>
                    <a:pt x="54" y="129"/>
                    <a:pt x="54" y="125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7"/>
                    <a:pt x="69" y="59"/>
                    <a:pt x="72" y="58"/>
                  </a:cubicBezTo>
                  <a:cubicBezTo>
                    <a:pt x="74" y="57"/>
                    <a:pt x="76" y="54"/>
                    <a:pt x="75" y="51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28">
              <a:extLst>
                <a:ext uri="{FF2B5EF4-FFF2-40B4-BE49-F238E27FC236}">
                  <a16:creationId xmlns:a16="http://schemas.microsoft.com/office/drawing/2014/main" id="{A61C415E-221F-4181-9743-8CF68ABCC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7272" y="3223747"/>
              <a:ext cx="238883" cy="416717"/>
            </a:xfrm>
            <a:custGeom>
              <a:avLst/>
              <a:gdLst>
                <a:gd name="T0" fmla="*/ 75 w 76"/>
                <a:gd name="T1" fmla="*/ 51 h 132"/>
                <a:gd name="T2" fmla="*/ 64 w 76"/>
                <a:gd name="T3" fmla="*/ 15 h 132"/>
                <a:gd name="T4" fmla="*/ 64 w 76"/>
                <a:gd name="T5" fmla="*/ 14 h 132"/>
                <a:gd name="T6" fmla="*/ 45 w 76"/>
                <a:gd name="T7" fmla="*/ 0 h 132"/>
                <a:gd name="T8" fmla="*/ 40 w 76"/>
                <a:gd name="T9" fmla="*/ 0 h 132"/>
                <a:gd name="T10" fmla="*/ 37 w 76"/>
                <a:gd name="T11" fmla="*/ 0 h 132"/>
                <a:gd name="T12" fmla="*/ 32 w 76"/>
                <a:gd name="T13" fmla="*/ 0 h 132"/>
                <a:gd name="T14" fmla="*/ 13 w 76"/>
                <a:gd name="T15" fmla="*/ 14 h 132"/>
                <a:gd name="T16" fmla="*/ 12 w 76"/>
                <a:gd name="T17" fmla="*/ 15 h 132"/>
                <a:gd name="T18" fmla="*/ 1 w 76"/>
                <a:gd name="T19" fmla="*/ 51 h 132"/>
                <a:gd name="T20" fmla="*/ 4 w 76"/>
                <a:gd name="T21" fmla="*/ 58 h 132"/>
                <a:gd name="T22" fmla="*/ 12 w 76"/>
                <a:gd name="T23" fmla="*/ 55 h 132"/>
                <a:gd name="T24" fmla="*/ 23 w 76"/>
                <a:gd name="T25" fmla="*/ 20 h 132"/>
                <a:gd name="T26" fmla="*/ 26 w 76"/>
                <a:gd name="T27" fmla="*/ 20 h 132"/>
                <a:gd name="T28" fmla="*/ 7 w 76"/>
                <a:gd name="T29" fmla="*/ 79 h 132"/>
                <a:gd name="T30" fmla="*/ 22 w 76"/>
                <a:gd name="T31" fmla="*/ 79 h 132"/>
                <a:gd name="T32" fmla="*/ 22 w 76"/>
                <a:gd name="T33" fmla="*/ 125 h 132"/>
                <a:gd name="T34" fmla="*/ 29 w 76"/>
                <a:gd name="T35" fmla="*/ 132 h 132"/>
                <a:gd name="T36" fmla="*/ 36 w 76"/>
                <a:gd name="T37" fmla="*/ 125 h 132"/>
                <a:gd name="T38" fmla="*/ 36 w 76"/>
                <a:gd name="T39" fmla="*/ 79 h 132"/>
                <a:gd name="T40" fmla="*/ 41 w 76"/>
                <a:gd name="T41" fmla="*/ 79 h 132"/>
                <a:gd name="T42" fmla="*/ 41 w 76"/>
                <a:gd name="T43" fmla="*/ 125 h 132"/>
                <a:gd name="T44" fmla="*/ 48 w 76"/>
                <a:gd name="T45" fmla="*/ 132 h 132"/>
                <a:gd name="T46" fmla="*/ 55 w 76"/>
                <a:gd name="T47" fmla="*/ 125 h 132"/>
                <a:gd name="T48" fmla="*/ 55 w 76"/>
                <a:gd name="T49" fmla="*/ 79 h 132"/>
                <a:gd name="T50" fmla="*/ 70 w 76"/>
                <a:gd name="T51" fmla="*/ 79 h 132"/>
                <a:gd name="T52" fmla="*/ 51 w 76"/>
                <a:gd name="T53" fmla="*/ 20 h 132"/>
                <a:gd name="T54" fmla="*/ 54 w 76"/>
                <a:gd name="T55" fmla="*/ 20 h 132"/>
                <a:gd name="T56" fmla="*/ 64 w 76"/>
                <a:gd name="T57" fmla="*/ 55 h 132"/>
                <a:gd name="T58" fmla="*/ 72 w 76"/>
                <a:gd name="T59" fmla="*/ 58 h 132"/>
                <a:gd name="T60" fmla="*/ 75 w 76"/>
                <a:gd name="T61" fmla="*/ 5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132">
                  <a:moveTo>
                    <a:pt x="75" y="51"/>
                  </a:moveTo>
                  <a:cubicBezTo>
                    <a:pt x="64" y="15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0" y="3"/>
                    <a:pt x="49" y="0"/>
                    <a:pt x="45" y="0"/>
                  </a:cubicBezTo>
                  <a:cubicBezTo>
                    <a:pt x="42" y="0"/>
                    <a:pt x="43" y="0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ubicBezTo>
                    <a:pt x="34" y="0"/>
                    <a:pt x="35" y="0"/>
                    <a:pt x="32" y="0"/>
                  </a:cubicBezTo>
                  <a:cubicBezTo>
                    <a:pt x="28" y="0"/>
                    <a:pt x="17" y="3"/>
                    <a:pt x="13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4"/>
                    <a:pt x="2" y="57"/>
                    <a:pt x="4" y="58"/>
                  </a:cubicBezTo>
                  <a:cubicBezTo>
                    <a:pt x="8" y="59"/>
                    <a:pt x="11" y="57"/>
                    <a:pt x="12" y="55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129"/>
                    <a:pt x="25" y="132"/>
                    <a:pt x="29" y="132"/>
                  </a:cubicBezTo>
                  <a:cubicBezTo>
                    <a:pt x="33" y="132"/>
                    <a:pt x="36" y="129"/>
                    <a:pt x="36" y="125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9"/>
                    <a:pt x="44" y="132"/>
                    <a:pt x="48" y="132"/>
                  </a:cubicBezTo>
                  <a:cubicBezTo>
                    <a:pt x="52" y="132"/>
                    <a:pt x="55" y="129"/>
                    <a:pt x="55" y="12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6" y="57"/>
                    <a:pt x="69" y="59"/>
                    <a:pt x="72" y="58"/>
                  </a:cubicBezTo>
                  <a:cubicBezTo>
                    <a:pt x="75" y="57"/>
                    <a:pt x="76" y="54"/>
                    <a:pt x="75" y="51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30">
              <a:extLst>
                <a:ext uri="{FF2B5EF4-FFF2-40B4-BE49-F238E27FC236}">
                  <a16:creationId xmlns:a16="http://schemas.microsoft.com/office/drawing/2014/main" id="{8653C747-1B0D-47E4-9284-2B250972D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1800" y="3223747"/>
              <a:ext cx="238883" cy="416717"/>
            </a:xfrm>
            <a:custGeom>
              <a:avLst/>
              <a:gdLst>
                <a:gd name="T0" fmla="*/ 75 w 76"/>
                <a:gd name="T1" fmla="*/ 51 h 132"/>
                <a:gd name="T2" fmla="*/ 64 w 76"/>
                <a:gd name="T3" fmla="*/ 15 h 132"/>
                <a:gd name="T4" fmla="*/ 63 w 76"/>
                <a:gd name="T5" fmla="*/ 14 h 132"/>
                <a:gd name="T6" fmla="*/ 45 w 76"/>
                <a:gd name="T7" fmla="*/ 0 h 132"/>
                <a:gd name="T8" fmla="*/ 39 w 76"/>
                <a:gd name="T9" fmla="*/ 0 h 132"/>
                <a:gd name="T10" fmla="*/ 37 w 76"/>
                <a:gd name="T11" fmla="*/ 0 h 132"/>
                <a:gd name="T12" fmla="*/ 31 w 76"/>
                <a:gd name="T13" fmla="*/ 0 h 132"/>
                <a:gd name="T14" fmla="*/ 13 w 76"/>
                <a:gd name="T15" fmla="*/ 14 h 132"/>
                <a:gd name="T16" fmla="*/ 12 w 76"/>
                <a:gd name="T17" fmla="*/ 15 h 132"/>
                <a:gd name="T18" fmla="*/ 1 w 76"/>
                <a:gd name="T19" fmla="*/ 51 h 132"/>
                <a:gd name="T20" fmla="*/ 4 w 76"/>
                <a:gd name="T21" fmla="*/ 58 h 132"/>
                <a:gd name="T22" fmla="*/ 12 w 76"/>
                <a:gd name="T23" fmla="*/ 55 h 132"/>
                <a:gd name="T24" fmla="*/ 22 w 76"/>
                <a:gd name="T25" fmla="*/ 20 h 132"/>
                <a:gd name="T26" fmla="*/ 26 w 76"/>
                <a:gd name="T27" fmla="*/ 20 h 132"/>
                <a:gd name="T28" fmla="*/ 6 w 76"/>
                <a:gd name="T29" fmla="*/ 79 h 132"/>
                <a:gd name="T30" fmla="*/ 22 w 76"/>
                <a:gd name="T31" fmla="*/ 79 h 132"/>
                <a:gd name="T32" fmla="*/ 22 w 76"/>
                <a:gd name="T33" fmla="*/ 125 h 132"/>
                <a:gd name="T34" fmla="*/ 29 w 76"/>
                <a:gd name="T35" fmla="*/ 132 h 132"/>
                <a:gd name="T36" fmla="*/ 35 w 76"/>
                <a:gd name="T37" fmla="*/ 125 h 132"/>
                <a:gd name="T38" fmla="*/ 35 w 76"/>
                <a:gd name="T39" fmla="*/ 79 h 132"/>
                <a:gd name="T40" fmla="*/ 41 w 76"/>
                <a:gd name="T41" fmla="*/ 79 h 132"/>
                <a:gd name="T42" fmla="*/ 41 w 76"/>
                <a:gd name="T43" fmla="*/ 125 h 132"/>
                <a:gd name="T44" fmla="*/ 47 w 76"/>
                <a:gd name="T45" fmla="*/ 132 h 132"/>
                <a:gd name="T46" fmla="*/ 54 w 76"/>
                <a:gd name="T47" fmla="*/ 125 h 132"/>
                <a:gd name="T48" fmla="*/ 54 w 76"/>
                <a:gd name="T49" fmla="*/ 79 h 132"/>
                <a:gd name="T50" fmla="*/ 69 w 76"/>
                <a:gd name="T51" fmla="*/ 79 h 132"/>
                <a:gd name="T52" fmla="*/ 50 w 76"/>
                <a:gd name="T53" fmla="*/ 20 h 132"/>
                <a:gd name="T54" fmla="*/ 53 w 76"/>
                <a:gd name="T55" fmla="*/ 20 h 132"/>
                <a:gd name="T56" fmla="*/ 64 w 76"/>
                <a:gd name="T57" fmla="*/ 55 h 132"/>
                <a:gd name="T58" fmla="*/ 72 w 76"/>
                <a:gd name="T59" fmla="*/ 58 h 132"/>
                <a:gd name="T60" fmla="*/ 75 w 76"/>
                <a:gd name="T61" fmla="*/ 5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132">
                  <a:moveTo>
                    <a:pt x="75" y="51"/>
                  </a:moveTo>
                  <a:cubicBezTo>
                    <a:pt x="64" y="15"/>
                    <a:pt x="64" y="15"/>
                    <a:pt x="64" y="15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9" y="3"/>
                    <a:pt x="49" y="0"/>
                    <a:pt x="45" y="0"/>
                  </a:cubicBezTo>
                  <a:cubicBezTo>
                    <a:pt x="42" y="0"/>
                    <a:pt x="42" y="0"/>
                    <a:pt x="39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4" y="0"/>
                    <a:pt x="34" y="0"/>
                    <a:pt x="31" y="0"/>
                  </a:cubicBezTo>
                  <a:cubicBezTo>
                    <a:pt x="27" y="0"/>
                    <a:pt x="17" y="3"/>
                    <a:pt x="13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4"/>
                    <a:pt x="2" y="57"/>
                    <a:pt x="4" y="58"/>
                  </a:cubicBezTo>
                  <a:cubicBezTo>
                    <a:pt x="7" y="59"/>
                    <a:pt x="10" y="57"/>
                    <a:pt x="12" y="55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129"/>
                    <a:pt x="25" y="132"/>
                    <a:pt x="29" y="132"/>
                  </a:cubicBezTo>
                  <a:cubicBezTo>
                    <a:pt x="33" y="132"/>
                    <a:pt x="35" y="129"/>
                    <a:pt x="35" y="125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9"/>
                    <a:pt x="43" y="132"/>
                    <a:pt x="47" y="132"/>
                  </a:cubicBezTo>
                  <a:cubicBezTo>
                    <a:pt x="51" y="132"/>
                    <a:pt x="54" y="129"/>
                    <a:pt x="54" y="125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7"/>
                    <a:pt x="69" y="59"/>
                    <a:pt x="72" y="58"/>
                  </a:cubicBezTo>
                  <a:cubicBezTo>
                    <a:pt x="74" y="57"/>
                    <a:pt x="76" y="54"/>
                    <a:pt x="75" y="51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32">
              <a:extLst>
                <a:ext uri="{FF2B5EF4-FFF2-40B4-BE49-F238E27FC236}">
                  <a16:creationId xmlns:a16="http://schemas.microsoft.com/office/drawing/2014/main" id="{3183FCA7-D0FE-4829-8585-6A0AEB1E4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3675" y="3223747"/>
              <a:ext cx="238883" cy="416717"/>
            </a:xfrm>
            <a:custGeom>
              <a:avLst/>
              <a:gdLst>
                <a:gd name="T0" fmla="*/ 75 w 76"/>
                <a:gd name="T1" fmla="*/ 51 h 132"/>
                <a:gd name="T2" fmla="*/ 64 w 76"/>
                <a:gd name="T3" fmla="*/ 15 h 132"/>
                <a:gd name="T4" fmla="*/ 63 w 76"/>
                <a:gd name="T5" fmla="*/ 14 h 132"/>
                <a:gd name="T6" fmla="*/ 45 w 76"/>
                <a:gd name="T7" fmla="*/ 0 h 132"/>
                <a:gd name="T8" fmla="*/ 39 w 76"/>
                <a:gd name="T9" fmla="*/ 0 h 132"/>
                <a:gd name="T10" fmla="*/ 37 w 76"/>
                <a:gd name="T11" fmla="*/ 0 h 132"/>
                <a:gd name="T12" fmla="*/ 31 w 76"/>
                <a:gd name="T13" fmla="*/ 0 h 132"/>
                <a:gd name="T14" fmla="*/ 13 w 76"/>
                <a:gd name="T15" fmla="*/ 14 h 132"/>
                <a:gd name="T16" fmla="*/ 12 w 76"/>
                <a:gd name="T17" fmla="*/ 15 h 132"/>
                <a:gd name="T18" fmla="*/ 1 w 76"/>
                <a:gd name="T19" fmla="*/ 51 h 132"/>
                <a:gd name="T20" fmla="*/ 4 w 76"/>
                <a:gd name="T21" fmla="*/ 58 h 132"/>
                <a:gd name="T22" fmla="*/ 12 w 76"/>
                <a:gd name="T23" fmla="*/ 55 h 132"/>
                <a:gd name="T24" fmla="*/ 23 w 76"/>
                <a:gd name="T25" fmla="*/ 20 h 132"/>
                <a:gd name="T26" fmla="*/ 26 w 76"/>
                <a:gd name="T27" fmla="*/ 20 h 132"/>
                <a:gd name="T28" fmla="*/ 7 w 76"/>
                <a:gd name="T29" fmla="*/ 79 h 132"/>
                <a:gd name="T30" fmla="*/ 22 w 76"/>
                <a:gd name="T31" fmla="*/ 79 h 132"/>
                <a:gd name="T32" fmla="*/ 22 w 76"/>
                <a:gd name="T33" fmla="*/ 125 h 132"/>
                <a:gd name="T34" fmla="*/ 29 w 76"/>
                <a:gd name="T35" fmla="*/ 132 h 132"/>
                <a:gd name="T36" fmla="*/ 35 w 76"/>
                <a:gd name="T37" fmla="*/ 125 h 132"/>
                <a:gd name="T38" fmla="*/ 35 w 76"/>
                <a:gd name="T39" fmla="*/ 79 h 132"/>
                <a:gd name="T40" fmla="*/ 41 w 76"/>
                <a:gd name="T41" fmla="*/ 79 h 132"/>
                <a:gd name="T42" fmla="*/ 41 w 76"/>
                <a:gd name="T43" fmla="*/ 125 h 132"/>
                <a:gd name="T44" fmla="*/ 47 w 76"/>
                <a:gd name="T45" fmla="*/ 132 h 132"/>
                <a:gd name="T46" fmla="*/ 55 w 76"/>
                <a:gd name="T47" fmla="*/ 125 h 132"/>
                <a:gd name="T48" fmla="*/ 55 w 76"/>
                <a:gd name="T49" fmla="*/ 79 h 132"/>
                <a:gd name="T50" fmla="*/ 70 w 76"/>
                <a:gd name="T51" fmla="*/ 79 h 132"/>
                <a:gd name="T52" fmla="*/ 51 w 76"/>
                <a:gd name="T53" fmla="*/ 20 h 132"/>
                <a:gd name="T54" fmla="*/ 54 w 76"/>
                <a:gd name="T55" fmla="*/ 20 h 132"/>
                <a:gd name="T56" fmla="*/ 64 w 76"/>
                <a:gd name="T57" fmla="*/ 55 h 132"/>
                <a:gd name="T58" fmla="*/ 72 w 76"/>
                <a:gd name="T59" fmla="*/ 58 h 132"/>
                <a:gd name="T60" fmla="*/ 75 w 76"/>
                <a:gd name="T61" fmla="*/ 5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132">
                  <a:moveTo>
                    <a:pt x="75" y="51"/>
                  </a:moveTo>
                  <a:cubicBezTo>
                    <a:pt x="64" y="15"/>
                    <a:pt x="64" y="15"/>
                    <a:pt x="64" y="15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9" y="3"/>
                    <a:pt x="49" y="0"/>
                    <a:pt x="45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9" y="0"/>
                    <a:pt x="38" y="0"/>
                    <a:pt x="37" y="0"/>
                  </a:cubicBezTo>
                  <a:cubicBezTo>
                    <a:pt x="34" y="0"/>
                    <a:pt x="35" y="0"/>
                    <a:pt x="31" y="0"/>
                  </a:cubicBezTo>
                  <a:cubicBezTo>
                    <a:pt x="27" y="0"/>
                    <a:pt x="17" y="3"/>
                    <a:pt x="13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4"/>
                    <a:pt x="2" y="57"/>
                    <a:pt x="4" y="58"/>
                  </a:cubicBezTo>
                  <a:cubicBezTo>
                    <a:pt x="8" y="59"/>
                    <a:pt x="11" y="57"/>
                    <a:pt x="12" y="55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129"/>
                    <a:pt x="25" y="132"/>
                    <a:pt x="29" y="132"/>
                  </a:cubicBezTo>
                  <a:cubicBezTo>
                    <a:pt x="33" y="132"/>
                    <a:pt x="35" y="129"/>
                    <a:pt x="35" y="125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9"/>
                    <a:pt x="43" y="132"/>
                    <a:pt x="47" y="132"/>
                  </a:cubicBezTo>
                  <a:cubicBezTo>
                    <a:pt x="51" y="132"/>
                    <a:pt x="55" y="129"/>
                    <a:pt x="55" y="12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6" y="57"/>
                    <a:pt x="69" y="59"/>
                    <a:pt x="72" y="58"/>
                  </a:cubicBezTo>
                  <a:cubicBezTo>
                    <a:pt x="75" y="57"/>
                    <a:pt x="76" y="54"/>
                    <a:pt x="75" y="51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34">
              <a:extLst>
                <a:ext uri="{FF2B5EF4-FFF2-40B4-BE49-F238E27FC236}">
                  <a16:creationId xmlns:a16="http://schemas.microsoft.com/office/drawing/2014/main" id="{E008579B-A0B2-4317-B923-A64557909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1569" y="3223747"/>
              <a:ext cx="238883" cy="416717"/>
            </a:xfrm>
            <a:custGeom>
              <a:avLst/>
              <a:gdLst>
                <a:gd name="T0" fmla="*/ 75 w 76"/>
                <a:gd name="T1" fmla="*/ 51 h 132"/>
                <a:gd name="T2" fmla="*/ 64 w 76"/>
                <a:gd name="T3" fmla="*/ 15 h 132"/>
                <a:gd name="T4" fmla="*/ 63 w 76"/>
                <a:gd name="T5" fmla="*/ 14 h 132"/>
                <a:gd name="T6" fmla="*/ 45 w 76"/>
                <a:gd name="T7" fmla="*/ 0 h 132"/>
                <a:gd name="T8" fmla="*/ 39 w 76"/>
                <a:gd name="T9" fmla="*/ 0 h 132"/>
                <a:gd name="T10" fmla="*/ 37 w 76"/>
                <a:gd name="T11" fmla="*/ 0 h 132"/>
                <a:gd name="T12" fmla="*/ 31 w 76"/>
                <a:gd name="T13" fmla="*/ 0 h 132"/>
                <a:gd name="T14" fmla="*/ 13 w 76"/>
                <a:gd name="T15" fmla="*/ 14 h 132"/>
                <a:gd name="T16" fmla="*/ 12 w 76"/>
                <a:gd name="T17" fmla="*/ 15 h 132"/>
                <a:gd name="T18" fmla="*/ 1 w 76"/>
                <a:gd name="T19" fmla="*/ 51 h 132"/>
                <a:gd name="T20" fmla="*/ 4 w 76"/>
                <a:gd name="T21" fmla="*/ 58 h 132"/>
                <a:gd name="T22" fmla="*/ 12 w 76"/>
                <a:gd name="T23" fmla="*/ 55 h 132"/>
                <a:gd name="T24" fmla="*/ 22 w 76"/>
                <a:gd name="T25" fmla="*/ 20 h 132"/>
                <a:gd name="T26" fmla="*/ 26 w 76"/>
                <a:gd name="T27" fmla="*/ 20 h 132"/>
                <a:gd name="T28" fmla="*/ 6 w 76"/>
                <a:gd name="T29" fmla="*/ 79 h 132"/>
                <a:gd name="T30" fmla="*/ 22 w 76"/>
                <a:gd name="T31" fmla="*/ 79 h 132"/>
                <a:gd name="T32" fmla="*/ 22 w 76"/>
                <a:gd name="T33" fmla="*/ 125 h 132"/>
                <a:gd name="T34" fmla="*/ 29 w 76"/>
                <a:gd name="T35" fmla="*/ 132 h 132"/>
                <a:gd name="T36" fmla="*/ 35 w 76"/>
                <a:gd name="T37" fmla="*/ 125 h 132"/>
                <a:gd name="T38" fmla="*/ 35 w 76"/>
                <a:gd name="T39" fmla="*/ 79 h 132"/>
                <a:gd name="T40" fmla="*/ 41 w 76"/>
                <a:gd name="T41" fmla="*/ 79 h 132"/>
                <a:gd name="T42" fmla="*/ 41 w 76"/>
                <a:gd name="T43" fmla="*/ 125 h 132"/>
                <a:gd name="T44" fmla="*/ 47 w 76"/>
                <a:gd name="T45" fmla="*/ 132 h 132"/>
                <a:gd name="T46" fmla="*/ 54 w 76"/>
                <a:gd name="T47" fmla="*/ 125 h 132"/>
                <a:gd name="T48" fmla="*/ 54 w 76"/>
                <a:gd name="T49" fmla="*/ 79 h 132"/>
                <a:gd name="T50" fmla="*/ 70 w 76"/>
                <a:gd name="T51" fmla="*/ 79 h 132"/>
                <a:gd name="T52" fmla="*/ 50 w 76"/>
                <a:gd name="T53" fmla="*/ 20 h 132"/>
                <a:gd name="T54" fmla="*/ 54 w 76"/>
                <a:gd name="T55" fmla="*/ 20 h 132"/>
                <a:gd name="T56" fmla="*/ 64 w 76"/>
                <a:gd name="T57" fmla="*/ 55 h 132"/>
                <a:gd name="T58" fmla="*/ 72 w 76"/>
                <a:gd name="T59" fmla="*/ 58 h 132"/>
                <a:gd name="T60" fmla="*/ 75 w 76"/>
                <a:gd name="T61" fmla="*/ 5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132">
                  <a:moveTo>
                    <a:pt x="75" y="51"/>
                  </a:moveTo>
                  <a:cubicBezTo>
                    <a:pt x="64" y="15"/>
                    <a:pt x="64" y="15"/>
                    <a:pt x="64" y="15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9" y="3"/>
                    <a:pt x="49" y="0"/>
                    <a:pt x="45" y="0"/>
                  </a:cubicBezTo>
                  <a:cubicBezTo>
                    <a:pt x="42" y="0"/>
                    <a:pt x="42" y="0"/>
                    <a:pt x="39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4" y="0"/>
                    <a:pt x="34" y="0"/>
                    <a:pt x="31" y="0"/>
                  </a:cubicBezTo>
                  <a:cubicBezTo>
                    <a:pt x="27" y="0"/>
                    <a:pt x="17" y="3"/>
                    <a:pt x="13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4"/>
                    <a:pt x="2" y="57"/>
                    <a:pt x="4" y="58"/>
                  </a:cubicBezTo>
                  <a:cubicBezTo>
                    <a:pt x="7" y="59"/>
                    <a:pt x="10" y="57"/>
                    <a:pt x="12" y="55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129"/>
                    <a:pt x="25" y="132"/>
                    <a:pt x="29" y="132"/>
                  </a:cubicBezTo>
                  <a:cubicBezTo>
                    <a:pt x="33" y="132"/>
                    <a:pt x="35" y="129"/>
                    <a:pt x="35" y="125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9"/>
                    <a:pt x="43" y="132"/>
                    <a:pt x="47" y="132"/>
                  </a:cubicBezTo>
                  <a:cubicBezTo>
                    <a:pt x="51" y="132"/>
                    <a:pt x="54" y="129"/>
                    <a:pt x="54" y="125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6" y="57"/>
                    <a:pt x="69" y="59"/>
                    <a:pt x="72" y="58"/>
                  </a:cubicBezTo>
                  <a:cubicBezTo>
                    <a:pt x="74" y="57"/>
                    <a:pt x="76" y="54"/>
                    <a:pt x="75" y="51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aphicFrame>
        <p:nvGraphicFramePr>
          <p:cNvPr id="89" name="Chart 88">
            <a:extLst>
              <a:ext uri="{FF2B5EF4-FFF2-40B4-BE49-F238E27FC236}">
                <a16:creationId xmlns:a16="http://schemas.microsoft.com/office/drawing/2014/main" id="{C4AE15E0-973C-4C6F-B85C-46B5D0EF07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5724325"/>
              </p:ext>
            </p:extLst>
          </p:nvPr>
        </p:nvGraphicFramePr>
        <p:xfrm>
          <a:off x="16050" y="2765497"/>
          <a:ext cx="1402160" cy="1316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 useBgFill="1">
        <p:nvSpPr>
          <p:cNvPr id="90" name="Oval 89">
            <a:extLst>
              <a:ext uri="{FF2B5EF4-FFF2-40B4-BE49-F238E27FC236}">
                <a16:creationId xmlns:a16="http://schemas.microsoft.com/office/drawing/2014/main" id="{8958C2FC-0523-4EC3-812F-D62D0C313A9B}"/>
              </a:ext>
            </a:extLst>
          </p:cNvPr>
          <p:cNvSpPr/>
          <p:nvPr/>
        </p:nvSpPr>
        <p:spPr>
          <a:xfrm>
            <a:off x="310006" y="3016641"/>
            <a:ext cx="814249" cy="8142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46EDA44-2148-43E5-9DEA-AFBDEA90D87C}"/>
              </a:ext>
            </a:extLst>
          </p:cNvPr>
          <p:cNvSpPr txBox="1"/>
          <p:nvPr/>
        </p:nvSpPr>
        <p:spPr>
          <a:xfrm>
            <a:off x="30701" y="4294000"/>
            <a:ext cx="1372858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050"/>
              <a:t>Suitable for all categories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9122128-D047-4812-83B3-EB72B9802C6A}"/>
              </a:ext>
            </a:extLst>
          </p:cNvPr>
          <p:cNvSpPr txBox="1"/>
          <p:nvPr/>
        </p:nvSpPr>
        <p:spPr>
          <a:xfrm>
            <a:off x="75009" y="4108431"/>
            <a:ext cx="1284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b="1">
                <a:latin typeface="+mj-lt"/>
              </a:rPr>
              <a:t>Description</a:t>
            </a:r>
          </a:p>
        </p:txBody>
      </p:sp>
      <p:graphicFrame>
        <p:nvGraphicFramePr>
          <p:cNvPr id="93" name="Chart 92">
            <a:extLst>
              <a:ext uri="{FF2B5EF4-FFF2-40B4-BE49-F238E27FC236}">
                <a16:creationId xmlns:a16="http://schemas.microsoft.com/office/drawing/2014/main" id="{82CD9E2E-F64C-4D92-A6F6-2C8CF8BF6E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40604"/>
              </p:ext>
            </p:extLst>
          </p:nvPr>
        </p:nvGraphicFramePr>
        <p:xfrm>
          <a:off x="1245770" y="2773666"/>
          <a:ext cx="1402160" cy="1316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 useBgFill="1">
        <p:nvSpPr>
          <p:cNvPr id="94" name="Oval 93">
            <a:extLst>
              <a:ext uri="{FF2B5EF4-FFF2-40B4-BE49-F238E27FC236}">
                <a16:creationId xmlns:a16="http://schemas.microsoft.com/office/drawing/2014/main" id="{3C422A5A-50A2-4B04-A445-DA6A6DFD8E57}"/>
              </a:ext>
            </a:extLst>
          </p:cNvPr>
          <p:cNvSpPr/>
          <p:nvPr/>
        </p:nvSpPr>
        <p:spPr>
          <a:xfrm>
            <a:off x="1539726" y="3024810"/>
            <a:ext cx="814249" cy="8142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CDFAB63-9AF3-4C8A-80E2-666C3E428AE1}"/>
              </a:ext>
            </a:extLst>
          </p:cNvPr>
          <p:cNvSpPr txBox="1"/>
          <p:nvPr/>
        </p:nvSpPr>
        <p:spPr>
          <a:xfrm>
            <a:off x="1260421" y="4289257"/>
            <a:ext cx="1372858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050"/>
              <a:t>Suitable for all categories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80A4FED-B368-467D-8808-80064A7E02E9}"/>
              </a:ext>
            </a:extLst>
          </p:cNvPr>
          <p:cNvSpPr txBox="1"/>
          <p:nvPr/>
        </p:nvSpPr>
        <p:spPr>
          <a:xfrm>
            <a:off x="1304730" y="4116600"/>
            <a:ext cx="1284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b="1">
                <a:latin typeface="+mj-lt"/>
              </a:rPr>
              <a:t>Description</a:t>
            </a:r>
          </a:p>
        </p:txBody>
      </p:sp>
      <p:graphicFrame>
        <p:nvGraphicFramePr>
          <p:cNvPr id="97" name="Chart 96">
            <a:extLst>
              <a:ext uri="{FF2B5EF4-FFF2-40B4-BE49-F238E27FC236}">
                <a16:creationId xmlns:a16="http://schemas.microsoft.com/office/drawing/2014/main" id="{0DC1A9A6-F4B3-4522-966E-FC87B0F268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8237093"/>
              </p:ext>
            </p:extLst>
          </p:nvPr>
        </p:nvGraphicFramePr>
        <p:xfrm>
          <a:off x="2492132" y="2773666"/>
          <a:ext cx="1402160" cy="1316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 useBgFill="1">
        <p:nvSpPr>
          <p:cNvPr id="98" name="Oval 97">
            <a:extLst>
              <a:ext uri="{FF2B5EF4-FFF2-40B4-BE49-F238E27FC236}">
                <a16:creationId xmlns:a16="http://schemas.microsoft.com/office/drawing/2014/main" id="{EB854977-26BD-4B51-99E4-C57ED0E22050}"/>
              </a:ext>
            </a:extLst>
          </p:cNvPr>
          <p:cNvSpPr/>
          <p:nvPr/>
        </p:nvSpPr>
        <p:spPr>
          <a:xfrm>
            <a:off x="2786088" y="3024810"/>
            <a:ext cx="814249" cy="8142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C157054-84AE-4E89-B1AE-ACE0E2CB71AE}"/>
              </a:ext>
            </a:extLst>
          </p:cNvPr>
          <p:cNvSpPr txBox="1"/>
          <p:nvPr/>
        </p:nvSpPr>
        <p:spPr>
          <a:xfrm>
            <a:off x="2506783" y="4289257"/>
            <a:ext cx="1372858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050"/>
              <a:t>Suitable for all categories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062CFC3-D215-4D26-8911-886E7D7B5A44}"/>
              </a:ext>
            </a:extLst>
          </p:cNvPr>
          <p:cNvSpPr txBox="1"/>
          <p:nvPr/>
        </p:nvSpPr>
        <p:spPr>
          <a:xfrm>
            <a:off x="2551091" y="4116600"/>
            <a:ext cx="1284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b="1">
                <a:latin typeface="+mj-lt"/>
              </a:rPr>
              <a:t>Description</a:t>
            </a:r>
          </a:p>
        </p:txBody>
      </p:sp>
      <p:graphicFrame>
        <p:nvGraphicFramePr>
          <p:cNvPr id="101" name="Chart 100">
            <a:extLst>
              <a:ext uri="{FF2B5EF4-FFF2-40B4-BE49-F238E27FC236}">
                <a16:creationId xmlns:a16="http://schemas.microsoft.com/office/drawing/2014/main" id="{31AA02DF-FBEC-48A3-9082-D4D1FEA2C1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2885022"/>
              </p:ext>
            </p:extLst>
          </p:nvPr>
        </p:nvGraphicFramePr>
        <p:xfrm>
          <a:off x="3789928" y="2773666"/>
          <a:ext cx="1402160" cy="1316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 useBgFill="1">
        <p:nvSpPr>
          <p:cNvPr id="102" name="Oval 101">
            <a:extLst>
              <a:ext uri="{FF2B5EF4-FFF2-40B4-BE49-F238E27FC236}">
                <a16:creationId xmlns:a16="http://schemas.microsoft.com/office/drawing/2014/main" id="{A60384A3-C7F9-4EC6-AB4F-4E7C999AB9EB}"/>
              </a:ext>
            </a:extLst>
          </p:cNvPr>
          <p:cNvSpPr/>
          <p:nvPr/>
        </p:nvSpPr>
        <p:spPr>
          <a:xfrm>
            <a:off x="4083883" y="3024810"/>
            <a:ext cx="814249" cy="8142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870BE29-98FB-4854-9E08-7D68DBA04906}"/>
              </a:ext>
            </a:extLst>
          </p:cNvPr>
          <p:cNvSpPr txBox="1"/>
          <p:nvPr/>
        </p:nvSpPr>
        <p:spPr>
          <a:xfrm>
            <a:off x="3804579" y="4289257"/>
            <a:ext cx="1372858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050"/>
              <a:t>Suitable for all categories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47DE14B-3EB2-494D-8092-44FB3F0D7AB9}"/>
              </a:ext>
            </a:extLst>
          </p:cNvPr>
          <p:cNvSpPr txBox="1"/>
          <p:nvPr/>
        </p:nvSpPr>
        <p:spPr>
          <a:xfrm>
            <a:off x="3848887" y="4116600"/>
            <a:ext cx="1284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b="1">
                <a:latin typeface="+mj-lt"/>
              </a:rPr>
              <a:t>Description</a:t>
            </a:r>
          </a:p>
        </p:txBody>
      </p:sp>
      <p:sp>
        <p:nvSpPr>
          <p:cNvPr id="105" name="Freeform 46">
            <a:extLst>
              <a:ext uri="{FF2B5EF4-FFF2-40B4-BE49-F238E27FC236}">
                <a16:creationId xmlns:a16="http://schemas.microsoft.com/office/drawing/2014/main" id="{8D448147-C6D4-4737-BC13-115865FA0A25}"/>
              </a:ext>
            </a:extLst>
          </p:cNvPr>
          <p:cNvSpPr>
            <a:spLocks noEditPoints="1"/>
          </p:cNvSpPr>
          <p:nvPr/>
        </p:nvSpPr>
        <p:spPr bwMode="auto">
          <a:xfrm>
            <a:off x="4406969" y="3264587"/>
            <a:ext cx="168077" cy="307811"/>
          </a:xfrm>
          <a:custGeom>
            <a:avLst/>
            <a:gdLst>
              <a:gd name="T0" fmla="*/ 19 w 108"/>
              <a:gd name="T1" fmla="*/ 79 h 197"/>
              <a:gd name="T2" fmla="*/ 33 w 108"/>
              <a:gd name="T3" fmla="*/ 91 h 197"/>
              <a:gd name="T4" fmla="*/ 48 w 108"/>
              <a:gd name="T5" fmla="*/ 78 h 197"/>
              <a:gd name="T6" fmla="*/ 62 w 108"/>
              <a:gd name="T7" fmla="*/ 64 h 197"/>
              <a:gd name="T8" fmla="*/ 77 w 108"/>
              <a:gd name="T9" fmla="*/ 50 h 197"/>
              <a:gd name="T10" fmla="*/ 91 w 108"/>
              <a:gd name="T11" fmla="*/ 36 h 197"/>
              <a:gd name="T12" fmla="*/ 105 w 108"/>
              <a:gd name="T13" fmla="*/ 30 h 197"/>
              <a:gd name="T14" fmla="*/ 58 w 108"/>
              <a:gd name="T15" fmla="*/ 0 h 197"/>
              <a:gd name="T16" fmla="*/ 52 w 108"/>
              <a:gd name="T17" fmla="*/ 0 h 197"/>
              <a:gd name="T18" fmla="*/ 0 w 108"/>
              <a:gd name="T19" fmla="*/ 53 h 197"/>
              <a:gd name="T20" fmla="*/ 0 w 108"/>
              <a:gd name="T21" fmla="*/ 65 h 197"/>
              <a:gd name="T22" fmla="*/ 4 w 108"/>
              <a:gd name="T23" fmla="*/ 70 h 197"/>
              <a:gd name="T24" fmla="*/ 19 w 108"/>
              <a:gd name="T25" fmla="*/ 79 h 197"/>
              <a:gd name="T26" fmla="*/ 22 w 108"/>
              <a:gd name="T27" fmla="*/ 20 h 197"/>
              <a:gd name="T28" fmla="*/ 27 w 108"/>
              <a:gd name="T29" fmla="*/ 21 h 197"/>
              <a:gd name="T30" fmla="*/ 27 w 108"/>
              <a:gd name="T31" fmla="*/ 26 h 197"/>
              <a:gd name="T32" fmla="*/ 16 w 108"/>
              <a:gd name="T33" fmla="*/ 53 h 197"/>
              <a:gd name="T34" fmla="*/ 12 w 108"/>
              <a:gd name="T35" fmla="*/ 57 h 197"/>
              <a:gd name="T36" fmla="*/ 8 w 108"/>
              <a:gd name="T37" fmla="*/ 53 h 197"/>
              <a:gd name="T38" fmla="*/ 22 w 108"/>
              <a:gd name="T39" fmla="*/ 20 h 197"/>
              <a:gd name="T40" fmla="*/ 39 w 108"/>
              <a:gd name="T41" fmla="*/ 142 h 197"/>
              <a:gd name="T42" fmla="*/ 69 w 108"/>
              <a:gd name="T43" fmla="*/ 142 h 197"/>
              <a:gd name="T44" fmla="*/ 69 w 108"/>
              <a:gd name="T45" fmla="*/ 185 h 197"/>
              <a:gd name="T46" fmla="*/ 57 w 108"/>
              <a:gd name="T47" fmla="*/ 197 h 197"/>
              <a:gd name="T48" fmla="*/ 51 w 108"/>
              <a:gd name="T49" fmla="*/ 197 h 197"/>
              <a:gd name="T50" fmla="*/ 39 w 108"/>
              <a:gd name="T51" fmla="*/ 185 h 197"/>
              <a:gd name="T52" fmla="*/ 39 w 108"/>
              <a:gd name="T53" fmla="*/ 142 h 197"/>
              <a:gd name="T54" fmla="*/ 108 w 108"/>
              <a:gd name="T55" fmla="*/ 53 h 197"/>
              <a:gd name="T56" fmla="*/ 108 w 108"/>
              <a:gd name="T57" fmla="*/ 125 h 197"/>
              <a:gd name="T58" fmla="*/ 96 w 108"/>
              <a:gd name="T59" fmla="*/ 138 h 197"/>
              <a:gd name="T60" fmla="*/ 14 w 108"/>
              <a:gd name="T61" fmla="*/ 138 h 197"/>
              <a:gd name="T62" fmla="*/ 2 w 108"/>
              <a:gd name="T63" fmla="*/ 125 h 197"/>
              <a:gd name="T64" fmla="*/ 2 w 108"/>
              <a:gd name="T65" fmla="*/ 74 h 197"/>
              <a:gd name="T66" fmla="*/ 4 w 108"/>
              <a:gd name="T67" fmla="*/ 75 h 197"/>
              <a:gd name="T68" fmla="*/ 14 w 108"/>
              <a:gd name="T69" fmla="*/ 79 h 197"/>
              <a:gd name="T70" fmla="*/ 33 w 108"/>
              <a:gd name="T71" fmla="*/ 96 h 197"/>
              <a:gd name="T72" fmla="*/ 52 w 108"/>
              <a:gd name="T73" fmla="*/ 78 h 197"/>
              <a:gd name="T74" fmla="*/ 62 w 108"/>
              <a:gd name="T75" fmla="*/ 68 h 197"/>
              <a:gd name="T76" fmla="*/ 81 w 108"/>
              <a:gd name="T77" fmla="*/ 50 h 197"/>
              <a:gd name="T78" fmla="*/ 91 w 108"/>
              <a:gd name="T79" fmla="*/ 40 h 197"/>
              <a:gd name="T80" fmla="*/ 106 w 108"/>
              <a:gd name="T81" fmla="*/ 37 h 197"/>
              <a:gd name="T82" fmla="*/ 108 w 108"/>
              <a:gd name="T83" fmla="*/ 53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8" h="197">
                <a:moveTo>
                  <a:pt x="19" y="79"/>
                </a:moveTo>
                <a:cubicBezTo>
                  <a:pt x="19" y="84"/>
                  <a:pt x="25" y="91"/>
                  <a:pt x="33" y="91"/>
                </a:cubicBezTo>
                <a:cubicBezTo>
                  <a:pt x="41" y="91"/>
                  <a:pt x="48" y="85"/>
                  <a:pt x="48" y="78"/>
                </a:cubicBezTo>
                <a:cubicBezTo>
                  <a:pt x="48" y="70"/>
                  <a:pt x="54" y="64"/>
                  <a:pt x="62" y="64"/>
                </a:cubicBezTo>
                <a:cubicBezTo>
                  <a:pt x="70" y="64"/>
                  <a:pt x="77" y="57"/>
                  <a:pt x="77" y="50"/>
                </a:cubicBezTo>
                <a:cubicBezTo>
                  <a:pt x="77" y="42"/>
                  <a:pt x="83" y="36"/>
                  <a:pt x="91" y="36"/>
                </a:cubicBezTo>
                <a:cubicBezTo>
                  <a:pt x="99" y="36"/>
                  <a:pt x="107" y="34"/>
                  <a:pt x="105" y="30"/>
                </a:cubicBezTo>
                <a:cubicBezTo>
                  <a:pt x="97" y="13"/>
                  <a:pt x="79" y="0"/>
                  <a:pt x="58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23" y="0"/>
                  <a:pt x="0" y="24"/>
                  <a:pt x="0" y="53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8"/>
                  <a:pt x="3" y="70"/>
                  <a:pt x="4" y="70"/>
                </a:cubicBezTo>
                <a:cubicBezTo>
                  <a:pt x="12" y="70"/>
                  <a:pt x="19" y="74"/>
                  <a:pt x="19" y="79"/>
                </a:cubicBezTo>
                <a:close/>
                <a:moveTo>
                  <a:pt x="22" y="20"/>
                </a:moveTo>
                <a:cubicBezTo>
                  <a:pt x="23" y="19"/>
                  <a:pt x="26" y="19"/>
                  <a:pt x="27" y="21"/>
                </a:cubicBezTo>
                <a:cubicBezTo>
                  <a:pt x="29" y="22"/>
                  <a:pt x="29" y="25"/>
                  <a:pt x="27" y="26"/>
                </a:cubicBezTo>
                <a:cubicBezTo>
                  <a:pt x="20" y="33"/>
                  <a:pt x="16" y="43"/>
                  <a:pt x="16" y="53"/>
                </a:cubicBezTo>
                <a:cubicBezTo>
                  <a:pt x="16" y="55"/>
                  <a:pt x="14" y="57"/>
                  <a:pt x="12" y="57"/>
                </a:cubicBezTo>
                <a:cubicBezTo>
                  <a:pt x="10" y="57"/>
                  <a:pt x="8" y="55"/>
                  <a:pt x="8" y="53"/>
                </a:cubicBezTo>
                <a:cubicBezTo>
                  <a:pt x="8" y="40"/>
                  <a:pt x="13" y="29"/>
                  <a:pt x="22" y="20"/>
                </a:cubicBezTo>
                <a:close/>
                <a:moveTo>
                  <a:pt x="39" y="142"/>
                </a:moveTo>
                <a:cubicBezTo>
                  <a:pt x="69" y="142"/>
                  <a:pt x="69" y="142"/>
                  <a:pt x="69" y="142"/>
                </a:cubicBezTo>
                <a:cubicBezTo>
                  <a:pt x="69" y="185"/>
                  <a:pt x="69" y="185"/>
                  <a:pt x="69" y="185"/>
                </a:cubicBezTo>
                <a:cubicBezTo>
                  <a:pt x="69" y="191"/>
                  <a:pt x="64" y="197"/>
                  <a:pt x="57" y="197"/>
                </a:cubicBezTo>
                <a:cubicBezTo>
                  <a:pt x="51" y="197"/>
                  <a:pt x="51" y="197"/>
                  <a:pt x="51" y="197"/>
                </a:cubicBezTo>
                <a:cubicBezTo>
                  <a:pt x="44" y="197"/>
                  <a:pt x="39" y="191"/>
                  <a:pt x="39" y="185"/>
                </a:cubicBezTo>
                <a:lnTo>
                  <a:pt x="39" y="142"/>
                </a:lnTo>
                <a:close/>
                <a:moveTo>
                  <a:pt x="108" y="53"/>
                </a:moveTo>
                <a:cubicBezTo>
                  <a:pt x="108" y="125"/>
                  <a:pt x="108" y="125"/>
                  <a:pt x="108" y="125"/>
                </a:cubicBezTo>
                <a:cubicBezTo>
                  <a:pt x="108" y="132"/>
                  <a:pt x="103" y="138"/>
                  <a:pt x="96" y="138"/>
                </a:cubicBezTo>
                <a:cubicBezTo>
                  <a:pt x="14" y="138"/>
                  <a:pt x="14" y="138"/>
                  <a:pt x="14" y="138"/>
                </a:cubicBezTo>
                <a:cubicBezTo>
                  <a:pt x="7" y="138"/>
                  <a:pt x="2" y="132"/>
                  <a:pt x="2" y="125"/>
                </a:cubicBezTo>
                <a:cubicBezTo>
                  <a:pt x="2" y="74"/>
                  <a:pt x="2" y="74"/>
                  <a:pt x="2" y="74"/>
                </a:cubicBezTo>
                <a:cubicBezTo>
                  <a:pt x="3" y="74"/>
                  <a:pt x="3" y="75"/>
                  <a:pt x="4" y="75"/>
                </a:cubicBezTo>
                <a:cubicBezTo>
                  <a:pt x="9" y="75"/>
                  <a:pt x="14" y="76"/>
                  <a:pt x="14" y="79"/>
                </a:cubicBezTo>
                <a:cubicBezTo>
                  <a:pt x="14" y="87"/>
                  <a:pt x="23" y="96"/>
                  <a:pt x="33" y="96"/>
                </a:cubicBezTo>
                <a:cubicBezTo>
                  <a:pt x="43" y="96"/>
                  <a:pt x="52" y="88"/>
                  <a:pt x="52" y="78"/>
                </a:cubicBezTo>
                <a:cubicBezTo>
                  <a:pt x="52" y="72"/>
                  <a:pt x="56" y="68"/>
                  <a:pt x="62" y="68"/>
                </a:cubicBezTo>
                <a:cubicBezTo>
                  <a:pt x="72" y="68"/>
                  <a:pt x="81" y="60"/>
                  <a:pt x="81" y="50"/>
                </a:cubicBezTo>
                <a:cubicBezTo>
                  <a:pt x="81" y="45"/>
                  <a:pt x="85" y="40"/>
                  <a:pt x="91" y="40"/>
                </a:cubicBezTo>
                <a:cubicBezTo>
                  <a:pt x="96" y="40"/>
                  <a:pt x="102" y="40"/>
                  <a:pt x="106" y="37"/>
                </a:cubicBezTo>
                <a:cubicBezTo>
                  <a:pt x="107" y="42"/>
                  <a:pt x="108" y="47"/>
                  <a:pt x="108" y="5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sp>
        <p:nvSpPr>
          <p:cNvPr id="106" name="Freeform 47">
            <a:extLst>
              <a:ext uri="{FF2B5EF4-FFF2-40B4-BE49-F238E27FC236}">
                <a16:creationId xmlns:a16="http://schemas.microsoft.com/office/drawing/2014/main" id="{3ADFFAAC-FC0D-4D35-ADC5-E9C38CC61812}"/>
              </a:ext>
            </a:extLst>
          </p:cNvPr>
          <p:cNvSpPr>
            <a:spLocks noEditPoints="1"/>
          </p:cNvSpPr>
          <p:nvPr/>
        </p:nvSpPr>
        <p:spPr bwMode="auto">
          <a:xfrm>
            <a:off x="1827878" y="3260963"/>
            <a:ext cx="237944" cy="315061"/>
          </a:xfrm>
          <a:custGeom>
            <a:avLst/>
            <a:gdLst>
              <a:gd name="T0" fmla="*/ 130 w 153"/>
              <a:gd name="T1" fmla="*/ 107 h 202"/>
              <a:gd name="T2" fmla="*/ 106 w 153"/>
              <a:gd name="T3" fmla="*/ 106 h 202"/>
              <a:gd name="T4" fmla="*/ 82 w 153"/>
              <a:gd name="T5" fmla="*/ 99 h 202"/>
              <a:gd name="T6" fmla="*/ 61 w 153"/>
              <a:gd name="T7" fmla="*/ 106 h 202"/>
              <a:gd name="T8" fmla="*/ 30 w 153"/>
              <a:gd name="T9" fmla="*/ 106 h 202"/>
              <a:gd name="T10" fmla="*/ 11 w 153"/>
              <a:gd name="T11" fmla="*/ 122 h 202"/>
              <a:gd name="T12" fmla="*/ 30 w 153"/>
              <a:gd name="T13" fmla="*/ 202 h 202"/>
              <a:gd name="T14" fmla="*/ 118 w 153"/>
              <a:gd name="T15" fmla="*/ 202 h 202"/>
              <a:gd name="T16" fmla="*/ 133 w 153"/>
              <a:gd name="T17" fmla="*/ 194 h 202"/>
              <a:gd name="T18" fmla="*/ 136 w 153"/>
              <a:gd name="T19" fmla="*/ 112 h 202"/>
              <a:gd name="T20" fmla="*/ 35 w 153"/>
              <a:gd name="T21" fmla="*/ 188 h 202"/>
              <a:gd name="T22" fmla="*/ 26 w 153"/>
              <a:gd name="T23" fmla="*/ 127 h 202"/>
              <a:gd name="T24" fmla="*/ 34 w 153"/>
              <a:gd name="T25" fmla="*/ 126 h 202"/>
              <a:gd name="T26" fmla="*/ 35 w 153"/>
              <a:gd name="T27" fmla="*/ 188 h 202"/>
              <a:gd name="T28" fmla="*/ 56 w 153"/>
              <a:gd name="T29" fmla="*/ 188 h 202"/>
              <a:gd name="T30" fmla="*/ 49 w 153"/>
              <a:gd name="T31" fmla="*/ 127 h 202"/>
              <a:gd name="T32" fmla="*/ 57 w 153"/>
              <a:gd name="T33" fmla="*/ 127 h 202"/>
              <a:gd name="T34" fmla="*/ 56 w 153"/>
              <a:gd name="T35" fmla="*/ 188 h 202"/>
              <a:gd name="T36" fmla="*/ 77 w 153"/>
              <a:gd name="T37" fmla="*/ 188 h 202"/>
              <a:gd name="T38" fmla="*/ 73 w 153"/>
              <a:gd name="T39" fmla="*/ 127 h 202"/>
              <a:gd name="T40" fmla="*/ 81 w 153"/>
              <a:gd name="T41" fmla="*/ 127 h 202"/>
              <a:gd name="T42" fmla="*/ 101 w 153"/>
              <a:gd name="T43" fmla="*/ 185 h 202"/>
              <a:gd name="T44" fmla="*/ 97 w 153"/>
              <a:gd name="T45" fmla="*/ 188 h 202"/>
              <a:gd name="T46" fmla="*/ 96 w 153"/>
              <a:gd name="T47" fmla="*/ 127 h 202"/>
              <a:gd name="T48" fmla="*/ 104 w 153"/>
              <a:gd name="T49" fmla="*/ 127 h 202"/>
              <a:gd name="T50" fmla="*/ 122 w 153"/>
              <a:gd name="T51" fmla="*/ 185 h 202"/>
              <a:gd name="T52" fmla="*/ 118 w 153"/>
              <a:gd name="T53" fmla="*/ 188 h 202"/>
              <a:gd name="T54" fmla="*/ 119 w 153"/>
              <a:gd name="T55" fmla="*/ 126 h 202"/>
              <a:gd name="T56" fmla="*/ 127 w 153"/>
              <a:gd name="T57" fmla="*/ 127 h 202"/>
              <a:gd name="T58" fmla="*/ 153 w 153"/>
              <a:gd name="T59" fmla="*/ 89 h 202"/>
              <a:gd name="T60" fmla="*/ 146 w 153"/>
              <a:gd name="T61" fmla="*/ 107 h 202"/>
              <a:gd name="T62" fmla="*/ 112 w 153"/>
              <a:gd name="T63" fmla="*/ 97 h 202"/>
              <a:gd name="T64" fmla="*/ 92 w 153"/>
              <a:gd name="T65" fmla="*/ 95 h 202"/>
              <a:gd name="T66" fmla="*/ 68 w 153"/>
              <a:gd name="T67" fmla="*/ 94 h 202"/>
              <a:gd name="T68" fmla="*/ 44 w 153"/>
              <a:gd name="T69" fmla="*/ 98 h 202"/>
              <a:gd name="T70" fmla="*/ 7 w 153"/>
              <a:gd name="T71" fmla="*/ 107 h 202"/>
              <a:gd name="T72" fmla="*/ 0 w 153"/>
              <a:gd name="T73" fmla="*/ 89 h 202"/>
              <a:gd name="T74" fmla="*/ 77 w 153"/>
              <a:gd name="T75" fmla="*/ 64 h 202"/>
              <a:gd name="T76" fmla="*/ 153 w 153"/>
              <a:gd name="T77" fmla="*/ 89 h 202"/>
              <a:gd name="T78" fmla="*/ 38 w 153"/>
              <a:gd name="T79" fmla="*/ 15 h 202"/>
              <a:gd name="T80" fmla="*/ 48 w 153"/>
              <a:gd name="T81" fmla="*/ 4 h 202"/>
              <a:gd name="T82" fmla="*/ 42 w 153"/>
              <a:gd name="T83" fmla="*/ 22 h 202"/>
              <a:gd name="T84" fmla="*/ 42 w 153"/>
              <a:gd name="T85" fmla="*/ 38 h 202"/>
              <a:gd name="T86" fmla="*/ 48 w 153"/>
              <a:gd name="T87" fmla="*/ 56 h 202"/>
              <a:gd name="T88" fmla="*/ 38 w 153"/>
              <a:gd name="T89" fmla="*/ 44 h 202"/>
              <a:gd name="T90" fmla="*/ 65 w 153"/>
              <a:gd name="T91" fmla="*/ 26 h 202"/>
              <a:gd name="T92" fmla="*/ 81 w 153"/>
              <a:gd name="T93" fmla="*/ 4 h 202"/>
              <a:gd name="T94" fmla="*/ 89 w 153"/>
              <a:gd name="T95" fmla="*/ 4 h 202"/>
              <a:gd name="T96" fmla="*/ 73 w 153"/>
              <a:gd name="T97" fmla="*/ 26 h 202"/>
              <a:gd name="T98" fmla="*/ 89 w 153"/>
              <a:gd name="T99" fmla="*/ 48 h 202"/>
              <a:gd name="T100" fmla="*/ 81 w 153"/>
              <a:gd name="T101" fmla="*/ 48 h 202"/>
              <a:gd name="T102" fmla="*/ 65 w 153"/>
              <a:gd name="T103" fmla="*/ 26 h 202"/>
              <a:gd name="T104" fmla="*/ 111 w 153"/>
              <a:gd name="T105" fmla="*/ 15 h 202"/>
              <a:gd name="T106" fmla="*/ 122 w 153"/>
              <a:gd name="T107" fmla="*/ 4 h 202"/>
              <a:gd name="T108" fmla="*/ 116 w 153"/>
              <a:gd name="T109" fmla="*/ 22 h 202"/>
              <a:gd name="T110" fmla="*/ 116 w 153"/>
              <a:gd name="T111" fmla="*/ 38 h 202"/>
              <a:gd name="T112" fmla="*/ 122 w 153"/>
              <a:gd name="T113" fmla="*/ 56 h 202"/>
              <a:gd name="T114" fmla="*/ 111 w 153"/>
              <a:gd name="T115" fmla="*/ 44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3" h="202">
                <a:moveTo>
                  <a:pt x="136" y="112"/>
                </a:moveTo>
                <a:cubicBezTo>
                  <a:pt x="136" y="112"/>
                  <a:pt x="134" y="111"/>
                  <a:pt x="130" y="107"/>
                </a:cubicBezTo>
                <a:cubicBezTo>
                  <a:pt x="125" y="102"/>
                  <a:pt x="122" y="103"/>
                  <a:pt x="114" y="105"/>
                </a:cubicBezTo>
                <a:cubicBezTo>
                  <a:pt x="112" y="105"/>
                  <a:pt x="109" y="106"/>
                  <a:pt x="106" y="106"/>
                </a:cubicBezTo>
                <a:cubicBezTo>
                  <a:pt x="97" y="107"/>
                  <a:pt x="94" y="105"/>
                  <a:pt x="88" y="102"/>
                </a:cubicBezTo>
                <a:cubicBezTo>
                  <a:pt x="86" y="102"/>
                  <a:pt x="84" y="101"/>
                  <a:pt x="82" y="99"/>
                </a:cubicBezTo>
                <a:cubicBezTo>
                  <a:pt x="77" y="98"/>
                  <a:pt x="76" y="99"/>
                  <a:pt x="72" y="101"/>
                </a:cubicBezTo>
                <a:cubicBezTo>
                  <a:pt x="70" y="103"/>
                  <a:pt x="66" y="105"/>
                  <a:pt x="61" y="106"/>
                </a:cubicBezTo>
                <a:cubicBezTo>
                  <a:pt x="55" y="107"/>
                  <a:pt x="49" y="107"/>
                  <a:pt x="43" y="106"/>
                </a:cubicBezTo>
                <a:cubicBezTo>
                  <a:pt x="39" y="106"/>
                  <a:pt x="35" y="106"/>
                  <a:pt x="30" y="106"/>
                </a:cubicBezTo>
                <a:cubicBezTo>
                  <a:pt x="23" y="106"/>
                  <a:pt x="17" y="110"/>
                  <a:pt x="17" y="110"/>
                </a:cubicBezTo>
                <a:cubicBezTo>
                  <a:pt x="13" y="112"/>
                  <a:pt x="11" y="118"/>
                  <a:pt x="11" y="122"/>
                </a:cubicBezTo>
                <a:cubicBezTo>
                  <a:pt x="21" y="194"/>
                  <a:pt x="21" y="194"/>
                  <a:pt x="21" y="194"/>
                </a:cubicBezTo>
                <a:cubicBezTo>
                  <a:pt x="22" y="198"/>
                  <a:pt x="26" y="202"/>
                  <a:pt x="30" y="202"/>
                </a:cubicBezTo>
                <a:cubicBezTo>
                  <a:pt x="37" y="202"/>
                  <a:pt x="37" y="202"/>
                  <a:pt x="37" y="202"/>
                </a:cubicBezTo>
                <a:cubicBezTo>
                  <a:pt x="118" y="202"/>
                  <a:pt x="118" y="202"/>
                  <a:pt x="118" y="202"/>
                </a:cubicBezTo>
                <a:cubicBezTo>
                  <a:pt x="124" y="202"/>
                  <a:pt x="124" y="202"/>
                  <a:pt x="124" y="202"/>
                </a:cubicBezTo>
                <a:cubicBezTo>
                  <a:pt x="128" y="202"/>
                  <a:pt x="132" y="198"/>
                  <a:pt x="133" y="194"/>
                </a:cubicBezTo>
                <a:cubicBezTo>
                  <a:pt x="143" y="123"/>
                  <a:pt x="143" y="123"/>
                  <a:pt x="143" y="123"/>
                </a:cubicBezTo>
                <a:cubicBezTo>
                  <a:pt x="143" y="118"/>
                  <a:pt x="140" y="113"/>
                  <a:pt x="136" y="112"/>
                </a:cubicBezTo>
                <a:close/>
                <a:moveTo>
                  <a:pt x="35" y="188"/>
                </a:moveTo>
                <a:cubicBezTo>
                  <a:pt x="35" y="188"/>
                  <a:pt x="35" y="188"/>
                  <a:pt x="35" y="188"/>
                </a:cubicBezTo>
                <a:cubicBezTo>
                  <a:pt x="33" y="188"/>
                  <a:pt x="31" y="187"/>
                  <a:pt x="31" y="185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26" y="125"/>
                  <a:pt x="27" y="123"/>
                  <a:pt x="29" y="123"/>
                </a:cubicBezTo>
                <a:cubicBezTo>
                  <a:pt x="32" y="123"/>
                  <a:pt x="34" y="124"/>
                  <a:pt x="34" y="126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39" y="186"/>
                  <a:pt x="38" y="188"/>
                  <a:pt x="35" y="188"/>
                </a:cubicBezTo>
                <a:close/>
                <a:moveTo>
                  <a:pt x="56" y="188"/>
                </a:moveTo>
                <a:cubicBezTo>
                  <a:pt x="56" y="188"/>
                  <a:pt x="56" y="188"/>
                  <a:pt x="56" y="188"/>
                </a:cubicBezTo>
                <a:cubicBezTo>
                  <a:pt x="54" y="188"/>
                  <a:pt x="52" y="187"/>
                  <a:pt x="52" y="185"/>
                </a:cubicBezTo>
                <a:cubicBezTo>
                  <a:pt x="49" y="127"/>
                  <a:pt x="49" y="127"/>
                  <a:pt x="49" y="127"/>
                </a:cubicBezTo>
                <a:cubicBezTo>
                  <a:pt x="49" y="125"/>
                  <a:pt x="51" y="123"/>
                  <a:pt x="53" y="123"/>
                </a:cubicBezTo>
                <a:cubicBezTo>
                  <a:pt x="55" y="123"/>
                  <a:pt x="57" y="124"/>
                  <a:pt x="57" y="127"/>
                </a:cubicBezTo>
                <a:cubicBezTo>
                  <a:pt x="60" y="184"/>
                  <a:pt x="60" y="184"/>
                  <a:pt x="60" y="184"/>
                </a:cubicBezTo>
                <a:cubicBezTo>
                  <a:pt x="60" y="186"/>
                  <a:pt x="58" y="188"/>
                  <a:pt x="56" y="188"/>
                </a:cubicBezTo>
                <a:close/>
                <a:moveTo>
                  <a:pt x="81" y="184"/>
                </a:moveTo>
                <a:cubicBezTo>
                  <a:pt x="81" y="187"/>
                  <a:pt x="79" y="188"/>
                  <a:pt x="77" y="188"/>
                </a:cubicBezTo>
                <a:cubicBezTo>
                  <a:pt x="74" y="188"/>
                  <a:pt x="73" y="187"/>
                  <a:pt x="73" y="184"/>
                </a:cubicBezTo>
                <a:cubicBezTo>
                  <a:pt x="73" y="127"/>
                  <a:pt x="73" y="127"/>
                  <a:pt x="73" y="127"/>
                </a:cubicBezTo>
                <a:cubicBezTo>
                  <a:pt x="73" y="125"/>
                  <a:pt x="74" y="123"/>
                  <a:pt x="77" y="123"/>
                </a:cubicBezTo>
                <a:cubicBezTo>
                  <a:pt x="79" y="123"/>
                  <a:pt x="81" y="125"/>
                  <a:pt x="81" y="127"/>
                </a:cubicBezTo>
                <a:lnTo>
                  <a:pt x="81" y="184"/>
                </a:lnTo>
                <a:close/>
                <a:moveTo>
                  <a:pt x="101" y="185"/>
                </a:moveTo>
                <a:cubicBezTo>
                  <a:pt x="101" y="187"/>
                  <a:pt x="99" y="188"/>
                  <a:pt x="97" y="188"/>
                </a:cubicBezTo>
                <a:cubicBezTo>
                  <a:pt x="97" y="188"/>
                  <a:pt x="97" y="188"/>
                  <a:pt x="97" y="188"/>
                </a:cubicBezTo>
                <a:cubicBezTo>
                  <a:pt x="95" y="188"/>
                  <a:pt x="93" y="186"/>
                  <a:pt x="93" y="184"/>
                </a:cubicBezTo>
                <a:cubicBezTo>
                  <a:pt x="96" y="127"/>
                  <a:pt x="96" y="127"/>
                  <a:pt x="96" y="127"/>
                </a:cubicBezTo>
                <a:cubicBezTo>
                  <a:pt x="96" y="124"/>
                  <a:pt x="98" y="123"/>
                  <a:pt x="100" y="123"/>
                </a:cubicBezTo>
                <a:cubicBezTo>
                  <a:pt x="102" y="123"/>
                  <a:pt x="104" y="125"/>
                  <a:pt x="104" y="127"/>
                </a:cubicBezTo>
                <a:lnTo>
                  <a:pt x="101" y="185"/>
                </a:lnTo>
                <a:close/>
                <a:moveTo>
                  <a:pt x="122" y="185"/>
                </a:moveTo>
                <a:cubicBezTo>
                  <a:pt x="122" y="187"/>
                  <a:pt x="120" y="188"/>
                  <a:pt x="118" y="188"/>
                </a:cubicBezTo>
                <a:cubicBezTo>
                  <a:pt x="118" y="188"/>
                  <a:pt x="118" y="188"/>
                  <a:pt x="118" y="188"/>
                </a:cubicBezTo>
                <a:cubicBezTo>
                  <a:pt x="116" y="188"/>
                  <a:pt x="114" y="186"/>
                  <a:pt x="114" y="184"/>
                </a:cubicBezTo>
                <a:cubicBezTo>
                  <a:pt x="119" y="126"/>
                  <a:pt x="119" y="126"/>
                  <a:pt x="119" y="126"/>
                </a:cubicBezTo>
                <a:cubicBezTo>
                  <a:pt x="119" y="124"/>
                  <a:pt x="121" y="123"/>
                  <a:pt x="124" y="123"/>
                </a:cubicBezTo>
                <a:cubicBezTo>
                  <a:pt x="126" y="123"/>
                  <a:pt x="127" y="125"/>
                  <a:pt x="127" y="127"/>
                </a:cubicBezTo>
                <a:lnTo>
                  <a:pt x="122" y="185"/>
                </a:lnTo>
                <a:close/>
                <a:moveTo>
                  <a:pt x="153" y="89"/>
                </a:moveTo>
                <a:cubicBezTo>
                  <a:pt x="153" y="95"/>
                  <a:pt x="153" y="95"/>
                  <a:pt x="153" y="95"/>
                </a:cubicBezTo>
                <a:cubicBezTo>
                  <a:pt x="153" y="100"/>
                  <a:pt x="151" y="104"/>
                  <a:pt x="146" y="107"/>
                </a:cubicBezTo>
                <a:cubicBezTo>
                  <a:pt x="142" y="106"/>
                  <a:pt x="138" y="104"/>
                  <a:pt x="136" y="102"/>
                </a:cubicBezTo>
                <a:cubicBezTo>
                  <a:pt x="128" y="94"/>
                  <a:pt x="120" y="95"/>
                  <a:pt x="112" y="97"/>
                </a:cubicBezTo>
                <a:cubicBezTo>
                  <a:pt x="110" y="97"/>
                  <a:pt x="108" y="98"/>
                  <a:pt x="106" y="98"/>
                </a:cubicBezTo>
                <a:cubicBezTo>
                  <a:pt x="99" y="99"/>
                  <a:pt x="97" y="98"/>
                  <a:pt x="92" y="95"/>
                </a:cubicBezTo>
                <a:cubicBezTo>
                  <a:pt x="90" y="94"/>
                  <a:pt x="88" y="93"/>
                  <a:pt x="85" y="92"/>
                </a:cubicBezTo>
                <a:cubicBezTo>
                  <a:pt x="77" y="89"/>
                  <a:pt x="72" y="92"/>
                  <a:pt x="68" y="94"/>
                </a:cubicBezTo>
                <a:cubicBezTo>
                  <a:pt x="65" y="96"/>
                  <a:pt x="63" y="98"/>
                  <a:pt x="60" y="98"/>
                </a:cubicBezTo>
                <a:cubicBezTo>
                  <a:pt x="54" y="99"/>
                  <a:pt x="49" y="99"/>
                  <a:pt x="44" y="98"/>
                </a:cubicBezTo>
                <a:cubicBezTo>
                  <a:pt x="40" y="98"/>
                  <a:pt x="35" y="98"/>
                  <a:pt x="30" y="98"/>
                </a:cubicBezTo>
                <a:cubicBezTo>
                  <a:pt x="21" y="99"/>
                  <a:pt x="12" y="103"/>
                  <a:pt x="7" y="107"/>
                </a:cubicBezTo>
                <a:cubicBezTo>
                  <a:pt x="3" y="104"/>
                  <a:pt x="0" y="100"/>
                  <a:pt x="0" y="95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81"/>
                  <a:pt x="7" y="73"/>
                  <a:pt x="15" y="71"/>
                </a:cubicBezTo>
                <a:cubicBezTo>
                  <a:pt x="15" y="71"/>
                  <a:pt x="45" y="64"/>
                  <a:pt x="77" y="64"/>
                </a:cubicBezTo>
                <a:cubicBezTo>
                  <a:pt x="109" y="64"/>
                  <a:pt x="139" y="71"/>
                  <a:pt x="139" y="71"/>
                </a:cubicBezTo>
                <a:cubicBezTo>
                  <a:pt x="147" y="73"/>
                  <a:pt x="153" y="81"/>
                  <a:pt x="153" y="89"/>
                </a:cubicBezTo>
                <a:close/>
                <a:moveTo>
                  <a:pt x="28" y="30"/>
                </a:moveTo>
                <a:cubicBezTo>
                  <a:pt x="28" y="22"/>
                  <a:pt x="34" y="18"/>
                  <a:pt x="38" y="15"/>
                </a:cubicBezTo>
                <a:cubicBezTo>
                  <a:pt x="42" y="13"/>
                  <a:pt x="44" y="11"/>
                  <a:pt x="44" y="8"/>
                </a:cubicBezTo>
                <a:cubicBezTo>
                  <a:pt x="44" y="5"/>
                  <a:pt x="46" y="4"/>
                  <a:pt x="48" y="4"/>
                </a:cubicBezTo>
                <a:cubicBezTo>
                  <a:pt x="50" y="4"/>
                  <a:pt x="52" y="5"/>
                  <a:pt x="52" y="8"/>
                </a:cubicBezTo>
                <a:cubicBezTo>
                  <a:pt x="52" y="15"/>
                  <a:pt x="47" y="19"/>
                  <a:pt x="42" y="22"/>
                </a:cubicBezTo>
                <a:cubicBezTo>
                  <a:pt x="38" y="25"/>
                  <a:pt x="36" y="26"/>
                  <a:pt x="36" y="30"/>
                </a:cubicBezTo>
                <a:cubicBezTo>
                  <a:pt x="36" y="33"/>
                  <a:pt x="38" y="35"/>
                  <a:pt x="42" y="38"/>
                </a:cubicBezTo>
                <a:cubicBezTo>
                  <a:pt x="47" y="41"/>
                  <a:pt x="52" y="44"/>
                  <a:pt x="52" y="52"/>
                </a:cubicBezTo>
                <a:cubicBezTo>
                  <a:pt x="52" y="54"/>
                  <a:pt x="50" y="56"/>
                  <a:pt x="48" y="56"/>
                </a:cubicBezTo>
                <a:cubicBezTo>
                  <a:pt x="46" y="56"/>
                  <a:pt x="44" y="54"/>
                  <a:pt x="44" y="52"/>
                </a:cubicBezTo>
                <a:cubicBezTo>
                  <a:pt x="44" y="49"/>
                  <a:pt x="42" y="47"/>
                  <a:pt x="38" y="44"/>
                </a:cubicBezTo>
                <a:cubicBezTo>
                  <a:pt x="34" y="41"/>
                  <a:pt x="28" y="37"/>
                  <a:pt x="28" y="30"/>
                </a:cubicBezTo>
                <a:close/>
                <a:moveTo>
                  <a:pt x="65" y="26"/>
                </a:moveTo>
                <a:cubicBezTo>
                  <a:pt x="65" y="18"/>
                  <a:pt x="70" y="14"/>
                  <a:pt x="75" y="11"/>
                </a:cubicBezTo>
                <a:cubicBezTo>
                  <a:pt x="79" y="9"/>
                  <a:pt x="81" y="7"/>
                  <a:pt x="81" y="4"/>
                </a:cubicBezTo>
                <a:cubicBezTo>
                  <a:pt x="81" y="1"/>
                  <a:pt x="83" y="0"/>
                  <a:pt x="85" y="0"/>
                </a:cubicBezTo>
                <a:cubicBezTo>
                  <a:pt x="87" y="0"/>
                  <a:pt x="89" y="1"/>
                  <a:pt x="89" y="4"/>
                </a:cubicBezTo>
                <a:cubicBezTo>
                  <a:pt x="89" y="11"/>
                  <a:pt x="83" y="15"/>
                  <a:pt x="79" y="18"/>
                </a:cubicBezTo>
                <a:cubicBezTo>
                  <a:pt x="75" y="21"/>
                  <a:pt x="73" y="22"/>
                  <a:pt x="73" y="26"/>
                </a:cubicBezTo>
                <a:cubicBezTo>
                  <a:pt x="73" y="29"/>
                  <a:pt x="75" y="31"/>
                  <a:pt x="79" y="34"/>
                </a:cubicBezTo>
                <a:cubicBezTo>
                  <a:pt x="83" y="37"/>
                  <a:pt x="89" y="40"/>
                  <a:pt x="89" y="48"/>
                </a:cubicBezTo>
                <a:cubicBezTo>
                  <a:pt x="89" y="50"/>
                  <a:pt x="87" y="52"/>
                  <a:pt x="85" y="52"/>
                </a:cubicBezTo>
                <a:cubicBezTo>
                  <a:pt x="83" y="52"/>
                  <a:pt x="81" y="50"/>
                  <a:pt x="81" y="48"/>
                </a:cubicBezTo>
                <a:cubicBezTo>
                  <a:pt x="81" y="45"/>
                  <a:pt x="79" y="43"/>
                  <a:pt x="75" y="40"/>
                </a:cubicBezTo>
                <a:cubicBezTo>
                  <a:pt x="70" y="37"/>
                  <a:pt x="65" y="33"/>
                  <a:pt x="65" y="26"/>
                </a:cubicBezTo>
                <a:close/>
                <a:moveTo>
                  <a:pt x="102" y="30"/>
                </a:moveTo>
                <a:cubicBezTo>
                  <a:pt x="102" y="22"/>
                  <a:pt x="107" y="18"/>
                  <a:pt x="111" y="15"/>
                </a:cubicBezTo>
                <a:cubicBezTo>
                  <a:pt x="115" y="13"/>
                  <a:pt x="118" y="11"/>
                  <a:pt x="118" y="8"/>
                </a:cubicBezTo>
                <a:cubicBezTo>
                  <a:pt x="118" y="5"/>
                  <a:pt x="119" y="4"/>
                  <a:pt x="122" y="4"/>
                </a:cubicBezTo>
                <a:cubicBezTo>
                  <a:pt x="124" y="4"/>
                  <a:pt x="126" y="5"/>
                  <a:pt x="126" y="8"/>
                </a:cubicBezTo>
                <a:cubicBezTo>
                  <a:pt x="126" y="15"/>
                  <a:pt x="120" y="19"/>
                  <a:pt x="116" y="22"/>
                </a:cubicBezTo>
                <a:cubicBezTo>
                  <a:pt x="112" y="25"/>
                  <a:pt x="110" y="26"/>
                  <a:pt x="110" y="30"/>
                </a:cubicBezTo>
                <a:cubicBezTo>
                  <a:pt x="110" y="33"/>
                  <a:pt x="112" y="35"/>
                  <a:pt x="116" y="38"/>
                </a:cubicBezTo>
                <a:cubicBezTo>
                  <a:pt x="120" y="41"/>
                  <a:pt x="126" y="44"/>
                  <a:pt x="126" y="52"/>
                </a:cubicBezTo>
                <a:cubicBezTo>
                  <a:pt x="126" y="54"/>
                  <a:pt x="124" y="56"/>
                  <a:pt x="122" y="56"/>
                </a:cubicBezTo>
                <a:cubicBezTo>
                  <a:pt x="119" y="56"/>
                  <a:pt x="118" y="54"/>
                  <a:pt x="118" y="52"/>
                </a:cubicBezTo>
                <a:cubicBezTo>
                  <a:pt x="118" y="49"/>
                  <a:pt x="115" y="47"/>
                  <a:pt x="111" y="44"/>
                </a:cubicBezTo>
                <a:cubicBezTo>
                  <a:pt x="107" y="41"/>
                  <a:pt x="102" y="37"/>
                  <a:pt x="102" y="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sp>
        <p:nvSpPr>
          <p:cNvPr id="107" name="Freeform 48">
            <a:extLst>
              <a:ext uri="{FF2B5EF4-FFF2-40B4-BE49-F238E27FC236}">
                <a16:creationId xmlns:a16="http://schemas.microsoft.com/office/drawing/2014/main" id="{B1294CC3-0D7B-4B4D-AFA3-7C83F8519C44}"/>
              </a:ext>
            </a:extLst>
          </p:cNvPr>
          <p:cNvSpPr>
            <a:spLocks noEditPoints="1"/>
          </p:cNvSpPr>
          <p:nvPr/>
        </p:nvSpPr>
        <p:spPr bwMode="auto">
          <a:xfrm>
            <a:off x="563555" y="3253453"/>
            <a:ext cx="307151" cy="313742"/>
          </a:xfrm>
          <a:custGeom>
            <a:avLst/>
            <a:gdLst>
              <a:gd name="T0" fmla="*/ 107 w 197"/>
              <a:gd name="T1" fmla="*/ 7 h 201"/>
              <a:gd name="T2" fmla="*/ 121 w 197"/>
              <a:gd name="T3" fmla="*/ 0 h 201"/>
              <a:gd name="T4" fmla="*/ 105 w 197"/>
              <a:gd name="T5" fmla="*/ 21 h 201"/>
              <a:gd name="T6" fmla="*/ 121 w 197"/>
              <a:gd name="T7" fmla="*/ 42 h 201"/>
              <a:gd name="T8" fmla="*/ 108 w 197"/>
              <a:gd name="T9" fmla="*/ 58 h 201"/>
              <a:gd name="T10" fmla="*/ 102 w 197"/>
              <a:gd name="T11" fmla="*/ 56 h 201"/>
              <a:gd name="T12" fmla="*/ 107 w 197"/>
              <a:gd name="T13" fmla="*/ 49 h 201"/>
              <a:gd name="T14" fmla="*/ 107 w 197"/>
              <a:gd name="T15" fmla="*/ 35 h 201"/>
              <a:gd name="T16" fmla="*/ 68 w 197"/>
              <a:gd name="T17" fmla="*/ 49 h 201"/>
              <a:gd name="T18" fmla="*/ 66 w 197"/>
              <a:gd name="T19" fmla="*/ 63 h 201"/>
              <a:gd name="T20" fmla="*/ 82 w 197"/>
              <a:gd name="T21" fmla="*/ 42 h 201"/>
              <a:gd name="T22" fmla="*/ 66 w 197"/>
              <a:gd name="T23" fmla="*/ 21 h 201"/>
              <a:gd name="T24" fmla="*/ 82 w 197"/>
              <a:gd name="T25" fmla="*/ 0 h 201"/>
              <a:gd name="T26" fmla="*/ 68 w 197"/>
              <a:gd name="T27" fmla="*/ 7 h 201"/>
              <a:gd name="T28" fmla="*/ 68 w 197"/>
              <a:gd name="T29" fmla="*/ 35 h 201"/>
              <a:gd name="T30" fmla="*/ 68 w 197"/>
              <a:gd name="T31" fmla="*/ 49 h 201"/>
              <a:gd name="T32" fmla="*/ 104 w 197"/>
              <a:gd name="T33" fmla="*/ 70 h 201"/>
              <a:gd name="T34" fmla="*/ 105 w 197"/>
              <a:gd name="T35" fmla="*/ 65 h 201"/>
              <a:gd name="T36" fmla="*/ 110 w 197"/>
              <a:gd name="T37" fmla="*/ 91 h 201"/>
              <a:gd name="T38" fmla="*/ 97 w 197"/>
              <a:gd name="T39" fmla="*/ 109 h 201"/>
              <a:gd name="T40" fmla="*/ 101 w 197"/>
              <a:gd name="T41" fmla="*/ 139 h 201"/>
              <a:gd name="T42" fmla="*/ 129 w 197"/>
              <a:gd name="T43" fmla="*/ 135 h 201"/>
              <a:gd name="T44" fmla="*/ 126 w 197"/>
              <a:gd name="T45" fmla="*/ 102 h 201"/>
              <a:gd name="T46" fmla="*/ 115 w 197"/>
              <a:gd name="T47" fmla="*/ 91 h 201"/>
              <a:gd name="T48" fmla="*/ 89 w 197"/>
              <a:gd name="T49" fmla="*/ 70 h 201"/>
              <a:gd name="T50" fmla="*/ 0 w 197"/>
              <a:gd name="T51" fmla="*/ 91 h 201"/>
              <a:gd name="T52" fmla="*/ 107 w 197"/>
              <a:gd name="T53" fmla="*/ 89 h 201"/>
              <a:gd name="T54" fmla="*/ 140 w 197"/>
              <a:gd name="T55" fmla="*/ 91 h 201"/>
              <a:gd name="T56" fmla="*/ 117 w 197"/>
              <a:gd name="T57" fmla="*/ 70 h 201"/>
              <a:gd name="T58" fmla="*/ 121 w 197"/>
              <a:gd name="T59" fmla="*/ 91 h 201"/>
              <a:gd name="T60" fmla="*/ 165 w 197"/>
              <a:gd name="T61" fmla="*/ 181 h 201"/>
              <a:gd name="T62" fmla="*/ 137 w 197"/>
              <a:gd name="T63" fmla="*/ 174 h 201"/>
              <a:gd name="T64" fmla="*/ 42 w 197"/>
              <a:gd name="T65" fmla="*/ 201 h 201"/>
              <a:gd name="T66" fmla="*/ 0 w 197"/>
              <a:gd name="T67" fmla="*/ 96 h 201"/>
              <a:gd name="T68" fmla="*/ 96 w 197"/>
              <a:gd name="T69" fmla="*/ 100 h 201"/>
              <a:gd name="T70" fmla="*/ 93 w 197"/>
              <a:gd name="T71" fmla="*/ 135 h 201"/>
              <a:gd name="T72" fmla="*/ 125 w 197"/>
              <a:gd name="T73" fmla="*/ 143 h 201"/>
              <a:gd name="T74" fmla="*/ 133 w 197"/>
              <a:gd name="T75" fmla="*/ 109 h 201"/>
              <a:gd name="T76" fmla="*/ 126 w 197"/>
              <a:gd name="T77" fmla="*/ 96 h 201"/>
              <a:gd name="T78" fmla="*/ 140 w 197"/>
              <a:gd name="T79" fmla="*/ 99 h 201"/>
              <a:gd name="T80" fmla="*/ 190 w 197"/>
              <a:gd name="T81" fmla="*/ 101 h 201"/>
              <a:gd name="T82" fmla="*/ 179 w 197"/>
              <a:gd name="T83" fmla="*/ 106 h 201"/>
              <a:gd name="T84" fmla="*/ 142 w 197"/>
              <a:gd name="T85" fmla="*/ 115 h 201"/>
              <a:gd name="T86" fmla="*/ 140 w 197"/>
              <a:gd name="T87" fmla="*/ 159 h 201"/>
              <a:gd name="T88" fmla="*/ 162 w 197"/>
              <a:gd name="T89" fmla="*/ 169 h 201"/>
              <a:gd name="T90" fmla="*/ 179 w 197"/>
              <a:gd name="T91" fmla="*/ 106 h 201"/>
              <a:gd name="T92" fmla="*/ 18 w 197"/>
              <a:gd name="T93" fmla="*/ 63 h 201"/>
              <a:gd name="T94" fmla="*/ 33 w 197"/>
              <a:gd name="T95" fmla="*/ 56 h 201"/>
              <a:gd name="T96" fmla="*/ 33 w 197"/>
              <a:gd name="T97" fmla="*/ 28 h 201"/>
              <a:gd name="T98" fmla="*/ 33 w 197"/>
              <a:gd name="T99" fmla="*/ 14 h 201"/>
              <a:gd name="T100" fmla="*/ 34 w 197"/>
              <a:gd name="T101" fmla="*/ 0 h 201"/>
              <a:gd name="T102" fmla="*/ 18 w 197"/>
              <a:gd name="T103" fmla="*/ 21 h 201"/>
              <a:gd name="T104" fmla="*/ 34 w 197"/>
              <a:gd name="T105" fmla="*/ 42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7" h="201">
                <a:moveTo>
                  <a:pt x="97" y="21"/>
                </a:moveTo>
                <a:cubicBezTo>
                  <a:pt x="97" y="14"/>
                  <a:pt x="103" y="10"/>
                  <a:pt x="107" y="7"/>
                </a:cubicBezTo>
                <a:cubicBezTo>
                  <a:pt x="111" y="5"/>
                  <a:pt x="113" y="3"/>
                  <a:pt x="113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21" y="8"/>
                  <a:pt x="116" y="11"/>
                  <a:pt x="112" y="14"/>
                </a:cubicBezTo>
                <a:cubicBezTo>
                  <a:pt x="107" y="17"/>
                  <a:pt x="105" y="18"/>
                  <a:pt x="105" y="21"/>
                </a:cubicBezTo>
                <a:cubicBezTo>
                  <a:pt x="105" y="24"/>
                  <a:pt x="107" y="25"/>
                  <a:pt x="112" y="28"/>
                </a:cubicBezTo>
                <a:cubicBezTo>
                  <a:pt x="116" y="31"/>
                  <a:pt x="121" y="35"/>
                  <a:pt x="121" y="42"/>
                </a:cubicBezTo>
                <a:cubicBezTo>
                  <a:pt x="121" y="49"/>
                  <a:pt x="116" y="53"/>
                  <a:pt x="112" y="56"/>
                </a:cubicBezTo>
                <a:cubicBezTo>
                  <a:pt x="110" y="57"/>
                  <a:pt x="109" y="57"/>
                  <a:pt x="108" y="58"/>
                </a:cubicBezTo>
                <a:cubicBezTo>
                  <a:pt x="108" y="58"/>
                  <a:pt x="108" y="58"/>
                  <a:pt x="108" y="58"/>
                </a:cubicBezTo>
                <a:cubicBezTo>
                  <a:pt x="106" y="57"/>
                  <a:pt x="104" y="56"/>
                  <a:pt x="102" y="56"/>
                </a:cubicBezTo>
                <a:cubicBezTo>
                  <a:pt x="101" y="56"/>
                  <a:pt x="100" y="57"/>
                  <a:pt x="99" y="57"/>
                </a:cubicBezTo>
                <a:cubicBezTo>
                  <a:pt x="101" y="53"/>
                  <a:pt x="104" y="51"/>
                  <a:pt x="107" y="49"/>
                </a:cubicBezTo>
                <a:cubicBezTo>
                  <a:pt x="111" y="46"/>
                  <a:pt x="113" y="45"/>
                  <a:pt x="113" y="42"/>
                </a:cubicBezTo>
                <a:cubicBezTo>
                  <a:pt x="113" y="39"/>
                  <a:pt x="111" y="38"/>
                  <a:pt x="107" y="35"/>
                </a:cubicBezTo>
                <a:cubicBezTo>
                  <a:pt x="103" y="32"/>
                  <a:pt x="97" y="28"/>
                  <a:pt x="97" y="21"/>
                </a:cubicBezTo>
                <a:close/>
                <a:moveTo>
                  <a:pt x="68" y="49"/>
                </a:moveTo>
                <a:cubicBezTo>
                  <a:pt x="63" y="52"/>
                  <a:pt x="58" y="55"/>
                  <a:pt x="58" y="63"/>
                </a:cubicBezTo>
                <a:cubicBezTo>
                  <a:pt x="66" y="63"/>
                  <a:pt x="66" y="63"/>
                  <a:pt x="66" y="63"/>
                </a:cubicBezTo>
                <a:cubicBezTo>
                  <a:pt x="66" y="60"/>
                  <a:pt x="68" y="59"/>
                  <a:pt x="72" y="56"/>
                </a:cubicBezTo>
                <a:cubicBezTo>
                  <a:pt x="76" y="53"/>
                  <a:pt x="82" y="49"/>
                  <a:pt x="82" y="42"/>
                </a:cubicBezTo>
                <a:cubicBezTo>
                  <a:pt x="82" y="35"/>
                  <a:pt x="76" y="31"/>
                  <a:pt x="72" y="28"/>
                </a:cubicBezTo>
                <a:cubicBezTo>
                  <a:pt x="68" y="25"/>
                  <a:pt x="66" y="24"/>
                  <a:pt x="66" y="21"/>
                </a:cubicBezTo>
                <a:cubicBezTo>
                  <a:pt x="66" y="18"/>
                  <a:pt x="68" y="17"/>
                  <a:pt x="72" y="14"/>
                </a:cubicBezTo>
                <a:cubicBezTo>
                  <a:pt x="76" y="11"/>
                  <a:pt x="82" y="8"/>
                  <a:pt x="82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4" y="3"/>
                  <a:pt x="72" y="5"/>
                  <a:pt x="68" y="7"/>
                </a:cubicBezTo>
                <a:cubicBezTo>
                  <a:pt x="63" y="10"/>
                  <a:pt x="58" y="14"/>
                  <a:pt x="58" y="21"/>
                </a:cubicBezTo>
                <a:cubicBezTo>
                  <a:pt x="58" y="28"/>
                  <a:pt x="63" y="32"/>
                  <a:pt x="68" y="35"/>
                </a:cubicBezTo>
                <a:cubicBezTo>
                  <a:pt x="72" y="38"/>
                  <a:pt x="74" y="39"/>
                  <a:pt x="74" y="42"/>
                </a:cubicBezTo>
                <a:cubicBezTo>
                  <a:pt x="74" y="45"/>
                  <a:pt x="72" y="46"/>
                  <a:pt x="68" y="49"/>
                </a:cubicBezTo>
                <a:close/>
                <a:moveTo>
                  <a:pt x="107" y="89"/>
                </a:moveTo>
                <a:cubicBezTo>
                  <a:pt x="107" y="81"/>
                  <a:pt x="106" y="73"/>
                  <a:pt x="104" y="70"/>
                </a:cubicBezTo>
                <a:cubicBezTo>
                  <a:pt x="94" y="70"/>
                  <a:pt x="94" y="70"/>
                  <a:pt x="94" y="70"/>
                </a:cubicBezTo>
                <a:cubicBezTo>
                  <a:pt x="96" y="67"/>
                  <a:pt x="100" y="63"/>
                  <a:pt x="105" y="65"/>
                </a:cubicBezTo>
                <a:cubicBezTo>
                  <a:pt x="111" y="68"/>
                  <a:pt x="111" y="83"/>
                  <a:pt x="111" y="91"/>
                </a:cubicBezTo>
                <a:cubicBezTo>
                  <a:pt x="111" y="91"/>
                  <a:pt x="110" y="91"/>
                  <a:pt x="110" y="91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98" y="104"/>
                  <a:pt x="97" y="107"/>
                  <a:pt x="97" y="109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7" y="137"/>
                  <a:pt x="98" y="139"/>
                  <a:pt x="101" y="139"/>
                </a:cubicBezTo>
                <a:cubicBezTo>
                  <a:pt x="125" y="139"/>
                  <a:pt x="125" y="139"/>
                  <a:pt x="125" y="139"/>
                </a:cubicBezTo>
                <a:cubicBezTo>
                  <a:pt x="127" y="139"/>
                  <a:pt x="129" y="137"/>
                  <a:pt x="129" y="135"/>
                </a:cubicBezTo>
                <a:cubicBezTo>
                  <a:pt x="129" y="109"/>
                  <a:pt x="129" y="109"/>
                  <a:pt x="129" y="109"/>
                </a:cubicBezTo>
                <a:cubicBezTo>
                  <a:pt x="129" y="107"/>
                  <a:pt x="128" y="104"/>
                  <a:pt x="126" y="102"/>
                </a:cubicBezTo>
                <a:cubicBezTo>
                  <a:pt x="116" y="91"/>
                  <a:pt x="116" y="91"/>
                  <a:pt x="116" y="91"/>
                </a:cubicBezTo>
                <a:cubicBezTo>
                  <a:pt x="115" y="91"/>
                  <a:pt x="115" y="91"/>
                  <a:pt x="115" y="91"/>
                </a:cubicBezTo>
                <a:cubicBezTo>
                  <a:pt x="115" y="83"/>
                  <a:pt x="115" y="65"/>
                  <a:pt x="106" y="61"/>
                </a:cubicBezTo>
                <a:cubicBezTo>
                  <a:pt x="98" y="58"/>
                  <a:pt x="92" y="65"/>
                  <a:pt x="89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91"/>
                  <a:pt x="0" y="91"/>
                  <a:pt x="0" y="91"/>
                </a:cubicBezTo>
                <a:cubicBezTo>
                  <a:pt x="104" y="91"/>
                  <a:pt x="104" y="91"/>
                  <a:pt x="104" y="91"/>
                </a:cubicBezTo>
                <a:lnTo>
                  <a:pt x="107" y="89"/>
                </a:lnTo>
                <a:close/>
                <a:moveTo>
                  <a:pt x="121" y="91"/>
                </a:moveTo>
                <a:cubicBezTo>
                  <a:pt x="140" y="91"/>
                  <a:pt x="140" y="91"/>
                  <a:pt x="140" y="91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17" y="70"/>
                  <a:pt x="117" y="70"/>
                  <a:pt x="117" y="70"/>
                </a:cubicBezTo>
                <a:cubicBezTo>
                  <a:pt x="119" y="76"/>
                  <a:pt x="119" y="84"/>
                  <a:pt x="119" y="89"/>
                </a:cubicBezTo>
                <a:lnTo>
                  <a:pt x="121" y="91"/>
                </a:lnTo>
                <a:close/>
                <a:moveTo>
                  <a:pt x="189" y="158"/>
                </a:moveTo>
                <a:cubicBezTo>
                  <a:pt x="183" y="171"/>
                  <a:pt x="175" y="179"/>
                  <a:pt x="165" y="181"/>
                </a:cubicBezTo>
                <a:cubicBezTo>
                  <a:pt x="163" y="182"/>
                  <a:pt x="161" y="182"/>
                  <a:pt x="159" y="182"/>
                </a:cubicBezTo>
                <a:cubicBezTo>
                  <a:pt x="149" y="182"/>
                  <a:pt x="141" y="177"/>
                  <a:pt x="137" y="174"/>
                </a:cubicBezTo>
                <a:cubicBezTo>
                  <a:pt x="131" y="190"/>
                  <a:pt x="115" y="201"/>
                  <a:pt x="97" y="201"/>
                </a:cubicBezTo>
                <a:cubicBezTo>
                  <a:pt x="42" y="201"/>
                  <a:pt x="42" y="201"/>
                  <a:pt x="42" y="201"/>
                </a:cubicBezTo>
                <a:cubicBezTo>
                  <a:pt x="19" y="201"/>
                  <a:pt x="0" y="182"/>
                  <a:pt x="0" y="159"/>
                </a:cubicBezTo>
                <a:cubicBezTo>
                  <a:pt x="0" y="96"/>
                  <a:pt x="0" y="96"/>
                  <a:pt x="0" y="96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96" y="100"/>
                  <a:pt x="96" y="100"/>
                  <a:pt x="96" y="100"/>
                </a:cubicBezTo>
                <a:cubicBezTo>
                  <a:pt x="94" y="102"/>
                  <a:pt x="93" y="106"/>
                  <a:pt x="93" y="109"/>
                </a:cubicBezTo>
                <a:cubicBezTo>
                  <a:pt x="93" y="135"/>
                  <a:pt x="93" y="135"/>
                  <a:pt x="93" y="135"/>
                </a:cubicBezTo>
                <a:cubicBezTo>
                  <a:pt x="93" y="139"/>
                  <a:pt x="96" y="143"/>
                  <a:pt x="101" y="143"/>
                </a:cubicBezTo>
                <a:cubicBezTo>
                  <a:pt x="125" y="143"/>
                  <a:pt x="125" y="143"/>
                  <a:pt x="125" y="143"/>
                </a:cubicBezTo>
                <a:cubicBezTo>
                  <a:pt x="129" y="143"/>
                  <a:pt x="133" y="139"/>
                  <a:pt x="133" y="135"/>
                </a:cubicBezTo>
                <a:cubicBezTo>
                  <a:pt x="133" y="109"/>
                  <a:pt x="133" y="109"/>
                  <a:pt x="133" y="109"/>
                </a:cubicBezTo>
                <a:cubicBezTo>
                  <a:pt x="133" y="106"/>
                  <a:pt x="131" y="102"/>
                  <a:pt x="129" y="100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40" y="96"/>
                  <a:pt x="140" y="96"/>
                  <a:pt x="140" y="96"/>
                </a:cubicBezTo>
                <a:cubicBezTo>
                  <a:pt x="140" y="99"/>
                  <a:pt x="140" y="99"/>
                  <a:pt x="140" y="99"/>
                </a:cubicBezTo>
                <a:cubicBezTo>
                  <a:pt x="147" y="91"/>
                  <a:pt x="160" y="82"/>
                  <a:pt x="174" y="87"/>
                </a:cubicBezTo>
                <a:cubicBezTo>
                  <a:pt x="181" y="89"/>
                  <a:pt x="186" y="94"/>
                  <a:pt x="190" y="101"/>
                </a:cubicBezTo>
                <a:cubicBezTo>
                  <a:pt x="197" y="117"/>
                  <a:pt x="195" y="143"/>
                  <a:pt x="189" y="158"/>
                </a:cubicBezTo>
                <a:close/>
                <a:moveTo>
                  <a:pt x="179" y="106"/>
                </a:moveTo>
                <a:cubicBezTo>
                  <a:pt x="177" y="102"/>
                  <a:pt x="174" y="99"/>
                  <a:pt x="171" y="98"/>
                </a:cubicBezTo>
                <a:cubicBezTo>
                  <a:pt x="156" y="93"/>
                  <a:pt x="142" y="115"/>
                  <a:pt x="142" y="115"/>
                </a:cubicBezTo>
                <a:cubicBezTo>
                  <a:pt x="141" y="116"/>
                  <a:pt x="140" y="120"/>
                  <a:pt x="140" y="120"/>
                </a:cubicBezTo>
                <a:cubicBezTo>
                  <a:pt x="140" y="159"/>
                  <a:pt x="140" y="159"/>
                  <a:pt x="140" y="159"/>
                </a:cubicBezTo>
                <a:cubicBezTo>
                  <a:pt x="140" y="160"/>
                  <a:pt x="141" y="162"/>
                  <a:pt x="142" y="163"/>
                </a:cubicBezTo>
                <a:cubicBezTo>
                  <a:pt x="142" y="163"/>
                  <a:pt x="152" y="172"/>
                  <a:pt x="162" y="169"/>
                </a:cubicBezTo>
                <a:cubicBezTo>
                  <a:pt x="168" y="168"/>
                  <a:pt x="173" y="163"/>
                  <a:pt x="178" y="153"/>
                </a:cubicBezTo>
                <a:cubicBezTo>
                  <a:pt x="183" y="141"/>
                  <a:pt x="185" y="119"/>
                  <a:pt x="179" y="106"/>
                </a:cubicBezTo>
                <a:close/>
                <a:moveTo>
                  <a:pt x="28" y="49"/>
                </a:moveTo>
                <a:cubicBezTo>
                  <a:pt x="24" y="52"/>
                  <a:pt x="18" y="55"/>
                  <a:pt x="18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0"/>
                  <a:pt x="28" y="59"/>
                  <a:pt x="33" y="56"/>
                </a:cubicBezTo>
                <a:cubicBezTo>
                  <a:pt x="37" y="53"/>
                  <a:pt x="42" y="49"/>
                  <a:pt x="42" y="42"/>
                </a:cubicBezTo>
                <a:cubicBezTo>
                  <a:pt x="42" y="35"/>
                  <a:pt x="37" y="31"/>
                  <a:pt x="33" y="28"/>
                </a:cubicBezTo>
                <a:cubicBezTo>
                  <a:pt x="28" y="25"/>
                  <a:pt x="26" y="24"/>
                  <a:pt x="26" y="21"/>
                </a:cubicBezTo>
                <a:cubicBezTo>
                  <a:pt x="26" y="18"/>
                  <a:pt x="28" y="17"/>
                  <a:pt x="33" y="14"/>
                </a:cubicBezTo>
                <a:cubicBezTo>
                  <a:pt x="37" y="11"/>
                  <a:pt x="42" y="8"/>
                  <a:pt x="42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3"/>
                  <a:pt x="33" y="5"/>
                  <a:pt x="28" y="7"/>
                </a:cubicBezTo>
                <a:cubicBezTo>
                  <a:pt x="24" y="10"/>
                  <a:pt x="18" y="14"/>
                  <a:pt x="18" y="21"/>
                </a:cubicBezTo>
                <a:cubicBezTo>
                  <a:pt x="18" y="28"/>
                  <a:pt x="24" y="32"/>
                  <a:pt x="28" y="35"/>
                </a:cubicBezTo>
                <a:cubicBezTo>
                  <a:pt x="33" y="38"/>
                  <a:pt x="34" y="39"/>
                  <a:pt x="34" y="42"/>
                </a:cubicBezTo>
                <a:cubicBezTo>
                  <a:pt x="34" y="45"/>
                  <a:pt x="33" y="46"/>
                  <a:pt x="28" y="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sp>
        <p:nvSpPr>
          <p:cNvPr id="108" name="Freeform 52">
            <a:extLst>
              <a:ext uri="{FF2B5EF4-FFF2-40B4-BE49-F238E27FC236}">
                <a16:creationId xmlns:a16="http://schemas.microsoft.com/office/drawing/2014/main" id="{A0E61188-6732-4FAA-B6AA-2B4353CA399A}"/>
              </a:ext>
            </a:extLst>
          </p:cNvPr>
          <p:cNvSpPr>
            <a:spLocks noEditPoints="1"/>
          </p:cNvSpPr>
          <p:nvPr/>
        </p:nvSpPr>
        <p:spPr bwMode="auto">
          <a:xfrm>
            <a:off x="3063694" y="3272497"/>
            <a:ext cx="259036" cy="291992"/>
          </a:xfrm>
          <a:custGeom>
            <a:avLst/>
            <a:gdLst>
              <a:gd name="T0" fmla="*/ 129 w 166"/>
              <a:gd name="T1" fmla="*/ 48 h 187"/>
              <a:gd name="T2" fmla="*/ 108 w 166"/>
              <a:gd name="T3" fmla="*/ 28 h 187"/>
              <a:gd name="T4" fmla="*/ 123 w 166"/>
              <a:gd name="T5" fmla="*/ 7 h 187"/>
              <a:gd name="T6" fmla="*/ 108 w 166"/>
              <a:gd name="T7" fmla="*/ 10 h 187"/>
              <a:gd name="T8" fmla="*/ 95 w 166"/>
              <a:gd name="T9" fmla="*/ 28 h 187"/>
              <a:gd name="T10" fmla="*/ 106 w 166"/>
              <a:gd name="T11" fmla="*/ 71 h 187"/>
              <a:gd name="T12" fmla="*/ 91 w 166"/>
              <a:gd name="T13" fmla="*/ 44 h 187"/>
              <a:gd name="T14" fmla="*/ 93 w 166"/>
              <a:gd name="T15" fmla="*/ 48 h 187"/>
              <a:gd name="T16" fmla="*/ 101 w 166"/>
              <a:gd name="T17" fmla="*/ 63 h 187"/>
              <a:gd name="T18" fmla="*/ 98 w 166"/>
              <a:gd name="T19" fmla="*/ 64 h 187"/>
              <a:gd name="T20" fmla="*/ 88 w 166"/>
              <a:gd name="T21" fmla="*/ 47 h 187"/>
              <a:gd name="T22" fmla="*/ 106 w 166"/>
              <a:gd name="T23" fmla="*/ 75 h 187"/>
              <a:gd name="T24" fmla="*/ 79 w 166"/>
              <a:gd name="T25" fmla="*/ 44 h 187"/>
              <a:gd name="T26" fmla="*/ 0 w 166"/>
              <a:gd name="T27" fmla="*/ 140 h 187"/>
              <a:gd name="T28" fmla="*/ 0 w 166"/>
              <a:gd name="T29" fmla="*/ 187 h 187"/>
              <a:gd name="T30" fmla="*/ 166 w 166"/>
              <a:gd name="T31" fmla="*/ 142 h 187"/>
              <a:gd name="T32" fmla="*/ 166 w 166"/>
              <a:gd name="T33" fmla="*/ 82 h 187"/>
              <a:gd name="T34" fmla="*/ 158 w 166"/>
              <a:gd name="T35" fmla="*/ 163 h 187"/>
              <a:gd name="T36" fmla="*/ 8 w 166"/>
              <a:gd name="T37" fmla="*/ 158 h 187"/>
              <a:gd name="T38" fmla="*/ 158 w 166"/>
              <a:gd name="T39" fmla="*/ 163 h 187"/>
              <a:gd name="T40" fmla="*/ 8 w 166"/>
              <a:gd name="T41" fmla="*/ 151 h 187"/>
              <a:gd name="T42" fmla="*/ 24 w 166"/>
              <a:gd name="T43" fmla="*/ 134 h 187"/>
              <a:gd name="T44" fmla="*/ 55 w 166"/>
              <a:gd name="T45" fmla="*/ 145 h 187"/>
              <a:gd name="T46" fmla="*/ 83 w 166"/>
              <a:gd name="T47" fmla="*/ 127 h 187"/>
              <a:gd name="T48" fmla="*/ 114 w 166"/>
              <a:gd name="T49" fmla="*/ 139 h 187"/>
              <a:gd name="T50" fmla="*/ 142 w 166"/>
              <a:gd name="T51" fmla="*/ 121 h 187"/>
              <a:gd name="T52" fmla="*/ 158 w 166"/>
              <a:gd name="T53" fmla="*/ 135 h 187"/>
              <a:gd name="T54" fmla="*/ 141 w 166"/>
              <a:gd name="T55" fmla="*/ 113 h 187"/>
              <a:gd name="T56" fmla="*/ 82 w 166"/>
              <a:gd name="T57" fmla="*/ 119 h 187"/>
              <a:gd name="T58" fmla="*/ 23 w 166"/>
              <a:gd name="T59" fmla="*/ 125 h 187"/>
              <a:gd name="T60" fmla="*/ 8 w 166"/>
              <a:gd name="T61" fmla="*/ 106 h 187"/>
              <a:gd name="T62" fmla="*/ 158 w 166"/>
              <a:gd name="T63" fmla="*/ 119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6" h="187">
                <a:moveTo>
                  <a:pt x="106" y="71"/>
                </a:moveTo>
                <a:cubicBezTo>
                  <a:pt x="118" y="71"/>
                  <a:pt x="129" y="61"/>
                  <a:pt x="129" y="48"/>
                </a:cubicBezTo>
                <a:cubicBezTo>
                  <a:pt x="129" y="40"/>
                  <a:pt x="125" y="33"/>
                  <a:pt x="118" y="29"/>
                </a:cubicBezTo>
                <a:cubicBezTo>
                  <a:pt x="115" y="27"/>
                  <a:pt x="110" y="28"/>
                  <a:pt x="108" y="28"/>
                </a:cubicBezTo>
                <a:cubicBezTo>
                  <a:pt x="108" y="25"/>
                  <a:pt x="108" y="18"/>
                  <a:pt x="112" y="13"/>
                </a:cubicBezTo>
                <a:cubicBezTo>
                  <a:pt x="117" y="7"/>
                  <a:pt x="123" y="7"/>
                  <a:pt x="123" y="7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15" y="0"/>
                  <a:pt x="108" y="10"/>
                </a:cubicBezTo>
                <a:cubicBezTo>
                  <a:pt x="104" y="16"/>
                  <a:pt x="104" y="23"/>
                  <a:pt x="104" y="28"/>
                </a:cubicBezTo>
                <a:cubicBezTo>
                  <a:pt x="101" y="27"/>
                  <a:pt x="98" y="27"/>
                  <a:pt x="95" y="28"/>
                </a:cubicBezTo>
                <a:cubicBezTo>
                  <a:pt x="87" y="31"/>
                  <a:pt x="83" y="39"/>
                  <a:pt x="83" y="48"/>
                </a:cubicBezTo>
                <a:cubicBezTo>
                  <a:pt x="83" y="61"/>
                  <a:pt x="93" y="71"/>
                  <a:pt x="106" y="71"/>
                </a:cubicBezTo>
                <a:close/>
                <a:moveTo>
                  <a:pt x="88" y="47"/>
                </a:moveTo>
                <a:cubicBezTo>
                  <a:pt x="88" y="45"/>
                  <a:pt x="89" y="44"/>
                  <a:pt x="91" y="44"/>
                </a:cubicBezTo>
                <a:cubicBezTo>
                  <a:pt x="92" y="45"/>
                  <a:pt x="93" y="46"/>
                  <a:pt x="93" y="47"/>
                </a:cubicBezTo>
                <a:cubicBezTo>
                  <a:pt x="93" y="47"/>
                  <a:pt x="93" y="48"/>
                  <a:pt x="93" y="48"/>
                </a:cubicBezTo>
                <a:cubicBezTo>
                  <a:pt x="93" y="53"/>
                  <a:pt x="96" y="58"/>
                  <a:pt x="100" y="60"/>
                </a:cubicBezTo>
                <a:cubicBezTo>
                  <a:pt x="101" y="60"/>
                  <a:pt x="102" y="62"/>
                  <a:pt x="101" y="63"/>
                </a:cubicBezTo>
                <a:cubicBezTo>
                  <a:pt x="101" y="64"/>
                  <a:pt x="100" y="64"/>
                  <a:pt x="99" y="64"/>
                </a:cubicBezTo>
                <a:cubicBezTo>
                  <a:pt x="99" y="64"/>
                  <a:pt x="98" y="64"/>
                  <a:pt x="98" y="64"/>
                </a:cubicBezTo>
                <a:cubicBezTo>
                  <a:pt x="92" y="61"/>
                  <a:pt x="88" y="55"/>
                  <a:pt x="88" y="48"/>
                </a:cubicBezTo>
                <a:cubicBezTo>
                  <a:pt x="88" y="48"/>
                  <a:pt x="88" y="47"/>
                  <a:pt x="88" y="47"/>
                </a:cubicBezTo>
                <a:close/>
                <a:moveTo>
                  <a:pt x="132" y="52"/>
                </a:moveTo>
                <a:cubicBezTo>
                  <a:pt x="130" y="65"/>
                  <a:pt x="119" y="75"/>
                  <a:pt x="106" y="75"/>
                </a:cubicBezTo>
                <a:cubicBezTo>
                  <a:pt x="91" y="75"/>
                  <a:pt x="79" y="63"/>
                  <a:pt x="79" y="48"/>
                </a:cubicBezTo>
                <a:cubicBezTo>
                  <a:pt x="79" y="47"/>
                  <a:pt x="79" y="45"/>
                  <a:pt x="79" y="44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87"/>
                  <a:pt x="0" y="187"/>
                  <a:pt x="0" y="187"/>
                </a:cubicBezTo>
                <a:cubicBezTo>
                  <a:pt x="166" y="169"/>
                  <a:pt x="166" y="169"/>
                  <a:pt x="166" y="169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6" y="122"/>
                  <a:pt x="166" y="122"/>
                  <a:pt x="166" y="122"/>
                </a:cubicBezTo>
                <a:cubicBezTo>
                  <a:pt x="166" y="82"/>
                  <a:pt x="166" y="82"/>
                  <a:pt x="166" y="82"/>
                </a:cubicBezTo>
                <a:cubicBezTo>
                  <a:pt x="166" y="82"/>
                  <a:pt x="153" y="61"/>
                  <a:pt x="132" y="52"/>
                </a:cubicBezTo>
                <a:close/>
                <a:moveTo>
                  <a:pt x="158" y="163"/>
                </a:moveTo>
                <a:cubicBezTo>
                  <a:pt x="8" y="178"/>
                  <a:pt x="8" y="178"/>
                  <a:pt x="8" y="178"/>
                </a:cubicBezTo>
                <a:cubicBezTo>
                  <a:pt x="8" y="158"/>
                  <a:pt x="8" y="158"/>
                  <a:pt x="8" y="158"/>
                </a:cubicBezTo>
                <a:cubicBezTo>
                  <a:pt x="158" y="143"/>
                  <a:pt x="158" y="143"/>
                  <a:pt x="158" y="143"/>
                </a:cubicBezTo>
                <a:lnTo>
                  <a:pt x="158" y="163"/>
                </a:lnTo>
                <a:close/>
                <a:moveTo>
                  <a:pt x="158" y="135"/>
                </a:moveTo>
                <a:cubicBezTo>
                  <a:pt x="8" y="151"/>
                  <a:pt x="8" y="151"/>
                  <a:pt x="8" y="151"/>
                </a:cubicBezTo>
                <a:cubicBezTo>
                  <a:pt x="8" y="144"/>
                  <a:pt x="8" y="144"/>
                  <a:pt x="8" y="144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51" y="144"/>
                  <a:pt x="51" y="144"/>
                  <a:pt x="51" y="144"/>
                </a:cubicBezTo>
                <a:cubicBezTo>
                  <a:pt x="55" y="145"/>
                  <a:pt x="55" y="145"/>
                  <a:pt x="55" y="145"/>
                </a:cubicBezTo>
                <a:cubicBezTo>
                  <a:pt x="58" y="143"/>
                  <a:pt x="58" y="143"/>
                  <a:pt x="58" y="143"/>
                </a:cubicBezTo>
                <a:cubicBezTo>
                  <a:pt x="83" y="127"/>
                  <a:pt x="83" y="127"/>
                  <a:pt x="83" y="127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4" y="139"/>
                  <a:pt x="114" y="139"/>
                  <a:pt x="114" y="139"/>
                </a:cubicBezTo>
                <a:cubicBezTo>
                  <a:pt x="117" y="137"/>
                  <a:pt x="117" y="137"/>
                  <a:pt x="117" y="137"/>
                </a:cubicBezTo>
                <a:cubicBezTo>
                  <a:pt x="142" y="121"/>
                  <a:pt x="142" y="121"/>
                  <a:pt x="142" y="121"/>
                </a:cubicBezTo>
                <a:cubicBezTo>
                  <a:pt x="158" y="127"/>
                  <a:pt x="158" y="127"/>
                  <a:pt x="158" y="127"/>
                </a:cubicBezTo>
                <a:lnTo>
                  <a:pt x="158" y="135"/>
                </a:lnTo>
                <a:close/>
                <a:moveTo>
                  <a:pt x="158" y="119"/>
                </a:moveTo>
                <a:cubicBezTo>
                  <a:pt x="141" y="113"/>
                  <a:pt x="141" y="113"/>
                  <a:pt x="141" y="113"/>
                </a:cubicBezTo>
                <a:cubicBezTo>
                  <a:pt x="113" y="131"/>
                  <a:pt x="113" y="131"/>
                  <a:pt x="113" y="131"/>
                </a:cubicBezTo>
                <a:cubicBezTo>
                  <a:pt x="82" y="119"/>
                  <a:pt x="82" y="119"/>
                  <a:pt x="82" y="119"/>
                </a:cubicBezTo>
                <a:cubicBezTo>
                  <a:pt x="54" y="137"/>
                  <a:pt x="54" y="137"/>
                  <a:pt x="54" y="137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8" y="135"/>
                  <a:pt x="8" y="135"/>
                  <a:pt x="8" y="135"/>
                </a:cubicBezTo>
                <a:cubicBezTo>
                  <a:pt x="8" y="106"/>
                  <a:pt x="8" y="106"/>
                  <a:pt x="8" y="106"/>
                </a:cubicBezTo>
                <a:cubicBezTo>
                  <a:pt x="158" y="90"/>
                  <a:pt x="158" y="90"/>
                  <a:pt x="158" y="90"/>
                </a:cubicBezTo>
                <a:lnTo>
                  <a:pt x="158" y="1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26AF43F4-A237-48A5-B134-D45C59610EBB}"/>
              </a:ext>
            </a:extLst>
          </p:cNvPr>
          <p:cNvSpPr/>
          <p:nvPr/>
        </p:nvSpPr>
        <p:spPr>
          <a:xfrm>
            <a:off x="4614963" y="1774044"/>
            <a:ext cx="898317" cy="898317"/>
          </a:xfrm>
          <a:prstGeom prst="ellipse">
            <a:avLst/>
          </a:prstGeom>
          <a:solidFill>
            <a:schemeClr val="tx1">
              <a:lumMod val="20000"/>
              <a:lumOff val="80000"/>
              <a:alpha val="90000"/>
            </a:schemeClr>
          </a:solidFill>
          <a:ln w="158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10" name="Pie 16">
            <a:extLst>
              <a:ext uri="{FF2B5EF4-FFF2-40B4-BE49-F238E27FC236}">
                <a16:creationId xmlns:a16="http://schemas.microsoft.com/office/drawing/2014/main" id="{7EB5E36B-DCD6-412A-B7F6-11681699ABA7}"/>
              </a:ext>
            </a:extLst>
          </p:cNvPr>
          <p:cNvSpPr/>
          <p:nvPr/>
        </p:nvSpPr>
        <p:spPr>
          <a:xfrm flipH="1">
            <a:off x="4614963" y="1774057"/>
            <a:ext cx="898317" cy="898317"/>
          </a:xfrm>
          <a:prstGeom prst="pie">
            <a:avLst>
              <a:gd name="adj1" fmla="val 4886424"/>
              <a:gd name="adj2" fmla="val 162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900">
              <a:solidFill>
                <a:srgbClr val="FFFFFF"/>
              </a:solidFill>
            </a:endParaRPr>
          </a:p>
        </p:txBody>
      </p:sp>
      <p:sp useBgFill="1">
        <p:nvSpPr>
          <p:cNvPr id="111" name="Oval 110">
            <a:extLst>
              <a:ext uri="{FF2B5EF4-FFF2-40B4-BE49-F238E27FC236}">
                <a16:creationId xmlns:a16="http://schemas.microsoft.com/office/drawing/2014/main" id="{A8194F5D-2B76-4E44-9393-BDEE305D7903}"/>
              </a:ext>
            </a:extLst>
          </p:cNvPr>
          <p:cNvSpPr/>
          <p:nvPr/>
        </p:nvSpPr>
        <p:spPr>
          <a:xfrm>
            <a:off x="4686630" y="1845725"/>
            <a:ext cx="754982" cy="754982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788">
              <a:solidFill>
                <a:schemeClr val="tx1"/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05F4B10B-3DFE-4F8C-9B55-DF48B2D7ABA0}"/>
              </a:ext>
            </a:extLst>
          </p:cNvPr>
          <p:cNvSpPr/>
          <p:nvPr/>
        </p:nvSpPr>
        <p:spPr>
          <a:xfrm>
            <a:off x="6812972" y="1774057"/>
            <a:ext cx="898317" cy="898317"/>
          </a:xfrm>
          <a:prstGeom prst="ellipse">
            <a:avLst/>
          </a:prstGeom>
          <a:solidFill>
            <a:schemeClr val="tx1">
              <a:lumMod val="20000"/>
              <a:lumOff val="80000"/>
              <a:alpha val="90000"/>
            </a:schemeClr>
          </a:solidFill>
          <a:ln w="158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13" name="Pie 23">
            <a:extLst>
              <a:ext uri="{FF2B5EF4-FFF2-40B4-BE49-F238E27FC236}">
                <a16:creationId xmlns:a16="http://schemas.microsoft.com/office/drawing/2014/main" id="{86E90C09-8560-4154-918F-1D5A49E6AD75}"/>
              </a:ext>
            </a:extLst>
          </p:cNvPr>
          <p:cNvSpPr/>
          <p:nvPr/>
        </p:nvSpPr>
        <p:spPr>
          <a:xfrm flipH="1">
            <a:off x="6812972" y="1771287"/>
            <a:ext cx="898317" cy="898317"/>
          </a:xfrm>
          <a:prstGeom prst="pie">
            <a:avLst>
              <a:gd name="adj1" fmla="val 10777218"/>
              <a:gd name="adj2" fmla="val 162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900">
              <a:solidFill>
                <a:srgbClr val="FFFFFF"/>
              </a:solidFill>
            </a:endParaRPr>
          </a:p>
        </p:txBody>
      </p:sp>
      <p:sp useBgFill="1">
        <p:nvSpPr>
          <p:cNvPr id="114" name="Oval 113">
            <a:extLst>
              <a:ext uri="{FF2B5EF4-FFF2-40B4-BE49-F238E27FC236}">
                <a16:creationId xmlns:a16="http://schemas.microsoft.com/office/drawing/2014/main" id="{461F3672-04CE-404A-85DA-61D7B8A19047}"/>
              </a:ext>
            </a:extLst>
          </p:cNvPr>
          <p:cNvSpPr/>
          <p:nvPr/>
        </p:nvSpPr>
        <p:spPr>
          <a:xfrm>
            <a:off x="6884640" y="1845725"/>
            <a:ext cx="754982" cy="754982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788">
              <a:solidFill>
                <a:schemeClr val="tx1"/>
              </a:solidFill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ACE2025D-5201-44CA-90F8-DAB672013F7F}"/>
              </a:ext>
            </a:extLst>
          </p:cNvPr>
          <p:cNvSpPr/>
          <p:nvPr/>
        </p:nvSpPr>
        <p:spPr>
          <a:xfrm>
            <a:off x="5714194" y="1774057"/>
            <a:ext cx="898317" cy="898317"/>
          </a:xfrm>
          <a:prstGeom prst="ellipse">
            <a:avLst/>
          </a:prstGeom>
          <a:solidFill>
            <a:schemeClr val="tx1">
              <a:lumMod val="20000"/>
              <a:lumOff val="80000"/>
              <a:alpha val="90000"/>
            </a:schemeClr>
          </a:solidFill>
          <a:ln w="158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16" name="Pie 27">
            <a:extLst>
              <a:ext uri="{FF2B5EF4-FFF2-40B4-BE49-F238E27FC236}">
                <a16:creationId xmlns:a16="http://schemas.microsoft.com/office/drawing/2014/main" id="{C59E4F9A-D733-4783-9D95-CF0DD7E67814}"/>
              </a:ext>
            </a:extLst>
          </p:cNvPr>
          <p:cNvSpPr/>
          <p:nvPr/>
        </p:nvSpPr>
        <p:spPr>
          <a:xfrm flipH="1">
            <a:off x="5714194" y="1774044"/>
            <a:ext cx="898317" cy="898317"/>
          </a:xfrm>
          <a:prstGeom prst="pie">
            <a:avLst>
              <a:gd name="adj1" fmla="val 18249504"/>
              <a:gd name="adj2" fmla="val 1620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900">
              <a:solidFill>
                <a:srgbClr val="FFFFFF"/>
              </a:solidFill>
            </a:endParaRPr>
          </a:p>
        </p:txBody>
      </p:sp>
      <p:sp useBgFill="1">
        <p:nvSpPr>
          <p:cNvPr id="117" name="Oval 116">
            <a:extLst>
              <a:ext uri="{FF2B5EF4-FFF2-40B4-BE49-F238E27FC236}">
                <a16:creationId xmlns:a16="http://schemas.microsoft.com/office/drawing/2014/main" id="{99066887-0F27-48DF-B655-AB6074205331}"/>
              </a:ext>
            </a:extLst>
          </p:cNvPr>
          <p:cNvSpPr/>
          <p:nvPr/>
        </p:nvSpPr>
        <p:spPr>
          <a:xfrm>
            <a:off x="5785861" y="1845725"/>
            <a:ext cx="754982" cy="754982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788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3DBC15B2-4DCB-413F-BEC5-7E7CFF964243}"/>
              </a:ext>
            </a:extLst>
          </p:cNvPr>
          <p:cNvSpPr/>
          <p:nvPr/>
        </p:nvSpPr>
        <p:spPr>
          <a:xfrm>
            <a:off x="7915942" y="1774057"/>
            <a:ext cx="898317" cy="898317"/>
          </a:xfrm>
          <a:prstGeom prst="ellipse">
            <a:avLst/>
          </a:prstGeom>
          <a:solidFill>
            <a:schemeClr val="tx1">
              <a:lumMod val="20000"/>
              <a:lumOff val="80000"/>
              <a:alpha val="90000"/>
            </a:schemeClr>
          </a:solidFill>
          <a:ln w="15875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19" name="Pie 31">
            <a:extLst>
              <a:ext uri="{FF2B5EF4-FFF2-40B4-BE49-F238E27FC236}">
                <a16:creationId xmlns:a16="http://schemas.microsoft.com/office/drawing/2014/main" id="{CB0DEB34-5E10-4B73-8F79-64D91920B6B2}"/>
              </a:ext>
            </a:extLst>
          </p:cNvPr>
          <p:cNvSpPr/>
          <p:nvPr/>
        </p:nvSpPr>
        <p:spPr>
          <a:xfrm flipH="1">
            <a:off x="7915942" y="1776828"/>
            <a:ext cx="898317" cy="898317"/>
          </a:xfrm>
          <a:prstGeom prst="pie">
            <a:avLst>
              <a:gd name="adj1" fmla="val 21561913"/>
              <a:gd name="adj2" fmla="val 1620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900">
              <a:solidFill>
                <a:srgbClr val="FFFFFF"/>
              </a:solidFill>
            </a:endParaRPr>
          </a:p>
        </p:txBody>
      </p:sp>
      <p:sp useBgFill="1">
        <p:nvSpPr>
          <p:cNvPr id="120" name="Oval 119">
            <a:extLst>
              <a:ext uri="{FF2B5EF4-FFF2-40B4-BE49-F238E27FC236}">
                <a16:creationId xmlns:a16="http://schemas.microsoft.com/office/drawing/2014/main" id="{7145690D-1F56-48FE-983E-CCBB99462E8C}"/>
              </a:ext>
            </a:extLst>
          </p:cNvPr>
          <p:cNvSpPr/>
          <p:nvPr/>
        </p:nvSpPr>
        <p:spPr>
          <a:xfrm>
            <a:off x="7987609" y="1845725"/>
            <a:ext cx="754982" cy="754982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788">
              <a:solidFill>
                <a:schemeClr val="tx1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C46BCEA-5AD2-4AB8-8F4E-D2AA6559C373}"/>
              </a:ext>
            </a:extLst>
          </p:cNvPr>
          <p:cNvSpPr txBox="1"/>
          <p:nvPr/>
        </p:nvSpPr>
        <p:spPr>
          <a:xfrm>
            <a:off x="4745928" y="2053622"/>
            <a:ext cx="716990" cy="346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b="1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53%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6D3478E-F348-496E-A436-578BB3750000}"/>
              </a:ext>
            </a:extLst>
          </p:cNvPr>
          <p:cNvSpPr txBox="1"/>
          <p:nvPr/>
        </p:nvSpPr>
        <p:spPr>
          <a:xfrm>
            <a:off x="6937832" y="2058726"/>
            <a:ext cx="716990" cy="346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b="1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25%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AE3F8F4-4554-4716-B72D-E677C1CC1C11}"/>
              </a:ext>
            </a:extLst>
          </p:cNvPr>
          <p:cNvSpPr txBox="1"/>
          <p:nvPr/>
        </p:nvSpPr>
        <p:spPr>
          <a:xfrm>
            <a:off x="5827038" y="2077016"/>
            <a:ext cx="716990" cy="346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b="1">
                <a:solidFill>
                  <a:schemeClr val="accent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90%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9C6E358-E0BA-42C4-8DD1-4970E0503CC7}"/>
              </a:ext>
            </a:extLst>
          </p:cNvPr>
          <p:cNvSpPr txBox="1"/>
          <p:nvPr/>
        </p:nvSpPr>
        <p:spPr>
          <a:xfrm>
            <a:off x="8032083" y="2080648"/>
            <a:ext cx="716990" cy="346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b="1">
                <a:solidFill>
                  <a:schemeClr val="accent4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75%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9146F-F62F-47B0-9BA6-EF4A65E90E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A8F7C2B-77C5-49AD-8ABC-74E20557F680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FB2FA-1739-48CB-A039-C8C152122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5" name="Slide Number Placeholder 124">
            <a:extLst>
              <a:ext uri="{FF2B5EF4-FFF2-40B4-BE49-F238E27FC236}">
                <a16:creationId xmlns:a16="http://schemas.microsoft.com/office/drawing/2014/main" id="{D98CC39F-6E08-41E0-8D6C-9AC020379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6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4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75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7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2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7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25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25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75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2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750"/>
                            </p:stCondLst>
                            <p:childTnLst>
                              <p:par>
                                <p:cTn id="1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95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25" grpId="0"/>
      <p:bldP spid="26" grpId="0"/>
      <p:bldGraphic spid="89" grpId="0">
        <p:bldAsOne/>
      </p:bldGraphic>
      <p:bldP spid="91" grpId="0"/>
      <p:bldP spid="92" grpId="0"/>
      <p:bldGraphic spid="93" grpId="0">
        <p:bldAsOne/>
      </p:bldGraphic>
      <p:bldP spid="95" grpId="0"/>
      <p:bldP spid="96" grpId="0"/>
      <p:bldGraphic spid="97" grpId="0">
        <p:bldAsOne/>
      </p:bldGraphic>
      <p:bldP spid="99" grpId="0"/>
      <p:bldP spid="100" grpId="0"/>
      <p:bldGraphic spid="101" grpId="0">
        <p:bldAsOne/>
      </p:bldGraphic>
      <p:bldP spid="103" grpId="0"/>
      <p:bldP spid="104" grpId="0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2" grpId="0" animBg="1"/>
      <p:bldP spid="113" grpId="0" animBg="1"/>
      <p:bldP spid="115" grpId="0" animBg="1"/>
      <p:bldP spid="116" grpId="0" animBg="1"/>
      <p:bldP spid="118" grpId="0" animBg="1"/>
      <p:bldP spid="119" grpId="0" animBg="1"/>
      <p:bldP spid="121" grpId="0"/>
      <p:bldP spid="122" grpId="0"/>
      <p:bldP spid="123" grpId="0"/>
      <p:bldP spid="1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0BAE9F-D232-470D-AB5E-1857BCCA4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Sustainability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3C0E50-DDD6-A445-A9CF-C0C0FD4A9EF9}"/>
              </a:ext>
            </a:extLst>
          </p:cNvPr>
          <p:cNvGrpSpPr/>
          <p:nvPr/>
        </p:nvGrpSpPr>
        <p:grpSpPr>
          <a:xfrm>
            <a:off x="6191126" y="241455"/>
            <a:ext cx="2168208" cy="3074984"/>
            <a:chOff x="594537" y="1433146"/>
            <a:chExt cx="3590923" cy="509269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1797948-549A-DE49-B007-89E8BA4C48A3}"/>
                </a:ext>
              </a:extLst>
            </p:cNvPr>
            <p:cNvGrpSpPr/>
            <p:nvPr/>
          </p:nvGrpSpPr>
          <p:grpSpPr>
            <a:xfrm>
              <a:off x="980299" y="3863608"/>
              <a:ext cx="3205161" cy="2662236"/>
              <a:chOff x="980299" y="3863608"/>
              <a:chExt cx="3205161" cy="2662236"/>
            </a:xfrm>
          </p:grpSpPr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id="{05AD3C0C-BED0-1D4B-8C16-1BDF0DBBDB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5711" y="3863608"/>
                <a:ext cx="1585912" cy="1585912"/>
              </a:xfrm>
              <a:custGeom>
                <a:avLst/>
                <a:gdLst>
                  <a:gd name="T0" fmla="*/ 828 w 929"/>
                  <a:gd name="T1" fmla="*/ 371 h 929"/>
                  <a:gd name="T2" fmla="*/ 782 w 929"/>
                  <a:gd name="T3" fmla="*/ 312 h 929"/>
                  <a:gd name="T4" fmla="*/ 819 w 929"/>
                  <a:gd name="T5" fmla="*/ 242 h 929"/>
                  <a:gd name="T6" fmla="*/ 819 w 929"/>
                  <a:gd name="T7" fmla="*/ 162 h 929"/>
                  <a:gd name="T8" fmla="*/ 727 w 929"/>
                  <a:gd name="T9" fmla="*/ 94 h 929"/>
                  <a:gd name="T10" fmla="*/ 655 w 929"/>
                  <a:gd name="T11" fmla="*/ 142 h 929"/>
                  <a:gd name="T12" fmla="*/ 617 w 929"/>
                  <a:gd name="T13" fmla="*/ 147 h 929"/>
                  <a:gd name="T14" fmla="*/ 558 w 929"/>
                  <a:gd name="T15" fmla="*/ 102 h 929"/>
                  <a:gd name="T16" fmla="*/ 501 w 929"/>
                  <a:gd name="T17" fmla="*/ 0 h 929"/>
                  <a:gd name="T18" fmla="*/ 371 w 929"/>
                  <a:gd name="T19" fmla="*/ 57 h 929"/>
                  <a:gd name="T20" fmla="*/ 347 w 929"/>
                  <a:gd name="T21" fmla="*/ 132 h 929"/>
                  <a:gd name="T22" fmla="*/ 296 w 929"/>
                  <a:gd name="T23" fmla="*/ 150 h 929"/>
                  <a:gd name="T24" fmla="*/ 242 w 929"/>
                  <a:gd name="T25" fmla="*/ 111 h 929"/>
                  <a:gd name="T26" fmla="*/ 162 w 929"/>
                  <a:gd name="T27" fmla="*/ 111 h 929"/>
                  <a:gd name="T28" fmla="*/ 110 w 929"/>
                  <a:gd name="T29" fmla="*/ 242 h 929"/>
                  <a:gd name="T30" fmla="*/ 147 w 929"/>
                  <a:gd name="T31" fmla="*/ 312 h 929"/>
                  <a:gd name="T32" fmla="*/ 101 w 929"/>
                  <a:gd name="T33" fmla="*/ 371 h 929"/>
                  <a:gd name="T34" fmla="*/ 0 w 929"/>
                  <a:gd name="T35" fmla="*/ 428 h 929"/>
                  <a:gd name="T36" fmla="*/ 57 w 929"/>
                  <a:gd name="T37" fmla="*/ 558 h 929"/>
                  <a:gd name="T38" fmla="*/ 132 w 929"/>
                  <a:gd name="T39" fmla="*/ 582 h 929"/>
                  <a:gd name="T40" fmla="*/ 142 w 929"/>
                  <a:gd name="T41" fmla="*/ 655 h 929"/>
                  <a:gd name="T42" fmla="*/ 110 w 929"/>
                  <a:gd name="T43" fmla="*/ 767 h 929"/>
                  <a:gd name="T44" fmla="*/ 202 w 929"/>
                  <a:gd name="T45" fmla="*/ 836 h 929"/>
                  <a:gd name="T46" fmla="*/ 274 w 929"/>
                  <a:gd name="T47" fmla="*/ 787 h 929"/>
                  <a:gd name="T48" fmla="*/ 312 w 929"/>
                  <a:gd name="T49" fmla="*/ 782 h 929"/>
                  <a:gd name="T50" fmla="*/ 371 w 929"/>
                  <a:gd name="T51" fmla="*/ 828 h 929"/>
                  <a:gd name="T52" fmla="*/ 428 w 929"/>
                  <a:gd name="T53" fmla="*/ 929 h 929"/>
                  <a:gd name="T54" fmla="*/ 558 w 929"/>
                  <a:gd name="T55" fmla="*/ 872 h 929"/>
                  <a:gd name="T56" fmla="*/ 581 w 929"/>
                  <a:gd name="T57" fmla="*/ 797 h 929"/>
                  <a:gd name="T58" fmla="*/ 632 w 929"/>
                  <a:gd name="T59" fmla="*/ 779 h 929"/>
                  <a:gd name="T60" fmla="*/ 687 w 929"/>
                  <a:gd name="T61" fmla="*/ 819 h 929"/>
                  <a:gd name="T62" fmla="*/ 767 w 929"/>
                  <a:gd name="T63" fmla="*/ 819 h 929"/>
                  <a:gd name="T64" fmla="*/ 819 w 929"/>
                  <a:gd name="T65" fmla="*/ 687 h 929"/>
                  <a:gd name="T66" fmla="*/ 782 w 929"/>
                  <a:gd name="T67" fmla="*/ 617 h 929"/>
                  <a:gd name="T68" fmla="*/ 828 w 929"/>
                  <a:gd name="T69" fmla="*/ 558 h 929"/>
                  <a:gd name="T70" fmla="*/ 929 w 929"/>
                  <a:gd name="T71" fmla="*/ 501 h 929"/>
                  <a:gd name="T72" fmla="*/ 872 w 929"/>
                  <a:gd name="T73" fmla="*/ 371 h 929"/>
                  <a:gd name="T74" fmla="*/ 298 w 929"/>
                  <a:gd name="T75" fmla="*/ 465 h 929"/>
                  <a:gd name="T76" fmla="*/ 631 w 929"/>
                  <a:gd name="T77" fmla="*/ 465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9" h="929">
                    <a:moveTo>
                      <a:pt x="872" y="371"/>
                    </a:moveTo>
                    <a:cubicBezTo>
                      <a:pt x="828" y="371"/>
                      <a:pt x="828" y="371"/>
                      <a:pt x="828" y="371"/>
                    </a:cubicBezTo>
                    <a:cubicBezTo>
                      <a:pt x="815" y="371"/>
                      <a:pt x="801" y="361"/>
                      <a:pt x="797" y="348"/>
                    </a:cubicBezTo>
                    <a:cubicBezTo>
                      <a:pt x="793" y="336"/>
                      <a:pt x="788" y="324"/>
                      <a:pt x="782" y="312"/>
                    </a:cubicBezTo>
                    <a:cubicBezTo>
                      <a:pt x="776" y="300"/>
                      <a:pt x="778" y="283"/>
                      <a:pt x="787" y="274"/>
                    </a:cubicBezTo>
                    <a:cubicBezTo>
                      <a:pt x="819" y="242"/>
                      <a:pt x="819" y="242"/>
                      <a:pt x="819" y="242"/>
                    </a:cubicBezTo>
                    <a:cubicBezTo>
                      <a:pt x="829" y="232"/>
                      <a:pt x="835" y="217"/>
                      <a:pt x="835" y="202"/>
                    </a:cubicBezTo>
                    <a:cubicBezTo>
                      <a:pt x="835" y="187"/>
                      <a:pt x="829" y="173"/>
                      <a:pt x="819" y="162"/>
                    </a:cubicBezTo>
                    <a:cubicBezTo>
                      <a:pt x="767" y="111"/>
                      <a:pt x="767" y="111"/>
                      <a:pt x="767" y="111"/>
                    </a:cubicBezTo>
                    <a:cubicBezTo>
                      <a:pt x="756" y="100"/>
                      <a:pt x="742" y="94"/>
                      <a:pt x="727" y="94"/>
                    </a:cubicBezTo>
                    <a:cubicBezTo>
                      <a:pt x="712" y="94"/>
                      <a:pt x="697" y="100"/>
                      <a:pt x="687" y="111"/>
                    </a:cubicBezTo>
                    <a:cubicBezTo>
                      <a:pt x="655" y="142"/>
                      <a:pt x="655" y="142"/>
                      <a:pt x="655" y="142"/>
                    </a:cubicBezTo>
                    <a:cubicBezTo>
                      <a:pt x="650" y="147"/>
                      <a:pt x="641" y="150"/>
                      <a:pt x="632" y="150"/>
                    </a:cubicBezTo>
                    <a:cubicBezTo>
                      <a:pt x="627" y="150"/>
                      <a:pt x="621" y="149"/>
                      <a:pt x="617" y="147"/>
                    </a:cubicBezTo>
                    <a:cubicBezTo>
                      <a:pt x="605" y="141"/>
                      <a:pt x="593" y="136"/>
                      <a:pt x="581" y="132"/>
                    </a:cubicBezTo>
                    <a:cubicBezTo>
                      <a:pt x="568" y="128"/>
                      <a:pt x="558" y="114"/>
                      <a:pt x="558" y="102"/>
                    </a:cubicBezTo>
                    <a:cubicBezTo>
                      <a:pt x="558" y="57"/>
                      <a:pt x="558" y="57"/>
                      <a:pt x="558" y="57"/>
                    </a:cubicBezTo>
                    <a:cubicBezTo>
                      <a:pt x="558" y="26"/>
                      <a:pt x="532" y="0"/>
                      <a:pt x="501" y="0"/>
                    </a:cubicBezTo>
                    <a:cubicBezTo>
                      <a:pt x="428" y="0"/>
                      <a:pt x="428" y="0"/>
                      <a:pt x="428" y="0"/>
                    </a:cubicBezTo>
                    <a:cubicBezTo>
                      <a:pt x="397" y="0"/>
                      <a:pt x="371" y="26"/>
                      <a:pt x="371" y="57"/>
                    </a:cubicBezTo>
                    <a:cubicBezTo>
                      <a:pt x="371" y="102"/>
                      <a:pt x="371" y="102"/>
                      <a:pt x="371" y="102"/>
                    </a:cubicBezTo>
                    <a:cubicBezTo>
                      <a:pt x="371" y="114"/>
                      <a:pt x="360" y="128"/>
                      <a:pt x="347" y="132"/>
                    </a:cubicBezTo>
                    <a:cubicBezTo>
                      <a:pt x="335" y="136"/>
                      <a:pt x="323" y="141"/>
                      <a:pt x="312" y="147"/>
                    </a:cubicBezTo>
                    <a:cubicBezTo>
                      <a:pt x="307" y="149"/>
                      <a:pt x="302" y="150"/>
                      <a:pt x="296" y="150"/>
                    </a:cubicBezTo>
                    <a:cubicBezTo>
                      <a:pt x="287" y="150"/>
                      <a:pt x="279" y="147"/>
                      <a:pt x="274" y="142"/>
                    </a:cubicBezTo>
                    <a:cubicBezTo>
                      <a:pt x="242" y="111"/>
                      <a:pt x="242" y="111"/>
                      <a:pt x="242" y="111"/>
                    </a:cubicBezTo>
                    <a:cubicBezTo>
                      <a:pt x="231" y="100"/>
                      <a:pt x="217" y="94"/>
                      <a:pt x="202" y="94"/>
                    </a:cubicBezTo>
                    <a:cubicBezTo>
                      <a:pt x="187" y="94"/>
                      <a:pt x="172" y="100"/>
                      <a:pt x="162" y="111"/>
                    </a:cubicBezTo>
                    <a:cubicBezTo>
                      <a:pt x="110" y="162"/>
                      <a:pt x="110" y="162"/>
                      <a:pt x="110" y="162"/>
                    </a:cubicBezTo>
                    <a:cubicBezTo>
                      <a:pt x="88" y="184"/>
                      <a:pt x="88" y="220"/>
                      <a:pt x="110" y="242"/>
                    </a:cubicBezTo>
                    <a:cubicBezTo>
                      <a:pt x="142" y="274"/>
                      <a:pt x="142" y="274"/>
                      <a:pt x="142" y="274"/>
                    </a:cubicBezTo>
                    <a:cubicBezTo>
                      <a:pt x="150" y="283"/>
                      <a:pt x="153" y="300"/>
                      <a:pt x="147" y="312"/>
                    </a:cubicBezTo>
                    <a:cubicBezTo>
                      <a:pt x="141" y="324"/>
                      <a:pt x="136" y="336"/>
                      <a:pt x="132" y="348"/>
                    </a:cubicBezTo>
                    <a:cubicBezTo>
                      <a:pt x="127" y="361"/>
                      <a:pt x="113" y="371"/>
                      <a:pt x="101" y="371"/>
                    </a:cubicBezTo>
                    <a:cubicBezTo>
                      <a:pt x="57" y="371"/>
                      <a:pt x="57" y="371"/>
                      <a:pt x="57" y="371"/>
                    </a:cubicBezTo>
                    <a:cubicBezTo>
                      <a:pt x="25" y="371"/>
                      <a:pt x="0" y="397"/>
                      <a:pt x="0" y="428"/>
                    </a:cubicBezTo>
                    <a:cubicBezTo>
                      <a:pt x="0" y="501"/>
                      <a:pt x="0" y="501"/>
                      <a:pt x="0" y="501"/>
                    </a:cubicBezTo>
                    <a:cubicBezTo>
                      <a:pt x="0" y="532"/>
                      <a:pt x="25" y="558"/>
                      <a:pt x="57" y="558"/>
                    </a:cubicBezTo>
                    <a:cubicBezTo>
                      <a:pt x="101" y="558"/>
                      <a:pt x="101" y="558"/>
                      <a:pt x="101" y="558"/>
                    </a:cubicBezTo>
                    <a:cubicBezTo>
                      <a:pt x="113" y="558"/>
                      <a:pt x="127" y="569"/>
                      <a:pt x="132" y="582"/>
                    </a:cubicBezTo>
                    <a:cubicBezTo>
                      <a:pt x="136" y="594"/>
                      <a:pt x="141" y="606"/>
                      <a:pt x="147" y="617"/>
                    </a:cubicBezTo>
                    <a:cubicBezTo>
                      <a:pt x="152" y="629"/>
                      <a:pt x="150" y="647"/>
                      <a:pt x="142" y="655"/>
                    </a:cubicBezTo>
                    <a:cubicBezTo>
                      <a:pt x="110" y="687"/>
                      <a:pt x="110" y="687"/>
                      <a:pt x="110" y="687"/>
                    </a:cubicBezTo>
                    <a:cubicBezTo>
                      <a:pt x="88" y="709"/>
                      <a:pt x="88" y="745"/>
                      <a:pt x="110" y="767"/>
                    </a:cubicBezTo>
                    <a:cubicBezTo>
                      <a:pt x="162" y="819"/>
                      <a:pt x="162" y="819"/>
                      <a:pt x="162" y="819"/>
                    </a:cubicBezTo>
                    <a:cubicBezTo>
                      <a:pt x="172" y="830"/>
                      <a:pt x="187" y="836"/>
                      <a:pt x="202" y="836"/>
                    </a:cubicBezTo>
                    <a:cubicBezTo>
                      <a:pt x="217" y="836"/>
                      <a:pt x="231" y="830"/>
                      <a:pt x="242" y="819"/>
                    </a:cubicBezTo>
                    <a:cubicBezTo>
                      <a:pt x="274" y="787"/>
                      <a:pt x="274" y="787"/>
                      <a:pt x="274" y="787"/>
                    </a:cubicBezTo>
                    <a:cubicBezTo>
                      <a:pt x="279" y="782"/>
                      <a:pt x="287" y="779"/>
                      <a:pt x="296" y="779"/>
                    </a:cubicBezTo>
                    <a:cubicBezTo>
                      <a:pt x="302" y="779"/>
                      <a:pt x="308" y="780"/>
                      <a:pt x="312" y="782"/>
                    </a:cubicBezTo>
                    <a:cubicBezTo>
                      <a:pt x="323" y="788"/>
                      <a:pt x="335" y="793"/>
                      <a:pt x="347" y="797"/>
                    </a:cubicBezTo>
                    <a:cubicBezTo>
                      <a:pt x="360" y="802"/>
                      <a:pt x="371" y="816"/>
                      <a:pt x="371" y="828"/>
                    </a:cubicBezTo>
                    <a:cubicBezTo>
                      <a:pt x="371" y="872"/>
                      <a:pt x="371" y="872"/>
                      <a:pt x="371" y="872"/>
                    </a:cubicBezTo>
                    <a:cubicBezTo>
                      <a:pt x="371" y="904"/>
                      <a:pt x="397" y="929"/>
                      <a:pt x="428" y="929"/>
                    </a:cubicBezTo>
                    <a:cubicBezTo>
                      <a:pt x="501" y="929"/>
                      <a:pt x="501" y="929"/>
                      <a:pt x="501" y="929"/>
                    </a:cubicBezTo>
                    <a:cubicBezTo>
                      <a:pt x="532" y="929"/>
                      <a:pt x="558" y="904"/>
                      <a:pt x="558" y="872"/>
                    </a:cubicBezTo>
                    <a:cubicBezTo>
                      <a:pt x="558" y="828"/>
                      <a:pt x="558" y="828"/>
                      <a:pt x="558" y="828"/>
                    </a:cubicBezTo>
                    <a:cubicBezTo>
                      <a:pt x="558" y="816"/>
                      <a:pt x="568" y="802"/>
                      <a:pt x="581" y="797"/>
                    </a:cubicBezTo>
                    <a:cubicBezTo>
                      <a:pt x="593" y="793"/>
                      <a:pt x="605" y="788"/>
                      <a:pt x="617" y="782"/>
                    </a:cubicBezTo>
                    <a:cubicBezTo>
                      <a:pt x="621" y="780"/>
                      <a:pt x="627" y="779"/>
                      <a:pt x="632" y="779"/>
                    </a:cubicBezTo>
                    <a:cubicBezTo>
                      <a:pt x="641" y="779"/>
                      <a:pt x="650" y="782"/>
                      <a:pt x="655" y="787"/>
                    </a:cubicBezTo>
                    <a:cubicBezTo>
                      <a:pt x="687" y="819"/>
                      <a:pt x="687" y="819"/>
                      <a:pt x="687" y="819"/>
                    </a:cubicBezTo>
                    <a:cubicBezTo>
                      <a:pt x="697" y="830"/>
                      <a:pt x="712" y="836"/>
                      <a:pt x="727" y="836"/>
                    </a:cubicBezTo>
                    <a:cubicBezTo>
                      <a:pt x="742" y="836"/>
                      <a:pt x="756" y="830"/>
                      <a:pt x="767" y="819"/>
                    </a:cubicBezTo>
                    <a:cubicBezTo>
                      <a:pt x="819" y="767"/>
                      <a:pt x="819" y="767"/>
                      <a:pt x="819" y="767"/>
                    </a:cubicBezTo>
                    <a:cubicBezTo>
                      <a:pt x="841" y="745"/>
                      <a:pt x="841" y="709"/>
                      <a:pt x="819" y="687"/>
                    </a:cubicBezTo>
                    <a:cubicBezTo>
                      <a:pt x="787" y="655"/>
                      <a:pt x="787" y="655"/>
                      <a:pt x="787" y="655"/>
                    </a:cubicBezTo>
                    <a:cubicBezTo>
                      <a:pt x="778" y="647"/>
                      <a:pt x="776" y="629"/>
                      <a:pt x="782" y="617"/>
                    </a:cubicBezTo>
                    <a:cubicBezTo>
                      <a:pt x="788" y="606"/>
                      <a:pt x="793" y="594"/>
                      <a:pt x="797" y="582"/>
                    </a:cubicBezTo>
                    <a:cubicBezTo>
                      <a:pt x="801" y="569"/>
                      <a:pt x="815" y="558"/>
                      <a:pt x="828" y="558"/>
                    </a:cubicBezTo>
                    <a:cubicBezTo>
                      <a:pt x="872" y="558"/>
                      <a:pt x="872" y="558"/>
                      <a:pt x="872" y="558"/>
                    </a:cubicBezTo>
                    <a:cubicBezTo>
                      <a:pt x="903" y="558"/>
                      <a:pt x="929" y="532"/>
                      <a:pt x="929" y="501"/>
                    </a:cubicBezTo>
                    <a:cubicBezTo>
                      <a:pt x="929" y="428"/>
                      <a:pt x="929" y="428"/>
                      <a:pt x="929" y="428"/>
                    </a:cubicBezTo>
                    <a:cubicBezTo>
                      <a:pt x="929" y="397"/>
                      <a:pt x="903" y="371"/>
                      <a:pt x="872" y="371"/>
                    </a:cubicBezTo>
                    <a:close/>
                    <a:moveTo>
                      <a:pt x="464" y="631"/>
                    </a:moveTo>
                    <a:cubicBezTo>
                      <a:pt x="372" y="631"/>
                      <a:pt x="298" y="557"/>
                      <a:pt x="298" y="465"/>
                    </a:cubicBezTo>
                    <a:cubicBezTo>
                      <a:pt x="298" y="373"/>
                      <a:pt x="372" y="298"/>
                      <a:pt x="464" y="298"/>
                    </a:cubicBezTo>
                    <a:cubicBezTo>
                      <a:pt x="556" y="298"/>
                      <a:pt x="631" y="373"/>
                      <a:pt x="631" y="465"/>
                    </a:cubicBezTo>
                    <a:cubicBezTo>
                      <a:pt x="631" y="557"/>
                      <a:pt x="556" y="631"/>
                      <a:pt x="464" y="631"/>
                    </a:cubicBez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9E4D5820-9F9A-9042-A817-6FFBA9587C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8399" y="5470157"/>
                <a:ext cx="1038224" cy="1038225"/>
              </a:xfrm>
              <a:custGeom>
                <a:avLst/>
                <a:gdLst>
                  <a:gd name="T0" fmla="*/ 542 w 608"/>
                  <a:gd name="T1" fmla="*/ 243 h 608"/>
                  <a:gd name="T2" fmla="*/ 512 w 608"/>
                  <a:gd name="T3" fmla="*/ 204 h 608"/>
                  <a:gd name="T4" fmla="*/ 536 w 608"/>
                  <a:gd name="T5" fmla="*/ 158 h 608"/>
                  <a:gd name="T6" fmla="*/ 536 w 608"/>
                  <a:gd name="T7" fmla="*/ 106 h 608"/>
                  <a:gd name="T8" fmla="*/ 476 w 608"/>
                  <a:gd name="T9" fmla="*/ 61 h 608"/>
                  <a:gd name="T10" fmla="*/ 429 w 608"/>
                  <a:gd name="T11" fmla="*/ 93 h 608"/>
                  <a:gd name="T12" fmla="*/ 404 w 608"/>
                  <a:gd name="T13" fmla="*/ 96 h 608"/>
                  <a:gd name="T14" fmla="*/ 365 w 608"/>
                  <a:gd name="T15" fmla="*/ 66 h 608"/>
                  <a:gd name="T16" fmla="*/ 328 w 608"/>
                  <a:gd name="T17" fmla="*/ 0 h 608"/>
                  <a:gd name="T18" fmla="*/ 243 w 608"/>
                  <a:gd name="T19" fmla="*/ 37 h 608"/>
                  <a:gd name="T20" fmla="*/ 227 w 608"/>
                  <a:gd name="T21" fmla="*/ 86 h 608"/>
                  <a:gd name="T22" fmla="*/ 194 w 608"/>
                  <a:gd name="T23" fmla="*/ 98 h 608"/>
                  <a:gd name="T24" fmla="*/ 158 w 608"/>
                  <a:gd name="T25" fmla="*/ 72 h 608"/>
                  <a:gd name="T26" fmla="*/ 106 w 608"/>
                  <a:gd name="T27" fmla="*/ 72 h 608"/>
                  <a:gd name="T28" fmla="*/ 72 w 608"/>
                  <a:gd name="T29" fmla="*/ 158 h 608"/>
                  <a:gd name="T30" fmla="*/ 96 w 608"/>
                  <a:gd name="T31" fmla="*/ 204 h 608"/>
                  <a:gd name="T32" fmla="*/ 66 w 608"/>
                  <a:gd name="T33" fmla="*/ 243 h 608"/>
                  <a:gd name="T34" fmla="*/ 0 w 608"/>
                  <a:gd name="T35" fmla="*/ 280 h 608"/>
                  <a:gd name="T36" fmla="*/ 37 w 608"/>
                  <a:gd name="T37" fmla="*/ 365 h 608"/>
                  <a:gd name="T38" fmla="*/ 86 w 608"/>
                  <a:gd name="T39" fmla="*/ 380 h 608"/>
                  <a:gd name="T40" fmla="*/ 93 w 608"/>
                  <a:gd name="T41" fmla="*/ 429 h 608"/>
                  <a:gd name="T42" fmla="*/ 72 w 608"/>
                  <a:gd name="T43" fmla="*/ 502 h 608"/>
                  <a:gd name="T44" fmla="*/ 132 w 608"/>
                  <a:gd name="T45" fmla="*/ 547 h 608"/>
                  <a:gd name="T46" fmla="*/ 179 w 608"/>
                  <a:gd name="T47" fmla="*/ 515 h 608"/>
                  <a:gd name="T48" fmla="*/ 204 w 608"/>
                  <a:gd name="T49" fmla="*/ 512 h 608"/>
                  <a:gd name="T50" fmla="*/ 243 w 608"/>
                  <a:gd name="T51" fmla="*/ 542 h 608"/>
                  <a:gd name="T52" fmla="*/ 280 w 608"/>
                  <a:gd name="T53" fmla="*/ 608 h 608"/>
                  <a:gd name="T54" fmla="*/ 365 w 608"/>
                  <a:gd name="T55" fmla="*/ 571 h 608"/>
                  <a:gd name="T56" fmla="*/ 380 w 608"/>
                  <a:gd name="T57" fmla="*/ 522 h 608"/>
                  <a:gd name="T58" fmla="*/ 414 w 608"/>
                  <a:gd name="T59" fmla="*/ 510 h 608"/>
                  <a:gd name="T60" fmla="*/ 449 w 608"/>
                  <a:gd name="T61" fmla="*/ 536 h 608"/>
                  <a:gd name="T62" fmla="*/ 502 w 608"/>
                  <a:gd name="T63" fmla="*/ 536 h 608"/>
                  <a:gd name="T64" fmla="*/ 536 w 608"/>
                  <a:gd name="T65" fmla="*/ 449 h 608"/>
                  <a:gd name="T66" fmla="*/ 512 w 608"/>
                  <a:gd name="T67" fmla="*/ 404 h 608"/>
                  <a:gd name="T68" fmla="*/ 542 w 608"/>
                  <a:gd name="T69" fmla="*/ 365 h 608"/>
                  <a:gd name="T70" fmla="*/ 608 w 608"/>
                  <a:gd name="T71" fmla="*/ 328 h 608"/>
                  <a:gd name="T72" fmla="*/ 571 w 608"/>
                  <a:gd name="T73" fmla="*/ 243 h 608"/>
                  <a:gd name="T74" fmla="*/ 195 w 608"/>
                  <a:gd name="T75" fmla="*/ 304 h 608"/>
                  <a:gd name="T76" fmla="*/ 413 w 608"/>
                  <a:gd name="T77" fmla="*/ 304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08" h="608">
                    <a:moveTo>
                      <a:pt x="571" y="243"/>
                    </a:moveTo>
                    <a:cubicBezTo>
                      <a:pt x="542" y="243"/>
                      <a:pt x="542" y="243"/>
                      <a:pt x="542" y="243"/>
                    </a:cubicBezTo>
                    <a:cubicBezTo>
                      <a:pt x="534" y="243"/>
                      <a:pt x="524" y="236"/>
                      <a:pt x="522" y="227"/>
                    </a:cubicBezTo>
                    <a:cubicBezTo>
                      <a:pt x="519" y="219"/>
                      <a:pt x="515" y="212"/>
                      <a:pt x="512" y="204"/>
                    </a:cubicBezTo>
                    <a:cubicBezTo>
                      <a:pt x="508" y="196"/>
                      <a:pt x="509" y="185"/>
                      <a:pt x="515" y="179"/>
                    </a:cubicBezTo>
                    <a:cubicBezTo>
                      <a:pt x="536" y="158"/>
                      <a:pt x="536" y="158"/>
                      <a:pt x="536" y="158"/>
                    </a:cubicBezTo>
                    <a:cubicBezTo>
                      <a:pt x="543" y="151"/>
                      <a:pt x="547" y="142"/>
                      <a:pt x="547" y="132"/>
                    </a:cubicBezTo>
                    <a:cubicBezTo>
                      <a:pt x="547" y="122"/>
                      <a:pt x="543" y="113"/>
                      <a:pt x="536" y="106"/>
                    </a:cubicBezTo>
                    <a:cubicBezTo>
                      <a:pt x="502" y="72"/>
                      <a:pt x="502" y="72"/>
                      <a:pt x="502" y="72"/>
                    </a:cubicBezTo>
                    <a:cubicBezTo>
                      <a:pt x="495" y="65"/>
                      <a:pt x="486" y="61"/>
                      <a:pt x="476" y="61"/>
                    </a:cubicBezTo>
                    <a:cubicBezTo>
                      <a:pt x="466" y="61"/>
                      <a:pt x="456" y="65"/>
                      <a:pt x="449" y="72"/>
                    </a:cubicBezTo>
                    <a:cubicBezTo>
                      <a:pt x="429" y="93"/>
                      <a:pt x="429" y="93"/>
                      <a:pt x="429" y="93"/>
                    </a:cubicBezTo>
                    <a:cubicBezTo>
                      <a:pt x="425" y="96"/>
                      <a:pt x="420" y="98"/>
                      <a:pt x="414" y="98"/>
                    </a:cubicBezTo>
                    <a:cubicBezTo>
                      <a:pt x="410" y="98"/>
                      <a:pt x="406" y="97"/>
                      <a:pt x="404" y="96"/>
                    </a:cubicBezTo>
                    <a:cubicBezTo>
                      <a:pt x="396" y="92"/>
                      <a:pt x="388" y="89"/>
                      <a:pt x="380" y="86"/>
                    </a:cubicBezTo>
                    <a:cubicBezTo>
                      <a:pt x="372" y="83"/>
                      <a:pt x="365" y="74"/>
                      <a:pt x="365" y="66"/>
                    </a:cubicBezTo>
                    <a:cubicBezTo>
                      <a:pt x="365" y="37"/>
                      <a:pt x="365" y="37"/>
                      <a:pt x="365" y="37"/>
                    </a:cubicBezTo>
                    <a:cubicBezTo>
                      <a:pt x="365" y="16"/>
                      <a:pt x="348" y="0"/>
                      <a:pt x="328" y="0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59" y="0"/>
                      <a:pt x="243" y="16"/>
                      <a:pt x="243" y="37"/>
                    </a:cubicBezTo>
                    <a:cubicBezTo>
                      <a:pt x="243" y="66"/>
                      <a:pt x="243" y="66"/>
                      <a:pt x="243" y="66"/>
                    </a:cubicBezTo>
                    <a:cubicBezTo>
                      <a:pt x="243" y="74"/>
                      <a:pt x="236" y="83"/>
                      <a:pt x="227" y="86"/>
                    </a:cubicBezTo>
                    <a:cubicBezTo>
                      <a:pt x="219" y="89"/>
                      <a:pt x="212" y="92"/>
                      <a:pt x="204" y="96"/>
                    </a:cubicBezTo>
                    <a:cubicBezTo>
                      <a:pt x="201" y="97"/>
                      <a:pt x="197" y="98"/>
                      <a:pt x="194" y="98"/>
                    </a:cubicBezTo>
                    <a:cubicBezTo>
                      <a:pt x="188" y="98"/>
                      <a:pt x="182" y="96"/>
                      <a:pt x="179" y="93"/>
                    </a:cubicBezTo>
                    <a:cubicBezTo>
                      <a:pt x="158" y="72"/>
                      <a:pt x="158" y="72"/>
                      <a:pt x="158" y="72"/>
                    </a:cubicBezTo>
                    <a:cubicBezTo>
                      <a:pt x="151" y="65"/>
                      <a:pt x="142" y="61"/>
                      <a:pt x="132" y="61"/>
                    </a:cubicBezTo>
                    <a:cubicBezTo>
                      <a:pt x="122" y="61"/>
                      <a:pt x="113" y="65"/>
                      <a:pt x="106" y="72"/>
                    </a:cubicBezTo>
                    <a:cubicBezTo>
                      <a:pt x="72" y="106"/>
                      <a:pt x="72" y="106"/>
                      <a:pt x="72" y="106"/>
                    </a:cubicBezTo>
                    <a:cubicBezTo>
                      <a:pt x="57" y="120"/>
                      <a:pt x="57" y="144"/>
                      <a:pt x="72" y="158"/>
                    </a:cubicBezTo>
                    <a:cubicBezTo>
                      <a:pt x="93" y="179"/>
                      <a:pt x="93" y="179"/>
                      <a:pt x="93" y="179"/>
                    </a:cubicBezTo>
                    <a:cubicBezTo>
                      <a:pt x="98" y="185"/>
                      <a:pt x="100" y="196"/>
                      <a:pt x="96" y="204"/>
                    </a:cubicBezTo>
                    <a:cubicBezTo>
                      <a:pt x="92" y="212"/>
                      <a:pt x="89" y="219"/>
                      <a:pt x="86" y="227"/>
                    </a:cubicBezTo>
                    <a:cubicBezTo>
                      <a:pt x="83" y="236"/>
                      <a:pt x="74" y="243"/>
                      <a:pt x="66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16" y="243"/>
                      <a:pt x="0" y="260"/>
                      <a:pt x="0" y="280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0" y="348"/>
                      <a:pt x="16" y="365"/>
                      <a:pt x="37" y="365"/>
                    </a:cubicBezTo>
                    <a:cubicBezTo>
                      <a:pt x="66" y="365"/>
                      <a:pt x="66" y="365"/>
                      <a:pt x="66" y="365"/>
                    </a:cubicBezTo>
                    <a:cubicBezTo>
                      <a:pt x="74" y="365"/>
                      <a:pt x="83" y="372"/>
                      <a:pt x="86" y="380"/>
                    </a:cubicBezTo>
                    <a:cubicBezTo>
                      <a:pt x="89" y="388"/>
                      <a:pt x="92" y="396"/>
                      <a:pt x="96" y="404"/>
                    </a:cubicBezTo>
                    <a:cubicBezTo>
                      <a:pt x="100" y="412"/>
                      <a:pt x="98" y="423"/>
                      <a:pt x="93" y="429"/>
                    </a:cubicBezTo>
                    <a:cubicBezTo>
                      <a:pt x="72" y="449"/>
                      <a:pt x="72" y="449"/>
                      <a:pt x="72" y="449"/>
                    </a:cubicBezTo>
                    <a:cubicBezTo>
                      <a:pt x="57" y="464"/>
                      <a:pt x="57" y="488"/>
                      <a:pt x="72" y="502"/>
                    </a:cubicBezTo>
                    <a:cubicBezTo>
                      <a:pt x="106" y="536"/>
                      <a:pt x="106" y="536"/>
                      <a:pt x="106" y="536"/>
                    </a:cubicBezTo>
                    <a:cubicBezTo>
                      <a:pt x="113" y="543"/>
                      <a:pt x="122" y="547"/>
                      <a:pt x="132" y="547"/>
                    </a:cubicBezTo>
                    <a:cubicBezTo>
                      <a:pt x="142" y="547"/>
                      <a:pt x="151" y="543"/>
                      <a:pt x="158" y="536"/>
                    </a:cubicBezTo>
                    <a:cubicBezTo>
                      <a:pt x="179" y="515"/>
                      <a:pt x="179" y="515"/>
                      <a:pt x="179" y="515"/>
                    </a:cubicBezTo>
                    <a:cubicBezTo>
                      <a:pt x="182" y="512"/>
                      <a:pt x="188" y="510"/>
                      <a:pt x="194" y="510"/>
                    </a:cubicBezTo>
                    <a:cubicBezTo>
                      <a:pt x="197" y="510"/>
                      <a:pt x="201" y="510"/>
                      <a:pt x="204" y="512"/>
                    </a:cubicBezTo>
                    <a:cubicBezTo>
                      <a:pt x="212" y="516"/>
                      <a:pt x="219" y="519"/>
                      <a:pt x="227" y="522"/>
                    </a:cubicBezTo>
                    <a:cubicBezTo>
                      <a:pt x="236" y="525"/>
                      <a:pt x="243" y="534"/>
                      <a:pt x="243" y="542"/>
                    </a:cubicBezTo>
                    <a:cubicBezTo>
                      <a:pt x="243" y="571"/>
                      <a:pt x="243" y="571"/>
                      <a:pt x="243" y="571"/>
                    </a:cubicBezTo>
                    <a:cubicBezTo>
                      <a:pt x="243" y="591"/>
                      <a:pt x="259" y="608"/>
                      <a:pt x="280" y="608"/>
                    </a:cubicBezTo>
                    <a:cubicBezTo>
                      <a:pt x="328" y="608"/>
                      <a:pt x="328" y="608"/>
                      <a:pt x="328" y="608"/>
                    </a:cubicBezTo>
                    <a:cubicBezTo>
                      <a:pt x="348" y="608"/>
                      <a:pt x="365" y="591"/>
                      <a:pt x="365" y="571"/>
                    </a:cubicBezTo>
                    <a:cubicBezTo>
                      <a:pt x="365" y="542"/>
                      <a:pt x="365" y="542"/>
                      <a:pt x="365" y="542"/>
                    </a:cubicBezTo>
                    <a:cubicBezTo>
                      <a:pt x="365" y="534"/>
                      <a:pt x="372" y="525"/>
                      <a:pt x="380" y="522"/>
                    </a:cubicBezTo>
                    <a:cubicBezTo>
                      <a:pt x="388" y="519"/>
                      <a:pt x="396" y="516"/>
                      <a:pt x="404" y="512"/>
                    </a:cubicBezTo>
                    <a:cubicBezTo>
                      <a:pt x="407" y="510"/>
                      <a:pt x="410" y="510"/>
                      <a:pt x="414" y="510"/>
                    </a:cubicBezTo>
                    <a:cubicBezTo>
                      <a:pt x="420" y="510"/>
                      <a:pt x="425" y="512"/>
                      <a:pt x="429" y="515"/>
                    </a:cubicBezTo>
                    <a:cubicBezTo>
                      <a:pt x="449" y="536"/>
                      <a:pt x="449" y="536"/>
                      <a:pt x="449" y="536"/>
                    </a:cubicBezTo>
                    <a:cubicBezTo>
                      <a:pt x="456" y="543"/>
                      <a:pt x="466" y="547"/>
                      <a:pt x="476" y="547"/>
                    </a:cubicBezTo>
                    <a:cubicBezTo>
                      <a:pt x="486" y="547"/>
                      <a:pt x="495" y="543"/>
                      <a:pt x="502" y="536"/>
                    </a:cubicBezTo>
                    <a:cubicBezTo>
                      <a:pt x="536" y="502"/>
                      <a:pt x="536" y="502"/>
                      <a:pt x="536" y="502"/>
                    </a:cubicBezTo>
                    <a:cubicBezTo>
                      <a:pt x="550" y="488"/>
                      <a:pt x="550" y="464"/>
                      <a:pt x="536" y="449"/>
                    </a:cubicBezTo>
                    <a:cubicBezTo>
                      <a:pt x="515" y="429"/>
                      <a:pt x="515" y="429"/>
                      <a:pt x="515" y="429"/>
                    </a:cubicBezTo>
                    <a:cubicBezTo>
                      <a:pt x="509" y="423"/>
                      <a:pt x="508" y="412"/>
                      <a:pt x="512" y="404"/>
                    </a:cubicBezTo>
                    <a:cubicBezTo>
                      <a:pt x="515" y="396"/>
                      <a:pt x="519" y="388"/>
                      <a:pt x="522" y="380"/>
                    </a:cubicBezTo>
                    <a:cubicBezTo>
                      <a:pt x="524" y="372"/>
                      <a:pt x="534" y="365"/>
                      <a:pt x="542" y="365"/>
                    </a:cubicBezTo>
                    <a:cubicBezTo>
                      <a:pt x="571" y="365"/>
                      <a:pt x="571" y="365"/>
                      <a:pt x="571" y="365"/>
                    </a:cubicBezTo>
                    <a:cubicBezTo>
                      <a:pt x="591" y="365"/>
                      <a:pt x="608" y="348"/>
                      <a:pt x="608" y="328"/>
                    </a:cubicBezTo>
                    <a:cubicBezTo>
                      <a:pt x="608" y="280"/>
                      <a:pt x="608" y="280"/>
                      <a:pt x="608" y="280"/>
                    </a:cubicBezTo>
                    <a:cubicBezTo>
                      <a:pt x="608" y="260"/>
                      <a:pt x="591" y="243"/>
                      <a:pt x="571" y="243"/>
                    </a:cubicBezTo>
                    <a:close/>
                    <a:moveTo>
                      <a:pt x="304" y="413"/>
                    </a:moveTo>
                    <a:cubicBezTo>
                      <a:pt x="244" y="413"/>
                      <a:pt x="195" y="364"/>
                      <a:pt x="195" y="304"/>
                    </a:cubicBezTo>
                    <a:cubicBezTo>
                      <a:pt x="195" y="244"/>
                      <a:pt x="244" y="195"/>
                      <a:pt x="304" y="195"/>
                    </a:cubicBezTo>
                    <a:cubicBezTo>
                      <a:pt x="364" y="195"/>
                      <a:pt x="413" y="244"/>
                      <a:pt x="413" y="304"/>
                    </a:cubicBezTo>
                    <a:cubicBezTo>
                      <a:pt x="413" y="364"/>
                      <a:pt x="364" y="413"/>
                      <a:pt x="304" y="413"/>
                    </a:cubicBez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7">
                <a:extLst>
                  <a:ext uri="{FF2B5EF4-FFF2-40B4-BE49-F238E27FC236}">
                    <a16:creationId xmlns:a16="http://schemas.microsoft.com/office/drawing/2014/main" id="{ABBD5F6E-6701-FD4F-9F89-5E8F2DB60A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0524" y="5805119"/>
                <a:ext cx="720725" cy="720725"/>
              </a:xfrm>
              <a:custGeom>
                <a:avLst/>
                <a:gdLst>
                  <a:gd name="T0" fmla="*/ 376 w 422"/>
                  <a:gd name="T1" fmla="*/ 168 h 422"/>
                  <a:gd name="T2" fmla="*/ 355 w 422"/>
                  <a:gd name="T3" fmla="*/ 142 h 422"/>
                  <a:gd name="T4" fmla="*/ 372 w 422"/>
                  <a:gd name="T5" fmla="*/ 110 h 422"/>
                  <a:gd name="T6" fmla="*/ 372 w 422"/>
                  <a:gd name="T7" fmla="*/ 73 h 422"/>
                  <a:gd name="T8" fmla="*/ 330 w 422"/>
                  <a:gd name="T9" fmla="*/ 42 h 422"/>
                  <a:gd name="T10" fmla="*/ 298 w 422"/>
                  <a:gd name="T11" fmla="*/ 64 h 422"/>
                  <a:gd name="T12" fmla="*/ 280 w 422"/>
                  <a:gd name="T13" fmla="*/ 66 h 422"/>
                  <a:gd name="T14" fmla="*/ 253 w 422"/>
                  <a:gd name="T15" fmla="*/ 46 h 422"/>
                  <a:gd name="T16" fmla="*/ 228 w 422"/>
                  <a:gd name="T17" fmla="*/ 0 h 422"/>
                  <a:gd name="T18" fmla="*/ 169 w 422"/>
                  <a:gd name="T19" fmla="*/ 26 h 422"/>
                  <a:gd name="T20" fmla="*/ 158 w 422"/>
                  <a:gd name="T21" fmla="*/ 60 h 422"/>
                  <a:gd name="T22" fmla="*/ 135 w 422"/>
                  <a:gd name="T23" fmla="*/ 68 h 422"/>
                  <a:gd name="T24" fmla="*/ 110 w 422"/>
                  <a:gd name="T25" fmla="*/ 50 h 422"/>
                  <a:gd name="T26" fmla="*/ 74 w 422"/>
                  <a:gd name="T27" fmla="*/ 50 h 422"/>
                  <a:gd name="T28" fmla="*/ 50 w 422"/>
                  <a:gd name="T29" fmla="*/ 110 h 422"/>
                  <a:gd name="T30" fmla="*/ 67 w 422"/>
                  <a:gd name="T31" fmla="*/ 142 h 422"/>
                  <a:gd name="T32" fmla="*/ 46 w 422"/>
                  <a:gd name="T33" fmla="*/ 168 h 422"/>
                  <a:gd name="T34" fmla="*/ 0 w 422"/>
                  <a:gd name="T35" fmla="*/ 194 h 422"/>
                  <a:gd name="T36" fmla="*/ 26 w 422"/>
                  <a:gd name="T37" fmla="*/ 253 h 422"/>
                  <a:gd name="T38" fmla="*/ 60 w 422"/>
                  <a:gd name="T39" fmla="*/ 264 h 422"/>
                  <a:gd name="T40" fmla="*/ 65 w 422"/>
                  <a:gd name="T41" fmla="*/ 297 h 422"/>
                  <a:gd name="T42" fmla="*/ 50 w 422"/>
                  <a:gd name="T43" fmla="*/ 348 h 422"/>
                  <a:gd name="T44" fmla="*/ 92 w 422"/>
                  <a:gd name="T45" fmla="*/ 379 h 422"/>
                  <a:gd name="T46" fmla="*/ 125 w 422"/>
                  <a:gd name="T47" fmla="*/ 357 h 422"/>
                  <a:gd name="T48" fmla="*/ 142 w 422"/>
                  <a:gd name="T49" fmla="*/ 355 h 422"/>
                  <a:gd name="T50" fmla="*/ 169 w 422"/>
                  <a:gd name="T51" fmla="*/ 376 h 422"/>
                  <a:gd name="T52" fmla="*/ 195 w 422"/>
                  <a:gd name="T53" fmla="*/ 422 h 422"/>
                  <a:gd name="T54" fmla="*/ 253 w 422"/>
                  <a:gd name="T55" fmla="*/ 396 h 422"/>
                  <a:gd name="T56" fmla="*/ 264 w 422"/>
                  <a:gd name="T57" fmla="*/ 362 h 422"/>
                  <a:gd name="T58" fmla="*/ 287 w 422"/>
                  <a:gd name="T59" fmla="*/ 354 h 422"/>
                  <a:gd name="T60" fmla="*/ 312 w 422"/>
                  <a:gd name="T61" fmla="*/ 372 h 422"/>
                  <a:gd name="T62" fmla="*/ 349 w 422"/>
                  <a:gd name="T63" fmla="*/ 372 h 422"/>
                  <a:gd name="T64" fmla="*/ 372 w 422"/>
                  <a:gd name="T65" fmla="*/ 312 h 422"/>
                  <a:gd name="T66" fmla="*/ 355 w 422"/>
                  <a:gd name="T67" fmla="*/ 280 h 422"/>
                  <a:gd name="T68" fmla="*/ 376 w 422"/>
                  <a:gd name="T69" fmla="*/ 253 h 422"/>
                  <a:gd name="T70" fmla="*/ 422 w 422"/>
                  <a:gd name="T71" fmla="*/ 227 h 422"/>
                  <a:gd name="T72" fmla="*/ 396 w 422"/>
                  <a:gd name="T73" fmla="*/ 168 h 422"/>
                  <a:gd name="T74" fmla="*/ 135 w 422"/>
                  <a:gd name="T75" fmla="*/ 211 h 422"/>
                  <a:gd name="T76" fmla="*/ 287 w 422"/>
                  <a:gd name="T77" fmla="*/ 211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2" h="422">
                    <a:moveTo>
                      <a:pt x="396" y="168"/>
                    </a:moveTo>
                    <a:cubicBezTo>
                      <a:pt x="376" y="168"/>
                      <a:pt x="376" y="168"/>
                      <a:pt x="376" y="168"/>
                    </a:cubicBezTo>
                    <a:cubicBezTo>
                      <a:pt x="371" y="168"/>
                      <a:pt x="364" y="163"/>
                      <a:pt x="362" y="158"/>
                    </a:cubicBezTo>
                    <a:cubicBezTo>
                      <a:pt x="360" y="152"/>
                      <a:pt x="358" y="147"/>
                      <a:pt x="355" y="142"/>
                    </a:cubicBezTo>
                    <a:cubicBezTo>
                      <a:pt x="353" y="136"/>
                      <a:pt x="354" y="128"/>
                      <a:pt x="358" y="124"/>
                    </a:cubicBezTo>
                    <a:cubicBezTo>
                      <a:pt x="372" y="110"/>
                      <a:pt x="372" y="110"/>
                      <a:pt x="372" y="110"/>
                    </a:cubicBezTo>
                    <a:cubicBezTo>
                      <a:pt x="377" y="105"/>
                      <a:pt x="380" y="98"/>
                      <a:pt x="380" y="92"/>
                    </a:cubicBezTo>
                    <a:cubicBezTo>
                      <a:pt x="380" y="85"/>
                      <a:pt x="377" y="78"/>
                      <a:pt x="372" y="73"/>
                    </a:cubicBezTo>
                    <a:cubicBezTo>
                      <a:pt x="349" y="50"/>
                      <a:pt x="349" y="50"/>
                      <a:pt x="349" y="50"/>
                    </a:cubicBezTo>
                    <a:cubicBezTo>
                      <a:pt x="344" y="45"/>
                      <a:pt x="337" y="42"/>
                      <a:pt x="330" y="42"/>
                    </a:cubicBezTo>
                    <a:cubicBezTo>
                      <a:pt x="323" y="42"/>
                      <a:pt x="317" y="45"/>
                      <a:pt x="312" y="50"/>
                    </a:cubicBezTo>
                    <a:cubicBezTo>
                      <a:pt x="298" y="64"/>
                      <a:pt x="298" y="64"/>
                      <a:pt x="298" y="64"/>
                    </a:cubicBezTo>
                    <a:cubicBezTo>
                      <a:pt x="295" y="67"/>
                      <a:pt x="292" y="68"/>
                      <a:pt x="287" y="68"/>
                    </a:cubicBezTo>
                    <a:cubicBezTo>
                      <a:pt x="285" y="68"/>
                      <a:pt x="282" y="67"/>
                      <a:pt x="280" y="66"/>
                    </a:cubicBezTo>
                    <a:cubicBezTo>
                      <a:pt x="275" y="64"/>
                      <a:pt x="270" y="62"/>
                      <a:pt x="264" y="60"/>
                    </a:cubicBezTo>
                    <a:cubicBezTo>
                      <a:pt x="258" y="58"/>
                      <a:pt x="253" y="51"/>
                      <a:pt x="253" y="46"/>
                    </a:cubicBezTo>
                    <a:cubicBezTo>
                      <a:pt x="253" y="26"/>
                      <a:pt x="253" y="26"/>
                      <a:pt x="253" y="26"/>
                    </a:cubicBezTo>
                    <a:cubicBezTo>
                      <a:pt x="253" y="11"/>
                      <a:pt x="242" y="0"/>
                      <a:pt x="228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80" y="0"/>
                      <a:pt x="169" y="11"/>
                      <a:pt x="169" y="26"/>
                    </a:cubicBezTo>
                    <a:cubicBezTo>
                      <a:pt x="169" y="46"/>
                      <a:pt x="169" y="46"/>
                      <a:pt x="169" y="46"/>
                    </a:cubicBezTo>
                    <a:cubicBezTo>
                      <a:pt x="169" y="51"/>
                      <a:pt x="164" y="58"/>
                      <a:pt x="158" y="60"/>
                    </a:cubicBezTo>
                    <a:cubicBezTo>
                      <a:pt x="153" y="62"/>
                      <a:pt x="147" y="64"/>
                      <a:pt x="142" y="66"/>
                    </a:cubicBezTo>
                    <a:cubicBezTo>
                      <a:pt x="140" y="67"/>
                      <a:pt x="137" y="68"/>
                      <a:pt x="135" y="68"/>
                    </a:cubicBezTo>
                    <a:cubicBezTo>
                      <a:pt x="131" y="68"/>
                      <a:pt x="127" y="67"/>
                      <a:pt x="125" y="64"/>
                    </a:cubicBezTo>
                    <a:cubicBezTo>
                      <a:pt x="110" y="50"/>
                      <a:pt x="110" y="50"/>
                      <a:pt x="110" y="50"/>
                    </a:cubicBezTo>
                    <a:cubicBezTo>
                      <a:pt x="105" y="45"/>
                      <a:pt x="99" y="42"/>
                      <a:pt x="92" y="42"/>
                    </a:cubicBezTo>
                    <a:cubicBezTo>
                      <a:pt x="85" y="42"/>
                      <a:pt x="79" y="45"/>
                      <a:pt x="74" y="50"/>
                    </a:cubicBezTo>
                    <a:cubicBezTo>
                      <a:pt x="50" y="73"/>
                      <a:pt x="50" y="73"/>
                      <a:pt x="50" y="73"/>
                    </a:cubicBezTo>
                    <a:cubicBezTo>
                      <a:pt x="40" y="83"/>
                      <a:pt x="40" y="100"/>
                      <a:pt x="50" y="110"/>
                    </a:cubicBezTo>
                    <a:cubicBezTo>
                      <a:pt x="65" y="124"/>
                      <a:pt x="65" y="124"/>
                      <a:pt x="65" y="124"/>
                    </a:cubicBezTo>
                    <a:cubicBezTo>
                      <a:pt x="69" y="128"/>
                      <a:pt x="70" y="136"/>
                      <a:pt x="67" y="142"/>
                    </a:cubicBezTo>
                    <a:cubicBezTo>
                      <a:pt x="64" y="147"/>
                      <a:pt x="62" y="152"/>
                      <a:pt x="60" y="158"/>
                    </a:cubicBezTo>
                    <a:cubicBezTo>
                      <a:pt x="58" y="163"/>
                      <a:pt x="52" y="168"/>
                      <a:pt x="46" y="168"/>
                    </a:cubicBezTo>
                    <a:cubicBezTo>
                      <a:pt x="26" y="168"/>
                      <a:pt x="26" y="168"/>
                      <a:pt x="26" y="168"/>
                    </a:cubicBezTo>
                    <a:cubicBezTo>
                      <a:pt x="12" y="168"/>
                      <a:pt x="0" y="180"/>
                      <a:pt x="0" y="194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42"/>
                      <a:pt x="12" y="253"/>
                      <a:pt x="26" y="253"/>
                    </a:cubicBezTo>
                    <a:cubicBezTo>
                      <a:pt x="46" y="253"/>
                      <a:pt x="46" y="253"/>
                      <a:pt x="46" y="253"/>
                    </a:cubicBezTo>
                    <a:cubicBezTo>
                      <a:pt x="52" y="253"/>
                      <a:pt x="58" y="258"/>
                      <a:pt x="60" y="264"/>
                    </a:cubicBezTo>
                    <a:cubicBezTo>
                      <a:pt x="62" y="269"/>
                      <a:pt x="64" y="275"/>
                      <a:pt x="67" y="280"/>
                    </a:cubicBezTo>
                    <a:cubicBezTo>
                      <a:pt x="70" y="286"/>
                      <a:pt x="69" y="293"/>
                      <a:pt x="65" y="297"/>
                    </a:cubicBezTo>
                    <a:cubicBezTo>
                      <a:pt x="50" y="312"/>
                      <a:pt x="50" y="312"/>
                      <a:pt x="50" y="312"/>
                    </a:cubicBezTo>
                    <a:cubicBezTo>
                      <a:pt x="40" y="322"/>
                      <a:pt x="40" y="338"/>
                      <a:pt x="50" y="348"/>
                    </a:cubicBezTo>
                    <a:cubicBezTo>
                      <a:pt x="74" y="372"/>
                      <a:pt x="74" y="372"/>
                      <a:pt x="74" y="372"/>
                    </a:cubicBezTo>
                    <a:cubicBezTo>
                      <a:pt x="79" y="376"/>
                      <a:pt x="85" y="379"/>
                      <a:pt x="92" y="379"/>
                    </a:cubicBezTo>
                    <a:cubicBezTo>
                      <a:pt x="99" y="379"/>
                      <a:pt x="105" y="376"/>
                      <a:pt x="110" y="372"/>
                    </a:cubicBezTo>
                    <a:cubicBezTo>
                      <a:pt x="125" y="357"/>
                      <a:pt x="125" y="357"/>
                      <a:pt x="125" y="357"/>
                    </a:cubicBezTo>
                    <a:cubicBezTo>
                      <a:pt x="127" y="355"/>
                      <a:pt x="131" y="354"/>
                      <a:pt x="135" y="354"/>
                    </a:cubicBezTo>
                    <a:cubicBezTo>
                      <a:pt x="137" y="354"/>
                      <a:pt x="140" y="354"/>
                      <a:pt x="142" y="355"/>
                    </a:cubicBezTo>
                    <a:cubicBezTo>
                      <a:pt x="147" y="358"/>
                      <a:pt x="153" y="360"/>
                      <a:pt x="158" y="362"/>
                    </a:cubicBezTo>
                    <a:cubicBezTo>
                      <a:pt x="164" y="364"/>
                      <a:pt x="169" y="370"/>
                      <a:pt x="169" y="376"/>
                    </a:cubicBezTo>
                    <a:cubicBezTo>
                      <a:pt x="169" y="396"/>
                      <a:pt x="169" y="396"/>
                      <a:pt x="169" y="396"/>
                    </a:cubicBezTo>
                    <a:cubicBezTo>
                      <a:pt x="169" y="410"/>
                      <a:pt x="180" y="422"/>
                      <a:pt x="195" y="422"/>
                    </a:cubicBezTo>
                    <a:cubicBezTo>
                      <a:pt x="228" y="422"/>
                      <a:pt x="228" y="422"/>
                      <a:pt x="228" y="422"/>
                    </a:cubicBezTo>
                    <a:cubicBezTo>
                      <a:pt x="242" y="422"/>
                      <a:pt x="253" y="410"/>
                      <a:pt x="253" y="396"/>
                    </a:cubicBezTo>
                    <a:cubicBezTo>
                      <a:pt x="253" y="376"/>
                      <a:pt x="253" y="376"/>
                      <a:pt x="253" y="376"/>
                    </a:cubicBezTo>
                    <a:cubicBezTo>
                      <a:pt x="253" y="370"/>
                      <a:pt x="258" y="364"/>
                      <a:pt x="264" y="362"/>
                    </a:cubicBezTo>
                    <a:cubicBezTo>
                      <a:pt x="270" y="360"/>
                      <a:pt x="275" y="358"/>
                      <a:pt x="280" y="355"/>
                    </a:cubicBezTo>
                    <a:cubicBezTo>
                      <a:pt x="282" y="354"/>
                      <a:pt x="285" y="354"/>
                      <a:pt x="287" y="354"/>
                    </a:cubicBezTo>
                    <a:cubicBezTo>
                      <a:pt x="292" y="354"/>
                      <a:pt x="295" y="355"/>
                      <a:pt x="298" y="357"/>
                    </a:cubicBezTo>
                    <a:cubicBezTo>
                      <a:pt x="312" y="372"/>
                      <a:pt x="312" y="372"/>
                      <a:pt x="312" y="372"/>
                    </a:cubicBezTo>
                    <a:cubicBezTo>
                      <a:pt x="317" y="376"/>
                      <a:pt x="323" y="379"/>
                      <a:pt x="330" y="379"/>
                    </a:cubicBezTo>
                    <a:cubicBezTo>
                      <a:pt x="337" y="379"/>
                      <a:pt x="344" y="376"/>
                      <a:pt x="349" y="372"/>
                    </a:cubicBezTo>
                    <a:cubicBezTo>
                      <a:pt x="372" y="348"/>
                      <a:pt x="372" y="348"/>
                      <a:pt x="372" y="348"/>
                    </a:cubicBezTo>
                    <a:cubicBezTo>
                      <a:pt x="382" y="338"/>
                      <a:pt x="382" y="322"/>
                      <a:pt x="372" y="312"/>
                    </a:cubicBezTo>
                    <a:cubicBezTo>
                      <a:pt x="358" y="297"/>
                      <a:pt x="358" y="297"/>
                      <a:pt x="358" y="297"/>
                    </a:cubicBezTo>
                    <a:cubicBezTo>
                      <a:pt x="354" y="293"/>
                      <a:pt x="353" y="285"/>
                      <a:pt x="355" y="280"/>
                    </a:cubicBezTo>
                    <a:cubicBezTo>
                      <a:pt x="358" y="275"/>
                      <a:pt x="360" y="269"/>
                      <a:pt x="362" y="264"/>
                    </a:cubicBezTo>
                    <a:cubicBezTo>
                      <a:pt x="364" y="258"/>
                      <a:pt x="371" y="253"/>
                      <a:pt x="376" y="253"/>
                    </a:cubicBezTo>
                    <a:cubicBezTo>
                      <a:pt x="396" y="253"/>
                      <a:pt x="396" y="253"/>
                      <a:pt x="396" y="253"/>
                    </a:cubicBezTo>
                    <a:cubicBezTo>
                      <a:pt x="411" y="253"/>
                      <a:pt x="422" y="242"/>
                      <a:pt x="422" y="227"/>
                    </a:cubicBezTo>
                    <a:cubicBezTo>
                      <a:pt x="422" y="194"/>
                      <a:pt x="422" y="194"/>
                      <a:pt x="422" y="194"/>
                    </a:cubicBezTo>
                    <a:cubicBezTo>
                      <a:pt x="422" y="180"/>
                      <a:pt x="411" y="168"/>
                      <a:pt x="396" y="168"/>
                    </a:cubicBezTo>
                    <a:close/>
                    <a:moveTo>
                      <a:pt x="211" y="286"/>
                    </a:moveTo>
                    <a:cubicBezTo>
                      <a:pt x="169" y="286"/>
                      <a:pt x="135" y="252"/>
                      <a:pt x="135" y="211"/>
                    </a:cubicBezTo>
                    <a:cubicBezTo>
                      <a:pt x="135" y="169"/>
                      <a:pt x="169" y="135"/>
                      <a:pt x="211" y="135"/>
                    </a:cubicBezTo>
                    <a:cubicBezTo>
                      <a:pt x="253" y="135"/>
                      <a:pt x="287" y="169"/>
                      <a:pt x="287" y="211"/>
                    </a:cubicBezTo>
                    <a:cubicBezTo>
                      <a:pt x="287" y="252"/>
                      <a:pt x="253" y="286"/>
                      <a:pt x="211" y="286"/>
                    </a:cubicBez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8">
                <a:extLst>
                  <a:ext uri="{FF2B5EF4-FFF2-40B4-BE49-F238E27FC236}">
                    <a16:creationId xmlns:a16="http://schemas.microsoft.com/office/drawing/2014/main" id="{7A0EC781-0494-F54F-9B96-FC9302BB1C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4599" y="5468569"/>
                <a:ext cx="525462" cy="523875"/>
              </a:xfrm>
              <a:custGeom>
                <a:avLst/>
                <a:gdLst>
                  <a:gd name="T0" fmla="*/ 275 w 308"/>
                  <a:gd name="T1" fmla="*/ 123 h 307"/>
                  <a:gd name="T2" fmla="*/ 260 w 308"/>
                  <a:gd name="T3" fmla="*/ 103 h 307"/>
                  <a:gd name="T4" fmla="*/ 272 w 308"/>
                  <a:gd name="T5" fmla="*/ 80 h 307"/>
                  <a:gd name="T6" fmla="*/ 272 w 308"/>
                  <a:gd name="T7" fmla="*/ 53 h 307"/>
                  <a:gd name="T8" fmla="*/ 241 w 308"/>
                  <a:gd name="T9" fmla="*/ 31 h 307"/>
                  <a:gd name="T10" fmla="*/ 217 w 308"/>
                  <a:gd name="T11" fmla="*/ 47 h 307"/>
                  <a:gd name="T12" fmla="*/ 205 w 308"/>
                  <a:gd name="T13" fmla="*/ 48 h 307"/>
                  <a:gd name="T14" fmla="*/ 185 w 308"/>
                  <a:gd name="T15" fmla="*/ 33 h 307"/>
                  <a:gd name="T16" fmla="*/ 166 w 308"/>
                  <a:gd name="T17" fmla="*/ 0 h 307"/>
                  <a:gd name="T18" fmla="*/ 123 w 308"/>
                  <a:gd name="T19" fmla="*/ 19 h 307"/>
                  <a:gd name="T20" fmla="*/ 116 w 308"/>
                  <a:gd name="T21" fmla="*/ 43 h 307"/>
                  <a:gd name="T22" fmla="*/ 99 w 308"/>
                  <a:gd name="T23" fmla="*/ 49 h 307"/>
                  <a:gd name="T24" fmla="*/ 81 w 308"/>
                  <a:gd name="T25" fmla="*/ 36 h 307"/>
                  <a:gd name="T26" fmla="*/ 54 w 308"/>
                  <a:gd name="T27" fmla="*/ 36 h 307"/>
                  <a:gd name="T28" fmla="*/ 37 w 308"/>
                  <a:gd name="T29" fmla="*/ 80 h 307"/>
                  <a:gd name="T30" fmla="*/ 49 w 308"/>
                  <a:gd name="T31" fmla="*/ 103 h 307"/>
                  <a:gd name="T32" fmla="*/ 34 w 308"/>
                  <a:gd name="T33" fmla="*/ 123 h 307"/>
                  <a:gd name="T34" fmla="*/ 0 w 308"/>
                  <a:gd name="T35" fmla="*/ 142 h 307"/>
                  <a:gd name="T36" fmla="*/ 19 w 308"/>
                  <a:gd name="T37" fmla="*/ 184 h 307"/>
                  <a:gd name="T38" fmla="*/ 44 w 308"/>
                  <a:gd name="T39" fmla="*/ 192 h 307"/>
                  <a:gd name="T40" fmla="*/ 47 w 308"/>
                  <a:gd name="T41" fmla="*/ 217 h 307"/>
                  <a:gd name="T42" fmla="*/ 37 w 308"/>
                  <a:gd name="T43" fmla="*/ 254 h 307"/>
                  <a:gd name="T44" fmla="*/ 67 w 308"/>
                  <a:gd name="T45" fmla="*/ 276 h 307"/>
                  <a:gd name="T46" fmla="*/ 91 w 308"/>
                  <a:gd name="T47" fmla="*/ 260 h 307"/>
                  <a:gd name="T48" fmla="*/ 104 w 308"/>
                  <a:gd name="T49" fmla="*/ 259 h 307"/>
                  <a:gd name="T50" fmla="*/ 123 w 308"/>
                  <a:gd name="T51" fmla="*/ 274 h 307"/>
                  <a:gd name="T52" fmla="*/ 142 w 308"/>
                  <a:gd name="T53" fmla="*/ 307 h 307"/>
                  <a:gd name="T54" fmla="*/ 185 w 308"/>
                  <a:gd name="T55" fmla="*/ 289 h 307"/>
                  <a:gd name="T56" fmla="*/ 193 w 308"/>
                  <a:gd name="T57" fmla="*/ 264 h 307"/>
                  <a:gd name="T58" fmla="*/ 210 w 308"/>
                  <a:gd name="T59" fmla="*/ 258 h 307"/>
                  <a:gd name="T60" fmla="*/ 228 w 308"/>
                  <a:gd name="T61" fmla="*/ 271 h 307"/>
                  <a:gd name="T62" fmla="*/ 255 w 308"/>
                  <a:gd name="T63" fmla="*/ 271 h 307"/>
                  <a:gd name="T64" fmla="*/ 272 w 308"/>
                  <a:gd name="T65" fmla="*/ 227 h 307"/>
                  <a:gd name="T66" fmla="*/ 260 w 308"/>
                  <a:gd name="T67" fmla="*/ 204 h 307"/>
                  <a:gd name="T68" fmla="*/ 275 w 308"/>
                  <a:gd name="T69" fmla="*/ 184 h 307"/>
                  <a:gd name="T70" fmla="*/ 308 w 308"/>
                  <a:gd name="T71" fmla="*/ 166 h 307"/>
                  <a:gd name="T72" fmla="*/ 289 w 308"/>
                  <a:gd name="T73" fmla="*/ 123 h 307"/>
                  <a:gd name="T74" fmla="*/ 99 w 308"/>
                  <a:gd name="T75" fmla="*/ 154 h 307"/>
                  <a:gd name="T76" fmla="*/ 209 w 308"/>
                  <a:gd name="T77" fmla="*/ 154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08" h="307">
                    <a:moveTo>
                      <a:pt x="289" y="123"/>
                    </a:moveTo>
                    <a:cubicBezTo>
                      <a:pt x="275" y="123"/>
                      <a:pt x="275" y="123"/>
                      <a:pt x="275" y="123"/>
                    </a:cubicBezTo>
                    <a:cubicBezTo>
                      <a:pt x="271" y="123"/>
                      <a:pt x="266" y="119"/>
                      <a:pt x="264" y="115"/>
                    </a:cubicBezTo>
                    <a:cubicBezTo>
                      <a:pt x="263" y="111"/>
                      <a:pt x="261" y="107"/>
                      <a:pt x="260" y="103"/>
                    </a:cubicBezTo>
                    <a:cubicBezTo>
                      <a:pt x="258" y="99"/>
                      <a:pt x="258" y="93"/>
                      <a:pt x="261" y="90"/>
                    </a:cubicBezTo>
                    <a:cubicBezTo>
                      <a:pt x="272" y="80"/>
                      <a:pt x="272" y="80"/>
                      <a:pt x="272" y="80"/>
                    </a:cubicBezTo>
                    <a:cubicBezTo>
                      <a:pt x="275" y="76"/>
                      <a:pt x="277" y="72"/>
                      <a:pt x="277" y="67"/>
                    </a:cubicBezTo>
                    <a:cubicBezTo>
                      <a:pt x="277" y="62"/>
                      <a:pt x="275" y="57"/>
                      <a:pt x="272" y="53"/>
                    </a:cubicBezTo>
                    <a:cubicBezTo>
                      <a:pt x="255" y="36"/>
                      <a:pt x="255" y="36"/>
                      <a:pt x="255" y="36"/>
                    </a:cubicBezTo>
                    <a:cubicBezTo>
                      <a:pt x="251" y="33"/>
                      <a:pt x="246" y="31"/>
                      <a:pt x="241" y="31"/>
                    </a:cubicBezTo>
                    <a:cubicBezTo>
                      <a:pt x="236" y="31"/>
                      <a:pt x="231" y="33"/>
                      <a:pt x="228" y="36"/>
                    </a:cubicBezTo>
                    <a:cubicBezTo>
                      <a:pt x="217" y="47"/>
                      <a:pt x="217" y="47"/>
                      <a:pt x="217" y="47"/>
                    </a:cubicBezTo>
                    <a:cubicBezTo>
                      <a:pt x="216" y="48"/>
                      <a:pt x="213" y="49"/>
                      <a:pt x="210" y="49"/>
                    </a:cubicBezTo>
                    <a:cubicBezTo>
                      <a:pt x="208" y="49"/>
                      <a:pt x="206" y="49"/>
                      <a:pt x="205" y="48"/>
                    </a:cubicBezTo>
                    <a:cubicBezTo>
                      <a:pt x="201" y="46"/>
                      <a:pt x="197" y="45"/>
                      <a:pt x="193" y="43"/>
                    </a:cubicBezTo>
                    <a:cubicBezTo>
                      <a:pt x="189" y="42"/>
                      <a:pt x="185" y="37"/>
                      <a:pt x="185" y="33"/>
                    </a:cubicBezTo>
                    <a:cubicBezTo>
                      <a:pt x="185" y="19"/>
                      <a:pt x="185" y="19"/>
                      <a:pt x="185" y="19"/>
                    </a:cubicBezTo>
                    <a:cubicBezTo>
                      <a:pt x="185" y="8"/>
                      <a:pt x="177" y="0"/>
                      <a:pt x="166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32" y="0"/>
                      <a:pt x="123" y="8"/>
                      <a:pt x="123" y="19"/>
                    </a:cubicBezTo>
                    <a:cubicBezTo>
                      <a:pt x="123" y="33"/>
                      <a:pt x="123" y="33"/>
                      <a:pt x="123" y="33"/>
                    </a:cubicBezTo>
                    <a:cubicBezTo>
                      <a:pt x="123" y="37"/>
                      <a:pt x="120" y="42"/>
                      <a:pt x="116" y="43"/>
                    </a:cubicBezTo>
                    <a:cubicBezTo>
                      <a:pt x="112" y="45"/>
                      <a:pt x="108" y="46"/>
                      <a:pt x="104" y="48"/>
                    </a:cubicBezTo>
                    <a:cubicBezTo>
                      <a:pt x="102" y="49"/>
                      <a:pt x="100" y="49"/>
                      <a:pt x="99" y="49"/>
                    </a:cubicBezTo>
                    <a:cubicBezTo>
                      <a:pt x="96" y="49"/>
                      <a:pt x="93" y="48"/>
                      <a:pt x="91" y="47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77" y="33"/>
                      <a:pt x="72" y="31"/>
                      <a:pt x="67" y="31"/>
                    </a:cubicBezTo>
                    <a:cubicBezTo>
                      <a:pt x="62" y="31"/>
                      <a:pt x="58" y="33"/>
                      <a:pt x="54" y="36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0" y="61"/>
                      <a:pt x="30" y="73"/>
                      <a:pt x="37" y="80"/>
                    </a:cubicBezTo>
                    <a:cubicBezTo>
                      <a:pt x="47" y="90"/>
                      <a:pt x="47" y="90"/>
                      <a:pt x="47" y="90"/>
                    </a:cubicBezTo>
                    <a:cubicBezTo>
                      <a:pt x="50" y="93"/>
                      <a:pt x="51" y="99"/>
                      <a:pt x="49" y="103"/>
                    </a:cubicBezTo>
                    <a:cubicBezTo>
                      <a:pt x="47" y="107"/>
                      <a:pt x="46" y="111"/>
                      <a:pt x="44" y="115"/>
                    </a:cubicBezTo>
                    <a:cubicBezTo>
                      <a:pt x="43" y="119"/>
                      <a:pt x="38" y="123"/>
                      <a:pt x="34" y="123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9" y="123"/>
                      <a:pt x="0" y="131"/>
                      <a:pt x="0" y="142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0" y="176"/>
                      <a:pt x="9" y="184"/>
                      <a:pt x="19" y="184"/>
                    </a:cubicBezTo>
                    <a:cubicBezTo>
                      <a:pt x="34" y="184"/>
                      <a:pt x="34" y="184"/>
                      <a:pt x="34" y="184"/>
                    </a:cubicBezTo>
                    <a:cubicBezTo>
                      <a:pt x="38" y="184"/>
                      <a:pt x="43" y="188"/>
                      <a:pt x="44" y="192"/>
                    </a:cubicBezTo>
                    <a:cubicBezTo>
                      <a:pt x="46" y="196"/>
                      <a:pt x="47" y="200"/>
                      <a:pt x="49" y="204"/>
                    </a:cubicBezTo>
                    <a:cubicBezTo>
                      <a:pt x="51" y="208"/>
                      <a:pt x="50" y="214"/>
                      <a:pt x="47" y="217"/>
                    </a:cubicBezTo>
                    <a:cubicBezTo>
                      <a:pt x="37" y="227"/>
                      <a:pt x="37" y="227"/>
                      <a:pt x="37" y="227"/>
                    </a:cubicBezTo>
                    <a:cubicBezTo>
                      <a:pt x="30" y="235"/>
                      <a:pt x="30" y="247"/>
                      <a:pt x="37" y="254"/>
                    </a:cubicBezTo>
                    <a:cubicBezTo>
                      <a:pt x="54" y="271"/>
                      <a:pt x="54" y="271"/>
                      <a:pt x="54" y="271"/>
                    </a:cubicBezTo>
                    <a:cubicBezTo>
                      <a:pt x="58" y="274"/>
                      <a:pt x="62" y="276"/>
                      <a:pt x="67" y="276"/>
                    </a:cubicBezTo>
                    <a:cubicBezTo>
                      <a:pt x="72" y="276"/>
                      <a:pt x="77" y="274"/>
                      <a:pt x="81" y="271"/>
                    </a:cubicBezTo>
                    <a:cubicBezTo>
                      <a:pt x="91" y="260"/>
                      <a:pt x="91" y="260"/>
                      <a:pt x="91" y="260"/>
                    </a:cubicBezTo>
                    <a:cubicBezTo>
                      <a:pt x="93" y="259"/>
                      <a:pt x="96" y="258"/>
                      <a:pt x="99" y="258"/>
                    </a:cubicBezTo>
                    <a:cubicBezTo>
                      <a:pt x="100" y="258"/>
                      <a:pt x="102" y="258"/>
                      <a:pt x="104" y="259"/>
                    </a:cubicBezTo>
                    <a:cubicBezTo>
                      <a:pt x="108" y="261"/>
                      <a:pt x="112" y="262"/>
                      <a:pt x="116" y="264"/>
                    </a:cubicBezTo>
                    <a:cubicBezTo>
                      <a:pt x="120" y="265"/>
                      <a:pt x="123" y="270"/>
                      <a:pt x="123" y="274"/>
                    </a:cubicBezTo>
                    <a:cubicBezTo>
                      <a:pt x="123" y="289"/>
                      <a:pt x="123" y="289"/>
                      <a:pt x="123" y="289"/>
                    </a:cubicBezTo>
                    <a:cubicBezTo>
                      <a:pt x="123" y="299"/>
                      <a:pt x="132" y="307"/>
                      <a:pt x="142" y="307"/>
                    </a:cubicBezTo>
                    <a:cubicBezTo>
                      <a:pt x="166" y="307"/>
                      <a:pt x="166" y="307"/>
                      <a:pt x="166" y="307"/>
                    </a:cubicBezTo>
                    <a:cubicBezTo>
                      <a:pt x="177" y="307"/>
                      <a:pt x="185" y="299"/>
                      <a:pt x="185" y="289"/>
                    </a:cubicBezTo>
                    <a:cubicBezTo>
                      <a:pt x="185" y="274"/>
                      <a:pt x="185" y="274"/>
                      <a:pt x="185" y="274"/>
                    </a:cubicBezTo>
                    <a:cubicBezTo>
                      <a:pt x="185" y="270"/>
                      <a:pt x="189" y="265"/>
                      <a:pt x="193" y="264"/>
                    </a:cubicBezTo>
                    <a:cubicBezTo>
                      <a:pt x="197" y="262"/>
                      <a:pt x="201" y="261"/>
                      <a:pt x="205" y="259"/>
                    </a:cubicBezTo>
                    <a:cubicBezTo>
                      <a:pt x="206" y="258"/>
                      <a:pt x="208" y="258"/>
                      <a:pt x="210" y="258"/>
                    </a:cubicBezTo>
                    <a:cubicBezTo>
                      <a:pt x="213" y="258"/>
                      <a:pt x="216" y="259"/>
                      <a:pt x="217" y="260"/>
                    </a:cubicBezTo>
                    <a:cubicBezTo>
                      <a:pt x="228" y="271"/>
                      <a:pt x="228" y="271"/>
                      <a:pt x="228" y="271"/>
                    </a:cubicBezTo>
                    <a:cubicBezTo>
                      <a:pt x="231" y="274"/>
                      <a:pt x="236" y="276"/>
                      <a:pt x="241" y="276"/>
                    </a:cubicBezTo>
                    <a:cubicBezTo>
                      <a:pt x="246" y="276"/>
                      <a:pt x="251" y="274"/>
                      <a:pt x="255" y="271"/>
                    </a:cubicBezTo>
                    <a:cubicBezTo>
                      <a:pt x="272" y="254"/>
                      <a:pt x="272" y="254"/>
                      <a:pt x="272" y="254"/>
                    </a:cubicBezTo>
                    <a:cubicBezTo>
                      <a:pt x="279" y="247"/>
                      <a:pt x="279" y="235"/>
                      <a:pt x="272" y="227"/>
                    </a:cubicBezTo>
                    <a:cubicBezTo>
                      <a:pt x="261" y="217"/>
                      <a:pt x="261" y="217"/>
                      <a:pt x="261" y="217"/>
                    </a:cubicBezTo>
                    <a:cubicBezTo>
                      <a:pt x="258" y="214"/>
                      <a:pt x="258" y="208"/>
                      <a:pt x="260" y="204"/>
                    </a:cubicBezTo>
                    <a:cubicBezTo>
                      <a:pt x="261" y="200"/>
                      <a:pt x="263" y="196"/>
                      <a:pt x="264" y="192"/>
                    </a:cubicBezTo>
                    <a:cubicBezTo>
                      <a:pt x="266" y="188"/>
                      <a:pt x="271" y="184"/>
                      <a:pt x="275" y="184"/>
                    </a:cubicBezTo>
                    <a:cubicBezTo>
                      <a:pt x="289" y="184"/>
                      <a:pt x="289" y="184"/>
                      <a:pt x="289" y="184"/>
                    </a:cubicBezTo>
                    <a:cubicBezTo>
                      <a:pt x="300" y="184"/>
                      <a:pt x="308" y="176"/>
                      <a:pt x="308" y="166"/>
                    </a:cubicBezTo>
                    <a:cubicBezTo>
                      <a:pt x="308" y="142"/>
                      <a:pt x="308" y="142"/>
                      <a:pt x="308" y="142"/>
                    </a:cubicBezTo>
                    <a:cubicBezTo>
                      <a:pt x="308" y="131"/>
                      <a:pt x="300" y="123"/>
                      <a:pt x="289" y="123"/>
                    </a:cubicBezTo>
                    <a:close/>
                    <a:moveTo>
                      <a:pt x="154" y="209"/>
                    </a:moveTo>
                    <a:cubicBezTo>
                      <a:pt x="124" y="209"/>
                      <a:pt x="99" y="184"/>
                      <a:pt x="99" y="154"/>
                    </a:cubicBezTo>
                    <a:cubicBezTo>
                      <a:pt x="99" y="123"/>
                      <a:pt x="124" y="98"/>
                      <a:pt x="154" y="98"/>
                    </a:cubicBezTo>
                    <a:cubicBezTo>
                      <a:pt x="185" y="98"/>
                      <a:pt x="209" y="123"/>
                      <a:pt x="209" y="154"/>
                    </a:cubicBezTo>
                    <a:cubicBezTo>
                      <a:pt x="209" y="184"/>
                      <a:pt x="185" y="209"/>
                      <a:pt x="154" y="209"/>
                    </a:cubicBez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9">
                <a:extLst>
                  <a:ext uri="{FF2B5EF4-FFF2-40B4-BE49-F238E27FC236}">
                    <a16:creationId xmlns:a16="http://schemas.microsoft.com/office/drawing/2014/main" id="{B8A599A2-F3D6-3C46-83E1-2D16F6D667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0299" y="6014669"/>
                <a:ext cx="484187" cy="487362"/>
              </a:xfrm>
              <a:custGeom>
                <a:avLst/>
                <a:gdLst>
                  <a:gd name="T0" fmla="*/ 253 w 284"/>
                  <a:gd name="T1" fmla="*/ 114 h 285"/>
                  <a:gd name="T2" fmla="*/ 239 w 284"/>
                  <a:gd name="T3" fmla="*/ 96 h 285"/>
                  <a:gd name="T4" fmla="*/ 251 w 284"/>
                  <a:gd name="T5" fmla="*/ 74 h 285"/>
                  <a:gd name="T6" fmla="*/ 250 w 284"/>
                  <a:gd name="T7" fmla="*/ 50 h 285"/>
                  <a:gd name="T8" fmla="*/ 222 w 284"/>
                  <a:gd name="T9" fmla="*/ 29 h 285"/>
                  <a:gd name="T10" fmla="*/ 200 w 284"/>
                  <a:gd name="T11" fmla="*/ 44 h 285"/>
                  <a:gd name="T12" fmla="*/ 189 w 284"/>
                  <a:gd name="T13" fmla="*/ 45 h 285"/>
                  <a:gd name="T14" fmla="*/ 171 w 284"/>
                  <a:gd name="T15" fmla="*/ 31 h 285"/>
                  <a:gd name="T16" fmla="*/ 153 w 284"/>
                  <a:gd name="T17" fmla="*/ 0 h 285"/>
                  <a:gd name="T18" fmla="*/ 114 w 284"/>
                  <a:gd name="T19" fmla="*/ 18 h 285"/>
                  <a:gd name="T20" fmla="*/ 106 w 284"/>
                  <a:gd name="T21" fmla="*/ 41 h 285"/>
                  <a:gd name="T22" fmla="*/ 91 w 284"/>
                  <a:gd name="T23" fmla="*/ 46 h 285"/>
                  <a:gd name="T24" fmla="*/ 74 w 284"/>
                  <a:gd name="T25" fmla="*/ 34 h 285"/>
                  <a:gd name="T26" fmla="*/ 49 w 284"/>
                  <a:gd name="T27" fmla="*/ 34 h 285"/>
                  <a:gd name="T28" fmla="*/ 34 w 284"/>
                  <a:gd name="T29" fmla="*/ 74 h 285"/>
                  <a:gd name="T30" fmla="*/ 45 w 284"/>
                  <a:gd name="T31" fmla="*/ 96 h 285"/>
                  <a:gd name="T32" fmla="*/ 31 w 284"/>
                  <a:gd name="T33" fmla="*/ 114 h 285"/>
                  <a:gd name="T34" fmla="*/ 0 w 284"/>
                  <a:gd name="T35" fmla="*/ 131 h 285"/>
                  <a:gd name="T36" fmla="*/ 17 w 284"/>
                  <a:gd name="T37" fmla="*/ 171 h 285"/>
                  <a:gd name="T38" fmla="*/ 40 w 284"/>
                  <a:gd name="T39" fmla="*/ 178 h 285"/>
                  <a:gd name="T40" fmla="*/ 43 w 284"/>
                  <a:gd name="T41" fmla="*/ 201 h 285"/>
                  <a:gd name="T42" fmla="*/ 34 w 284"/>
                  <a:gd name="T43" fmla="*/ 235 h 285"/>
                  <a:gd name="T44" fmla="*/ 62 w 284"/>
                  <a:gd name="T45" fmla="*/ 256 h 285"/>
                  <a:gd name="T46" fmla="*/ 84 w 284"/>
                  <a:gd name="T47" fmla="*/ 241 h 285"/>
                  <a:gd name="T48" fmla="*/ 95 w 284"/>
                  <a:gd name="T49" fmla="*/ 240 h 285"/>
                  <a:gd name="T50" fmla="*/ 113 w 284"/>
                  <a:gd name="T51" fmla="*/ 254 h 285"/>
                  <a:gd name="T52" fmla="*/ 131 w 284"/>
                  <a:gd name="T53" fmla="*/ 285 h 285"/>
                  <a:gd name="T54" fmla="*/ 171 w 284"/>
                  <a:gd name="T55" fmla="*/ 267 h 285"/>
                  <a:gd name="T56" fmla="*/ 178 w 284"/>
                  <a:gd name="T57" fmla="*/ 244 h 285"/>
                  <a:gd name="T58" fmla="*/ 193 w 284"/>
                  <a:gd name="T59" fmla="*/ 239 h 285"/>
                  <a:gd name="T60" fmla="*/ 210 w 284"/>
                  <a:gd name="T61" fmla="*/ 251 h 285"/>
                  <a:gd name="T62" fmla="*/ 235 w 284"/>
                  <a:gd name="T63" fmla="*/ 251 h 285"/>
                  <a:gd name="T64" fmla="*/ 251 w 284"/>
                  <a:gd name="T65" fmla="*/ 211 h 285"/>
                  <a:gd name="T66" fmla="*/ 239 w 284"/>
                  <a:gd name="T67" fmla="*/ 189 h 285"/>
                  <a:gd name="T68" fmla="*/ 253 w 284"/>
                  <a:gd name="T69" fmla="*/ 171 h 285"/>
                  <a:gd name="T70" fmla="*/ 284 w 284"/>
                  <a:gd name="T71" fmla="*/ 154 h 285"/>
                  <a:gd name="T72" fmla="*/ 267 w 284"/>
                  <a:gd name="T73" fmla="*/ 114 h 285"/>
                  <a:gd name="T74" fmla="*/ 91 w 284"/>
                  <a:gd name="T75" fmla="*/ 142 h 285"/>
                  <a:gd name="T76" fmla="*/ 193 w 284"/>
                  <a:gd name="T77" fmla="*/ 14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4" h="285">
                    <a:moveTo>
                      <a:pt x="267" y="114"/>
                    </a:moveTo>
                    <a:cubicBezTo>
                      <a:pt x="253" y="114"/>
                      <a:pt x="253" y="114"/>
                      <a:pt x="253" y="114"/>
                    </a:cubicBezTo>
                    <a:cubicBezTo>
                      <a:pt x="250" y="114"/>
                      <a:pt x="245" y="111"/>
                      <a:pt x="244" y="107"/>
                    </a:cubicBezTo>
                    <a:cubicBezTo>
                      <a:pt x="243" y="103"/>
                      <a:pt x="241" y="99"/>
                      <a:pt x="239" y="96"/>
                    </a:cubicBezTo>
                    <a:cubicBezTo>
                      <a:pt x="238" y="92"/>
                      <a:pt x="238" y="87"/>
                      <a:pt x="241" y="84"/>
                    </a:cubicBezTo>
                    <a:cubicBezTo>
                      <a:pt x="251" y="74"/>
                      <a:pt x="251" y="74"/>
                      <a:pt x="251" y="74"/>
                    </a:cubicBezTo>
                    <a:cubicBezTo>
                      <a:pt x="254" y="71"/>
                      <a:pt x="256" y="67"/>
                      <a:pt x="256" y="62"/>
                    </a:cubicBezTo>
                    <a:cubicBezTo>
                      <a:pt x="256" y="57"/>
                      <a:pt x="254" y="53"/>
                      <a:pt x="250" y="50"/>
                    </a:cubicBezTo>
                    <a:cubicBezTo>
                      <a:pt x="235" y="34"/>
                      <a:pt x="235" y="34"/>
                      <a:pt x="235" y="34"/>
                    </a:cubicBezTo>
                    <a:cubicBezTo>
                      <a:pt x="231" y="31"/>
                      <a:pt x="227" y="29"/>
                      <a:pt x="222" y="29"/>
                    </a:cubicBezTo>
                    <a:cubicBezTo>
                      <a:pt x="218" y="29"/>
                      <a:pt x="213" y="31"/>
                      <a:pt x="210" y="34"/>
                    </a:cubicBezTo>
                    <a:cubicBezTo>
                      <a:pt x="200" y="44"/>
                      <a:pt x="200" y="44"/>
                      <a:pt x="200" y="44"/>
                    </a:cubicBezTo>
                    <a:cubicBezTo>
                      <a:pt x="199" y="45"/>
                      <a:pt x="196" y="46"/>
                      <a:pt x="193" y="46"/>
                    </a:cubicBezTo>
                    <a:cubicBezTo>
                      <a:pt x="192" y="46"/>
                      <a:pt x="190" y="46"/>
                      <a:pt x="189" y="45"/>
                    </a:cubicBezTo>
                    <a:cubicBezTo>
                      <a:pt x="185" y="43"/>
                      <a:pt x="182" y="42"/>
                      <a:pt x="178" y="41"/>
                    </a:cubicBezTo>
                    <a:cubicBezTo>
                      <a:pt x="174" y="39"/>
                      <a:pt x="171" y="35"/>
                      <a:pt x="171" y="31"/>
                    </a:cubicBezTo>
                    <a:cubicBezTo>
                      <a:pt x="171" y="18"/>
                      <a:pt x="171" y="18"/>
                      <a:pt x="171" y="18"/>
                    </a:cubicBezTo>
                    <a:cubicBezTo>
                      <a:pt x="171" y="8"/>
                      <a:pt x="163" y="0"/>
                      <a:pt x="153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21" y="0"/>
                      <a:pt x="114" y="8"/>
                      <a:pt x="114" y="18"/>
                    </a:cubicBezTo>
                    <a:cubicBezTo>
                      <a:pt x="114" y="31"/>
                      <a:pt x="114" y="31"/>
                      <a:pt x="114" y="31"/>
                    </a:cubicBezTo>
                    <a:cubicBezTo>
                      <a:pt x="114" y="35"/>
                      <a:pt x="110" y="39"/>
                      <a:pt x="106" y="41"/>
                    </a:cubicBezTo>
                    <a:cubicBezTo>
                      <a:pt x="103" y="42"/>
                      <a:pt x="99" y="43"/>
                      <a:pt x="95" y="45"/>
                    </a:cubicBezTo>
                    <a:cubicBezTo>
                      <a:pt x="94" y="46"/>
                      <a:pt x="92" y="46"/>
                      <a:pt x="91" y="46"/>
                    </a:cubicBezTo>
                    <a:cubicBezTo>
                      <a:pt x="88" y="46"/>
                      <a:pt x="85" y="45"/>
                      <a:pt x="84" y="44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1" y="31"/>
                      <a:pt x="66" y="29"/>
                      <a:pt x="62" y="29"/>
                    </a:cubicBezTo>
                    <a:cubicBezTo>
                      <a:pt x="57" y="29"/>
                      <a:pt x="53" y="31"/>
                      <a:pt x="49" y="34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27" y="57"/>
                      <a:pt x="27" y="68"/>
                      <a:pt x="34" y="74"/>
                    </a:cubicBezTo>
                    <a:cubicBezTo>
                      <a:pt x="43" y="84"/>
                      <a:pt x="43" y="84"/>
                      <a:pt x="43" y="84"/>
                    </a:cubicBezTo>
                    <a:cubicBezTo>
                      <a:pt x="46" y="87"/>
                      <a:pt x="47" y="92"/>
                      <a:pt x="45" y="96"/>
                    </a:cubicBezTo>
                    <a:cubicBezTo>
                      <a:pt x="43" y="99"/>
                      <a:pt x="42" y="103"/>
                      <a:pt x="40" y="107"/>
                    </a:cubicBezTo>
                    <a:cubicBezTo>
                      <a:pt x="39" y="111"/>
                      <a:pt x="35" y="114"/>
                      <a:pt x="31" y="114"/>
                    </a:cubicBezTo>
                    <a:cubicBezTo>
                      <a:pt x="17" y="114"/>
                      <a:pt x="17" y="114"/>
                      <a:pt x="17" y="114"/>
                    </a:cubicBezTo>
                    <a:cubicBezTo>
                      <a:pt x="8" y="114"/>
                      <a:pt x="0" y="122"/>
                      <a:pt x="0" y="131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63"/>
                      <a:pt x="8" y="171"/>
                      <a:pt x="17" y="171"/>
                    </a:cubicBezTo>
                    <a:cubicBezTo>
                      <a:pt x="31" y="171"/>
                      <a:pt x="31" y="171"/>
                      <a:pt x="31" y="171"/>
                    </a:cubicBezTo>
                    <a:cubicBezTo>
                      <a:pt x="35" y="171"/>
                      <a:pt x="39" y="174"/>
                      <a:pt x="40" y="178"/>
                    </a:cubicBezTo>
                    <a:cubicBezTo>
                      <a:pt x="42" y="182"/>
                      <a:pt x="43" y="186"/>
                      <a:pt x="45" y="189"/>
                    </a:cubicBezTo>
                    <a:cubicBezTo>
                      <a:pt x="47" y="193"/>
                      <a:pt x="46" y="198"/>
                      <a:pt x="43" y="20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27" y="217"/>
                      <a:pt x="27" y="228"/>
                      <a:pt x="34" y="235"/>
                    </a:cubicBezTo>
                    <a:cubicBezTo>
                      <a:pt x="49" y="251"/>
                      <a:pt x="49" y="251"/>
                      <a:pt x="49" y="251"/>
                    </a:cubicBezTo>
                    <a:cubicBezTo>
                      <a:pt x="53" y="254"/>
                      <a:pt x="57" y="256"/>
                      <a:pt x="62" y="256"/>
                    </a:cubicBezTo>
                    <a:cubicBezTo>
                      <a:pt x="66" y="256"/>
                      <a:pt x="71" y="254"/>
                      <a:pt x="74" y="251"/>
                    </a:cubicBezTo>
                    <a:cubicBezTo>
                      <a:pt x="84" y="241"/>
                      <a:pt x="84" y="241"/>
                      <a:pt x="84" y="241"/>
                    </a:cubicBezTo>
                    <a:cubicBezTo>
                      <a:pt x="85" y="240"/>
                      <a:pt x="88" y="239"/>
                      <a:pt x="91" y="239"/>
                    </a:cubicBezTo>
                    <a:cubicBezTo>
                      <a:pt x="92" y="239"/>
                      <a:pt x="94" y="239"/>
                      <a:pt x="95" y="240"/>
                    </a:cubicBezTo>
                    <a:cubicBezTo>
                      <a:pt x="99" y="241"/>
                      <a:pt x="103" y="243"/>
                      <a:pt x="106" y="244"/>
                    </a:cubicBezTo>
                    <a:cubicBezTo>
                      <a:pt x="110" y="246"/>
                      <a:pt x="113" y="250"/>
                      <a:pt x="113" y="254"/>
                    </a:cubicBezTo>
                    <a:cubicBezTo>
                      <a:pt x="113" y="267"/>
                      <a:pt x="113" y="267"/>
                      <a:pt x="113" y="267"/>
                    </a:cubicBezTo>
                    <a:cubicBezTo>
                      <a:pt x="113" y="277"/>
                      <a:pt x="121" y="285"/>
                      <a:pt x="131" y="285"/>
                    </a:cubicBezTo>
                    <a:cubicBezTo>
                      <a:pt x="153" y="285"/>
                      <a:pt x="153" y="285"/>
                      <a:pt x="153" y="285"/>
                    </a:cubicBezTo>
                    <a:cubicBezTo>
                      <a:pt x="163" y="285"/>
                      <a:pt x="171" y="277"/>
                      <a:pt x="171" y="267"/>
                    </a:cubicBezTo>
                    <a:cubicBezTo>
                      <a:pt x="171" y="254"/>
                      <a:pt x="171" y="254"/>
                      <a:pt x="171" y="254"/>
                    </a:cubicBezTo>
                    <a:cubicBezTo>
                      <a:pt x="171" y="250"/>
                      <a:pt x="174" y="246"/>
                      <a:pt x="178" y="244"/>
                    </a:cubicBezTo>
                    <a:cubicBezTo>
                      <a:pt x="182" y="243"/>
                      <a:pt x="185" y="241"/>
                      <a:pt x="189" y="240"/>
                    </a:cubicBezTo>
                    <a:cubicBezTo>
                      <a:pt x="190" y="239"/>
                      <a:pt x="192" y="239"/>
                      <a:pt x="193" y="239"/>
                    </a:cubicBezTo>
                    <a:cubicBezTo>
                      <a:pt x="196" y="239"/>
                      <a:pt x="199" y="240"/>
                      <a:pt x="200" y="241"/>
                    </a:cubicBezTo>
                    <a:cubicBezTo>
                      <a:pt x="210" y="251"/>
                      <a:pt x="210" y="251"/>
                      <a:pt x="210" y="251"/>
                    </a:cubicBezTo>
                    <a:cubicBezTo>
                      <a:pt x="213" y="254"/>
                      <a:pt x="218" y="256"/>
                      <a:pt x="222" y="256"/>
                    </a:cubicBezTo>
                    <a:cubicBezTo>
                      <a:pt x="227" y="256"/>
                      <a:pt x="231" y="254"/>
                      <a:pt x="235" y="251"/>
                    </a:cubicBezTo>
                    <a:cubicBezTo>
                      <a:pt x="251" y="235"/>
                      <a:pt x="251" y="235"/>
                      <a:pt x="251" y="235"/>
                    </a:cubicBezTo>
                    <a:cubicBezTo>
                      <a:pt x="257" y="228"/>
                      <a:pt x="257" y="217"/>
                      <a:pt x="251" y="211"/>
                    </a:cubicBezTo>
                    <a:cubicBezTo>
                      <a:pt x="241" y="201"/>
                      <a:pt x="241" y="201"/>
                      <a:pt x="241" y="201"/>
                    </a:cubicBezTo>
                    <a:cubicBezTo>
                      <a:pt x="238" y="198"/>
                      <a:pt x="238" y="193"/>
                      <a:pt x="239" y="189"/>
                    </a:cubicBezTo>
                    <a:cubicBezTo>
                      <a:pt x="241" y="186"/>
                      <a:pt x="243" y="182"/>
                      <a:pt x="244" y="178"/>
                    </a:cubicBezTo>
                    <a:cubicBezTo>
                      <a:pt x="245" y="174"/>
                      <a:pt x="250" y="171"/>
                      <a:pt x="253" y="171"/>
                    </a:cubicBezTo>
                    <a:cubicBezTo>
                      <a:pt x="267" y="171"/>
                      <a:pt x="267" y="171"/>
                      <a:pt x="267" y="171"/>
                    </a:cubicBezTo>
                    <a:cubicBezTo>
                      <a:pt x="276" y="171"/>
                      <a:pt x="284" y="163"/>
                      <a:pt x="284" y="154"/>
                    </a:cubicBezTo>
                    <a:cubicBezTo>
                      <a:pt x="284" y="131"/>
                      <a:pt x="284" y="131"/>
                      <a:pt x="284" y="131"/>
                    </a:cubicBezTo>
                    <a:cubicBezTo>
                      <a:pt x="284" y="122"/>
                      <a:pt x="276" y="114"/>
                      <a:pt x="267" y="114"/>
                    </a:cubicBezTo>
                    <a:close/>
                    <a:moveTo>
                      <a:pt x="142" y="194"/>
                    </a:moveTo>
                    <a:cubicBezTo>
                      <a:pt x="114" y="194"/>
                      <a:pt x="91" y="171"/>
                      <a:pt x="91" y="142"/>
                    </a:cubicBezTo>
                    <a:cubicBezTo>
                      <a:pt x="91" y="114"/>
                      <a:pt x="114" y="91"/>
                      <a:pt x="142" y="91"/>
                    </a:cubicBezTo>
                    <a:cubicBezTo>
                      <a:pt x="170" y="91"/>
                      <a:pt x="193" y="114"/>
                      <a:pt x="193" y="142"/>
                    </a:cubicBezTo>
                    <a:cubicBezTo>
                      <a:pt x="193" y="171"/>
                      <a:pt x="170" y="194"/>
                      <a:pt x="142" y="194"/>
                    </a:cubicBez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10">
                <a:extLst>
                  <a:ext uri="{FF2B5EF4-FFF2-40B4-BE49-F238E27FC236}">
                    <a16:creationId xmlns:a16="http://schemas.microsoft.com/office/drawing/2014/main" id="{1CB6CBE5-649B-AA4A-9FDC-B5C95263BB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0524" y="4800232"/>
                <a:ext cx="990599" cy="989012"/>
              </a:xfrm>
              <a:custGeom>
                <a:avLst/>
                <a:gdLst>
                  <a:gd name="T0" fmla="*/ 516 w 580"/>
                  <a:gd name="T1" fmla="*/ 232 h 580"/>
                  <a:gd name="T2" fmla="*/ 488 w 580"/>
                  <a:gd name="T3" fmla="*/ 195 h 580"/>
                  <a:gd name="T4" fmla="*/ 511 w 580"/>
                  <a:gd name="T5" fmla="*/ 151 h 580"/>
                  <a:gd name="T6" fmla="*/ 511 w 580"/>
                  <a:gd name="T7" fmla="*/ 101 h 580"/>
                  <a:gd name="T8" fmla="*/ 453 w 580"/>
                  <a:gd name="T9" fmla="*/ 59 h 580"/>
                  <a:gd name="T10" fmla="*/ 409 w 580"/>
                  <a:gd name="T11" fmla="*/ 89 h 580"/>
                  <a:gd name="T12" fmla="*/ 385 w 580"/>
                  <a:gd name="T13" fmla="*/ 92 h 580"/>
                  <a:gd name="T14" fmla="*/ 348 w 580"/>
                  <a:gd name="T15" fmla="*/ 63 h 580"/>
                  <a:gd name="T16" fmla="*/ 312 w 580"/>
                  <a:gd name="T17" fmla="*/ 0 h 580"/>
                  <a:gd name="T18" fmla="*/ 231 w 580"/>
                  <a:gd name="T19" fmla="*/ 36 h 580"/>
                  <a:gd name="T20" fmla="*/ 217 w 580"/>
                  <a:gd name="T21" fmla="*/ 83 h 580"/>
                  <a:gd name="T22" fmla="*/ 185 w 580"/>
                  <a:gd name="T23" fmla="*/ 94 h 580"/>
                  <a:gd name="T24" fmla="*/ 151 w 580"/>
                  <a:gd name="T25" fmla="*/ 69 h 580"/>
                  <a:gd name="T26" fmla="*/ 101 w 580"/>
                  <a:gd name="T27" fmla="*/ 69 h 580"/>
                  <a:gd name="T28" fmla="*/ 69 w 580"/>
                  <a:gd name="T29" fmla="*/ 151 h 580"/>
                  <a:gd name="T30" fmla="*/ 91 w 580"/>
                  <a:gd name="T31" fmla="*/ 195 h 580"/>
                  <a:gd name="T32" fmla="*/ 63 w 580"/>
                  <a:gd name="T33" fmla="*/ 232 h 580"/>
                  <a:gd name="T34" fmla="*/ 0 w 580"/>
                  <a:gd name="T35" fmla="*/ 267 h 580"/>
                  <a:gd name="T36" fmla="*/ 35 w 580"/>
                  <a:gd name="T37" fmla="*/ 348 h 580"/>
                  <a:gd name="T38" fmla="*/ 82 w 580"/>
                  <a:gd name="T39" fmla="*/ 363 h 580"/>
                  <a:gd name="T40" fmla="*/ 88 w 580"/>
                  <a:gd name="T41" fmla="*/ 409 h 580"/>
                  <a:gd name="T42" fmla="*/ 68 w 580"/>
                  <a:gd name="T43" fmla="*/ 479 h 580"/>
                  <a:gd name="T44" fmla="*/ 126 w 580"/>
                  <a:gd name="T45" fmla="*/ 522 h 580"/>
                  <a:gd name="T46" fmla="*/ 171 w 580"/>
                  <a:gd name="T47" fmla="*/ 491 h 580"/>
                  <a:gd name="T48" fmla="*/ 194 w 580"/>
                  <a:gd name="T49" fmla="*/ 488 h 580"/>
                  <a:gd name="T50" fmla="*/ 231 w 580"/>
                  <a:gd name="T51" fmla="*/ 517 h 580"/>
                  <a:gd name="T52" fmla="*/ 267 w 580"/>
                  <a:gd name="T53" fmla="*/ 580 h 580"/>
                  <a:gd name="T54" fmla="*/ 348 w 580"/>
                  <a:gd name="T55" fmla="*/ 545 h 580"/>
                  <a:gd name="T56" fmla="*/ 363 w 580"/>
                  <a:gd name="T57" fmla="*/ 498 h 580"/>
                  <a:gd name="T58" fmla="*/ 394 w 580"/>
                  <a:gd name="T59" fmla="*/ 486 h 580"/>
                  <a:gd name="T60" fmla="*/ 428 w 580"/>
                  <a:gd name="T61" fmla="*/ 511 h 580"/>
                  <a:gd name="T62" fmla="*/ 479 w 580"/>
                  <a:gd name="T63" fmla="*/ 511 h 580"/>
                  <a:gd name="T64" fmla="*/ 511 w 580"/>
                  <a:gd name="T65" fmla="*/ 429 h 580"/>
                  <a:gd name="T66" fmla="*/ 488 w 580"/>
                  <a:gd name="T67" fmla="*/ 385 h 580"/>
                  <a:gd name="T68" fmla="*/ 516 w 580"/>
                  <a:gd name="T69" fmla="*/ 348 h 580"/>
                  <a:gd name="T70" fmla="*/ 580 w 580"/>
                  <a:gd name="T71" fmla="*/ 313 h 580"/>
                  <a:gd name="T72" fmla="*/ 544 w 580"/>
                  <a:gd name="T73" fmla="*/ 232 h 580"/>
                  <a:gd name="T74" fmla="*/ 186 w 580"/>
                  <a:gd name="T75" fmla="*/ 290 h 580"/>
                  <a:gd name="T76" fmla="*/ 394 w 580"/>
                  <a:gd name="T77" fmla="*/ 29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80" h="580">
                    <a:moveTo>
                      <a:pt x="544" y="232"/>
                    </a:moveTo>
                    <a:cubicBezTo>
                      <a:pt x="516" y="232"/>
                      <a:pt x="516" y="232"/>
                      <a:pt x="516" y="232"/>
                    </a:cubicBezTo>
                    <a:cubicBezTo>
                      <a:pt x="509" y="232"/>
                      <a:pt x="500" y="225"/>
                      <a:pt x="497" y="217"/>
                    </a:cubicBezTo>
                    <a:cubicBezTo>
                      <a:pt x="495" y="210"/>
                      <a:pt x="491" y="202"/>
                      <a:pt x="488" y="195"/>
                    </a:cubicBezTo>
                    <a:cubicBezTo>
                      <a:pt x="484" y="187"/>
                      <a:pt x="486" y="176"/>
                      <a:pt x="491" y="171"/>
                    </a:cubicBezTo>
                    <a:cubicBezTo>
                      <a:pt x="511" y="151"/>
                      <a:pt x="511" y="151"/>
                      <a:pt x="511" y="151"/>
                    </a:cubicBezTo>
                    <a:cubicBezTo>
                      <a:pt x="517" y="145"/>
                      <a:pt x="521" y="136"/>
                      <a:pt x="521" y="126"/>
                    </a:cubicBezTo>
                    <a:cubicBezTo>
                      <a:pt x="521" y="117"/>
                      <a:pt x="517" y="108"/>
                      <a:pt x="511" y="101"/>
                    </a:cubicBezTo>
                    <a:cubicBezTo>
                      <a:pt x="479" y="69"/>
                      <a:pt x="479" y="69"/>
                      <a:pt x="479" y="69"/>
                    </a:cubicBezTo>
                    <a:cubicBezTo>
                      <a:pt x="472" y="62"/>
                      <a:pt x="463" y="59"/>
                      <a:pt x="453" y="59"/>
                    </a:cubicBezTo>
                    <a:cubicBezTo>
                      <a:pt x="444" y="59"/>
                      <a:pt x="435" y="62"/>
                      <a:pt x="428" y="69"/>
                    </a:cubicBezTo>
                    <a:cubicBezTo>
                      <a:pt x="409" y="89"/>
                      <a:pt x="409" y="89"/>
                      <a:pt x="409" y="89"/>
                    </a:cubicBezTo>
                    <a:cubicBezTo>
                      <a:pt x="405" y="92"/>
                      <a:pt x="400" y="94"/>
                      <a:pt x="394" y="94"/>
                    </a:cubicBezTo>
                    <a:cubicBezTo>
                      <a:pt x="391" y="94"/>
                      <a:pt x="387" y="93"/>
                      <a:pt x="385" y="92"/>
                    </a:cubicBezTo>
                    <a:cubicBezTo>
                      <a:pt x="378" y="88"/>
                      <a:pt x="370" y="85"/>
                      <a:pt x="363" y="83"/>
                    </a:cubicBezTo>
                    <a:cubicBezTo>
                      <a:pt x="355" y="80"/>
                      <a:pt x="348" y="71"/>
                      <a:pt x="348" y="63"/>
                    </a:cubicBezTo>
                    <a:cubicBezTo>
                      <a:pt x="348" y="36"/>
                      <a:pt x="348" y="36"/>
                      <a:pt x="348" y="36"/>
                    </a:cubicBezTo>
                    <a:cubicBezTo>
                      <a:pt x="348" y="16"/>
                      <a:pt x="332" y="0"/>
                      <a:pt x="312" y="0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247" y="0"/>
                      <a:pt x="231" y="16"/>
                      <a:pt x="231" y="36"/>
                    </a:cubicBezTo>
                    <a:cubicBezTo>
                      <a:pt x="231" y="63"/>
                      <a:pt x="231" y="63"/>
                      <a:pt x="231" y="63"/>
                    </a:cubicBezTo>
                    <a:cubicBezTo>
                      <a:pt x="231" y="71"/>
                      <a:pt x="225" y="80"/>
                      <a:pt x="217" y="83"/>
                    </a:cubicBezTo>
                    <a:cubicBezTo>
                      <a:pt x="209" y="85"/>
                      <a:pt x="202" y="88"/>
                      <a:pt x="194" y="92"/>
                    </a:cubicBezTo>
                    <a:cubicBezTo>
                      <a:pt x="192" y="93"/>
                      <a:pt x="188" y="94"/>
                      <a:pt x="185" y="94"/>
                    </a:cubicBezTo>
                    <a:cubicBezTo>
                      <a:pt x="179" y="94"/>
                      <a:pt x="174" y="92"/>
                      <a:pt x="171" y="89"/>
                    </a:cubicBezTo>
                    <a:cubicBezTo>
                      <a:pt x="151" y="69"/>
                      <a:pt x="151" y="69"/>
                      <a:pt x="151" y="69"/>
                    </a:cubicBezTo>
                    <a:cubicBezTo>
                      <a:pt x="144" y="62"/>
                      <a:pt x="135" y="59"/>
                      <a:pt x="126" y="59"/>
                    </a:cubicBezTo>
                    <a:cubicBezTo>
                      <a:pt x="116" y="59"/>
                      <a:pt x="107" y="62"/>
                      <a:pt x="101" y="69"/>
                    </a:cubicBezTo>
                    <a:cubicBezTo>
                      <a:pt x="69" y="101"/>
                      <a:pt x="69" y="101"/>
                      <a:pt x="69" y="101"/>
                    </a:cubicBezTo>
                    <a:cubicBezTo>
                      <a:pt x="55" y="115"/>
                      <a:pt x="55" y="138"/>
                      <a:pt x="69" y="151"/>
                    </a:cubicBezTo>
                    <a:cubicBezTo>
                      <a:pt x="88" y="171"/>
                      <a:pt x="88" y="171"/>
                      <a:pt x="88" y="171"/>
                    </a:cubicBezTo>
                    <a:cubicBezTo>
                      <a:pt x="94" y="176"/>
                      <a:pt x="95" y="187"/>
                      <a:pt x="91" y="195"/>
                    </a:cubicBezTo>
                    <a:cubicBezTo>
                      <a:pt x="88" y="202"/>
                      <a:pt x="85" y="210"/>
                      <a:pt x="82" y="217"/>
                    </a:cubicBezTo>
                    <a:cubicBezTo>
                      <a:pt x="79" y="225"/>
                      <a:pt x="70" y="232"/>
                      <a:pt x="63" y="232"/>
                    </a:cubicBezTo>
                    <a:cubicBezTo>
                      <a:pt x="35" y="232"/>
                      <a:pt x="35" y="232"/>
                      <a:pt x="35" y="232"/>
                    </a:cubicBezTo>
                    <a:cubicBezTo>
                      <a:pt x="16" y="232"/>
                      <a:pt x="0" y="248"/>
                      <a:pt x="0" y="267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0" y="332"/>
                      <a:pt x="16" y="348"/>
                      <a:pt x="35" y="348"/>
                    </a:cubicBezTo>
                    <a:cubicBezTo>
                      <a:pt x="63" y="348"/>
                      <a:pt x="63" y="348"/>
                      <a:pt x="63" y="348"/>
                    </a:cubicBezTo>
                    <a:cubicBezTo>
                      <a:pt x="70" y="348"/>
                      <a:pt x="79" y="355"/>
                      <a:pt x="82" y="363"/>
                    </a:cubicBezTo>
                    <a:cubicBezTo>
                      <a:pt x="85" y="371"/>
                      <a:pt x="88" y="378"/>
                      <a:pt x="91" y="385"/>
                    </a:cubicBezTo>
                    <a:cubicBezTo>
                      <a:pt x="95" y="393"/>
                      <a:pt x="94" y="404"/>
                      <a:pt x="88" y="409"/>
                    </a:cubicBezTo>
                    <a:cubicBezTo>
                      <a:pt x="68" y="429"/>
                      <a:pt x="68" y="429"/>
                      <a:pt x="68" y="429"/>
                    </a:cubicBezTo>
                    <a:cubicBezTo>
                      <a:pt x="55" y="443"/>
                      <a:pt x="55" y="465"/>
                      <a:pt x="68" y="479"/>
                    </a:cubicBezTo>
                    <a:cubicBezTo>
                      <a:pt x="101" y="511"/>
                      <a:pt x="101" y="511"/>
                      <a:pt x="101" y="511"/>
                    </a:cubicBezTo>
                    <a:cubicBezTo>
                      <a:pt x="107" y="518"/>
                      <a:pt x="116" y="522"/>
                      <a:pt x="126" y="522"/>
                    </a:cubicBezTo>
                    <a:cubicBezTo>
                      <a:pt x="135" y="522"/>
                      <a:pt x="144" y="518"/>
                      <a:pt x="151" y="511"/>
                    </a:cubicBezTo>
                    <a:cubicBezTo>
                      <a:pt x="171" y="491"/>
                      <a:pt x="171" y="491"/>
                      <a:pt x="171" y="491"/>
                    </a:cubicBezTo>
                    <a:cubicBezTo>
                      <a:pt x="174" y="488"/>
                      <a:pt x="179" y="486"/>
                      <a:pt x="185" y="486"/>
                    </a:cubicBezTo>
                    <a:cubicBezTo>
                      <a:pt x="188" y="486"/>
                      <a:pt x="192" y="487"/>
                      <a:pt x="194" y="488"/>
                    </a:cubicBezTo>
                    <a:cubicBezTo>
                      <a:pt x="202" y="492"/>
                      <a:pt x="209" y="495"/>
                      <a:pt x="217" y="498"/>
                    </a:cubicBezTo>
                    <a:cubicBezTo>
                      <a:pt x="225" y="501"/>
                      <a:pt x="231" y="509"/>
                      <a:pt x="231" y="517"/>
                    </a:cubicBezTo>
                    <a:cubicBezTo>
                      <a:pt x="231" y="545"/>
                      <a:pt x="231" y="545"/>
                      <a:pt x="231" y="545"/>
                    </a:cubicBezTo>
                    <a:cubicBezTo>
                      <a:pt x="231" y="564"/>
                      <a:pt x="247" y="580"/>
                      <a:pt x="267" y="580"/>
                    </a:cubicBezTo>
                    <a:cubicBezTo>
                      <a:pt x="312" y="580"/>
                      <a:pt x="312" y="580"/>
                      <a:pt x="312" y="580"/>
                    </a:cubicBezTo>
                    <a:cubicBezTo>
                      <a:pt x="332" y="580"/>
                      <a:pt x="348" y="564"/>
                      <a:pt x="348" y="545"/>
                    </a:cubicBezTo>
                    <a:cubicBezTo>
                      <a:pt x="348" y="517"/>
                      <a:pt x="348" y="517"/>
                      <a:pt x="348" y="517"/>
                    </a:cubicBezTo>
                    <a:cubicBezTo>
                      <a:pt x="348" y="509"/>
                      <a:pt x="355" y="501"/>
                      <a:pt x="363" y="498"/>
                    </a:cubicBezTo>
                    <a:cubicBezTo>
                      <a:pt x="370" y="495"/>
                      <a:pt x="377" y="492"/>
                      <a:pt x="385" y="488"/>
                    </a:cubicBezTo>
                    <a:cubicBezTo>
                      <a:pt x="388" y="487"/>
                      <a:pt x="391" y="486"/>
                      <a:pt x="394" y="486"/>
                    </a:cubicBezTo>
                    <a:cubicBezTo>
                      <a:pt x="400" y="486"/>
                      <a:pt x="405" y="488"/>
                      <a:pt x="409" y="491"/>
                    </a:cubicBezTo>
                    <a:cubicBezTo>
                      <a:pt x="428" y="511"/>
                      <a:pt x="428" y="511"/>
                      <a:pt x="428" y="511"/>
                    </a:cubicBezTo>
                    <a:cubicBezTo>
                      <a:pt x="435" y="518"/>
                      <a:pt x="444" y="522"/>
                      <a:pt x="453" y="522"/>
                    </a:cubicBezTo>
                    <a:cubicBezTo>
                      <a:pt x="463" y="522"/>
                      <a:pt x="472" y="518"/>
                      <a:pt x="479" y="511"/>
                    </a:cubicBezTo>
                    <a:cubicBezTo>
                      <a:pt x="511" y="479"/>
                      <a:pt x="511" y="479"/>
                      <a:pt x="511" y="479"/>
                    </a:cubicBezTo>
                    <a:cubicBezTo>
                      <a:pt x="524" y="465"/>
                      <a:pt x="524" y="443"/>
                      <a:pt x="511" y="429"/>
                    </a:cubicBezTo>
                    <a:cubicBezTo>
                      <a:pt x="491" y="409"/>
                      <a:pt x="491" y="409"/>
                      <a:pt x="491" y="409"/>
                    </a:cubicBezTo>
                    <a:cubicBezTo>
                      <a:pt x="486" y="404"/>
                      <a:pt x="484" y="393"/>
                      <a:pt x="488" y="385"/>
                    </a:cubicBezTo>
                    <a:cubicBezTo>
                      <a:pt x="491" y="378"/>
                      <a:pt x="495" y="371"/>
                      <a:pt x="497" y="363"/>
                    </a:cubicBezTo>
                    <a:cubicBezTo>
                      <a:pt x="500" y="355"/>
                      <a:pt x="509" y="348"/>
                      <a:pt x="516" y="348"/>
                    </a:cubicBezTo>
                    <a:cubicBezTo>
                      <a:pt x="544" y="348"/>
                      <a:pt x="544" y="348"/>
                      <a:pt x="544" y="348"/>
                    </a:cubicBezTo>
                    <a:cubicBezTo>
                      <a:pt x="564" y="348"/>
                      <a:pt x="580" y="332"/>
                      <a:pt x="580" y="313"/>
                    </a:cubicBezTo>
                    <a:cubicBezTo>
                      <a:pt x="580" y="267"/>
                      <a:pt x="580" y="267"/>
                      <a:pt x="580" y="267"/>
                    </a:cubicBezTo>
                    <a:cubicBezTo>
                      <a:pt x="580" y="248"/>
                      <a:pt x="564" y="232"/>
                      <a:pt x="544" y="232"/>
                    </a:cubicBezTo>
                    <a:close/>
                    <a:moveTo>
                      <a:pt x="290" y="394"/>
                    </a:moveTo>
                    <a:cubicBezTo>
                      <a:pt x="232" y="394"/>
                      <a:pt x="186" y="347"/>
                      <a:pt x="186" y="290"/>
                    </a:cubicBezTo>
                    <a:cubicBezTo>
                      <a:pt x="186" y="233"/>
                      <a:pt x="232" y="186"/>
                      <a:pt x="290" y="186"/>
                    </a:cubicBezTo>
                    <a:cubicBezTo>
                      <a:pt x="347" y="186"/>
                      <a:pt x="394" y="233"/>
                      <a:pt x="394" y="290"/>
                    </a:cubicBezTo>
                    <a:cubicBezTo>
                      <a:pt x="394" y="347"/>
                      <a:pt x="347" y="394"/>
                      <a:pt x="290" y="394"/>
                    </a:cubicBez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11">
                <a:extLst>
                  <a:ext uri="{FF2B5EF4-FFF2-40B4-BE49-F238E27FC236}">
                    <a16:creationId xmlns:a16="http://schemas.microsoft.com/office/drawing/2014/main" id="{410BD126-5821-FB42-B4CE-12102CDADF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6148" y="5401894"/>
                <a:ext cx="849312" cy="847725"/>
              </a:xfrm>
              <a:custGeom>
                <a:avLst/>
                <a:gdLst>
                  <a:gd name="T0" fmla="*/ 443 w 497"/>
                  <a:gd name="T1" fmla="*/ 198 h 496"/>
                  <a:gd name="T2" fmla="*/ 418 w 497"/>
                  <a:gd name="T3" fmla="*/ 166 h 496"/>
                  <a:gd name="T4" fmla="*/ 438 w 497"/>
                  <a:gd name="T5" fmla="*/ 129 h 496"/>
                  <a:gd name="T6" fmla="*/ 438 w 497"/>
                  <a:gd name="T7" fmla="*/ 86 h 496"/>
                  <a:gd name="T8" fmla="*/ 389 w 497"/>
                  <a:gd name="T9" fmla="*/ 50 h 496"/>
                  <a:gd name="T10" fmla="*/ 351 w 497"/>
                  <a:gd name="T11" fmla="*/ 76 h 496"/>
                  <a:gd name="T12" fmla="*/ 330 w 497"/>
                  <a:gd name="T13" fmla="*/ 78 h 496"/>
                  <a:gd name="T14" fmla="*/ 298 w 497"/>
                  <a:gd name="T15" fmla="*/ 54 h 496"/>
                  <a:gd name="T16" fmla="*/ 268 w 497"/>
                  <a:gd name="T17" fmla="*/ 0 h 496"/>
                  <a:gd name="T18" fmla="*/ 199 w 497"/>
                  <a:gd name="T19" fmla="*/ 30 h 496"/>
                  <a:gd name="T20" fmla="*/ 186 w 497"/>
                  <a:gd name="T21" fmla="*/ 70 h 496"/>
                  <a:gd name="T22" fmla="*/ 159 w 497"/>
                  <a:gd name="T23" fmla="*/ 80 h 496"/>
                  <a:gd name="T24" fmla="*/ 130 w 497"/>
                  <a:gd name="T25" fmla="*/ 59 h 496"/>
                  <a:gd name="T26" fmla="*/ 87 w 497"/>
                  <a:gd name="T27" fmla="*/ 59 h 496"/>
                  <a:gd name="T28" fmla="*/ 59 w 497"/>
                  <a:gd name="T29" fmla="*/ 129 h 496"/>
                  <a:gd name="T30" fmla="*/ 79 w 497"/>
                  <a:gd name="T31" fmla="*/ 166 h 496"/>
                  <a:gd name="T32" fmla="*/ 55 w 497"/>
                  <a:gd name="T33" fmla="*/ 198 h 496"/>
                  <a:gd name="T34" fmla="*/ 0 w 497"/>
                  <a:gd name="T35" fmla="*/ 228 h 496"/>
                  <a:gd name="T36" fmla="*/ 31 w 497"/>
                  <a:gd name="T37" fmla="*/ 298 h 496"/>
                  <a:gd name="T38" fmla="*/ 71 w 497"/>
                  <a:gd name="T39" fmla="*/ 310 h 496"/>
                  <a:gd name="T40" fmla="*/ 76 w 497"/>
                  <a:gd name="T41" fmla="*/ 350 h 496"/>
                  <a:gd name="T42" fmla="*/ 59 w 497"/>
                  <a:gd name="T43" fmla="*/ 410 h 496"/>
                  <a:gd name="T44" fmla="*/ 108 w 497"/>
                  <a:gd name="T45" fmla="*/ 446 h 496"/>
                  <a:gd name="T46" fmla="*/ 147 w 497"/>
                  <a:gd name="T47" fmla="*/ 420 h 496"/>
                  <a:gd name="T48" fmla="*/ 167 w 497"/>
                  <a:gd name="T49" fmla="*/ 418 h 496"/>
                  <a:gd name="T50" fmla="*/ 199 w 497"/>
                  <a:gd name="T51" fmla="*/ 442 h 496"/>
                  <a:gd name="T52" fmla="*/ 229 w 497"/>
                  <a:gd name="T53" fmla="*/ 496 h 496"/>
                  <a:gd name="T54" fmla="*/ 298 w 497"/>
                  <a:gd name="T55" fmla="*/ 466 h 496"/>
                  <a:gd name="T56" fmla="*/ 311 w 497"/>
                  <a:gd name="T57" fmla="*/ 426 h 496"/>
                  <a:gd name="T58" fmla="*/ 338 w 497"/>
                  <a:gd name="T59" fmla="*/ 416 h 496"/>
                  <a:gd name="T60" fmla="*/ 367 w 497"/>
                  <a:gd name="T61" fmla="*/ 437 h 496"/>
                  <a:gd name="T62" fmla="*/ 410 w 497"/>
                  <a:gd name="T63" fmla="*/ 437 h 496"/>
                  <a:gd name="T64" fmla="*/ 438 w 497"/>
                  <a:gd name="T65" fmla="*/ 367 h 496"/>
                  <a:gd name="T66" fmla="*/ 418 w 497"/>
                  <a:gd name="T67" fmla="*/ 329 h 496"/>
                  <a:gd name="T68" fmla="*/ 443 w 497"/>
                  <a:gd name="T69" fmla="*/ 298 h 496"/>
                  <a:gd name="T70" fmla="*/ 497 w 497"/>
                  <a:gd name="T71" fmla="*/ 267 h 496"/>
                  <a:gd name="T72" fmla="*/ 466 w 497"/>
                  <a:gd name="T73" fmla="*/ 198 h 496"/>
                  <a:gd name="T74" fmla="*/ 160 w 497"/>
                  <a:gd name="T75" fmla="*/ 248 h 496"/>
                  <a:gd name="T76" fmla="*/ 338 w 497"/>
                  <a:gd name="T77" fmla="*/ 24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97" h="496">
                    <a:moveTo>
                      <a:pt x="466" y="198"/>
                    </a:moveTo>
                    <a:cubicBezTo>
                      <a:pt x="443" y="198"/>
                      <a:pt x="443" y="198"/>
                      <a:pt x="443" y="198"/>
                    </a:cubicBezTo>
                    <a:cubicBezTo>
                      <a:pt x="436" y="198"/>
                      <a:pt x="429" y="192"/>
                      <a:pt x="426" y="185"/>
                    </a:cubicBezTo>
                    <a:cubicBezTo>
                      <a:pt x="424" y="179"/>
                      <a:pt x="421" y="173"/>
                      <a:pt x="418" y="166"/>
                    </a:cubicBezTo>
                    <a:cubicBezTo>
                      <a:pt x="415" y="160"/>
                      <a:pt x="416" y="151"/>
                      <a:pt x="421" y="146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44" y="123"/>
                      <a:pt x="447" y="116"/>
                      <a:pt x="447" y="108"/>
                    </a:cubicBezTo>
                    <a:cubicBezTo>
                      <a:pt x="447" y="99"/>
                      <a:pt x="444" y="92"/>
                      <a:pt x="438" y="86"/>
                    </a:cubicBezTo>
                    <a:cubicBezTo>
                      <a:pt x="410" y="59"/>
                      <a:pt x="410" y="59"/>
                      <a:pt x="410" y="59"/>
                    </a:cubicBezTo>
                    <a:cubicBezTo>
                      <a:pt x="405" y="53"/>
                      <a:pt x="397" y="50"/>
                      <a:pt x="389" y="50"/>
                    </a:cubicBezTo>
                    <a:cubicBezTo>
                      <a:pt x="381" y="50"/>
                      <a:pt x="373" y="53"/>
                      <a:pt x="367" y="59"/>
                    </a:cubicBezTo>
                    <a:cubicBezTo>
                      <a:pt x="351" y="76"/>
                      <a:pt x="351" y="76"/>
                      <a:pt x="351" y="76"/>
                    </a:cubicBezTo>
                    <a:cubicBezTo>
                      <a:pt x="348" y="78"/>
                      <a:pt x="343" y="80"/>
                      <a:pt x="338" y="80"/>
                    </a:cubicBezTo>
                    <a:cubicBezTo>
                      <a:pt x="335" y="80"/>
                      <a:pt x="332" y="79"/>
                      <a:pt x="330" y="78"/>
                    </a:cubicBezTo>
                    <a:cubicBezTo>
                      <a:pt x="324" y="75"/>
                      <a:pt x="318" y="72"/>
                      <a:pt x="311" y="70"/>
                    </a:cubicBezTo>
                    <a:cubicBezTo>
                      <a:pt x="304" y="68"/>
                      <a:pt x="298" y="60"/>
                      <a:pt x="298" y="54"/>
                    </a:cubicBezTo>
                    <a:cubicBezTo>
                      <a:pt x="298" y="30"/>
                      <a:pt x="298" y="30"/>
                      <a:pt x="298" y="30"/>
                    </a:cubicBezTo>
                    <a:cubicBezTo>
                      <a:pt x="298" y="13"/>
                      <a:pt x="285" y="0"/>
                      <a:pt x="268" y="0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212" y="0"/>
                      <a:pt x="199" y="13"/>
                      <a:pt x="199" y="30"/>
                    </a:cubicBezTo>
                    <a:cubicBezTo>
                      <a:pt x="199" y="54"/>
                      <a:pt x="199" y="54"/>
                      <a:pt x="199" y="54"/>
                    </a:cubicBezTo>
                    <a:cubicBezTo>
                      <a:pt x="199" y="60"/>
                      <a:pt x="193" y="68"/>
                      <a:pt x="186" y="70"/>
                    </a:cubicBezTo>
                    <a:cubicBezTo>
                      <a:pt x="180" y="72"/>
                      <a:pt x="173" y="75"/>
                      <a:pt x="167" y="78"/>
                    </a:cubicBezTo>
                    <a:cubicBezTo>
                      <a:pt x="165" y="79"/>
                      <a:pt x="162" y="80"/>
                      <a:pt x="159" y="80"/>
                    </a:cubicBezTo>
                    <a:cubicBezTo>
                      <a:pt x="154" y="80"/>
                      <a:pt x="149" y="78"/>
                      <a:pt x="147" y="76"/>
                    </a:cubicBezTo>
                    <a:cubicBezTo>
                      <a:pt x="130" y="59"/>
                      <a:pt x="130" y="59"/>
                      <a:pt x="130" y="59"/>
                    </a:cubicBezTo>
                    <a:cubicBezTo>
                      <a:pt x="124" y="53"/>
                      <a:pt x="116" y="50"/>
                      <a:pt x="108" y="50"/>
                    </a:cubicBezTo>
                    <a:cubicBezTo>
                      <a:pt x="100" y="50"/>
                      <a:pt x="93" y="53"/>
                      <a:pt x="87" y="59"/>
                    </a:cubicBezTo>
                    <a:cubicBezTo>
                      <a:pt x="59" y="86"/>
                      <a:pt x="59" y="86"/>
                      <a:pt x="59" y="86"/>
                    </a:cubicBezTo>
                    <a:cubicBezTo>
                      <a:pt x="47" y="98"/>
                      <a:pt x="47" y="117"/>
                      <a:pt x="59" y="129"/>
                    </a:cubicBezTo>
                    <a:cubicBezTo>
                      <a:pt x="76" y="146"/>
                      <a:pt x="76" y="146"/>
                      <a:pt x="76" y="146"/>
                    </a:cubicBezTo>
                    <a:cubicBezTo>
                      <a:pt x="81" y="151"/>
                      <a:pt x="82" y="160"/>
                      <a:pt x="79" y="166"/>
                    </a:cubicBezTo>
                    <a:cubicBezTo>
                      <a:pt x="76" y="173"/>
                      <a:pt x="73" y="179"/>
                      <a:pt x="71" y="185"/>
                    </a:cubicBezTo>
                    <a:cubicBezTo>
                      <a:pt x="68" y="192"/>
                      <a:pt x="61" y="198"/>
                      <a:pt x="55" y="198"/>
                    </a:cubicBezTo>
                    <a:cubicBezTo>
                      <a:pt x="31" y="198"/>
                      <a:pt x="31" y="198"/>
                      <a:pt x="31" y="198"/>
                    </a:cubicBezTo>
                    <a:cubicBezTo>
                      <a:pt x="14" y="198"/>
                      <a:pt x="0" y="212"/>
                      <a:pt x="0" y="228"/>
                    </a:cubicBezTo>
                    <a:cubicBezTo>
                      <a:pt x="0" y="267"/>
                      <a:pt x="0" y="267"/>
                      <a:pt x="0" y="267"/>
                    </a:cubicBezTo>
                    <a:cubicBezTo>
                      <a:pt x="0" y="284"/>
                      <a:pt x="14" y="298"/>
                      <a:pt x="31" y="298"/>
                    </a:cubicBezTo>
                    <a:cubicBezTo>
                      <a:pt x="55" y="298"/>
                      <a:pt x="55" y="298"/>
                      <a:pt x="55" y="298"/>
                    </a:cubicBezTo>
                    <a:cubicBezTo>
                      <a:pt x="61" y="298"/>
                      <a:pt x="68" y="304"/>
                      <a:pt x="71" y="310"/>
                    </a:cubicBezTo>
                    <a:cubicBezTo>
                      <a:pt x="73" y="317"/>
                      <a:pt x="76" y="323"/>
                      <a:pt x="79" y="329"/>
                    </a:cubicBezTo>
                    <a:cubicBezTo>
                      <a:pt x="82" y="336"/>
                      <a:pt x="81" y="345"/>
                      <a:pt x="76" y="350"/>
                    </a:cubicBezTo>
                    <a:cubicBezTo>
                      <a:pt x="59" y="367"/>
                      <a:pt x="59" y="367"/>
                      <a:pt x="59" y="367"/>
                    </a:cubicBezTo>
                    <a:cubicBezTo>
                      <a:pt x="47" y="379"/>
                      <a:pt x="47" y="398"/>
                      <a:pt x="59" y="410"/>
                    </a:cubicBezTo>
                    <a:cubicBezTo>
                      <a:pt x="87" y="437"/>
                      <a:pt x="87" y="437"/>
                      <a:pt x="87" y="437"/>
                    </a:cubicBezTo>
                    <a:cubicBezTo>
                      <a:pt x="93" y="443"/>
                      <a:pt x="100" y="446"/>
                      <a:pt x="108" y="446"/>
                    </a:cubicBezTo>
                    <a:cubicBezTo>
                      <a:pt x="116" y="446"/>
                      <a:pt x="124" y="443"/>
                      <a:pt x="130" y="437"/>
                    </a:cubicBezTo>
                    <a:cubicBezTo>
                      <a:pt x="147" y="420"/>
                      <a:pt x="147" y="420"/>
                      <a:pt x="147" y="420"/>
                    </a:cubicBezTo>
                    <a:cubicBezTo>
                      <a:pt x="149" y="418"/>
                      <a:pt x="154" y="416"/>
                      <a:pt x="159" y="416"/>
                    </a:cubicBezTo>
                    <a:cubicBezTo>
                      <a:pt x="162" y="416"/>
                      <a:pt x="165" y="417"/>
                      <a:pt x="167" y="418"/>
                    </a:cubicBezTo>
                    <a:cubicBezTo>
                      <a:pt x="173" y="421"/>
                      <a:pt x="180" y="423"/>
                      <a:pt x="186" y="426"/>
                    </a:cubicBezTo>
                    <a:cubicBezTo>
                      <a:pt x="193" y="428"/>
                      <a:pt x="199" y="436"/>
                      <a:pt x="199" y="442"/>
                    </a:cubicBezTo>
                    <a:cubicBezTo>
                      <a:pt x="199" y="466"/>
                      <a:pt x="199" y="466"/>
                      <a:pt x="199" y="466"/>
                    </a:cubicBezTo>
                    <a:cubicBezTo>
                      <a:pt x="199" y="483"/>
                      <a:pt x="212" y="496"/>
                      <a:pt x="229" y="496"/>
                    </a:cubicBezTo>
                    <a:cubicBezTo>
                      <a:pt x="268" y="496"/>
                      <a:pt x="268" y="496"/>
                      <a:pt x="268" y="496"/>
                    </a:cubicBezTo>
                    <a:cubicBezTo>
                      <a:pt x="285" y="496"/>
                      <a:pt x="298" y="483"/>
                      <a:pt x="298" y="466"/>
                    </a:cubicBezTo>
                    <a:cubicBezTo>
                      <a:pt x="298" y="442"/>
                      <a:pt x="298" y="442"/>
                      <a:pt x="298" y="442"/>
                    </a:cubicBezTo>
                    <a:cubicBezTo>
                      <a:pt x="298" y="436"/>
                      <a:pt x="304" y="428"/>
                      <a:pt x="311" y="426"/>
                    </a:cubicBezTo>
                    <a:cubicBezTo>
                      <a:pt x="318" y="423"/>
                      <a:pt x="324" y="421"/>
                      <a:pt x="330" y="418"/>
                    </a:cubicBezTo>
                    <a:cubicBezTo>
                      <a:pt x="332" y="417"/>
                      <a:pt x="335" y="416"/>
                      <a:pt x="338" y="416"/>
                    </a:cubicBezTo>
                    <a:cubicBezTo>
                      <a:pt x="343" y="416"/>
                      <a:pt x="348" y="418"/>
                      <a:pt x="351" y="420"/>
                    </a:cubicBezTo>
                    <a:cubicBezTo>
                      <a:pt x="367" y="437"/>
                      <a:pt x="367" y="437"/>
                      <a:pt x="367" y="437"/>
                    </a:cubicBezTo>
                    <a:cubicBezTo>
                      <a:pt x="373" y="443"/>
                      <a:pt x="381" y="446"/>
                      <a:pt x="389" y="446"/>
                    </a:cubicBezTo>
                    <a:cubicBezTo>
                      <a:pt x="397" y="446"/>
                      <a:pt x="405" y="443"/>
                      <a:pt x="410" y="437"/>
                    </a:cubicBezTo>
                    <a:cubicBezTo>
                      <a:pt x="438" y="410"/>
                      <a:pt x="438" y="410"/>
                      <a:pt x="438" y="410"/>
                    </a:cubicBezTo>
                    <a:cubicBezTo>
                      <a:pt x="450" y="398"/>
                      <a:pt x="450" y="379"/>
                      <a:pt x="438" y="367"/>
                    </a:cubicBezTo>
                    <a:cubicBezTo>
                      <a:pt x="421" y="350"/>
                      <a:pt x="421" y="350"/>
                      <a:pt x="421" y="350"/>
                    </a:cubicBezTo>
                    <a:cubicBezTo>
                      <a:pt x="416" y="345"/>
                      <a:pt x="415" y="336"/>
                      <a:pt x="418" y="329"/>
                    </a:cubicBezTo>
                    <a:cubicBezTo>
                      <a:pt x="421" y="323"/>
                      <a:pt x="424" y="317"/>
                      <a:pt x="426" y="310"/>
                    </a:cubicBezTo>
                    <a:cubicBezTo>
                      <a:pt x="429" y="304"/>
                      <a:pt x="436" y="298"/>
                      <a:pt x="443" y="298"/>
                    </a:cubicBezTo>
                    <a:cubicBezTo>
                      <a:pt x="466" y="298"/>
                      <a:pt x="466" y="298"/>
                      <a:pt x="466" y="298"/>
                    </a:cubicBezTo>
                    <a:cubicBezTo>
                      <a:pt x="483" y="298"/>
                      <a:pt x="497" y="284"/>
                      <a:pt x="497" y="267"/>
                    </a:cubicBezTo>
                    <a:cubicBezTo>
                      <a:pt x="497" y="228"/>
                      <a:pt x="497" y="228"/>
                      <a:pt x="497" y="228"/>
                    </a:cubicBezTo>
                    <a:cubicBezTo>
                      <a:pt x="497" y="212"/>
                      <a:pt x="483" y="198"/>
                      <a:pt x="466" y="198"/>
                    </a:cubicBezTo>
                    <a:close/>
                    <a:moveTo>
                      <a:pt x="249" y="337"/>
                    </a:moveTo>
                    <a:cubicBezTo>
                      <a:pt x="200" y="337"/>
                      <a:pt x="160" y="297"/>
                      <a:pt x="160" y="248"/>
                    </a:cubicBezTo>
                    <a:cubicBezTo>
                      <a:pt x="160" y="199"/>
                      <a:pt x="200" y="159"/>
                      <a:pt x="249" y="159"/>
                    </a:cubicBezTo>
                    <a:cubicBezTo>
                      <a:pt x="298" y="159"/>
                      <a:pt x="338" y="199"/>
                      <a:pt x="338" y="248"/>
                    </a:cubicBezTo>
                    <a:cubicBezTo>
                      <a:pt x="338" y="297"/>
                      <a:pt x="298" y="337"/>
                      <a:pt x="249" y="337"/>
                    </a:cubicBez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FA1E2F97-AE9E-7E4F-B11B-E444B9B75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548" y="1696671"/>
              <a:ext cx="911224" cy="862012"/>
            </a:xfrm>
            <a:custGeom>
              <a:avLst/>
              <a:gdLst>
                <a:gd name="T0" fmla="*/ 164 w 534"/>
                <a:gd name="T1" fmla="*/ 502 h 505"/>
                <a:gd name="T2" fmla="*/ 279 w 534"/>
                <a:gd name="T3" fmla="*/ 0 h 505"/>
                <a:gd name="T4" fmla="*/ 208 w 534"/>
                <a:gd name="T5" fmla="*/ 505 h 505"/>
                <a:gd name="T6" fmla="*/ 252 w 534"/>
                <a:gd name="T7" fmla="*/ 232 h 505"/>
                <a:gd name="T8" fmla="*/ 164 w 534"/>
                <a:gd name="T9" fmla="*/ 502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505">
                  <a:moveTo>
                    <a:pt x="164" y="502"/>
                  </a:moveTo>
                  <a:cubicBezTo>
                    <a:pt x="164" y="502"/>
                    <a:pt x="0" y="261"/>
                    <a:pt x="279" y="0"/>
                  </a:cubicBezTo>
                  <a:cubicBezTo>
                    <a:pt x="279" y="0"/>
                    <a:pt x="534" y="301"/>
                    <a:pt x="208" y="505"/>
                  </a:cubicBezTo>
                  <a:cubicBezTo>
                    <a:pt x="208" y="505"/>
                    <a:pt x="215" y="311"/>
                    <a:pt x="252" y="232"/>
                  </a:cubicBezTo>
                  <a:cubicBezTo>
                    <a:pt x="252" y="232"/>
                    <a:pt x="154" y="404"/>
                    <a:pt x="164" y="502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47A4CC61-B7CA-2143-BF7F-E058273AB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860" y="2230071"/>
              <a:ext cx="674687" cy="660400"/>
            </a:xfrm>
            <a:custGeom>
              <a:avLst/>
              <a:gdLst>
                <a:gd name="T0" fmla="*/ 0 w 395"/>
                <a:gd name="T1" fmla="*/ 212 h 387"/>
                <a:gd name="T2" fmla="*/ 395 w 395"/>
                <a:gd name="T3" fmla="*/ 87 h 387"/>
                <a:gd name="T4" fmla="*/ 16 w 395"/>
                <a:gd name="T5" fmla="*/ 243 h 387"/>
                <a:gd name="T6" fmla="*/ 223 w 395"/>
                <a:gd name="T7" fmla="*/ 163 h 387"/>
                <a:gd name="T8" fmla="*/ 0 w 395"/>
                <a:gd name="T9" fmla="*/ 21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387">
                  <a:moveTo>
                    <a:pt x="0" y="212"/>
                  </a:moveTo>
                  <a:cubicBezTo>
                    <a:pt x="0" y="212"/>
                    <a:pt x="101" y="0"/>
                    <a:pt x="395" y="87"/>
                  </a:cubicBezTo>
                  <a:cubicBezTo>
                    <a:pt x="395" y="87"/>
                    <a:pt x="290" y="387"/>
                    <a:pt x="16" y="243"/>
                  </a:cubicBezTo>
                  <a:cubicBezTo>
                    <a:pt x="16" y="243"/>
                    <a:pt x="154" y="170"/>
                    <a:pt x="223" y="163"/>
                  </a:cubicBezTo>
                  <a:cubicBezTo>
                    <a:pt x="223" y="163"/>
                    <a:pt x="64" y="165"/>
                    <a:pt x="0" y="212"/>
                  </a:cubicBez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DC949F57-1C74-ED40-89F0-80CC77ECE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074" y="2091958"/>
              <a:ext cx="700087" cy="741362"/>
            </a:xfrm>
            <a:custGeom>
              <a:avLst/>
              <a:gdLst>
                <a:gd name="T0" fmla="*/ 409 w 410"/>
                <a:gd name="T1" fmla="*/ 297 h 434"/>
                <a:gd name="T2" fmla="*/ 0 w 410"/>
                <a:gd name="T3" fmla="*/ 211 h 434"/>
                <a:gd name="T4" fmla="*/ 410 w 410"/>
                <a:gd name="T5" fmla="*/ 262 h 434"/>
                <a:gd name="T6" fmla="*/ 189 w 410"/>
                <a:gd name="T7" fmla="*/ 230 h 434"/>
                <a:gd name="T8" fmla="*/ 409 w 410"/>
                <a:gd name="T9" fmla="*/ 297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0" h="434">
                  <a:moveTo>
                    <a:pt x="409" y="297"/>
                  </a:moveTo>
                  <a:cubicBezTo>
                    <a:pt x="409" y="297"/>
                    <a:pt x="215" y="434"/>
                    <a:pt x="0" y="211"/>
                  </a:cubicBezTo>
                  <a:cubicBezTo>
                    <a:pt x="0" y="211"/>
                    <a:pt x="241" y="0"/>
                    <a:pt x="410" y="262"/>
                  </a:cubicBezTo>
                  <a:cubicBezTo>
                    <a:pt x="410" y="262"/>
                    <a:pt x="253" y="258"/>
                    <a:pt x="189" y="230"/>
                  </a:cubicBezTo>
                  <a:cubicBezTo>
                    <a:pt x="189" y="230"/>
                    <a:pt x="329" y="307"/>
                    <a:pt x="409" y="297"/>
                  </a:cubicBez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8903A463-CA67-A441-82E2-F63D8D5BF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498" y="1763346"/>
              <a:ext cx="700087" cy="727075"/>
            </a:xfrm>
            <a:custGeom>
              <a:avLst/>
              <a:gdLst>
                <a:gd name="T0" fmla="*/ 251 w 410"/>
                <a:gd name="T1" fmla="*/ 426 h 426"/>
                <a:gd name="T2" fmla="*/ 61 w 410"/>
                <a:gd name="T3" fmla="*/ 0 h 426"/>
                <a:gd name="T4" fmla="*/ 284 w 410"/>
                <a:gd name="T5" fmla="*/ 405 h 426"/>
                <a:gd name="T6" fmla="*/ 168 w 410"/>
                <a:gd name="T7" fmla="*/ 183 h 426"/>
                <a:gd name="T8" fmla="*/ 251 w 410"/>
                <a:gd name="T9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0" h="426">
                  <a:moveTo>
                    <a:pt x="251" y="426"/>
                  </a:moveTo>
                  <a:cubicBezTo>
                    <a:pt x="251" y="426"/>
                    <a:pt x="0" y="341"/>
                    <a:pt x="61" y="0"/>
                  </a:cubicBezTo>
                  <a:cubicBezTo>
                    <a:pt x="61" y="0"/>
                    <a:pt x="410" y="78"/>
                    <a:pt x="284" y="405"/>
                  </a:cubicBezTo>
                  <a:cubicBezTo>
                    <a:pt x="284" y="405"/>
                    <a:pt x="184" y="260"/>
                    <a:pt x="168" y="183"/>
                  </a:cubicBezTo>
                  <a:cubicBezTo>
                    <a:pt x="168" y="183"/>
                    <a:pt x="190" y="361"/>
                    <a:pt x="251" y="42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768D317B-7200-2541-A816-A715A08D4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523" y="1917333"/>
              <a:ext cx="401637" cy="363537"/>
            </a:xfrm>
            <a:custGeom>
              <a:avLst/>
              <a:gdLst>
                <a:gd name="T0" fmla="*/ 7 w 235"/>
                <a:gd name="T1" fmla="*/ 199 h 213"/>
                <a:gd name="T2" fmla="*/ 203 w 235"/>
                <a:gd name="T3" fmla="*/ 0 h 213"/>
                <a:gd name="T4" fmla="*/ 26 w 235"/>
                <a:gd name="T5" fmla="*/ 213 h 213"/>
                <a:gd name="T6" fmla="*/ 124 w 235"/>
                <a:gd name="T7" fmla="*/ 100 h 213"/>
                <a:gd name="T8" fmla="*/ 7 w 235"/>
                <a:gd name="T9" fmla="*/ 19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13">
                  <a:moveTo>
                    <a:pt x="7" y="199"/>
                  </a:moveTo>
                  <a:cubicBezTo>
                    <a:pt x="7" y="199"/>
                    <a:pt x="0" y="41"/>
                    <a:pt x="203" y="0"/>
                  </a:cubicBezTo>
                  <a:cubicBezTo>
                    <a:pt x="203" y="0"/>
                    <a:pt x="235" y="211"/>
                    <a:pt x="26" y="213"/>
                  </a:cubicBezTo>
                  <a:cubicBezTo>
                    <a:pt x="26" y="213"/>
                    <a:pt x="85" y="126"/>
                    <a:pt x="124" y="100"/>
                  </a:cubicBezTo>
                  <a:cubicBezTo>
                    <a:pt x="124" y="100"/>
                    <a:pt x="30" y="151"/>
                    <a:pt x="7" y="199"/>
                  </a:cubicBezTo>
                  <a:close/>
                </a:path>
              </a:pathLst>
            </a:custGeom>
            <a:solidFill>
              <a:srgbClr val="43A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85ABA29A-FAAE-0C43-A915-97F470CCC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174" y="1901458"/>
              <a:ext cx="371475" cy="407987"/>
            </a:xfrm>
            <a:custGeom>
              <a:avLst/>
              <a:gdLst>
                <a:gd name="T0" fmla="*/ 207 w 218"/>
                <a:gd name="T1" fmla="*/ 215 h 239"/>
                <a:gd name="T2" fmla="*/ 0 w 218"/>
                <a:gd name="T3" fmla="*/ 53 h 239"/>
                <a:gd name="T4" fmla="*/ 218 w 218"/>
                <a:gd name="T5" fmla="*/ 196 h 239"/>
                <a:gd name="T6" fmla="*/ 102 w 218"/>
                <a:gd name="T7" fmla="*/ 116 h 239"/>
                <a:gd name="T8" fmla="*/ 207 w 218"/>
                <a:gd name="T9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39">
                  <a:moveTo>
                    <a:pt x="207" y="215"/>
                  </a:moveTo>
                  <a:cubicBezTo>
                    <a:pt x="207" y="215"/>
                    <a:pt x="60" y="239"/>
                    <a:pt x="0" y="53"/>
                  </a:cubicBezTo>
                  <a:cubicBezTo>
                    <a:pt x="0" y="53"/>
                    <a:pt x="195" y="0"/>
                    <a:pt x="218" y="196"/>
                  </a:cubicBezTo>
                  <a:cubicBezTo>
                    <a:pt x="218" y="196"/>
                    <a:pt x="130" y="150"/>
                    <a:pt x="102" y="116"/>
                  </a:cubicBezTo>
                  <a:cubicBezTo>
                    <a:pt x="102" y="116"/>
                    <a:pt x="160" y="199"/>
                    <a:pt x="207" y="215"/>
                  </a:cubicBezTo>
                  <a:close/>
                </a:path>
              </a:pathLst>
            </a:custGeom>
            <a:solidFill>
              <a:srgbClr val="43A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CE95FC5E-25D0-D245-BC66-961DAC1A5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873" y="1433146"/>
              <a:ext cx="531812" cy="514350"/>
            </a:xfrm>
            <a:custGeom>
              <a:avLst/>
              <a:gdLst>
                <a:gd name="T0" fmla="*/ 138 w 312"/>
                <a:gd name="T1" fmla="*/ 0 h 301"/>
                <a:gd name="T2" fmla="*/ 142 w 312"/>
                <a:gd name="T3" fmla="*/ 298 h 301"/>
                <a:gd name="T4" fmla="*/ 143 w 312"/>
                <a:gd name="T5" fmla="*/ 137 h 301"/>
                <a:gd name="T6" fmla="*/ 117 w 312"/>
                <a:gd name="T7" fmla="*/ 301 h 301"/>
                <a:gd name="T8" fmla="*/ 138 w 312"/>
                <a:gd name="T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301">
                  <a:moveTo>
                    <a:pt x="138" y="0"/>
                  </a:moveTo>
                  <a:cubicBezTo>
                    <a:pt x="138" y="0"/>
                    <a:pt x="312" y="151"/>
                    <a:pt x="142" y="298"/>
                  </a:cubicBezTo>
                  <a:cubicBezTo>
                    <a:pt x="142" y="298"/>
                    <a:pt x="129" y="186"/>
                    <a:pt x="143" y="137"/>
                  </a:cubicBezTo>
                  <a:cubicBezTo>
                    <a:pt x="143" y="137"/>
                    <a:pt x="102" y="245"/>
                    <a:pt x="117" y="301"/>
                  </a:cubicBezTo>
                  <a:cubicBezTo>
                    <a:pt x="117" y="301"/>
                    <a:pt x="0" y="176"/>
                    <a:pt x="138" y="0"/>
                  </a:cubicBezTo>
                </a:path>
              </a:pathLst>
            </a:custGeom>
            <a:solidFill>
              <a:srgbClr val="388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93E1E323-1130-7C48-A735-8B99F2F34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860" y="2674571"/>
              <a:ext cx="430212" cy="463550"/>
            </a:xfrm>
            <a:custGeom>
              <a:avLst/>
              <a:gdLst>
                <a:gd name="T0" fmla="*/ 7 w 252"/>
                <a:gd name="T1" fmla="*/ 49 h 272"/>
                <a:gd name="T2" fmla="*/ 252 w 252"/>
                <a:gd name="T3" fmla="*/ 184 h 272"/>
                <a:gd name="T4" fmla="*/ 0 w 252"/>
                <a:gd name="T5" fmla="*/ 71 h 272"/>
                <a:gd name="T6" fmla="*/ 135 w 252"/>
                <a:gd name="T7" fmla="*/ 135 h 272"/>
                <a:gd name="T8" fmla="*/ 7 w 252"/>
                <a:gd name="T9" fmla="*/ 4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72">
                  <a:moveTo>
                    <a:pt x="7" y="49"/>
                  </a:moveTo>
                  <a:cubicBezTo>
                    <a:pt x="7" y="49"/>
                    <a:pt x="158" y="0"/>
                    <a:pt x="252" y="184"/>
                  </a:cubicBezTo>
                  <a:cubicBezTo>
                    <a:pt x="252" y="184"/>
                    <a:pt x="57" y="272"/>
                    <a:pt x="0" y="71"/>
                  </a:cubicBezTo>
                  <a:cubicBezTo>
                    <a:pt x="0" y="71"/>
                    <a:pt x="99" y="104"/>
                    <a:pt x="135" y="135"/>
                  </a:cubicBezTo>
                  <a:cubicBezTo>
                    <a:pt x="135" y="135"/>
                    <a:pt x="60" y="58"/>
                    <a:pt x="7" y="49"/>
                  </a:cubicBezTo>
                  <a:close/>
                </a:path>
              </a:pathLst>
            </a:custGeom>
            <a:solidFill>
              <a:srgbClr val="2E7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AA3BCBE2-E178-564E-82C4-8247E2FA7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723" y="2626946"/>
              <a:ext cx="463550" cy="444500"/>
            </a:xfrm>
            <a:custGeom>
              <a:avLst/>
              <a:gdLst>
                <a:gd name="T0" fmla="*/ 271 w 271"/>
                <a:gd name="T1" fmla="*/ 106 h 261"/>
                <a:gd name="T2" fmla="*/ 0 w 271"/>
                <a:gd name="T3" fmla="*/ 217 h 261"/>
                <a:gd name="T4" fmla="*/ 258 w 271"/>
                <a:gd name="T5" fmla="*/ 85 h 261"/>
                <a:gd name="T6" fmla="*/ 117 w 271"/>
                <a:gd name="T7" fmla="*/ 153 h 261"/>
                <a:gd name="T8" fmla="*/ 271 w 271"/>
                <a:gd name="T9" fmla="*/ 10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61">
                  <a:moveTo>
                    <a:pt x="271" y="106"/>
                  </a:moveTo>
                  <a:cubicBezTo>
                    <a:pt x="271" y="106"/>
                    <a:pt x="212" y="261"/>
                    <a:pt x="0" y="217"/>
                  </a:cubicBezTo>
                  <a:cubicBezTo>
                    <a:pt x="0" y="217"/>
                    <a:pt x="56" y="0"/>
                    <a:pt x="258" y="85"/>
                  </a:cubicBezTo>
                  <a:cubicBezTo>
                    <a:pt x="258" y="85"/>
                    <a:pt x="165" y="145"/>
                    <a:pt x="117" y="153"/>
                  </a:cubicBezTo>
                  <a:cubicBezTo>
                    <a:pt x="117" y="153"/>
                    <a:pt x="229" y="143"/>
                    <a:pt x="271" y="106"/>
                  </a:cubicBezTo>
                  <a:close/>
                </a:path>
              </a:pathLst>
            </a:custGeom>
            <a:solidFill>
              <a:srgbClr val="2E7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4D0C223F-69ED-3044-A9D7-7058E972E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537" y="2533283"/>
              <a:ext cx="2595561" cy="3906836"/>
            </a:xfrm>
            <a:custGeom>
              <a:avLst/>
              <a:gdLst>
                <a:gd name="T0" fmla="*/ 54 w 1520"/>
                <a:gd name="T1" fmla="*/ 2289 h 2289"/>
                <a:gd name="T2" fmla="*/ 29 w 1520"/>
                <a:gd name="T3" fmla="*/ 2270 h 2289"/>
                <a:gd name="T4" fmla="*/ 109 w 1520"/>
                <a:gd name="T5" fmla="*/ 1992 h 2289"/>
                <a:gd name="T6" fmla="*/ 308 w 1520"/>
                <a:gd name="T7" fmla="*/ 1589 h 2289"/>
                <a:gd name="T8" fmla="*/ 779 w 1520"/>
                <a:gd name="T9" fmla="*/ 1134 h 2289"/>
                <a:gd name="T10" fmla="*/ 858 w 1520"/>
                <a:gd name="T11" fmla="*/ 1141 h 2289"/>
                <a:gd name="T12" fmla="*/ 1045 w 1520"/>
                <a:gd name="T13" fmla="*/ 724 h 2289"/>
                <a:gd name="T14" fmla="*/ 1468 w 1520"/>
                <a:gd name="T15" fmla="*/ 540 h 2289"/>
                <a:gd name="T16" fmla="*/ 1468 w 1520"/>
                <a:gd name="T17" fmla="*/ 25 h 2289"/>
                <a:gd name="T18" fmla="*/ 1494 w 1520"/>
                <a:gd name="T19" fmla="*/ 0 h 2289"/>
                <a:gd name="T20" fmla="*/ 1520 w 1520"/>
                <a:gd name="T21" fmla="*/ 25 h 2289"/>
                <a:gd name="T22" fmla="*/ 1520 w 1520"/>
                <a:gd name="T23" fmla="*/ 565 h 2289"/>
                <a:gd name="T24" fmla="*/ 1494 w 1520"/>
                <a:gd name="T25" fmla="*/ 591 h 2289"/>
                <a:gd name="T26" fmla="*/ 1082 w 1520"/>
                <a:gd name="T27" fmla="*/ 761 h 2289"/>
                <a:gd name="T28" fmla="*/ 909 w 1520"/>
                <a:gd name="T29" fmla="*/ 1172 h 2289"/>
                <a:gd name="T30" fmla="*/ 899 w 1520"/>
                <a:gd name="T31" fmla="*/ 1192 h 2289"/>
                <a:gd name="T32" fmla="*/ 877 w 1520"/>
                <a:gd name="T33" fmla="*/ 1197 h 2289"/>
                <a:gd name="T34" fmla="*/ 779 w 1520"/>
                <a:gd name="T35" fmla="*/ 1186 h 2289"/>
                <a:gd name="T36" fmla="*/ 360 w 1520"/>
                <a:gd name="T37" fmla="*/ 1605 h 2289"/>
                <a:gd name="T38" fmla="*/ 360 w 1520"/>
                <a:gd name="T39" fmla="*/ 1607 h 2289"/>
                <a:gd name="T40" fmla="*/ 342 w 1520"/>
                <a:gd name="T41" fmla="*/ 1632 h 2289"/>
                <a:gd name="T42" fmla="*/ 160 w 1520"/>
                <a:gd name="T43" fmla="*/ 1983 h 2289"/>
                <a:gd name="T44" fmla="*/ 163 w 1520"/>
                <a:gd name="T45" fmla="*/ 1992 h 2289"/>
                <a:gd name="T46" fmla="*/ 164 w 1520"/>
                <a:gd name="T47" fmla="*/ 1993 h 2289"/>
                <a:gd name="T48" fmla="*/ 155 w 1520"/>
                <a:gd name="T49" fmla="*/ 2021 h 2289"/>
                <a:gd name="T50" fmla="*/ 79 w 1520"/>
                <a:gd name="T51" fmla="*/ 2256 h 2289"/>
                <a:gd name="T52" fmla="*/ 61 w 1520"/>
                <a:gd name="T53" fmla="*/ 2288 h 2289"/>
                <a:gd name="T54" fmla="*/ 54 w 1520"/>
                <a:gd name="T55" fmla="*/ 2289 h 2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20" h="2289">
                  <a:moveTo>
                    <a:pt x="54" y="2289"/>
                  </a:moveTo>
                  <a:cubicBezTo>
                    <a:pt x="43" y="2289"/>
                    <a:pt x="32" y="2282"/>
                    <a:pt x="29" y="2270"/>
                  </a:cubicBezTo>
                  <a:cubicBezTo>
                    <a:pt x="0" y="2169"/>
                    <a:pt x="31" y="2061"/>
                    <a:pt x="109" y="1992"/>
                  </a:cubicBezTo>
                  <a:cubicBezTo>
                    <a:pt x="64" y="1826"/>
                    <a:pt x="150" y="1653"/>
                    <a:pt x="308" y="1589"/>
                  </a:cubicBezTo>
                  <a:cubicBezTo>
                    <a:pt x="317" y="1337"/>
                    <a:pt x="525" y="1134"/>
                    <a:pt x="779" y="1134"/>
                  </a:cubicBezTo>
                  <a:cubicBezTo>
                    <a:pt x="806" y="1134"/>
                    <a:pt x="832" y="1136"/>
                    <a:pt x="858" y="1141"/>
                  </a:cubicBezTo>
                  <a:cubicBezTo>
                    <a:pt x="867" y="983"/>
                    <a:pt x="933" y="836"/>
                    <a:pt x="1045" y="724"/>
                  </a:cubicBezTo>
                  <a:cubicBezTo>
                    <a:pt x="1159" y="611"/>
                    <a:pt x="1309" y="546"/>
                    <a:pt x="1468" y="540"/>
                  </a:cubicBezTo>
                  <a:cubicBezTo>
                    <a:pt x="1468" y="25"/>
                    <a:pt x="1468" y="25"/>
                    <a:pt x="1468" y="25"/>
                  </a:cubicBezTo>
                  <a:cubicBezTo>
                    <a:pt x="1468" y="11"/>
                    <a:pt x="1480" y="0"/>
                    <a:pt x="1494" y="0"/>
                  </a:cubicBezTo>
                  <a:cubicBezTo>
                    <a:pt x="1509" y="0"/>
                    <a:pt x="1520" y="11"/>
                    <a:pt x="1520" y="25"/>
                  </a:cubicBezTo>
                  <a:cubicBezTo>
                    <a:pt x="1520" y="565"/>
                    <a:pt x="1520" y="565"/>
                    <a:pt x="1520" y="565"/>
                  </a:cubicBezTo>
                  <a:cubicBezTo>
                    <a:pt x="1520" y="579"/>
                    <a:pt x="1509" y="591"/>
                    <a:pt x="1494" y="591"/>
                  </a:cubicBezTo>
                  <a:cubicBezTo>
                    <a:pt x="1339" y="591"/>
                    <a:pt x="1192" y="651"/>
                    <a:pt x="1082" y="761"/>
                  </a:cubicBezTo>
                  <a:cubicBezTo>
                    <a:pt x="971" y="871"/>
                    <a:pt x="910" y="1017"/>
                    <a:pt x="909" y="1172"/>
                  </a:cubicBezTo>
                  <a:cubicBezTo>
                    <a:pt x="909" y="1180"/>
                    <a:pt x="905" y="1188"/>
                    <a:pt x="899" y="1192"/>
                  </a:cubicBezTo>
                  <a:cubicBezTo>
                    <a:pt x="893" y="1197"/>
                    <a:pt x="885" y="1199"/>
                    <a:pt x="877" y="1197"/>
                  </a:cubicBezTo>
                  <a:cubicBezTo>
                    <a:pt x="845" y="1190"/>
                    <a:pt x="812" y="1186"/>
                    <a:pt x="779" y="1186"/>
                  </a:cubicBezTo>
                  <a:cubicBezTo>
                    <a:pt x="548" y="1186"/>
                    <a:pt x="360" y="1374"/>
                    <a:pt x="360" y="1605"/>
                  </a:cubicBezTo>
                  <a:cubicBezTo>
                    <a:pt x="360" y="1606"/>
                    <a:pt x="360" y="1606"/>
                    <a:pt x="360" y="1607"/>
                  </a:cubicBezTo>
                  <a:cubicBezTo>
                    <a:pt x="360" y="1618"/>
                    <a:pt x="353" y="1628"/>
                    <a:pt x="342" y="1632"/>
                  </a:cubicBezTo>
                  <a:cubicBezTo>
                    <a:pt x="198" y="1681"/>
                    <a:pt x="118" y="1836"/>
                    <a:pt x="160" y="1983"/>
                  </a:cubicBezTo>
                  <a:cubicBezTo>
                    <a:pt x="161" y="1986"/>
                    <a:pt x="162" y="1989"/>
                    <a:pt x="163" y="1992"/>
                  </a:cubicBezTo>
                  <a:cubicBezTo>
                    <a:pt x="164" y="1993"/>
                    <a:pt x="164" y="1993"/>
                    <a:pt x="164" y="1993"/>
                  </a:cubicBezTo>
                  <a:cubicBezTo>
                    <a:pt x="167" y="2003"/>
                    <a:pt x="163" y="2014"/>
                    <a:pt x="155" y="2021"/>
                  </a:cubicBezTo>
                  <a:cubicBezTo>
                    <a:pt x="84" y="2077"/>
                    <a:pt x="54" y="2169"/>
                    <a:pt x="79" y="2256"/>
                  </a:cubicBezTo>
                  <a:cubicBezTo>
                    <a:pt x="83" y="2270"/>
                    <a:pt x="75" y="2284"/>
                    <a:pt x="61" y="2288"/>
                  </a:cubicBezTo>
                  <a:cubicBezTo>
                    <a:pt x="59" y="2289"/>
                    <a:pt x="56" y="2289"/>
                    <a:pt x="54" y="2289"/>
                  </a:cubicBezTo>
                  <a:close/>
                </a:path>
              </a:pathLst>
            </a:custGeom>
            <a:solidFill>
              <a:srgbClr val="656D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79CF0B8-1B20-6943-A11E-5C19CCDAFB0B}"/>
              </a:ext>
            </a:extLst>
          </p:cNvPr>
          <p:cNvGrpSpPr/>
          <p:nvPr/>
        </p:nvGrpSpPr>
        <p:grpSpPr>
          <a:xfrm>
            <a:off x="1439539" y="1470646"/>
            <a:ext cx="2142117" cy="2038595"/>
            <a:chOff x="6084888" y="1784350"/>
            <a:chExt cx="4697412" cy="447040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BE702B7-C856-CA47-A915-D5F1C2F23576}"/>
                </a:ext>
              </a:extLst>
            </p:cNvPr>
            <p:cNvGrpSpPr/>
            <p:nvPr/>
          </p:nvGrpSpPr>
          <p:grpSpPr>
            <a:xfrm>
              <a:off x="8201025" y="3819525"/>
              <a:ext cx="2581275" cy="2435225"/>
              <a:chOff x="8201025" y="3819525"/>
              <a:chExt cx="2581275" cy="2435225"/>
            </a:xfrm>
          </p:grpSpPr>
          <p:sp>
            <p:nvSpPr>
              <p:cNvPr id="70" name="Freeform 6">
                <a:extLst>
                  <a:ext uri="{FF2B5EF4-FFF2-40B4-BE49-F238E27FC236}">
                    <a16:creationId xmlns:a16="http://schemas.microsoft.com/office/drawing/2014/main" id="{79B03736-58B6-5544-BE43-7009833AE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4350" y="3819525"/>
                <a:ext cx="1377950" cy="2211387"/>
              </a:xfrm>
              <a:custGeom>
                <a:avLst/>
                <a:gdLst>
                  <a:gd name="T0" fmla="*/ 168 w 362"/>
                  <a:gd name="T1" fmla="*/ 580 h 580"/>
                  <a:gd name="T2" fmla="*/ 157 w 362"/>
                  <a:gd name="T3" fmla="*/ 375 h 580"/>
                  <a:gd name="T4" fmla="*/ 0 w 362"/>
                  <a:gd name="T5" fmla="*/ 103 h 580"/>
                  <a:gd name="T6" fmla="*/ 179 w 362"/>
                  <a:gd name="T7" fmla="*/ 0 h 580"/>
                  <a:gd name="T8" fmla="*/ 334 w 362"/>
                  <a:gd name="T9" fmla="*/ 268 h 580"/>
                  <a:gd name="T10" fmla="*/ 362 w 362"/>
                  <a:gd name="T11" fmla="*/ 372 h 580"/>
                  <a:gd name="T12" fmla="*/ 334 w 362"/>
                  <a:gd name="T13" fmla="*/ 477 h 580"/>
                  <a:gd name="T14" fmla="*/ 168 w 362"/>
                  <a:gd name="T15" fmla="*/ 58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2" h="580">
                    <a:moveTo>
                      <a:pt x="168" y="580"/>
                    </a:moveTo>
                    <a:cubicBezTo>
                      <a:pt x="236" y="494"/>
                      <a:pt x="195" y="441"/>
                      <a:pt x="157" y="37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334" y="268"/>
                      <a:pt x="334" y="268"/>
                      <a:pt x="334" y="268"/>
                    </a:cubicBezTo>
                    <a:cubicBezTo>
                      <a:pt x="352" y="300"/>
                      <a:pt x="362" y="336"/>
                      <a:pt x="362" y="372"/>
                    </a:cubicBezTo>
                    <a:cubicBezTo>
                      <a:pt x="362" y="408"/>
                      <a:pt x="352" y="444"/>
                      <a:pt x="334" y="477"/>
                    </a:cubicBezTo>
                    <a:cubicBezTo>
                      <a:pt x="299" y="537"/>
                      <a:pt x="237" y="575"/>
                      <a:pt x="168" y="580"/>
                    </a:cubicBezTo>
                    <a:close/>
                  </a:path>
                </a:pathLst>
              </a:custGeom>
              <a:solidFill>
                <a:srgbClr val="4C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 7">
                <a:extLst>
                  <a:ext uri="{FF2B5EF4-FFF2-40B4-BE49-F238E27FC236}">
                    <a16:creationId xmlns:a16="http://schemas.microsoft.com/office/drawing/2014/main" id="{55C53E19-6F70-1548-81D9-2919BFFEC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1025" y="4997450"/>
                <a:ext cx="1965325" cy="1257300"/>
              </a:xfrm>
              <a:custGeom>
                <a:avLst/>
                <a:gdLst>
                  <a:gd name="T0" fmla="*/ 452 w 516"/>
                  <a:gd name="T1" fmla="*/ 272 h 330"/>
                  <a:gd name="T2" fmla="*/ 464 w 516"/>
                  <a:gd name="T3" fmla="*/ 256 h 330"/>
                  <a:gd name="T4" fmla="*/ 461 w 516"/>
                  <a:gd name="T5" fmla="*/ 94 h 330"/>
                  <a:gd name="T6" fmla="*/ 444 w 516"/>
                  <a:gd name="T7" fmla="*/ 66 h 330"/>
                  <a:gd name="T8" fmla="*/ 160 w 516"/>
                  <a:gd name="T9" fmla="*/ 66 h 330"/>
                  <a:gd name="T10" fmla="*/ 160 w 516"/>
                  <a:gd name="T11" fmla="*/ 0 h 330"/>
                  <a:gd name="T12" fmla="*/ 0 w 516"/>
                  <a:gd name="T13" fmla="*/ 169 h 330"/>
                  <a:gd name="T14" fmla="*/ 160 w 516"/>
                  <a:gd name="T15" fmla="*/ 330 h 330"/>
                  <a:gd name="T16" fmla="*/ 160 w 516"/>
                  <a:gd name="T17" fmla="*/ 272 h 330"/>
                  <a:gd name="T18" fmla="*/ 452 w 516"/>
                  <a:gd name="T19" fmla="*/ 27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6" h="330">
                    <a:moveTo>
                      <a:pt x="452" y="272"/>
                    </a:moveTo>
                    <a:cubicBezTo>
                      <a:pt x="464" y="256"/>
                      <a:pt x="464" y="256"/>
                      <a:pt x="464" y="256"/>
                    </a:cubicBezTo>
                    <a:cubicBezTo>
                      <a:pt x="516" y="189"/>
                      <a:pt x="494" y="151"/>
                      <a:pt x="461" y="94"/>
                    </a:cubicBezTo>
                    <a:cubicBezTo>
                      <a:pt x="460" y="93"/>
                      <a:pt x="454" y="82"/>
                      <a:pt x="444" y="66"/>
                    </a:cubicBezTo>
                    <a:cubicBezTo>
                      <a:pt x="160" y="66"/>
                      <a:pt x="160" y="66"/>
                      <a:pt x="160" y="66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160" y="330"/>
                      <a:pt x="160" y="330"/>
                      <a:pt x="160" y="330"/>
                    </a:cubicBezTo>
                    <a:cubicBezTo>
                      <a:pt x="160" y="272"/>
                      <a:pt x="160" y="272"/>
                      <a:pt x="160" y="272"/>
                    </a:cubicBezTo>
                    <a:lnTo>
                      <a:pt x="452" y="272"/>
                    </a:lnTo>
                    <a:close/>
                  </a:path>
                </a:pathLst>
              </a:custGeom>
              <a:solidFill>
                <a:srgbClr val="4C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AE9AF47-B85B-C940-9649-89E38054F74D}"/>
                </a:ext>
              </a:extLst>
            </p:cNvPr>
            <p:cNvGrpSpPr/>
            <p:nvPr/>
          </p:nvGrpSpPr>
          <p:grpSpPr>
            <a:xfrm>
              <a:off x="6084888" y="3500438"/>
              <a:ext cx="2009775" cy="2544762"/>
              <a:chOff x="6084888" y="3500438"/>
              <a:chExt cx="2009775" cy="2544762"/>
            </a:xfrm>
          </p:grpSpPr>
          <p:sp>
            <p:nvSpPr>
              <p:cNvPr id="68" name="Freeform 8">
                <a:extLst>
                  <a:ext uri="{FF2B5EF4-FFF2-40B4-BE49-F238E27FC236}">
                    <a16:creationId xmlns:a16="http://schemas.microsoft.com/office/drawing/2014/main" id="{1B0CE4C8-3B86-BD47-9E02-6E81D563A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4888" y="4902200"/>
                <a:ext cx="2009775" cy="1143000"/>
              </a:xfrm>
              <a:custGeom>
                <a:avLst/>
                <a:gdLst>
                  <a:gd name="T0" fmla="*/ 30 w 528"/>
                  <a:gd name="T1" fmla="*/ 0 h 300"/>
                  <a:gd name="T2" fmla="*/ 214 w 528"/>
                  <a:gd name="T3" fmla="*/ 93 h 300"/>
                  <a:gd name="T4" fmla="*/ 528 w 528"/>
                  <a:gd name="T5" fmla="*/ 93 h 300"/>
                  <a:gd name="T6" fmla="*/ 528 w 528"/>
                  <a:gd name="T7" fmla="*/ 300 h 300"/>
                  <a:gd name="T8" fmla="*/ 218 w 528"/>
                  <a:gd name="T9" fmla="*/ 300 h 300"/>
                  <a:gd name="T10" fmla="*/ 113 w 528"/>
                  <a:gd name="T11" fmla="*/ 272 h 300"/>
                  <a:gd name="T12" fmla="*/ 37 w 528"/>
                  <a:gd name="T13" fmla="*/ 195 h 300"/>
                  <a:gd name="T14" fmla="*/ 30 w 528"/>
                  <a:gd name="T15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8" h="300">
                    <a:moveTo>
                      <a:pt x="30" y="0"/>
                    </a:moveTo>
                    <a:cubicBezTo>
                      <a:pt x="71" y="102"/>
                      <a:pt x="138" y="93"/>
                      <a:pt x="214" y="93"/>
                    </a:cubicBezTo>
                    <a:cubicBezTo>
                      <a:pt x="528" y="93"/>
                      <a:pt x="528" y="93"/>
                      <a:pt x="528" y="93"/>
                    </a:cubicBezTo>
                    <a:cubicBezTo>
                      <a:pt x="528" y="300"/>
                      <a:pt x="528" y="300"/>
                      <a:pt x="528" y="300"/>
                    </a:cubicBezTo>
                    <a:cubicBezTo>
                      <a:pt x="218" y="300"/>
                      <a:pt x="218" y="300"/>
                      <a:pt x="218" y="300"/>
                    </a:cubicBezTo>
                    <a:cubicBezTo>
                      <a:pt x="180" y="300"/>
                      <a:pt x="145" y="290"/>
                      <a:pt x="113" y="272"/>
                    </a:cubicBezTo>
                    <a:cubicBezTo>
                      <a:pt x="82" y="254"/>
                      <a:pt x="56" y="228"/>
                      <a:pt x="37" y="195"/>
                    </a:cubicBezTo>
                    <a:cubicBezTo>
                      <a:pt x="2" y="135"/>
                      <a:pt x="0" y="62"/>
                      <a:pt x="30" y="0"/>
                    </a:cubicBezTo>
                    <a:close/>
                  </a:path>
                </a:pathLst>
              </a:custGeom>
              <a:solidFill>
                <a:srgbClr val="43A0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9">
                <a:extLst>
                  <a:ext uri="{FF2B5EF4-FFF2-40B4-BE49-F238E27FC236}">
                    <a16:creationId xmlns:a16="http://schemas.microsoft.com/office/drawing/2014/main" id="{D81F8CE7-135D-7D4B-A2FD-8D0FD5616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9513" y="3500438"/>
                <a:ext cx="1450975" cy="1665287"/>
              </a:xfrm>
              <a:custGeom>
                <a:avLst/>
                <a:gdLst>
                  <a:gd name="T0" fmla="*/ 0 w 381"/>
                  <a:gd name="T1" fmla="*/ 340 h 437"/>
                  <a:gd name="T2" fmla="*/ 7 w 381"/>
                  <a:gd name="T3" fmla="*/ 359 h 437"/>
                  <a:gd name="T4" fmla="*/ 140 w 381"/>
                  <a:gd name="T5" fmla="*/ 437 h 437"/>
                  <a:gd name="T6" fmla="*/ 182 w 381"/>
                  <a:gd name="T7" fmla="*/ 437 h 437"/>
                  <a:gd name="T8" fmla="*/ 324 w 381"/>
                  <a:gd name="T9" fmla="*/ 190 h 437"/>
                  <a:gd name="T10" fmla="*/ 381 w 381"/>
                  <a:gd name="T11" fmla="*/ 223 h 437"/>
                  <a:gd name="T12" fmla="*/ 314 w 381"/>
                  <a:gd name="T13" fmla="*/ 0 h 437"/>
                  <a:gd name="T14" fmla="*/ 95 w 381"/>
                  <a:gd name="T15" fmla="*/ 58 h 437"/>
                  <a:gd name="T16" fmla="*/ 146 w 381"/>
                  <a:gd name="T17" fmla="*/ 87 h 437"/>
                  <a:gd name="T18" fmla="*/ 0 w 381"/>
                  <a:gd name="T19" fmla="*/ 34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1" h="437">
                    <a:moveTo>
                      <a:pt x="0" y="340"/>
                    </a:moveTo>
                    <a:cubicBezTo>
                      <a:pt x="7" y="359"/>
                      <a:pt x="7" y="359"/>
                      <a:pt x="7" y="359"/>
                    </a:cubicBezTo>
                    <a:cubicBezTo>
                      <a:pt x="37" y="433"/>
                      <a:pt x="77" y="437"/>
                      <a:pt x="140" y="437"/>
                    </a:cubicBezTo>
                    <a:cubicBezTo>
                      <a:pt x="182" y="437"/>
                      <a:pt x="182" y="437"/>
                      <a:pt x="182" y="437"/>
                    </a:cubicBezTo>
                    <a:cubicBezTo>
                      <a:pt x="324" y="190"/>
                      <a:pt x="324" y="190"/>
                      <a:pt x="324" y="190"/>
                    </a:cubicBezTo>
                    <a:cubicBezTo>
                      <a:pt x="381" y="223"/>
                      <a:pt x="381" y="223"/>
                      <a:pt x="381" y="223"/>
                    </a:cubicBezTo>
                    <a:cubicBezTo>
                      <a:pt x="314" y="0"/>
                      <a:pt x="314" y="0"/>
                      <a:pt x="314" y="0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146" y="87"/>
                      <a:pt x="146" y="87"/>
                      <a:pt x="146" y="87"/>
                    </a:cubicBez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43A0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4946850-A6F6-7E41-B3EF-977287F7B33D}"/>
                </a:ext>
              </a:extLst>
            </p:cNvPr>
            <p:cNvGrpSpPr/>
            <p:nvPr/>
          </p:nvGrpSpPr>
          <p:grpSpPr>
            <a:xfrm>
              <a:off x="7161213" y="1784350"/>
              <a:ext cx="2746375" cy="2143125"/>
              <a:chOff x="7161213" y="1784350"/>
              <a:chExt cx="2746375" cy="2143125"/>
            </a:xfrm>
          </p:grpSpPr>
          <p:sp>
            <p:nvSpPr>
              <p:cNvPr id="66" name="Freeform 10">
                <a:extLst>
                  <a:ext uri="{FF2B5EF4-FFF2-40B4-BE49-F238E27FC236}">
                    <a16:creationId xmlns:a16="http://schemas.microsoft.com/office/drawing/2014/main" id="{AC93DCD3-2905-724B-9ABF-4A06D494E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1213" y="1784350"/>
                <a:ext cx="1938338" cy="1814512"/>
              </a:xfrm>
              <a:custGeom>
                <a:avLst/>
                <a:gdLst>
                  <a:gd name="T0" fmla="*/ 509 w 509"/>
                  <a:gd name="T1" fmla="*/ 91 h 476"/>
                  <a:gd name="T2" fmla="*/ 336 w 509"/>
                  <a:gd name="T3" fmla="*/ 204 h 476"/>
                  <a:gd name="T4" fmla="*/ 179 w 509"/>
                  <a:gd name="T5" fmla="*/ 476 h 476"/>
                  <a:gd name="T6" fmla="*/ 0 w 509"/>
                  <a:gd name="T7" fmla="*/ 373 h 476"/>
                  <a:gd name="T8" fmla="*/ 155 w 509"/>
                  <a:gd name="T9" fmla="*/ 104 h 476"/>
                  <a:gd name="T10" fmla="*/ 232 w 509"/>
                  <a:gd name="T11" fmla="*/ 28 h 476"/>
                  <a:gd name="T12" fmla="*/ 336 w 509"/>
                  <a:gd name="T13" fmla="*/ 0 h 476"/>
                  <a:gd name="T14" fmla="*/ 509 w 509"/>
                  <a:gd name="T15" fmla="*/ 91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9" h="476">
                    <a:moveTo>
                      <a:pt x="509" y="91"/>
                    </a:moveTo>
                    <a:cubicBezTo>
                      <a:pt x="400" y="76"/>
                      <a:pt x="374" y="138"/>
                      <a:pt x="336" y="204"/>
                    </a:cubicBezTo>
                    <a:cubicBezTo>
                      <a:pt x="179" y="476"/>
                      <a:pt x="179" y="476"/>
                      <a:pt x="179" y="476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155" y="104"/>
                      <a:pt x="155" y="104"/>
                      <a:pt x="155" y="104"/>
                    </a:cubicBezTo>
                    <a:cubicBezTo>
                      <a:pt x="174" y="72"/>
                      <a:pt x="200" y="46"/>
                      <a:pt x="232" y="28"/>
                    </a:cubicBezTo>
                    <a:cubicBezTo>
                      <a:pt x="263" y="10"/>
                      <a:pt x="299" y="0"/>
                      <a:pt x="336" y="0"/>
                    </a:cubicBezTo>
                    <a:cubicBezTo>
                      <a:pt x="405" y="0"/>
                      <a:pt x="470" y="34"/>
                      <a:pt x="509" y="91"/>
                    </a:cubicBezTo>
                    <a:close/>
                  </a:path>
                </a:pathLst>
              </a:custGeom>
              <a:solidFill>
                <a:srgbClr val="66B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11">
                <a:extLst>
                  <a:ext uri="{FF2B5EF4-FFF2-40B4-BE49-F238E27FC236}">
                    <a16:creationId xmlns:a16="http://schemas.microsoft.com/office/drawing/2014/main" id="{A437E836-4EF7-0146-A9CF-D68B4C337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4713" y="2219325"/>
                <a:ext cx="1412875" cy="1708150"/>
              </a:xfrm>
              <a:custGeom>
                <a:avLst/>
                <a:gdLst>
                  <a:gd name="T0" fmla="*/ 321 w 371"/>
                  <a:gd name="T1" fmla="*/ 258 h 448"/>
                  <a:gd name="T2" fmla="*/ 175 w 371"/>
                  <a:gd name="T3" fmla="*/ 5 h 448"/>
                  <a:gd name="T4" fmla="*/ 155 w 371"/>
                  <a:gd name="T5" fmla="*/ 2 h 448"/>
                  <a:gd name="T6" fmla="*/ 128 w 371"/>
                  <a:gd name="T7" fmla="*/ 0 h 448"/>
                  <a:gd name="T8" fmla="*/ 16 w 371"/>
                  <a:gd name="T9" fmla="*/ 87 h 448"/>
                  <a:gd name="T10" fmla="*/ 0 w 371"/>
                  <a:gd name="T11" fmla="*/ 115 h 448"/>
                  <a:gd name="T12" fmla="*/ 143 w 371"/>
                  <a:gd name="T13" fmla="*/ 361 h 448"/>
                  <a:gd name="T14" fmla="*/ 85 w 371"/>
                  <a:gd name="T15" fmla="*/ 394 h 448"/>
                  <a:gd name="T16" fmla="*/ 312 w 371"/>
                  <a:gd name="T17" fmla="*/ 448 h 448"/>
                  <a:gd name="T18" fmla="*/ 371 w 371"/>
                  <a:gd name="T19" fmla="*/ 229 h 448"/>
                  <a:gd name="T20" fmla="*/ 321 w 371"/>
                  <a:gd name="T21" fmla="*/ 258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1" h="448">
                    <a:moveTo>
                      <a:pt x="321" y="258"/>
                    </a:moveTo>
                    <a:cubicBezTo>
                      <a:pt x="175" y="5"/>
                      <a:pt x="175" y="5"/>
                      <a:pt x="175" y="5"/>
                    </a:cubicBezTo>
                    <a:cubicBezTo>
                      <a:pt x="155" y="2"/>
                      <a:pt x="155" y="2"/>
                      <a:pt x="155" y="2"/>
                    </a:cubicBezTo>
                    <a:cubicBezTo>
                      <a:pt x="145" y="1"/>
                      <a:pt x="136" y="0"/>
                      <a:pt x="128" y="0"/>
                    </a:cubicBezTo>
                    <a:cubicBezTo>
                      <a:pt x="66" y="0"/>
                      <a:pt x="46" y="35"/>
                      <a:pt x="16" y="87"/>
                    </a:cubicBezTo>
                    <a:cubicBezTo>
                      <a:pt x="16" y="88"/>
                      <a:pt x="10" y="98"/>
                      <a:pt x="0" y="115"/>
                    </a:cubicBezTo>
                    <a:cubicBezTo>
                      <a:pt x="143" y="361"/>
                      <a:pt x="143" y="361"/>
                      <a:pt x="143" y="361"/>
                    </a:cubicBezTo>
                    <a:cubicBezTo>
                      <a:pt x="85" y="394"/>
                      <a:pt x="85" y="394"/>
                      <a:pt x="85" y="394"/>
                    </a:cubicBezTo>
                    <a:cubicBezTo>
                      <a:pt x="312" y="448"/>
                      <a:pt x="312" y="448"/>
                      <a:pt x="312" y="448"/>
                    </a:cubicBezTo>
                    <a:cubicBezTo>
                      <a:pt x="371" y="229"/>
                      <a:pt x="371" y="229"/>
                      <a:pt x="371" y="229"/>
                    </a:cubicBezTo>
                    <a:lnTo>
                      <a:pt x="321" y="258"/>
                    </a:lnTo>
                    <a:close/>
                  </a:path>
                </a:pathLst>
              </a:custGeom>
              <a:solidFill>
                <a:srgbClr val="66B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7E14CD-C633-4F06-83EF-A4CC2CBC42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7BAC08F-810B-4E36-8221-70712EA1F550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248EA8-34C9-4421-9732-03CA79DE0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4EB5B5-046A-4BA3-A219-7CA78CD37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7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6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FA2B14-B040-4A40-AC1F-514D8A987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Callouts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082AB66-289E-411B-A9C8-9670BBDE57E7}"/>
              </a:ext>
            </a:extLst>
          </p:cNvPr>
          <p:cNvSpPr/>
          <p:nvPr/>
        </p:nvSpPr>
        <p:spPr>
          <a:xfrm>
            <a:off x="2002049" y="972652"/>
            <a:ext cx="1216801" cy="1216801"/>
          </a:xfrm>
          <a:prstGeom prst="wedgeEllipseCallout">
            <a:avLst>
              <a:gd name="adj1" fmla="val -66861"/>
              <a:gd name="adj2" fmla="val 13654"/>
            </a:avLst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E99D5-5F5E-4A73-BBDB-BD224EC8FA2F}"/>
              </a:ext>
            </a:extLst>
          </p:cNvPr>
          <p:cNvSpPr txBox="1"/>
          <p:nvPr/>
        </p:nvSpPr>
        <p:spPr>
          <a:xfrm>
            <a:off x="2081047" y="1365480"/>
            <a:ext cx="1058605" cy="43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400" b="1" dirty="0">
                <a:solidFill>
                  <a:schemeClr val="bg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123K</a:t>
            </a:r>
            <a:endParaRPr lang="en-US" sz="2400" b="1" dirty="0">
              <a:solidFill>
                <a:schemeClr val="bg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1C30F98-BD5D-463F-89CD-D6C601ADC467}"/>
              </a:ext>
            </a:extLst>
          </p:cNvPr>
          <p:cNvSpPr/>
          <p:nvPr/>
        </p:nvSpPr>
        <p:spPr>
          <a:xfrm>
            <a:off x="3403071" y="1579073"/>
            <a:ext cx="908336" cy="908336"/>
          </a:xfrm>
          <a:prstGeom prst="wedgeEllipseCallout">
            <a:avLst>
              <a:gd name="adj1" fmla="val -42908"/>
              <a:gd name="adj2" fmla="val 47471"/>
            </a:avLst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6118F3-2B66-42A7-9B0E-A5FFE2A3250A}"/>
              </a:ext>
            </a:extLst>
          </p:cNvPr>
          <p:cNvSpPr txBox="1"/>
          <p:nvPr/>
        </p:nvSpPr>
        <p:spPr>
          <a:xfrm>
            <a:off x="3434014" y="1846320"/>
            <a:ext cx="846449" cy="374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 b="1">
                <a:solidFill>
                  <a:schemeClr val="bg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78K</a:t>
            </a:r>
            <a:endParaRPr lang="en-US" sz="2000" b="1">
              <a:solidFill>
                <a:schemeClr val="bg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22FDCB8-D1A2-4376-BB07-F4799362FB11}"/>
              </a:ext>
            </a:extLst>
          </p:cNvPr>
          <p:cNvSpPr/>
          <p:nvPr/>
        </p:nvSpPr>
        <p:spPr>
          <a:xfrm>
            <a:off x="335431" y="972652"/>
            <a:ext cx="1216801" cy="1216801"/>
          </a:xfrm>
          <a:prstGeom prst="wedgeEllipseCallout">
            <a:avLst>
              <a:gd name="adj1" fmla="val 32240"/>
              <a:gd name="adj2" fmla="val 51698"/>
            </a:avLst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F51598-34DC-4D6B-A955-242FCF890BDD}"/>
              </a:ext>
            </a:extLst>
          </p:cNvPr>
          <p:cNvSpPr txBox="1"/>
          <p:nvPr/>
        </p:nvSpPr>
        <p:spPr>
          <a:xfrm>
            <a:off x="439968" y="1358562"/>
            <a:ext cx="994714" cy="43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400" b="1">
                <a:solidFill>
                  <a:schemeClr val="bg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135K</a:t>
            </a:r>
            <a:endParaRPr lang="en-US" sz="2400" b="1">
              <a:solidFill>
                <a:schemeClr val="bg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B65E555D-08A3-41A8-A984-B39CC2C02F95}"/>
              </a:ext>
            </a:extLst>
          </p:cNvPr>
          <p:cNvSpPr/>
          <p:nvPr/>
        </p:nvSpPr>
        <p:spPr>
          <a:xfrm>
            <a:off x="3293205" y="542130"/>
            <a:ext cx="861044" cy="861044"/>
          </a:xfrm>
          <a:prstGeom prst="wedgeEllipseCallout">
            <a:avLst>
              <a:gd name="adj1" fmla="val 55264"/>
              <a:gd name="adj2" fmla="val -44091"/>
            </a:avLst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1BB1BB-05DD-4BC4-B7DF-378FC0EBB29F}"/>
              </a:ext>
            </a:extLst>
          </p:cNvPr>
          <p:cNvSpPr txBox="1"/>
          <p:nvPr/>
        </p:nvSpPr>
        <p:spPr>
          <a:xfrm>
            <a:off x="3289955" y="809377"/>
            <a:ext cx="846449" cy="346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b="1" dirty="0">
                <a:solidFill>
                  <a:schemeClr val="bg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89K</a:t>
            </a:r>
            <a:endParaRPr lang="en-US" b="1" dirty="0">
              <a:solidFill>
                <a:schemeClr val="bg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7DD14379-83E7-469F-9CC7-C01713165C5A}"/>
              </a:ext>
            </a:extLst>
          </p:cNvPr>
          <p:cNvSpPr/>
          <p:nvPr/>
        </p:nvSpPr>
        <p:spPr>
          <a:xfrm>
            <a:off x="356406" y="2487409"/>
            <a:ext cx="1216801" cy="1216801"/>
          </a:xfrm>
          <a:prstGeom prst="wedgeEllipseCallout">
            <a:avLst>
              <a:gd name="adj1" fmla="val 32240"/>
              <a:gd name="adj2" fmla="val 51698"/>
            </a:avLst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421843-9A3C-47B2-AB99-7EC9F98BEB5C}"/>
              </a:ext>
            </a:extLst>
          </p:cNvPr>
          <p:cNvSpPr txBox="1"/>
          <p:nvPr/>
        </p:nvSpPr>
        <p:spPr>
          <a:xfrm>
            <a:off x="460943" y="2873319"/>
            <a:ext cx="994714" cy="43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400" b="1">
                <a:solidFill>
                  <a:schemeClr val="bg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135K</a:t>
            </a:r>
            <a:endParaRPr lang="en-US" sz="2400" b="1">
              <a:solidFill>
                <a:schemeClr val="bg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4A5AB0F1-2F4A-4D54-920C-488A3B735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76" y="3190089"/>
            <a:ext cx="689847" cy="18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6312" tIns="23156" rIns="46312" bIns="23156">
            <a:spAutoFit/>
          </a:bodyPr>
          <a:lstStyle/>
          <a:p>
            <a:pPr algn="ctr" eaLnBrk="1" hangingPunct="1"/>
            <a:r>
              <a:rPr lang="en-US" sz="900">
                <a:solidFill>
                  <a:schemeClr val="bg2"/>
                </a:solidFill>
                <a:cs typeface="Arial" charset="0"/>
              </a:rPr>
              <a:t>description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7880DFEE-B12A-41D0-BB03-A4B83DB2F6BD}"/>
              </a:ext>
            </a:extLst>
          </p:cNvPr>
          <p:cNvSpPr/>
          <p:nvPr/>
        </p:nvSpPr>
        <p:spPr>
          <a:xfrm flipH="1">
            <a:off x="1776960" y="2487409"/>
            <a:ext cx="1097296" cy="1097296"/>
          </a:xfrm>
          <a:prstGeom prst="wedgeEllipseCallout">
            <a:avLst>
              <a:gd name="adj1" fmla="val 32240"/>
              <a:gd name="adj2" fmla="val 51698"/>
            </a:avLst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400752-AD33-448B-8B0D-61DB257FA18E}"/>
              </a:ext>
            </a:extLst>
          </p:cNvPr>
          <p:cNvSpPr txBox="1"/>
          <p:nvPr/>
        </p:nvSpPr>
        <p:spPr>
          <a:xfrm flipH="1">
            <a:off x="1824213" y="2798178"/>
            <a:ext cx="994714" cy="43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400" b="1">
                <a:solidFill>
                  <a:schemeClr val="bg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95K</a:t>
            </a:r>
            <a:endParaRPr lang="en-US" sz="2400" b="1">
              <a:solidFill>
                <a:schemeClr val="bg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76AC9E63-6EAF-4FC7-8ADD-D0EB10C38FE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976646" y="3114948"/>
            <a:ext cx="689847" cy="18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6312" tIns="23156" rIns="46312" bIns="23156">
            <a:spAutoFit/>
          </a:bodyPr>
          <a:lstStyle/>
          <a:p>
            <a:pPr algn="ctr" eaLnBrk="1" hangingPunct="1"/>
            <a:r>
              <a:rPr lang="en-US" sz="900">
                <a:solidFill>
                  <a:schemeClr val="bg2"/>
                </a:solidFill>
                <a:cs typeface="Arial" charset="0"/>
              </a:rPr>
              <a:t>description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0D8B3-5AC9-4329-BB58-21C0F3ECD3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0AFCAFA-0DD5-450B-A7BB-F7E562B97BE1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9CF8910A-42E9-4BEE-A332-FA3D2A36D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F1D3433-17A1-4CCF-B85F-30000A2D1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8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3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5366A2-33F7-43FE-93F1-4A984DB64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Chart and Table Legends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245126-5117-4F77-A341-C0EEC050E5ED}"/>
              </a:ext>
            </a:extLst>
          </p:cNvPr>
          <p:cNvSpPr/>
          <p:nvPr/>
        </p:nvSpPr>
        <p:spPr>
          <a:xfrm>
            <a:off x="627443" y="1450385"/>
            <a:ext cx="159479" cy="153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C31827-CE1E-4DA3-81FA-FAFB4138D0CF}"/>
              </a:ext>
            </a:extLst>
          </p:cNvPr>
          <p:cNvSpPr txBox="1"/>
          <p:nvPr/>
        </p:nvSpPr>
        <p:spPr>
          <a:xfrm>
            <a:off x="770356" y="1417216"/>
            <a:ext cx="591829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825"/>
              <a:t>10%-25%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4D8F1B-7892-4DBA-9BD6-C275EBC4CF00}"/>
              </a:ext>
            </a:extLst>
          </p:cNvPr>
          <p:cNvSpPr txBox="1"/>
          <p:nvPr/>
        </p:nvSpPr>
        <p:spPr>
          <a:xfrm>
            <a:off x="770356" y="1638859"/>
            <a:ext cx="79329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25"/>
              <a:t>25%-40%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CD0F6F-170C-4737-92DF-F581056A20F6}"/>
              </a:ext>
            </a:extLst>
          </p:cNvPr>
          <p:cNvSpPr/>
          <p:nvPr/>
        </p:nvSpPr>
        <p:spPr>
          <a:xfrm>
            <a:off x="627443" y="1672028"/>
            <a:ext cx="159479" cy="1530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9E9370-5F7C-4D05-A79F-4BAC0AA9B3CF}"/>
              </a:ext>
            </a:extLst>
          </p:cNvPr>
          <p:cNvSpPr txBox="1"/>
          <p:nvPr/>
        </p:nvSpPr>
        <p:spPr>
          <a:xfrm>
            <a:off x="770356" y="1865420"/>
            <a:ext cx="61908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825"/>
              <a:t>40%-55%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C77745-1552-41EB-8803-A06E36CD436E}"/>
              </a:ext>
            </a:extLst>
          </p:cNvPr>
          <p:cNvSpPr/>
          <p:nvPr/>
        </p:nvSpPr>
        <p:spPr>
          <a:xfrm>
            <a:off x="627443" y="1898589"/>
            <a:ext cx="159479" cy="1530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A848ED-0924-482C-9240-16D067D8CECA}"/>
              </a:ext>
            </a:extLst>
          </p:cNvPr>
          <p:cNvSpPr txBox="1"/>
          <p:nvPr/>
        </p:nvSpPr>
        <p:spPr>
          <a:xfrm>
            <a:off x="770356" y="2104141"/>
            <a:ext cx="43313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825"/>
              <a:t>&gt;70%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554A367-586A-4EF2-814D-276F96F1BC1D}"/>
              </a:ext>
            </a:extLst>
          </p:cNvPr>
          <p:cNvSpPr/>
          <p:nvPr/>
        </p:nvSpPr>
        <p:spPr>
          <a:xfrm>
            <a:off x="627443" y="2137309"/>
            <a:ext cx="159479" cy="1530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E1CD21-8F93-4C17-9986-00E816839B81}"/>
              </a:ext>
            </a:extLst>
          </p:cNvPr>
          <p:cNvSpPr txBox="1"/>
          <p:nvPr/>
        </p:nvSpPr>
        <p:spPr>
          <a:xfrm>
            <a:off x="281010" y="1134385"/>
            <a:ext cx="11544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GB" sz="900"/>
              <a:t>Horizontal Legend</a:t>
            </a:r>
            <a:endParaRPr lang="id-ID" sz="9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B6EE66-D601-4874-AA0E-CEC49F3D972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6211B8B-4489-44A4-87F1-FE13D1882050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C15BDE-332A-4F81-9F4C-C4EA88D23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8CC61-EC17-4B63-B8CB-06BEB6C29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9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2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</p:bldLst>
  </p:timing>
</p:sld>
</file>

<file path=ppt/theme/theme1.xml><?xml version="1.0" encoding="utf-8"?>
<a:theme xmlns:a="http://schemas.openxmlformats.org/drawingml/2006/main" name="Title Slides">
  <a:themeElements>
    <a:clrScheme name="Colart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CE0037"/>
      </a:accent5>
      <a:accent6>
        <a:srgbClr val="D7C4B7"/>
      </a:accent6>
      <a:hlink>
        <a:srgbClr val="00C7B1"/>
      </a:hlink>
      <a:folHlink>
        <a:srgbClr val="2DCCD3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 Slides">
  <a:themeElements>
    <a:clrScheme name="COLART COLOUR PALETT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305597"/>
      </a:accent5>
      <a:accent6>
        <a:srgbClr val="D7C4B7"/>
      </a:accent6>
      <a:hlink>
        <a:srgbClr val="00C7B1"/>
      </a:hlink>
      <a:folHlink>
        <a:srgbClr val="CE0037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C1D51881F116419F1D5036E1343B84" ma:contentTypeVersion="13" ma:contentTypeDescription="Create a new document." ma:contentTypeScope="" ma:versionID="4601311fffe483bff80757653d1ae1ca">
  <xsd:schema xmlns:xsd="http://www.w3.org/2001/XMLSchema" xmlns:xs="http://www.w3.org/2001/XMLSchema" xmlns:p="http://schemas.microsoft.com/office/2006/metadata/properties" xmlns:ns3="3aaebb2d-1a7d-442e-8dc8-00e8ac325ffa" xmlns:ns4="9bbef0ca-59b1-44c8-8e83-17f1c96c4d10" targetNamespace="http://schemas.microsoft.com/office/2006/metadata/properties" ma:root="true" ma:fieldsID="5b50fd87d6828757a5fc6bd9a018eabe" ns3:_="" ns4:_="">
    <xsd:import namespace="3aaebb2d-1a7d-442e-8dc8-00e8ac325ffa"/>
    <xsd:import namespace="9bbef0ca-59b1-44c8-8e83-17f1c96c4d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ebb2d-1a7d-442e-8dc8-00e8ac32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bef0ca-59b1-44c8-8e83-17f1c96c4d1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29F8D0-C53D-4486-8289-1197003DDE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aebb2d-1a7d-442e-8dc8-00e8ac325ffa"/>
    <ds:schemaRef ds:uri="9bbef0ca-59b1-44c8-8e83-17f1c96c4d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FF7AE6-704B-4AE0-8933-3BA29892538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02B587E-F223-4FF6-A0C8-85BBC71EF3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2806</TotalTime>
  <Words>339</Words>
  <Application>Microsoft Office PowerPoint</Application>
  <PresentationFormat>On-screen Show (16:9)</PresentationFormat>
  <Paragraphs>90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Colart Standard</vt:lpstr>
      <vt:lpstr>Colart Standard Light</vt:lpstr>
      <vt:lpstr>Colart Standard Medium</vt:lpstr>
      <vt:lpstr>Open Sans</vt:lpstr>
      <vt:lpstr>Source Sans Pro Light</vt:lpstr>
      <vt:lpstr>Title Slides</vt:lpstr>
      <vt:lpstr>Text Slides</vt:lpstr>
      <vt:lpstr>PowerPoint Presentation</vt:lpstr>
      <vt:lpstr>Infographics</vt:lpstr>
      <vt:lpstr>Sustainability</vt:lpstr>
      <vt:lpstr>Infographics</vt:lpstr>
      <vt:lpstr>Highlighting Features</vt:lpstr>
      <vt:lpstr>Key Statistics</vt:lpstr>
      <vt:lpstr>Sustainability</vt:lpstr>
      <vt:lpstr>Callouts</vt:lpstr>
      <vt:lpstr>Chart and Table Legends</vt:lpstr>
      <vt:lpstr>Infographics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5</dc:creator>
  <cp:lastModifiedBy>Toby Russell</cp:lastModifiedBy>
  <cp:revision>1</cp:revision>
  <dcterms:created xsi:type="dcterms:W3CDTF">2017-05-24T09:15:45Z</dcterms:created>
  <dcterms:modified xsi:type="dcterms:W3CDTF">2020-09-18T08:19:17Z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0x010100C8C1D51881F116419F1D5036E1343B84</vt:lpwstr>
  </property>
</Properties>
</file>